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9" r:id="rId6"/>
    <p:sldMasterId id="2147483721" r:id="rId7"/>
    <p:sldMasterId id="2147483742" r:id="rId8"/>
    <p:sldMasterId id="2147483755" r:id="rId9"/>
    <p:sldMasterId id="2147483767" r:id="rId10"/>
    <p:sldMasterId id="2147483779" r:id="rId11"/>
    <p:sldMasterId id="2147483791" r:id="rId12"/>
    <p:sldMasterId id="2147483803" r:id="rId13"/>
    <p:sldMasterId id="2147483815" r:id="rId14"/>
    <p:sldMasterId id="2147483827" r:id="rId15"/>
  </p:sldMasterIdLst>
  <p:notesMasterIdLst>
    <p:notesMasterId r:id="rId101"/>
  </p:notesMasterIdLst>
  <p:sldIdLst>
    <p:sldId id="257" r:id="rId16"/>
    <p:sldId id="263" r:id="rId17"/>
    <p:sldId id="361" r:id="rId18"/>
    <p:sldId id="423" r:id="rId19"/>
    <p:sldId id="401" r:id="rId20"/>
    <p:sldId id="424" r:id="rId21"/>
    <p:sldId id="363" r:id="rId22"/>
    <p:sldId id="425" r:id="rId23"/>
    <p:sldId id="541" r:id="rId24"/>
    <p:sldId id="366" r:id="rId25"/>
    <p:sldId id="266" r:id="rId26"/>
    <p:sldId id="273" r:id="rId27"/>
    <p:sldId id="269" r:id="rId28"/>
    <p:sldId id="270" r:id="rId29"/>
    <p:sldId id="271" r:id="rId30"/>
    <p:sldId id="356" r:id="rId31"/>
    <p:sldId id="365" r:id="rId32"/>
    <p:sldId id="306" r:id="rId33"/>
    <p:sldId id="368" r:id="rId34"/>
    <p:sldId id="357" r:id="rId35"/>
    <p:sldId id="350" r:id="rId36"/>
    <p:sldId id="293" r:id="rId37"/>
    <p:sldId id="294" r:id="rId38"/>
    <p:sldId id="336" r:id="rId39"/>
    <p:sldId id="323" r:id="rId40"/>
    <p:sldId id="399" r:id="rId41"/>
    <p:sldId id="337" r:id="rId42"/>
    <p:sldId id="326" r:id="rId43"/>
    <p:sldId id="279" r:id="rId44"/>
    <p:sldId id="321" r:id="rId45"/>
    <p:sldId id="280" r:id="rId46"/>
    <p:sldId id="404" r:id="rId47"/>
    <p:sldId id="408" r:id="rId48"/>
    <p:sldId id="360" r:id="rId49"/>
    <p:sldId id="358" r:id="rId50"/>
    <p:sldId id="405" r:id="rId51"/>
    <p:sldId id="272" r:id="rId52"/>
    <p:sldId id="391" r:id="rId53"/>
    <p:sldId id="319" r:id="rId54"/>
    <p:sldId id="403" r:id="rId55"/>
    <p:sldId id="385" r:id="rId56"/>
    <p:sldId id="307" r:id="rId57"/>
    <p:sldId id="386" r:id="rId58"/>
    <p:sldId id="387" r:id="rId59"/>
    <p:sldId id="388" r:id="rId60"/>
    <p:sldId id="652" r:id="rId61"/>
    <p:sldId id="305" r:id="rId62"/>
    <p:sldId id="311" r:id="rId63"/>
    <p:sldId id="348" r:id="rId64"/>
    <p:sldId id="406" r:id="rId65"/>
    <p:sldId id="374" r:id="rId66"/>
    <p:sldId id="656" r:id="rId67"/>
    <p:sldId id="375" r:id="rId68"/>
    <p:sldId id="376" r:id="rId69"/>
    <p:sldId id="339" r:id="rId70"/>
    <p:sldId id="303" r:id="rId71"/>
    <p:sldId id="258" r:id="rId72"/>
    <p:sldId id="274" r:id="rId73"/>
    <p:sldId id="275" r:id="rId74"/>
    <p:sldId id="653" r:id="rId75"/>
    <p:sldId id="392" r:id="rId76"/>
    <p:sldId id="288" r:id="rId77"/>
    <p:sldId id="340" r:id="rId78"/>
    <p:sldId id="277" r:id="rId79"/>
    <p:sldId id="282" r:id="rId80"/>
    <p:sldId id="654" r:id="rId81"/>
    <p:sldId id="657" r:id="rId82"/>
    <p:sldId id="607" r:id="rId83"/>
    <p:sldId id="608" r:id="rId84"/>
    <p:sldId id="285" r:id="rId85"/>
    <p:sldId id="344" r:id="rId86"/>
    <p:sldId id="261" r:id="rId87"/>
    <p:sldId id="422" r:id="rId88"/>
    <p:sldId id="345" r:id="rId89"/>
    <p:sldId id="419" r:id="rId90"/>
    <p:sldId id="420" r:id="rId91"/>
    <p:sldId id="284" r:id="rId92"/>
    <p:sldId id="278" r:id="rId93"/>
    <p:sldId id="286" r:id="rId94"/>
    <p:sldId id="381" r:id="rId95"/>
    <p:sldId id="383" r:id="rId96"/>
    <p:sldId id="384" r:id="rId97"/>
    <p:sldId id="296" r:id="rId98"/>
    <p:sldId id="346" r:id="rId99"/>
    <p:sldId id="389" r:id="rId10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4C"/>
    <a:srgbClr val="FF2816"/>
    <a:srgbClr val="FF103C"/>
    <a:srgbClr val="FFF030"/>
    <a:srgbClr val="A00000"/>
    <a:srgbClr val="005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873"/>
    <p:restoredTop sz="95673"/>
  </p:normalViewPr>
  <p:slideViewPr>
    <p:cSldViewPr snapToGrid="0" snapToObjects="1">
      <p:cViewPr>
        <p:scale>
          <a:sx n="99" d="100"/>
          <a:sy n="99" d="100"/>
        </p:scale>
        <p:origin x="23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viewProps" Target="view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B34BF-60BE-814D-8C72-F39036C8AF38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6EB38-08E4-964D-AD98-B7D92D617F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49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2AC6B-EAE4-6249-B844-FCA83591D60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937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2AC6B-EAE4-6249-B844-FCA83591D60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06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027999-FA77-F640-A144-A53A231A6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9DF25B0-EDB1-F946-A620-5E9CBC824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668590-0AAB-CC4D-A8C7-D936C7C1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0B40-20C7-FF4B-BEF9-A1657D107767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7D95A-86F0-C646-8FDE-8B6A5D3C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E909A9-003D-484D-B805-BA8644F6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E737-CC2C-C949-B40F-2042930D99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994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B0595-E05C-AF48-8CF5-4CB03058B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7FA1CD0-C2B5-904E-A719-3641A39A6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3CF0D6-4446-E246-A8C9-6B8BFDED0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0B40-20C7-FF4B-BEF9-A1657D107767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033351-6E5B-6141-BA3F-917B8979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105F19-5104-D748-8C61-E201D0919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E737-CC2C-C949-B40F-2042930D99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1579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54AE6-AF2B-D24D-9262-464E92AB3076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01572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8BFE6-0997-454D-ADAB-9AF90D41C3D4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11041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A71BE-DD46-BB41-A18B-822DB0E69ACA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72386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61D57-79A9-A440-9D0C-33B478F89BC8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4636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FF5C33-67AB-1841-AB22-72F609F72680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3072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C18D1-6A8D-EF42-95B3-BBD5532F8405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4175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FEBBE8-CEF0-D446-AA84-2CAE1A53FB3F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7592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2356BD-C4D1-B74D-9104-CEC7A61D5907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397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141A9-570A-D846-9863-0CB5939D248A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9352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2D136-C095-B646-B869-2E98A87D064F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270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0393B85-CC5E-354D-A081-3E9A4A59C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D3D111D-5073-924F-A87B-701721259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07D33C-5027-C34C-9BDF-4A6CAE93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0B40-20C7-FF4B-BEF9-A1657D107767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63B972-DD3E-A445-B07E-EE393B9E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85C54A-464D-D148-B1D6-E7DA533B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E737-CC2C-C949-B40F-2042930D99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0894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208CC-2EAA-AD4C-B61B-58638E6FB655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12623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3ACAF-C7DA-0A40-A3F2-25B723D0DA32}" type="slidenum">
              <a:rPr lang="it-IT">
                <a:latin typeface="Arial"/>
              </a:rPr>
              <a:pPr/>
              <a:t>‹N›</a:t>
            </a:fld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2386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DFCF3-4411-E24F-B0D9-8898F07CAA22}" type="slidenum">
              <a:rPr lang="it-IT">
                <a:latin typeface="Arial"/>
              </a:rPr>
              <a:pPr/>
              <a:t>‹N›</a:t>
            </a:fld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8442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AAB7E-CB5E-2949-BE3B-6B61AA16AF98}" type="slidenum">
              <a:rPr lang="it-IT">
                <a:latin typeface="Arial"/>
              </a:rPr>
              <a:pPr/>
              <a:t>‹N›</a:t>
            </a:fld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287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8021E-D10D-6944-B096-C2DB30C0CDCF}" type="slidenum">
              <a:rPr lang="it-IT">
                <a:latin typeface="Arial"/>
              </a:rPr>
              <a:pPr/>
              <a:t>‹N›</a:t>
            </a:fld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0430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9A669-AE4D-FA4E-A241-A7A751E54EED}" type="slidenum">
              <a:rPr lang="it-IT">
                <a:latin typeface="Arial"/>
              </a:rPr>
              <a:pPr/>
              <a:t>‹N›</a:t>
            </a:fld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0649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3C1BA-DDA5-9A4B-8478-04A91667DBE0}" type="slidenum">
              <a:rPr lang="it-IT">
                <a:latin typeface="Arial"/>
              </a:rPr>
              <a:pPr/>
              <a:t>‹N›</a:t>
            </a:fld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9807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8C572-9CD1-DF45-B910-CBDED17CF575}" type="slidenum">
              <a:rPr lang="it-IT">
                <a:latin typeface="Arial"/>
              </a:rPr>
              <a:pPr/>
              <a:t>‹N›</a:t>
            </a:fld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5117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ECA84-F464-A745-A0AF-E79C591C068F}" type="slidenum">
              <a:rPr lang="it-IT">
                <a:latin typeface="Arial"/>
              </a:rPr>
              <a:pPr/>
              <a:t>‹N›</a:t>
            </a:fld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4732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3BBAC-1662-CC4C-8CDF-234C07B195AD}" type="slidenum">
              <a:rPr lang="it-IT">
                <a:latin typeface="Arial"/>
              </a:rPr>
              <a:pPr/>
              <a:t>‹N›</a:t>
            </a:fld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13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90272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2488E-3A7E-D444-8048-BCC112A45024}" type="slidenum">
              <a:rPr lang="it-IT">
                <a:latin typeface="Arial"/>
              </a:rPr>
              <a:pPr/>
              <a:t>‹N›</a:t>
            </a:fld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9476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6CC94-2C8D-F341-A7C5-29507346B17F}" type="slidenum">
              <a:rPr lang="it-IT">
                <a:latin typeface="Arial"/>
              </a:rPr>
              <a:pPr/>
              <a:t>‹N›</a:t>
            </a:fld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60077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EA0A-F1B1-4DE7-A959-FA10ABFC1FD4}" type="datetimeFigureOut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16/11/18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A393D6DB-C725-4754-A2CF-02E55110D1D8}" type="slidenum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051938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EA0A-F1B1-4DE7-A959-FA10ABFC1FD4}" type="datetimeFigureOut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16/11/18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A393D6DB-C725-4754-A2CF-02E55110D1D8}" type="slidenum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539967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EA0A-F1B1-4DE7-A959-FA10ABFC1FD4}" type="datetimeFigureOut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16/11/18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D6DB-C725-4754-A2CF-02E55110D1D8}" type="slidenum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97340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EA0A-F1B1-4DE7-A959-FA10ABFC1FD4}" type="datetimeFigureOut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16/11/18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D6DB-C725-4754-A2CF-02E55110D1D8}" type="slidenum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8348549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EA0A-F1B1-4DE7-A959-FA10ABFC1FD4}" type="datetimeFigureOut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16/11/18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A393D6DB-C725-4754-A2CF-02E55110D1D8}" type="slidenum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853879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EA0A-F1B1-4DE7-A959-FA10ABFC1FD4}" type="datetimeFigureOut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16/11/18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D6DB-C725-4754-A2CF-02E55110D1D8}" type="slidenum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557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EA0A-F1B1-4DE7-A959-FA10ABFC1FD4}" type="datetimeFigureOut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16/11/18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D6DB-C725-4754-A2CF-02E55110D1D8}" type="slidenum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0777728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EA0A-F1B1-4DE7-A959-FA10ABFC1FD4}" type="datetimeFigureOut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16/11/18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D6DB-C725-4754-A2CF-02E55110D1D8}" type="slidenum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005042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2131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EA0A-F1B1-4DE7-A959-FA10ABFC1FD4}" type="datetimeFigureOut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16/11/18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D6DB-C725-4754-A2CF-02E55110D1D8}" type="slidenum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727768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EA0A-F1B1-4DE7-A959-FA10ABFC1FD4}" type="datetimeFigureOut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16/11/18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D6DB-C725-4754-A2CF-02E55110D1D8}" type="slidenum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974904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EA0A-F1B1-4DE7-A959-FA10ABFC1FD4}" type="datetimeFigureOut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16/11/18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D6DB-C725-4754-A2CF-02E55110D1D8}" type="slidenum">
              <a:rPr lang="it-IT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6643564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962E-B715-AE46-9F3B-93D4F4244C1F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92EA-825C-564E-A714-E5BED3B5FD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54403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962E-B715-AE46-9F3B-93D4F4244C1F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92EA-825C-564E-A714-E5BED3B5FD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9567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962E-B715-AE46-9F3B-93D4F4244C1F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92EA-825C-564E-A714-E5BED3B5FD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3373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962E-B715-AE46-9F3B-93D4F4244C1F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92EA-825C-564E-A714-E5BED3B5FD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9731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962E-B715-AE46-9F3B-93D4F4244C1F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92EA-825C-564E-A714-E5BED3B5FD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0240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962E-B715-AE46-9F3B-93D4F4244C1F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92EA-825C-564E-A714-E5BED3B5FD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3618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962E-B715-AE46-9F3B-93D4F4244C1F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92EA-825C-564E-A714-E5BED3B5FD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447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597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7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962E-B715-AE46-9F3B-93D4F4244C1F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92EA-825C-564E-A714-E5BED3B5FD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247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7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962E-B715-AE46-9F3B-93D4F4244C1F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92EA-825C-564E-A714-E5BED3B5FD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5207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962E-B715-AE46-9F3B-93D4F4244C1F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92EA-825C-564E-A714-E5BED3B5FD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2397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962E-B715-AE46-9F3B-93D4F4244C1F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92EA-825C-564E-A714-E5BED3B5FD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5683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C1C4EB-D319-144A-9D58-F30A07F5A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715D16-B39C-C44F-B040-BB50CDFAB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46F146-46B4-A742-AA0A-C25B713F0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BA6B-27C5-6043-A342-5F74EA1C749A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A6C43D-B0CA-F947-AD54-E87493C8C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B01C12-31D6-1C47-BBCA-8E79E6E8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2CE0-C05C-1543-94D1-60793035A7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85626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E90B0E-D3BE-FB41-84E2-3E0A0FAF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A75D7E-A443-0841-A4CC-08DFAEE69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C033C8-F349-DA49-8A8C-D5533EE6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BA6B-27C5-6043-A342-5F74EA1C749A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C58B1C-2040-294F-978F-15104CB4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63AC60-D46B-0C4A-AD4F-68326E2B0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2CE0-C05C-1543-94D1-60793035A7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280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42A518-0797-9F4F-815A-BE771C7AA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66D8ED-0AF3-E243-8C30-C079C0B7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14B8EF-DC88-6944-8FFD-1DB5E92D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BA6B-27C5-6043-A342-5F74EA1C749A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5D163A-856E-C04E-B21B-FD9517E23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38D3B4-D84B-8343-B53E-B1C138790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2CE0-C05C-1543-94D1-60793035A7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7687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30CFF7-41BF-0947-90E4-97CA291DF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535C51-6E33-6C49-B346-52F9857B9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E49DBBC-E21C-114C-8C82-31CC88721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0227B5-8FDF-B042-A7C1-0B428356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BA6B-27C5-6043-A342-5F74EA1C749A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477160-856D-9C40-83E4-B7DAB1053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DF9027E-233D-084C-99BF-C763C1D2A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2CE0-C05C-1543-94D1-60793035A7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5759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79873F-2929-5746-8085-B3AAD275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5357CE-29D8-1A4F-9464-D28E7DCAB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170B3CC-2554-2340-A863-E5FEBB7CA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A524FBE-071F-F04C-A92B-9A368CB38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EC6CFD3-5898-0D42-A582-58E3B4823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9EAF09F-53AB-D14E-9EC8-7D6EED7AA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BA6B-27C5-6043-A342-5F74EA1C749A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32E5351-750D-F749-8714-B70EC2F78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A1F2EE7-9746-3A48-8B7D-65E9275B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2CE0-C05C-1543-94D1-60793035A7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1216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E8CF8B-33E0-3F4E-82A9-E2BA0BA4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79F8544-54BD-E049-A696-7D60F992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BA6B-27C5-6043-A342-5F74EA1C749A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81BB04-0FD0-9D44-8ADD-969ECDCF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F8054CD-4C71-6743-9E0D-AAF7A7DAE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2CE0-C05C-1543-94D1-60793035A7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412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86831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DD84C5E-C8C2-2240-9E7B-86ACCEED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BA6B-27C5-6043-A342-5F74EA1C749A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1800409-3680-374C-B642-4A710CC60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B3EA4F-0F3F-CB48-A184-1A7C67C0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2CE0-C05C-1543-94D1-60793035A7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6699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3964F7-FE8C-C045-A3A0-5A229042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D6ABEF-B7A1-7646-9C5C-53FF68E16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847690-65E4-B84C-A732-E6829FF0F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A189E2-085B-C147-91A9-D6DE2322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BA6B-27C5-6043-A342-5F74EA1C749A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EB30F5-A69C-154B-86E2-5A98F498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F2E481-43BA-3B4F-84CE-481E173F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2CE0-C05C-1543-94D1-60793035A7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2757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8EDE4D-88E9-EB45-A939-4822521C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3952AD8-188D-7E4D-8196-56B9A69D1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A2C847-9B37-B944-9E2F-21B43E52B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8505FE-6B90-754E-A89C-4373F1C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BA6B-27C5-6043-A342-5F74EA1C749A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63C86D-17D1-444D-91AD-59BDBEC1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790746D-4F5E-E64B-8197-46748C3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2CE0-C05C-1543-94D1-60793035A7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1146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DF6683-ABAB-F140-ABDF-607C8D48A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8A7A88-7DB6-F942-9043-88F0645E6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9FA97E-CC3E-874E-98C0-5B855EB4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BA6B-27C5-6043-A342-5F74EA1C749A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3ABDBD-15EF-E245-ABED-0508BF2C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CF77DE-798B-764C-AC29-227AEC23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2CE0-C05C-1543-94D1-60793035A7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2136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9E7D295-426A-214C-98F1-7A6348E0C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C9D7389-87F5-D848-A181-B8A4399D5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7ADF6B-BC26-BD4E-891C-0DC6A70E7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BA6B-27C5-6043-A342-5F74EA1C749A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51DF89-1F9C-864C-B20D-B08E2E23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E8CBBC-6763-4845-BFA4-4F778D286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2CE0-C05C-1543-94D1-60793035A7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16324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57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E7DE3-FE55-9E41-ABFF-611B0D4F7BA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A52C4-ACE8-5949-96C8-DA6DEDA71A1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3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705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91459-52C4-3F41-B0E7-5E48FC25C6F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707DF-2FDF-3F48-BEBA-8F63C5D46BA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5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3EBAF-1A90-E246-B68B-82755E775BB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3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5817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2ED71-BEB7-CD47-B363-EAE3FDA1B8B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7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3FECB-DDC1-194B-9DE6-6F70BF30FE2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9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2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3D649-25EC-CE45-AE61-882FB26136A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98EDB-8128-A040-8325-84F7E5F8638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B290F-25CD-5F45-B833-39BB6B4D233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78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78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BB9BA-4306-CF4D-95BD-4E5855022D5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6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1A58-3910-42B6-A176-22B7A4B4D72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DFD-52B3-4196-85AF-33057D4292E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6032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1A58-3910-42B6-A176-22B7A4B4D72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DFD-52B3-4196-85AF-33057D4292E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79770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1A58-3910-42B6-A176-22B7A4B4D72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DFD-52B3-4196-85AF-33057D4292E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14375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1A58-3910-42B6-A176-22B7A4B4D72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DFD-52B3-4196-85AF-33057D4292E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437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1912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1A58-3910-42B6-A176-22B7A4B4D72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DFD-52B3-4196-85AF-33057D4292E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297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1A58-3910-42B6-A176-22B7A4B4D72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DFD-52B3-4196-85AF-33057D4292E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266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1A58-3910-42B6-A176-22B7A4B4D72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DFD-52B3-4196-85AF-33057D4292E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95005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1A58-3910-42B6-A176-22B7A4B4D72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DFD-52B3-4196-85AF-33057D4292E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09617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1A58-3910-42B6-A176-22B7A4B4D72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DFD-52B3-4196-85AF-33057D4292E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80183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1A58-3910-42B6-A176-22B7A4B4D72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DFD-52B3-4196-85AF-33057D4292E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1465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1A58-3910-42B6-A176-22B7A4B4D72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DFD-52B3-4196-85AF-33057D4292E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538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254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09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599481-9F88-AB4E-8F0B-5BD7C4A04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18F748-86DA-7840-98B1-3D57029C7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B0DEDE-9057-CF41-B447-05582F2C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0B40-20C7-FF4B-BEF9-A1657D107767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764571-BD49-4843-96A1-61BF9C7BA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843393-ED38-2E48-B7BD-99DBEA7A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E737-CC2C-C949-B40F-2042930D99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620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441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704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83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C34D1-9C67-BC40-980A-906A0A8E4EB2}" type="slidenum">
              <a:rPr lang="en-US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915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3D41A7-0A99-6046-BFEA-BFD3109BE187}" type="slidenum">
              <a:rPr lang="en-US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88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C11EA-C795-0E43-BCEB-310DDEBBB7DA}" type="slidenum">
              <a:rPr lang="en-US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295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45E3E-2D4B-3E4C-A9B1-A2B354984AD7}" type="slidenum">
              <a:rPr lang="en-US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72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6867C-621C-B04A-A584-F4AD558103E0}" type="slidenum">
              <a:rPr lang="en-US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054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BB276-F7B8-E743-86E1-45749B4D5F39}" type="slidenum">
              <a:rPr lang="en-US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5334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691C8-1D9C-934B-8AEF-6816FAB0DBFA}" type="slidenum">
              <a:rPr lang="en-US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2586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D4EC7-1521-7148-913E-25A25795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EEB932-1A55-AA4F-AB2C-BF538FE1E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E265F7-8CE3-1D48-B9DF-BC8D3B06C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0B40-20C7-FF4B-BEF9-A1657D107767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689E36-0FBF-D746-BFA4-2D30B77F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5C4CE1-7E1B-8D40-8FD9-55CEAC29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E737-CC2C-C949-B40F-2042930D99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4450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EEFC3-BBB6-E343-B7C8-318D78730EFD}" type="slidenum">
              <a:rPr lang="en-US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25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55DD8-1CC3-4140-93F0-905A265050A9}" type="slidenum">
              <a:rPr lang="en-US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2335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CE591-4346-8D48-BF82-AE91FFF8EFE0}" type="slidenum">
              <a:rPr lang="en-US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535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A12E79-368F-104C-A37F-BA3E7B974DC1}" type="slidenum">
              <a:rPr lang="en-US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0686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45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593E37-6361-734F-ACDA-333AD68E63D2}" type="slidenum">
              <a:rPr lang="en-US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50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5598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673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4638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9345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66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9E8F8-4A0B-DE4B-8C9C-7B065B9AC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603AF6-93C2-3946-BCC9-1A85E5D47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1A27744-5DB3-CA41-B05A-F510C5DF2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577329-4754-AB40-B8A0-FF527D28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0B40-20C7-FF4B-BEF9-A1657D107767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53EA60-86D6-5645-B365-A2A693F49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7E4C54-8A75-2644-8B26-E310F821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E737-CC2C-C949-B40F-2042930D99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3208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17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256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930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539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630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6281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6567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0425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7570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57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D8496F-E24D-C84D-9200-B937AE33A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A6DDC5-9452-D94A-BD2A-F238407B9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3093C6-54D4-9A49-874D-2B6E6AAAE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364BB2F-D365-9640-838B-656122A58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4EF4C0-3DDB-A845-991C-1C097E6AE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F6FA9F2-D880-CB4D-9850-429C59F0A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0B40-20C7-FF4B-BEF9-A1657D107767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56D78A4-BD91-AD49-8728-E6B4C6072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B7B1DC5-17F8-A24B-9505-85823CDF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E737-CC2C-C949-B40F-2042930D99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378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583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96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630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407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6495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492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E722-4035-C848-AFA6-C85FC7E544C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AF25-A2A8-B84F-A38C-4C9A458C353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14841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A2D17-7D32-4492-9139-FFB354BB5D01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4415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297F4-1485-4985-AFD0-665B74730A89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6853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96FB6-A7A2-49EC-BD76-4FC3A8865250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40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67AFD1-F0EA-B248-A4D3-70003C620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FE0AD26-5535-3249-B1AD-B5D2C289D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0B40-20C7-FF4B-BEF9-A1657D107767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2DBFEF-F508-5647-87B1-374D78FA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D3D843-C4C9-2F44-A33D-3734B9FA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E737-CC2C-C949-B40F-2042930D99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0390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554F0F-B7A3-49C3-BF44-2BB2109C6536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06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E1800-CE82-4981-80DD-302A9D06411C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0446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CEDD4-A436-4B89-A19C-4E0B0BA18622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6188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B50CD-559C-4CE0-9439-286C279081B5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174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73D2D-8392-471C-9EAD-581DDF6E748B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0449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08194-D5FE-4199-BF12-D9020131327A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3483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96C23-1A8E-48F2-9228-F31F0B13B95B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41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A60E5-5F57-407D-B617-89B488E103AE}" type="slidenum">
              <a:rPr lang="it-IT">
                <a:solidFill>
                  <a:srgbClr val="000000"/>
                </a:solidFill>
                <a:latin typeface="Arial"/>
              </a:rPr>
              <a:pPr/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06019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6400" y="3124200"/>
            <a:ext cx="8636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6400" y="5056632"/>
            <a:ext cx="8636000" cy="70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200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00216"/>
            <a:ext cx="2645664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136" y="6300216"/>
            <a:ext cx="5084064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33760" y="6300216"/>
            <a:ext cx="9144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C08DFCEC-C3D6-C14D-A6A6-71ACAA6893D7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73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55378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FF8E3B-ECD9-6647-BFD9-5829E7DF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0B40-20C7-FF4B-BEF9-A1657D107767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610D52F-43F4-6B44-9EB7-94F210452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0D297F-4734-6C41-A707-417DBB485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E737-CC2C-C949-B40F-2042930D99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7298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filigran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96287" y="3200400"/>
            <a:ext cx="10695709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1084" y="3833095"/>
            <a:ext cx="62992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1084" y="5056909"/>
            <a:ext cx="6299200" cy="70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98744"/>
            <a:ext cx="26416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83200" y="6298744"/>
            <a:ext cx="5080000" cy="273050"/>
          </a:xfrm>
        </p:spPr>
        <p:txBody>
          <a:bodyPr/>
          <a:lstStyle>
            <a:lvl1pPr algn="l">
              <a:defRPr/>
            </a:lvl1pPr>
          </a:lstStyle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19808" y="6312393"/>
            <a:ext cx="9144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C08DFCEC-C3D6-C14D-A6A6-71ACAA6893D7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51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94561"/>
            <a:ext cx="103632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557016"/>
            <a:ext cx="103632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42387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filigran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0258" y="1689847"/>
            <a:ext cx="11241737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196354"/>
            <a:ext cx="7112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560619"/>
            <a:ext cx="7112000" cy="983087"/>
          </a:xfrm>
        </p:spPr>
        <p:txBody>
          <a:bodyPr tIns="0" rIns="45720" bIns="0" anchor="t" anchorCtr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55472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3700" y="4069804"/>
            <a:ext cx="7385051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872470" y="445180"/>
            <a:ext cx="7221663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1143570" y="632632"/>
            <a:ext cx="6679463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10823" y="5230907"/>
            <a:ext cx="7377277" cy="865093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869929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735139"/>
            <a:ext cx="475488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35139"/>
            <a:ext cx="475488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211252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101" y="1419367"/>
            <a:ext cx="4267200" cy="584035"/>
          </a:xfrm>
        </p:spPr>
        <p:txBody>
          <a:bodyPr anchor="b"/>
          <a:lstStyle>
            <a:lvl1pPr marL="0" indent="0" algn="ctr"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6489" y="2174876"/>
            <a:ext cx="475488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73663" y="1419367"/>
            <a:ext cx="4267200" cy="584035"/>
          </a:xfrm>
        </p:spPr>
        <p:txBody>
          <a:bodyPr anchor="b"/>
          <a:lstStyle>
            <a:lvl1pPr marL="0" indent="0" algn="ctr"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352" y="2174876"/>
            <a:ext cx="475488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53" y="1897041"/>
            <a:ext cx="4305300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614" y="1897041"/>
            <a:ext cx="4305300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53" y="1897041"/>
            <a:ext cx="4305300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614" y="1897041"/>
            <a:ext cx="4305300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293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735138"/>
            <a:ext cx="97536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219200" y="3870960"/>
            <a:ext cx="97536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3400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6193536" y="1735138"/>
            <a:ext cx="475488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6193536" y="3870960"/>
            <a:ext cx="475488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735139"/>
            <a:ext cx="475488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51622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735138"/>
            <a:ext cx="475488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219200" y="3870960"/>
            <a:ext cx="475488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6193536" y="1735138"/>
            <a:ext cx="475488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6193536" y="3870960"/>
            <a:ext cx="475488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54599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2437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22D2F2-75A8-EC41-80B9-FA8629460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37A64C-5E1F-264A-AA9E-A0012444B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DEA4748-0A9B-ED46-BA1A-1F2582F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B288EB-84A2-8248-9AA3-90A8ADECD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0B40-20C7-FF4B-BEF9-A1657D107767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AD32CD-7CD3-CD45-B022-608E98FF8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001C2F-365F-2F47-B2B1-1840F31CF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E737-CC2C-C949-B40F-2042930D99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747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116629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690048"/>
            <a:ext cx="4751917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0" y="368490"/>
            <a:ext cx="475488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198" y="2866031"/>
            <a:ext cx="4751917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171200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061" y="1524000"/>
            <a:ext cx="475488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0059" y="2699983"/>
            <a:ext cx="475488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grpSp>
        <p:nvGrpSpPr>
          <p:cNvPr id="3" name="Group 7"/>
          <p:cNvGrpSpPr/>
          <p:nvPr/>
        </p:nvGrpSpPr>
        <p:grpSpPr>
          <a:xfrm rot="21421631">
            <a:off x="838705" y="505650"/>
            <a:ext cx="5134567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1078391" y="667561"/>
            <a:ext cx="4624885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027311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417879" y="3520798"/>
            <a:ext cx="5450699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654743" y="3682580"/>
            <a:ext cx="4938812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225975" y="241256"/>
            <a:ext cx="5450699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462839" y="403038"/>
            <a:ext cx="4938812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4579" y="1524000"/>
            <a:ext cx="475488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4576" y="2699983"/>
            <a:ext cx="475488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208918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74"/>
            <a:ext cx="97536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745710" y="379100"/>
            <a:ext cx="6708436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928736"/>
            <a:ext cx="9753600" cy="98797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997544" y="564564"/>
            <a:ext cx="6204769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160469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74"/>
            <a:ext cx="97536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51583" y="116368"/>
            <a:ext cx="529208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398869" y="304999"/>
            <a:ext cx="4797940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5553973" y="323141"/>
            <a:ext cx="6390257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5781981" y="507668"/>
            <a:ext cx="591048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926106"/>
            <a:ext cx="9753600" cy="9906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118402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15694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8910" y="450851"/>
            <a:ext cx="1128111" cy="5357812"/>
          </a:xfrm>
        </p:spPr>
        <p:txBody>
          <a:bodyPr vert="eaVert" anchor="t" anchorCtr="0"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450851"/>
            <a:ext cx="7924800" cy="53578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962860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5"/>
            <a:ext cx="2117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2541D3-5796-4FFF-B945-8E4AD30DE31B}" type="slidenum">
              <a:rPr lang="pt-BR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883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4EA85-3285-4395-BE90-B2BBFCDE97C3}" type="slidenum">
              <a:rPr lang="pt-BR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6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113217-693F-7743-A937-FB167EB84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073E94F-C5E8-8340-9662-E12981911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54E672-A638-CF40-AE2F-30A94A8DF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1B5B89-7EAC-4F4A-B62A-181374926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0B40-20C7-FF4B-BEF9-A1657D107767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E5F08C-489A-7A45-8313-AD394DD01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411ADC-D2ED-FD4B-BFD3-FEBB28D8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E737-CC2C-C949-B40F-2042930D99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9159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12ED8-56F0-4734-8FCA-56F35CFDF23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262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99019-468C-4F25-A054-74BD8AFBFAF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174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5881B-0314-49E1-BCAD-12A0B0BB6000}" type="slidenum">
              <a:rPr lang="pt-BR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376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F12E1-BDA0-4C05-8B59-510347CECA3E}" type="slidenum">
              <a:rPr lang="pt-BR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094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B1892-7F55-4A99-8362-21F3CD935E68}" type="slidenum">
              <a:rPr lang="pt-BR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171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C1F21-096B-4F4B-B611-2576E3C4801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573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11B0D-176D-48E2-A9C3-48A6A2D45E9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427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B3063-1899-4353-9581-E4AE8CC7E703}" type="slidenum">
              <a:rPr lang="pt-BR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104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92100"/>
            <a:ext cx="2743200" cy="57277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92100"/>
            <a:ext cx="8026400" cy="57277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61DA8-21EE-468B-8F31-D9977CCD8DA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933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ECED6-2D2D-4ABB-BEA1-F9A4711981F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7B10FCE-E2EE-5441-94C9-46E98540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D20CF0-431D-F243-B2A1-2E0903C78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ED1EC5-8731-0246-8BF0-94BEE86F6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E0B40-20C7-FF4B-BEF9-A1657D107767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2EE40D-FFA1-4A45-8CA2-671DA5201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E1752E-0FFE-B648-B5FD-4BE71AE7B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CE737-CC2C-C949-B40F-2042930D99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6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6FEC1D-9D94-AF49-98DF-BA87E1649709}" type="slidenum">
              <a:rPr lang="it-IT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02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A31EA0A-F1B1-4DE7-A959-FA10ABFC1FD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16/11/18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393D6DB-C725-4754-A2CF-02E55110D1D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9835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6962E-B715-AE46-9F3B-93D4F4244C1F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992EA-825C-564E-A714-E5BED3B5FD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867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C2A18E8-0E1A-104E-B303-7832A650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03CF9C-87D0-4F43-B999-5EB3A0E8E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E93732-D948-7548-93D6-4502D91E3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7BA6B-27C5-6043-A342-5F74EA1C749A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9DA438-BE9D-8C4C-B545-1EB697C8D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D86447-68B0-5041-828A-D73F674AE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B2CE0-C05C-1543-94D1-60793035A7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08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EA6C53-AEF3-0247-B18A-AE37AE10B705}" type="slidenum">
              <a:rPr lang="it-IT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0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51A58-3910-42B6-A176-22B7A4B4D72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CDFD-52B3-4196-85AF-33057D4292E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7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4E722-4035-C848-AFA6-C85FC7E544CB}" type="datetimeFigureOut">
              <a:rPr lang="it-IT" smtClean="0"/>
              <a:t>16/11/18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FAF25-A2A8-B84F-A38C-4C9A458C3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0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2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2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2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C1149C-E638-8940-BDBB-83347B37C6B3}" type="slidenum">
              <a:rPr lang="en-US" smtClean="0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18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11/16/18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29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4E722-4035-C848-AFA6-C85FC7E544C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FAF25-A2A8-B84F-A38C-4C9A458C353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39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A3F5AE-18DC-4EDB-A2EE-48402B322711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2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1" y="503238"/>
            <a:ext cx="9751484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1735138"/>
            <a:ext cx="9751484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17917" y="6314462"/>
            <a:ext cx="17272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826BCBED-5BB0-E043-B3A2-47E8F0F56B81}" type="datetimeFigureOut">
              <a:rPr lang="it-IT" smtClean="0">
                <a:solidFill>
                  <a:prstClr val="black"/>
                </a:solidFill>
              </a:rPr>
              <a:pPr/>
              <a:t>16/11/18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56810" y="6305797"/>
            <a:ext cx="4957289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8517" y="5476097"/>
            <a:ext cx="1977408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C08DFCEC-C3D6-C14D-A6A6-71ACAA6893D7}" type="slidenum">
              <a:rPr lang="it-IT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‹N›</a:t>
            </a:fld>
            <a:endParaRPr lang="it-IT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2103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0"/>
            <a:ext cx="10972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BE3878-6E2C-430C-BACD-BFF5EA616199}" type="slidenum">
              <a:rPr lang="pt-B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730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1F27B-FE09-9741-BCB7-5432A187DFA2}" type="slidenum">
              <a:rPr lang="it-IT" smtClean="0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41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Relationship Id="rId5" Type="http://schemas.microsoft.com/office/2007/relationships/hdphoto" Target="../media/hdphoto2.wdp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3.wdp"/><Relationship Id="rId7" Type="http://schemas.openxmlformats.org/officeDocument/2006/relationships/image" Target="../media/image61.jpeg"/><Relationship Id="rId12" Type="http://schemas.microsoft.com/office/2007/relationships/hdphoto" Target="../media/hdphoto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4.xml"/><Relationship Id="rId6" Type="http://schemas.microsoft.com/office/2007/relationships/hdphoto" Target="../media/hdphoto4.wdp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jpeg"/><Relationship Id="rId4" Type="http://schemas.openxmlformats.org/officeDocument/2006/relationships/image" Target="../media/image59.jpe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3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0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g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en.wikipedia.org/wiki/File:ThermalFissionYield.svg" TargetMode="Externa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106.xml"/><Relationship Id="rId4" Type="http://schemas.microsoft.com/office/2007/relationships/hdphoto" Target="../media/hdphoto7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gif"/><Relationship Id="rId4" Type="http://schemas.openxmlformats.org/officeDocument/2006/relationships/image" Target="../media/image42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6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17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17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1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13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13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1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tiff"/><Relationship Id="rId1" Type="http://schemas.openxmlformats.org/officeDocument/2006/relationships/slideLayout" Target="../slideLayouts/slideLayout11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png"/><Relationship Id="rId7" Type="http://schemas.microsoft.com/office/2007/relationships/hdphoto" Target="../media/hdphoto9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5" Type="http://schemas.microsoft.com/office/2007/relationships/hdphoto" Target="../media/hdphoto8.wdp"/><Relationship Id="rId4" Type="http://schemas.openxmlformats.org/officeDocument/2006/relationships/image" Target="../media/image13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11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58FA142-083C-E741-8F64-00467E4D62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 rot="10800000">
            <a:off x="595353" y="715844"/>
            <a:ext cx="8901374" cy="532328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59538F-15A7-CF45-9B69-CF8C69983B84}"/>
              </a:ext>
            </a:extLst>
          </p:cNvPr>
          <p:cNvSpPr txBox="1"/>
          <p:nvPr/>
        </p:nvSpPr>
        <p:spPr>
          <a:xfrm>
            <a:off x="3003963" y="1718370"/>
            <a:ext cx="69267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FF103C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Studio e Produzione di Radioisotopi di Interesse in Medicina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6EE774-585A-0842-BA99-6EC58987A27E}"/>
              </a:ext>
            </a:extLst>
          </p:cNvPr>
          <p:cNvSpPr txBox="1"/>
          <p:nvPr/>
        </p:nvSpPr>
        <p:spPr>
          <a:xfrm>
            <a:off x="2657348" y="4186526"/>
            <a:ext cx="7620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Adriano Duatti</a:t>
            </a:r>
          </a:p>
          <a:p>
            <a:pPr algn="ctr"/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Chemical and Pharmaceutic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 Sciences and </a:t>
            </a:r>
          </a:p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Institute of Nuclear Physics</a:t>
            </a:r>
          </a:p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of Ferrara, 44121 Ferrara, Italy</a:t>
            </a:r>
          </a:p>
          <a:p>
            <a:pPr algn="ctr"/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335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605153" y="741094"/>
            <a:ext cx="56621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>
                <a:ln>
                  <a:prstDash val="solid"/>
                </a:ln>
                <a:solidFill>
                  <a:srgbClr val="960B17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TIPI DI RADIAZONE</a:t>
            </a:r>
            <a:endParaRPr lang="it-IT" sz="4000" dirty="0">
              <a:solidFill>
                <a:srgbClr val="960B17"/>
              </a:solidFill>
              <a:latin typeface="Arial Black"/>
              <a:cs typeface="Arial Black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21" y="2047675"/>
            <a:ext cx="6295105" cy="367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42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uppo 97">
            <a:extLst>
              <a:ext uri="{FF2B5EF4-FFF2-40B4-BE49-F238E27FC236}">
                <a16:creationId xmlns:a16="http://schemas.microsoft.com/office/drawing/2014/main" id="{DAE4E938-97CC-EC41-8F97-7EF3D3CBDD5D}"/>
              </a:ext>
            </a:extLst>
          </p:cNvPr>
          <p:cNvGrpSpPr/>
          <p:nvPr/>
        </p:nvGrpSpPr>
        <p:grpSpPr>
          <a:xfrm>
            <a:off x="2844166" y="1457087"/>
            <a:ext cx="6657643" cy="4903309"/>
            <a:chOff x="2844166" y="1589607"/>
            <a:chExt cx="6657643" cy="4903309"/>
          </a:xfrm>
        </p:grpSpPr>
        <p:grpSp>
          <p:nvGrpSpPr>
            <p:cNvPr id="2" name="Gruppo 1"/>
            <p:cNvGrpSpPr/>
            <p:nvPr/>
          </p:nvGrpSpPr>
          <p:grpSpPr>
            <a:xfrm>
              <a:off x="2844166" y="1589607"/>
              <a:ext cx="6657643" cy="2226198"/>
              <a:chOff x="2010782" y="1795389"/>
              <a:chExt cx="5392275" cy="1919859"/>
            </a:xfrm>
          </p:grpSpPr>
          <p:pic>
            <p:nvPicPr>
              <p:cNvPr id="3" name="Immagine 2" descr="x11407038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540424" y="2098339"/>
                <a:ext cx="1354195" cy="1286003"/>
              </a:xfrm>
              <a:prstGeom prst="rect">
                <a:avLst/>
              </a:prstGeom>
            </p:spPr>
          </p:pic>
          <p:grpSp>
            <p:nvGrpSpPr>
              <p:cNvPr id="4" name="Group 3"/>
              <p:cNvGrpSpPr>
                <a:grpSpLocks/>
              </p:cNvGrpSpPr>
              <p:nvPr/>
            </p:nvGrpSpPr>
            <p:grpSpPr bwMode="auto">
              <a:xfrm>
                <a:off x="2541914" y="2384441"/>
                <a:ext cx="1329838" cy="1051122"/>
                <a:chOff x="1344" y="1968"/>
                <a:chExt cx="1484" cy="1248"/>
              </a:xfrm>
            </p:grpSpPr>
            <p:sp>
              <p:nvSpPr>
                <p:cNvPr id="84" name="Freeform 4"/>
                <p:cNvSpPr>
                  <a:spLocks/>
                </p:cNvSpPr>
                <p:nvPr/>
              </p:nvSpPr>
              <p:spPr bwMode="auto">
                <a:xfrm>
                  <a:off x="1440" y="2592"/>
                  <a:ext cx="1248" cy="48"/>
                </a:xfrm>
                <a:custGeom>
                  <a:avLst/>
                  <a:gdLst/>
                  <a:ahLst/>
                  <a:cxnLst>
                    <a:cxn ang="0">
                      <a:pos x="73" y="21"/>
                    </a:cxn>
                    <a:cxn ang="0">
                      <a:pos x="97" y="41"/>
                    </a:cxn>
                    <a:cxn ang="0">
                      <a:pos x="120" y="58"/>
                    </a:cxn>
                    <a:cxn ang="0">
                      <a:pos x="143" y="73"/>
                    </a:cxn>
                    <a:cxn ang="0">
                      <a:pos x="167" y="86"/>
                    </a:cxn>
                    <a:cxn ang="0">
                      <a:pos x="192" y="97"/>
                    </a:cxn>
                    <a:cxn ang="0">
                      <a:pos x="219" y="106"/>
                    </a:cxn>
                    <a:cxn ang="0">
                      <a:pos x="249" y="114"/>
                    </a:cxn>
                    <a:cxn ang="0">
                      <a:pos x="280" y="121"/>
                    </a:cxn>
                    <a:cxn ang="0">
                      <a:pos x="300" y="134"/>
                    </a:cxn>
                    <a:cxn ang="0">
                      <a:pos x="314" y="154"/>
                    </a:cxn>
                    <a:cxn ang="0">
                      <a:pos x="318" y="176"/>
                    </a:cxn>
                    <a:cxn ang="0">
                      <a:pos x="314" y="199"/>
                    </a:cxn>
                    <a:cxn ang="0">
                      <a:pos x="303" y="220"/>
                    </a:cxn>
                    <a:cxn ang="0">
                      <a:pos x="285" y="235"/>
                    </a:cxn>
                    <a:cxn ang="0">
                      <a:pos x="260" y="241"/>
                    </a:cxn>
                    <a:cxn ang="0">
                      <a:pos x="225" y="236"/>
                    </a:cxn>
                    <a:cxn ang="0">
                      <a:pos x="189" y="222"/>
                    </a:cxn>
                    <a:cxn ang="0">
                      <a:pos x="159" y="205"/>
                    </a:cxn>
                    <a:cxn ang="0">
                      <a:pos x="132" y="185"/>
                    </a:cxn>
                    <a:cxn ang="0">
                      <a:pos x="106" y="160"/>
                    </a:cxn>
                    <a:cxn ang="0">
                      <a:pos x="82" y="136"/>
                    </a:cxn>
                    <a:cxn ang="0">
                      <a:pos x="57" y="108"/>
                    </a:cxn>
                    <a:cxn ang="0">
                      <a:pos x="29" y="81"/>
                    </a:cxn>
                    <a:cxn ang="0">
                      <a:pos x="7" y="60"/>
                    </a:cxn>
                    <a:cxn ang="0">
                      <a:pos x="0" y="47"/>
                    </a:cxn>
                    <a:cxn ang="0">
                      <a:pos x="0" y="32"/>
                    </a:cxn>
                    <a:cxn ang="0">
                      <a:pos x="5" y="20"/>
                    </a:cxn>
                    <a:cxn ang="0">
                      <a:pos x="14" y="9"/>
                    </a:cxn>
                    <a:cxn ang="0">
                      <a:pos x="25" y="3"/>
                    </a:cxn>
                    <a:cxn ang="0">
                      <a:pos x="38" y="0"/>
                    </a:cxn>
                    <a:cxn ang="0">
                      <a:pos x="53" y="6"/>
                    </a:cxn>
                    <a:cxn ang="0">
                      <a:pos x="60" y="11"/>
                    </a:cxn>
                  </a:cxnLst>
                  <a:rect l="0" t="0" r="r" b="b"/>
                  <a:pathLst>
                    <a:path w="318" h="241">
                      <a:moveTo>
                        <a:pt x="60" y="11"/>
                      </a:moveTo>
                      <a:lnTo>
                        <a:pt x="73" y="21"/>
                      </a:lnTo>
                      <a:lnTo>
                        <a:pt x="86" y="32"/>
                      </a:lnTo>
                      <a:lnTo>
                        <a:pt x="97" y="41"/>
                      </a:lnTo>
                      <a:lnTo>
                        <a:pt x="109" y="50"/>
                      </a:lnTo>
                      <a:lnTo>
                        <a:pt x="120" y="58"/>
                      </a:lnTo>
                      <a:lnTo>
                        <a:pt x="132" y="66"/>
                      </a:lnTo>
                      <a:lnTo>
                        <a:pt x="143" y="73"/>
                      </a:lnTo>
                      <a:lnTo>
                        <a:pt x="155" y="81"/>
                      </a:lnTo>
                      <a:lnTo>
                        <a:pt x="167" y="86"/>
                      </a:lnTo>
                      <a:lnTo>
                        <a:pt x="180" y="92"/>
                      </a:lnTo>
                      <a:lnTo>
                        <a:pt x="192" y="97"/>
                      </a:lnTo>
                      <a:lnTo>
                        <a:pt x="205" y="102"/>
                      </a:lnTo>
                      <a:lnTo>
                        <a:pt x="219" y="106"/>
                      </a:lnTo>
                      <a:lnTo>
                        <a:pt x="233" y="110"/>
                      </a:lnTo>
                      <a:lnTo>
                        <a:pt x="249" y="114"/>
                      </a:lnTo>
                      <a:lnTo>
                        <a:pt x="266" y="117"/>
                      </a:lnTo>
                      <a:lnTo>
                        <a:pt x="280" y="121"/>
                      </a:lnTo>
                      <a:lnTo>
                        <a:pt x="291" y="126"/>
                      </a:lnTo>
                      <a:lnTo>
                        <a:pt x="300" y="134"/>
                      </a:lnTo>
                      <a:lnTo>
                        <a:pt x="309" y="143"/>
                      </a:lnTo>
                      <a:lnTo>
                        <a:pt x="314" y="154"/>
                      </a:lnTo>
                      <a:lnTo>
                        <a:pt x="318" y="165"/>
                      </a:lnTo>
                      <a:lnTo>
                        <a:pt x="318" y="176"/>
                      </a:lnTo>
                      <a:lnTo>
                        <a:pt x="318" y="188"/>
                      </a:lnTo>
                      <a:lnTo>
                        <a:pt x="314" y="199"/>
                      </a:lnTo>
                      <a:lnTo>
                        <a:pt x="310" y="210"/>
                      </a:lnTo>
                      <a:lnTo>
                        <a:pt x="303" y="220"/>
                      </a:lnTo>
                      <a:lnTo>
                        <a:pt x="296" y="228"/>
                      </a:lnTo>
                      <a:lnTo>
                        <a:pt x="285" y="235"/>
                      </a:lnTo>
                      <a:lnTo>
                        <a:pt x="274" y="238"/>
                      </a:lnTo>
                      <a:lnTo>
                        <a:pt x="260" y="241"/>
                      </a:lnTo>
                      <a:lnTo>
                        <a:pt x="246" y="241"/>
                      </a:lnTo>
                      <a:lnTo>
                        <a:pt x="225" y="236"/>
                      </a:lnTo>
                      <a:lnTo>
                        <a:pt x="206" y="230"/>
                      </a:lnTo>
                      <a:lnTo>
                        <a:pt x="189" y="222"/>
                      </a:lnTo>
                      <a:lnTo>
                        <a:pt x="173" y="215"/>
                      </a:lnTo>
                      <a:lnTo>
                        <a:pt x="159" y="205"/>
                      </a:lnTo>
                      <a:lnTo>
                        <a:pt x="144" y="196"/>
                      </a:lnTo>
                      <a:lnTo>
                        <a:pt x="132" y="185"/>
                      </a:lnTo>
                      <a:lnTo>
                        <a:pt x="120" y="174"/>
                      </a:lnTo>
                      <a:lnTo>
                        <a:pt x="106" y="160"/>
                      </a:lnTo>
                      <a:lnTo>
                        <a:pt x="94" y="148"/>
                      </a:lnTo>
                      <a:lnTo>
                        <a:pt x="82" y="136"/>
                      </a:lnTo>
                      <a:lnTo>
                        <a:pt x="70" y="122"/>
                      </a:lnTo>
                      <a:lnTo>
                        <a:pt x="57" y="108"/>
                      </a:lnTo>
                      <a:lnTo>
                        <a:pt x="43" y="94"/>
                      </a:lnTo>
                      <a:lnTo>
                        <a:pt x="29" y="81"/>
                      </a:lnTo>
                      <a:lnTo>
                        <a:pt x="14" y="67"/>
                      </a:lnTo>
                      <a:lnTo>
                        <a:pt x="7" y="60"/>
                      </a:lnTo>
                      <a:lnTo>
                        <a:pt x="3" y="54"/>
                      </a:lnTo>
                      <a:lnTo>
                        <a:pt x="0" y="47"/>
                      </a:lnTo>
                      <a:lnTo>
                        <a:pt x="0" y="41"/>
                      </a:lnTo>
                      <a:lnTo>
                        <a:pt x="0" y="32"/>
                      </a:lnTo>
                      <a:lnTo>
                        <a:pt x="3" y="26"/>
                      </a:lnTo>
                      <a:lnTo>
                        <a:pt x="5" y="20"/>
                      </a:lnTo>
                      <a:lnTo>
                        <a:pt x="9" y="15"/>
                      </a:lnTo>
                      <a:lnTo>
                        <a:pt x="14" y="9"/>
                      </a:lnTo>
                      <a:lnTo>
                        <a:pt x="18" y="5"/>
                      </a:lnTo>
                      <a:lnTo>
                        <a:pt x="25" y="3"/>
                      </a:lnTo>
                      <a:lnTo>
                        <a:pt x="32" y="1"/>
                      </a:lnTo>
                      <a:lnTo>
                        <a:pt x="38" y="0"/>
                      </a:lnTo>
                      <a:lnTo>
                        <a:pt x="46" y="3"/>
                      </a:lnTo>
                      <a:lnTo>
                        <a:pt x="53" y="6"/>
                      </a:lnTo>
                      <a:lnTo>
                        <a:pt x="60" y="11"/>
                      </a:lnTo>
                      <a:lnTo>
                        <a:pt x="60" y="11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85" name="Freeform 5"/>
                <p:cNvSpPr>
                  <a:spLocks/>
                </p:cNvSpPr>
                <p:nvPr/>
              </p:nvSpPr>
              <p:spPr bwMode="auto">
                <a:xfrm rot="-4640858">
                  <a:off x="1974" y="2346"/>
                  <a:ext cx="47" cy="1211"/>
                </a:xfrm>
                <a:custGeom>
                  <a:avLst/>
                  <a:gdLst/>
                  <a:ahLst/>
                  <a:cxnLst>
                    <a:cxn ang="0">
                      <a:pos x="86" y="23"/>
                    </a:cxn>
                    <a:cxn ang="0">
                      <a:pos x="114" y="42"/>
                    </a:cxn>
                    <a:cxn ang="0">
                      <a:pos x="141" y="62"/>
                    </a:cxn>
                    <a:cxn ang="0">
                      <a:pos x="166" y="79"/>
                    </a:cxn>
                    <a:cxn ang="0">
                      <a:pos x="191" y="96"/>
                    </a:cxn>
                    <a:cxn ang="0">
                      <a:pos x="214" y="116"/>
                    </a:cxn>
                    <a:cxn ang="0">
                      <a:pos x="235" y="138"/>
                    </a:cxn>
                    <a:cxn ang="0">
                      <a:pos x="256" y="164"/>
                    </a:cxn>
                    <a:cxn ang="0">
                      <a:pos x="272" y="196"/>
                    </a:cxn>
                    <a:cxn ang="0">
                      <a:pos x="274" y="225"/>
                    </a:cxn>
                    <a:cxn ang="0">
                      <a:pos x="265" y="251"/>
                    </a:cxn>
                    <a:cxn ang="0">
                      <a:pos x="247" y="271"/>
                    </a:cxn>
                    <a:cxn ang="0">
                      <a:pos x="224" y="283"/>
                    </a:cxn>
                    <a:cxn ang="0">
                      <a:pos x="197" y="288"/>
                    </a:cxn>
                    <a:cxn ang="0">
                      <a:pos x="171" y="282"/>
                    </a:cxn>
                    <a:cxn ang="0">
                      <a:pos x="148" y="263"/>
                    </a:cxn>
                    <a:cxn ang="0">
                      <a:pos x="131" y="236"/>
                    </a:cxn>
                    <a:cxn ang="0">
                      <a:pos x="118" y="211"/>
                    </a:cxn>
                    <a:cxn ang="0">
                      <a:pos x="104" y="188"/>
                    </a:cxn>
                    <a:cxn ang="0">
                      <a:pos x="92" y="167"/>
                    </a:cxn>
                    <a:cxn ang="0">
                      <a:pos x="79" y="145"/>
                    </a:cxn>
                    <a:cxn ang="0">
                      <a:pos x="64" y="124"/>
                    </a:cxn>
                    <a:cxn ang="0">
                      <a:pos x="47" y="105"/>
                    </a:cxn>
                    <a:cxn ang="0">
                      <a:pos x="26" y="84"/>
                    </a:cxn>
                    <a:cxn ang="0">
                      <a:pos x="8" y="67"/>
                    </a:cxn>
                    <a:cxn ang="0">
                      <a:pos x="0" y="51"/>
                    </a:cxn>
                    <a:cxn ang="0">
                      <a:pos x="0" y="35"/>
                    </a:cxn>
                    <a:cxn ang="0">
                      <a:pos x="7" y="20"/>
                    </a:cxn>
                    <a:cxn ang="0">
                      <a:pos x="18" y="9"/>
                    </a:cxn>
                    <a:cxn ang="0">
                      <a:pos x="31" y="2"/>
                    </a:cxn>
                    <a:cxn ang="0">
                      <a:pos x="47" y="0"/>
                    </a:cxn>
                    <a:cxn ang="0">
                      <a:pos x="64" y="6"/>
                    </a:cxn>
                    <a:cxn ang="0">
                      <a:pos x="72" y="12"/>
                    </a:cxn>
                  </a:cxnLst>
                  <a:rect l="0" t="0" r="r" b="b"/>
                  <a:pathLst>
                    <a:path w="274" h="288">
                      <a:moveTo>
                        <a:pt x="72" y="12"/>
                      </a:moveTo>
                      <a:lnTo>
                        <a:pt x="86" y="23"/>
                      </a:lnTo>
                      <a:lnTo>
                        <a:pt x="99" y="34"/>
                      </a:lnTo>
                      <a:lnTo>
                        <a:pt x="114" y="42"/>
                      </a:lnTo>
                      <a:lnTo>
                        <a:pt x="127" y="53"/>
                      </a:lnTo>
                      <a:lnTo>
                        <a:pt x="141" y="62"/>
                      </a:lnTo>
                      <a:lnTo>
                        <a:pt x="153" y="70"/>
                      </a:lnTo>
                      <a:lnTo>
                        <a:pt x="166" y="79"/>
                      </a:lnTo>
                      <a:lnTo>
                        <a:pt x="180" y="88"/>
                      </a:lnTo>
                      <a:lnTo>
                        <a:pt x="191" y="96"/>
                      </a:lnTo>
                      <a:lnTo>
                        <a:pt x="203" y="106"/>
                      </a:lnTo>
                      <a:lnTo>
                        <a:pt x="214" y="116"/>
                      </a:lnTo>
                      <a:lnTo>
                        <a:pt x="225" y="127"/>
                      </a:lnTo>
                      <a:lnTo>
                        <a:pt x="235" y="138"/>
                      </a:lnTo>
                      <a:lnTo>
                        <a:pt x="246" y="151"/>
                      </a:lnTo>
                      <a:lnTo>
                        <a:pt x="256" y="164"/>
                      </a:lnTo>
                      <a:lnTo>
                        <a:pt x="265" y="180"/>
                      </a:lnTo>
                      <a:lnTo>
                        <a:pt x="272" y="196"/>
                      </a:lnTo>
                      <a:lnTo>
                        <a:pt x="274" y="212"/>
                      </a:lnTo>
                      <a:lnTo>
                        <a:pt x="274" y="225"/>
                      </a:lnTo>
                      <a:lnTo>
                        <a:pt x="272" y="239"/>
                      </a:lnTo>
                      <a:lnTo>
                        <a:pt x="265" y="251"/>
                      </a:lnTo>
                      <a:lnTo>
                        <a:pt x="257" y="261"/>
                      </a:lnTo>
                      <a:lnTo>
                        <a:pt x="247" y="271"/>
                      </a:lnTo>
                      <a:lnTo>
                        <a:pt x="237" y="279"/>
                      </a:lnTo>
                      <a:lnTo>
                        <a:pt x="224" y="283"/>
                      </a:lnTo>
                      <a:lnTo>
                        <a:pt x="210" y="287"/>
                      </a:lnTo>
                      <a:lnTo>
                        <a:pt x="197" y="288"/>
                      </a:lnTo>
                      <a:lnTo>
                        <a:pt x="185" y="287"/>
                      </a:lnTo>
                      <a:lnTo>
                        <a:pt x="171" y="282"/>
                      </a:lnTo>
                      <a:lnTo>
                        <a:pt x="159" y="274"/>
                      </a:lnTo>
                      <a:lnTo>
                        <a:pt x="148" y="263"/>
                      </a:lnTo>
                      <a:lnTo>
                        <a:pt x="138" y="251"/>
                      </a:lnTo>
                      <a:lnTo>
                        <a:pt x="131" y="236"/>
                      </a:lnTo>
                      <a:lnTo>
                        <a:pt x="124" y="224"/>
                      </a:lnTo>
                      <a:lnTo>
                        <a:pt x="118" y="211"/>
                      </a:lnTo>
                      <a:lnTo>
                        <a:pt x="112" y="199"/>
                      </a:lnTo>
                      <a:lnTo>
                        <a:pt x="104" y="188"/>
                      </a:lnTo>
                      <a:lnTo>
                        <a:pt x="98" y="177"/>
                      </a:lnTo>
                      <a:lnTo>
                        <a:pt x="92" y="167"/>
                      </a:lnTo>
                      <a:lnTo>
                        <a:pt x="86" y="156"/>
                      </a:lnTo>
                      <a:lnTo>
                        <a:pt x="79" y="145"/>
                      </a:lnTo>
                      <a:lnTo>
                        <a:pt x="71" y="135"/>
                      </a:lnTo>
                      <a:lnTo>
                        <a:pt x="64" y="124"/>
                      </a:lnTo>
                      <a:lnTo>
                        <a:pt x="57" y="114"/>
                      </a:lnTo>
                      <a:lnTo>
                        <a:pt x="47" y="105"/>
                      </a:lnTo>
                      <a:lnTo>
                        <a:pt x="37" y="95"/>
                      </a:lnTo>
                      <a:lnTo>
                        <a:pt x="26" y="84"/>
                      </a:lnTo>
                      <a:lnTo>
                        <a:pt x="16" y="74"/>
                      </a:lnTo>
                      <a:lnTo>
                        <a:pt x="8" y="67"/>
                      </a:lnTo>
                      <a:lnTo>
                        <a:pt x="3" y="58"/>
                      </a:lnTo>
                      <a:lnTo>
                        <a:pt x="0" y="51"/>
                      </a:lnTo>
                      <a:lnTo>
                        <a:pt x="0" y="44"/>
                      </a:lnTo>
                      <a:lnTo>
                        <a:pt x="0" y="35"/>
                      </a:lnTo>
                      <a:lnTo>
                        <a:pt x="3" y="29"/>
                      </a:lnTo>
                      <a:lnTo>
                        <a:pt x="7" y="20"/>
                      </a:lnTo>
                      <a:lnTo>
                        <a:pt x="11" y="16"/>
                      </a:lnTo>
                      <a:lnTo>
                        <a:pt x="18" y="9"/>
                      </a:lnTo>
                      <a:lnTo>
                        <a:pt x="24" y="6"/>
                      </a:lnTo>
                      <a:lnTo>
                        <a:pt x="31" y="2"/>
                      </a:lnTo>
                      <a:lnTo>
                        <a:pt x="40" y="1"/>
                      </a:lnTo>
                      <a:lnTo>
                        <a:pt x="47" y="0"/>
                      </a:lnTo>
                      <a:lnTo>
                        <a:pt x="55" y="2"/>
                      </a:lnTo>
                      <a:lnTo>
                        <a:pt x="64" y="6"/>
                      </a:lnTo>
                      <a:lnTo>
                        <a:pt x="72" y="12"/>
                      </a:lnTo>
                      <a:lnTo>
                        <a:pt x="72" y="12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86" name="Freeform 6"/>
                <p:cNvSpPr>
                  <a:spLocks/>
                </p:cNvSpPr>
                <p:nvPr/>
              </p:nvSpPr>
              <p:spPr bwMode="auto">
                <a:xfrm rot="4087729" flipV="1">
                  <a:off x="2110" y="1490"/>
                  <a:ext cx="48" cy="1388"/>
                </a:xfrm>
                <a:custGeom>
                  <a:avLst/>
                  <a:gdLst/>
                  <a:ahLst/>
                  <a:cxnLst>
                    <a:cxn ang="0">
                      <a:pos x="65" y="31"/>
                    </a:cxn>
                    <a:cxn ang="0">
                      <a:pos x="65" y="14"/>
                    </a:cxn>
                    <a:cxn ang="0">
                      <a:pos x="75" y="4"/>
                    </a:cxn>
                    <a:cxn ang="0">
                      <a:pos x="92" y="0"/>
                    </a:cxn>
                    <a:cxn ang="0">
                      <a:pos x="114" y="3"/>
                    </a:cxn>
                    <a:cxn ang="0">
                      <a:pos x="133" y="13"/>
                    </a:cxn>
                    <a:cxn ang="0">
                      <a:pos x="151" y="26"/>
                    </a:cxn>
                    <a:cxn ang="0">
                      <a:pos x="162" y="46"/>
                    </a:cxn>
                    <a:cxn ang="0">
                      <a:pos x="163" y="71"/>
                    </a:cxn>
                    <a:cxn ang="0">
                      <a:pos x="163" y="97"/>
                    </a:cxn>
                    <a:cxn ang="0">
                      <a:pos x="164" y="124"/>
                    </a:cxn>
                    <a:cxn ang="0">
                      <a:pos x="165" y="149"/>
                    </a:cxn>
                    <a:cxn ang="0">
                      <a:pos x="165" y="175"/>
                    </a:cxn>
                    <a:cxn ang="0">
                      <a:pos x="164" y="201"/>
                    </a:cxn>
                    <a:cxn ang="0">
                      <a:pos x="162" y="226"/>
                    </a:cxn>
                    <a:cxn ang="0">
                      <a:pos x="157" y="252"/>
                    </a:cxn>
                    <a:cxn ang="0">
                      <a:pos x="147" y="281"/>
                    </a:cxn>
                    <a:cxn ang="0">
                      <a:pos x="127" y="306"/>
                    </a:cxn>
                    <a:cxn ang="0">
                      <a:pos x="102" y="320"/>
                    </a:cxn>
                    <a:cxn ang="0">
                      <a:pos x="74" y="323"/>
                    </a:cxn>
                    <a:cxn ang="0">
                      <a:pos x="46" y="315"/>
                    </a:cxn>
                    <a:cxn ang="0">
                      <a:pos x="22" y="299"/>
                    </a:cxn>
                    <a:cxn ang="0">
                      <a:pos x="6" y="276"/>
                    </a:cxn>
                    <a:cxn ang="0">
                      <a:pos x="0" y="245"/>
                    </a:cxn>
                    <a:cxn ang="0">
                      <a:pos x="5" y="220"/>
                    </a:cxn>
                    <a:cxn ang="0">
                      <a:pos x="10" y="204"/>
                    </a:cxn>
                    <a:cxn ang="0">
                      <a:pos x="16" y="188"/>
                    </a:cxn>
                    <a:cxn ang="0">
                      <a:pos x="24" y="175"/>
                    </a:cxn>
                    <a:cxn ang="0">
                      <a:pos x="31" y="160"/>
                    </a:cxn>
                    <a:cxn ang="0">
                      <a:pos x="38" y="147"/>
                    </a:cxn>
                    <a:cxn ang="0">
                      <a:pos x="44" y="132"/>
                    </a:cxn>
                    <a:cxn ang="0">
                      <a:pos x="50" y="119"/>
                    </a:cxn>
                    <a:cxn ang="0">
                      <a:pos x="55" y="105"/>
                    </a:cxn>
                    <a:cxn ang="0">
                      <a:pos x="58" y="92"/>
                    </a:cxn>
                    <a:cxn ang="0">
                      <a:pos x="59" y="77"/>
                    </a:cxn>
                    <a:cxn ang="0">
                      <a:pos x="61" y="65"/>
                    </a:cxn>
                    <a:cxn ang="0">
                      <a:pos x="64" y="55"/>
                    </a:cxn>
                    <a:cxn ang="0">
                      <a:pos x="68" y="47"/>
                    </a:cxn>
                    <a:cxn ang="0">
                      <a:pos x="70" y="42"/>
                    </a:cxn>
                  </a:cxnLst>
                  <a:rect l="0" t="0" r="r" b="b"/>
                  <a:pathLst>
                    <a:path w="165" h="323">
                      <a:moveTo>
                        <a:pt x="70" y="42"/>
                      </a:moveTo>
                      <a:lnTo>
                        <a:pt x="65" y="31"/>
                      </a:lnTo>
                      <a:lnTo>
                        <a:pt x="64" y="21"/>
                      </a:lnTo>
                      <a:lnTo>
                        <a:pt x="65" y="14"/>
                      </a:lnTo>
                      <a:lnTo>
                        <a:pt x="69" y="9"/>
                      </a:lnTo>
                      <a:lnTo>
                        <a:pt x="75" y="4"/>
                      </a:lnTo>
                      <a:lnTo>
                        <a:pt x="82" y="2"/>
                      </a:lnTo>
                      <a:lnTo>
                        <a:pt x="92" y="0"/>
                      </a:lnTo>
                      <a:lnTo>
                        <a:pt x="103" y="2"/>
                      </a:lnTo>
                      <a:lnTo>
                        <a:pt x="114" y="3"/>
                      </a:lnTo>
                      <a:lnTo>
                        <a:pt x="124" y="8"/>
                      </a:lnTo>
                      <a:lnTo>
                        <a:pt x="133" y="13"/>
                      </a:lnTo>
                      <a:lnTo>
                        <a:pt x="143" y="19"/>
                      </a:lnTo>
                      <a:lnTo>
                        <a:pt x="151" y="26"/>
                      </a:lnTo>
                      <a:lnTo>
                        <a:pt x="157" y="36"/>
                      </a:lnTo>
                      <a:lnTo>
                        <a:pt x="162" y="46"/>
                      </a:lnTo>
                      <a:lnTo>
                        <a:pt x="163" y="59"/>
                      </a:lnTo>
                      <a:lnTo>
                        <a:pt x="163" y="71"/>
                      </a:lnTo>
                      <a:lnTo>
                        <a:pt x="163" y="85"/>
                      </a:lnTo>
                      <a:lnTo>
                        <a:pt x="163" y="97"/>
                      </a:lnTo>
                      <a:lnTo>
                        <a:pt x="164" y="110"/>
                      </a:lnTo>
                      <a:lnTo>
                        <a:pt x="164" y="124"/>
                      </a:lnTo>
                      <a:lnTo>
                        <a:pt x="165" y="137"/>
                      </a:lnTo>
                      <a:lnTo>
                        <a:pt x="165" y="149"/>
                      </a:lnTo>
                      <a:lnTo>
                        <a:pt x="165" y="163"/>
                      </a:lnTo>
                      <a:lnTo>
                        <a:pt x="165" y="175"/>
                      </a:lnTo>
                      <a:lnTo>
                        <a:pt x="165" y="188"/>
                      </a:lnTo>
                      <a:lnTo>
                        <a:pt x="164" y="201"/>
                      </a:lnTo>
                      <a:lnTo>
                        <a:pt x="163" y="214"/>
                      </a:lnTo>
                      <a:lnTo>
                        <a:pt x="162" y="226"/>
                      </a:lnTo>
                      <a:lnTo>
                        <a:pt x="159" y="238"/>
                      </a:lnTo>
                      <a:lnTo>
                        <a:pt x="157" y="252"/>
                      </a:lnTo>
                      <a:lnTo>
                        <a:pt x="154" y="265"/>
                      </a:lnTo>
                      <a:lnTo>
                        <a:pt x="147" y="281"/>
                      </a:lnTo>
                      <a:lnTo>
                        <a:pt x="138" y="295"/>
                      </a:lnTo>
                      <a:lnTo>
                        <a:pt x="127" y="306"/>
                      </a:lnTo>
                      <a:lnTo>
                        <a:pt x="115" y="314"/>
                      </a:lnTo>
                      <a:lnTo>
                        <a:pt x="102" y="320"/>
                      </a:lnTo>
                      <a:lnTo>
                        <a:pt x="88" y="323"/>
                      </a:lnTo>
                      <a:lnTo>
                        <a:pt x="74" y="323"/>
                      </a:lnTo>
                      <a:lnTo>
                        <a:pt x="60" y="321"/>
                      </a:lnTo>
                      <a:lnTo>
                        <a:pt x="46" y="315"/>
                      </a:lnTo>
                      <a:lnTo>
                        <a:pt x="33" y="309"/>
                      </a:lnTo>
                      <a:lnTo>
                        <a:pt x="22" y="299"/>
                      </a:lnTo>
                      <a:lnTo>
                        <a:pt x="14" y="290"/>
                      </a:lnTo>
                      <a:lnTo>
                        <a:pt x="6" y="276"/>
                      </a:lnTo>
                      <a:lnTo>
                        <a:pt x="2" y="262"/>
                      </a:lnTo>
                      <a:lnTo>
                        <a:pt x="0" y="245"/>
                      </a:lnTo>
                      <a:lnTo>
                        <a:pt x="4" y="227"/>
                      </a:lnTo>
                      <a:lnTo>
                        <a:pt x="5" y="220"/>
                      </a:lnTo>
                      <a:lnTo>
                        <a:pt x="8" y="212"/>
                      </a:lnTo>
                      <a:lnTo>
                        <a:pt x="10" y="204"/>
                      </a:lnTo>
                      <a:lnTo>
                        <a:pt x="14" y="197"/>
                      </a:lnTo>
                      <a:lnTo>
                        <a:pt x="16" y="188"/>
                      </a:lnTo>
                      <a:lnTo>
                        <a:pt x="20" y="182"/>
                      </a:lnTo>
                      <a:lnTo>
                        <a:pt x="24" y="175"/>
                      </a:lnTo>
                      <a:lnTo>
                        <a:pt x="27" y="169"/>
                      </a:lnTo>
                      <a:lnTo>
                        <a:pt x="31" y="160"/>
                      </a:lnTo>
                      <a:lnTo>
                        <a:pt x="35" y="154"/>
                      </a:lnTo>
                      <a:lnTo>
                        <a:pt x="38" y="147"/>
                      </a:lnTo>
                      <a:lnTo>
                        <a:pt x="42" y="141"/>
                      </a:lnTo>
                      <a:lnTo>
                        <a:pt x="44" y="132"/>
                      </a:lnTo>
                      <a:lnTo>
                        <a:pt x="48" y="126"/>
                      </a:lnTo>
                      <a:lnTo>
                        <a:pt x="50" y="119"/>
                      </a:lnTo>
                      <a:lnTo>
                        <a:pt x="54" y="113"/>
                      </a:lnTo>
                      <a:lnTo>
                        <a:pt x="55" y="105"/>
                      </a:lnTo>
                      <a:lnTo>
                        <a:pt x="58" y="98"/>
                      </a:lnTo>
                      <a:lnTo>
                        <a:pt x="58" y="92"/>
                      </a:lnTo>
                      <a:lnTo>
                        <a:pt x="59" y="86"/>
                      </a:lnTo>
                      <a:lnTo>
                        <a:pt x="59" y="77"/>
                      </a:lnTo>
                      <a:lnTo>
                        <a:pt x="60" y="71"/>
                      </a:lnTo>
                      <a:lnTo>
                        <a:pt x="61" y="65"/>
                      </a:lnTo>
                      <a:lnTo>
                        <a:pt x="64" y="59"/>
                      </a:lnTo>
                      <a:lnTo>
                        <a:pt x="64" y="55"/>
                      </a:lnTo>
                      <a:lnTo>
                        <a:pt x="65" y="52"/>
                      </a:lnTo>
                      <a:lnTo>
                        <a:pt x="68" y="47"/>
                      </a:lnTo>
                      <a:lnTo>
                        <a:pt x="70" y="42"/>
                      </a:lnTo>
                      <a:lnTo>
                        <a:pt x="70" y="42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87" name="Freeform 7"/>
                <p:cNvSpPr>
                  <a:spLocks/>
                </p:cNvSpPr>
                <p:nvPr/>
              </p:nvSpPr>
              <p:spPr bwMode="auto">
                <a:xfrm rot="3748882" flipV="1">
                  <a:off x="1968" y="1488"/>
                  <a:ext cx="48" cy="1008"/>
                </a:xfrm>
                <a:custGeom>
                  <a:avLst/>
                  <a:gdLst/>
                  <a:ahLst/>
                  <a:cxnLst>
                    <a:cxn ang="0">
                      <a:pos x="232" y="74"/>
                    </a:cxn>
                    <a:cxn ang="0">
                      <a:pos x="218" y="95"/>
                    </a:cxn>
                    <a:cxn ang="0">
                      <a:pos x="205" y="115"/>
                    </a:cxn>
                    <a:cxn ang="0">
                      <a:pos x="194" y="134"/>
                    </a:cxn>
                    <a:cxn ang="0">
                      <a:pos x="183" y="152"/>
                    </a:cxn>
                    <a:cxn ang="0">
                      <a:pos x="172" y="171"/>
                    </a:cxn>
                    <a:cxn ang="0">
                      <a:pos x="159" y="189"/>
                    </a:cxn>
                    <a:cxn ang="0">
                      <a:pos x="142" y="207"/>
                    </a:cxn>
                    <a:cxn ang="0">
                      <a:pos x="119" y="227"/>
                    </a:cxn>
                    <a:cxn ang="0">
                      <a:pos x="88" y="238"/>
                    </a:cxn>
                    <a:cxn ang="0">
                      <a:pos x="59" y="235"/>
                    </a:cxn>
                    <a:cxn ang="0">
                      <a:pos x="33" y="221"/>
                    </a:cxn>
                    <a:cxn ang="0">
                      <a:pos x="14" y="199"/>
                    </a:cxn>
                    <a:cxn ang="0">
                      <a:pos x="1" y="173"/>
                    </a:cxn>
                    <a:cxn ang="0">
                      <a:pos x="1" y="143"/>
                    </a:cxn>
                    <a:cxn ang="0">
                      <a:pos x="14" y="113"/>
                    </a:cxn>
                    <a:cxn ang="0">
                      <a:pos x="36" y="93"/>
                    </a:cxn>
                    <a:cxn ang="0">
                      <a:pos x="55" y="80"/>
                    </a:cxn>
                    <a:cxn ang="0">
                      <a:pos x="75" y="71"/>
                    </a:cxn>
                    <a:cxn ang="0">
                      <a:pos x="95" y="63"/>
                    </a:cxn>
                    <a:cxn ang="0">
                      <a:pos x="115" y="57"/>
                    </a:cxn>
                    <a:cxn ang="0">
                      <a:pos x="135" y="47"/>
                    </a:cxn>
                    <a:cxn ang="0">
                      <a:pos x="153" y="36"/>
                    </a:cxn>
                    <a:cxn ang="0">
                      <a:pos x="171" y="23"/>
                    </a:cxn>
                    <a:cxn ang="0">
                      <a:pos x="186" y="7"/>
                    </a:cxn>
                    <a:cxn ang="0">
                      <a:pos x="199" y="0"/>
                    </a:cxn>
                    <a:cxn ang="0">
                      <a:pos x="214" y="0"/>
                    </a:cxn>
                    <a:cxn ang="0">
                      <a:pos x="227" y="3"/>
                    </a:cxn>
                    <a:cxn ang="0">
                      <a:pos x="240" y="13"/>
                    </a:cxn>
                    <a:cxn ang="0">
                      <a:pos x="247" y="25"/>
                    </a:cxn>
                    <a:cxn ang="0">
                      <a:pos x="249" y="40"/>
                    </a:cxn>
                    <a:cxn ang="0">
                      <a:pos x="244" y="56"/>
                    </a:cxn>
                    <a:cxn ang="0">
                      <a:pos x="240" y="63"/>
                    </a:cxn>
                  </a:cxnLst>
                  <a:rect l="0" t="0" r="r" b="b"/>
                  <a:pathLst>
                    <a:path w="249" h="238">
                      <a:moveTo>
                        <a:pt x="240" y="63"/>
                      </a:moveTo>
                      <a:lnTo>
                        <a:pt x="232" y="74"/>
                      </a:lnTo>
                      <a:lnTo>
                        <a:pt x="225" y="84"/>
                      </a:lnTo>
                      <a:lnTo>
                        <a:pt x="218" y="95"/>
                      </a:lnTo>
                      <a:lnTo>
                        <a:pt x="211" y="105"/>
                      </a:lnTo>
                      <a:lnTo>
                        <a:pt x="205" y="115"/>
                      </a:lnTo>
                      <a:lnTo>
                        <a:pt x="202" y="124"/>
                      </a:lnTo>
                      <a:lnTo>
                        <a:pt x="194" y="134"/>
                      </a:lnTo>
                      <a:lnTo>
                        <a:pt x="191" y="144"/>
                      </a:lnTo>
                      <a:lnTo>
                        <a:pt x="183" y="152"/>
                      </a:lnTo>
                      <a:lnTo>
                        <a:pt x="179" y="162"/>
                      </a:lnTo>
                      <a:lnTo>
                        <a:pt x="172" y="171"/>
                      </a:lnTo>
                      <a:lnTo>
                        <a:pt x="166" y="180"/>
                      </a:lnTo>
                      <a:lnTo>
                        <a:pt x="159" y="189"/>
                      </a:lnTo>
                      <a:lnTo>
                        <a:pt x="152" y="199"/>
                      </a:lnTo>
                      <a:lnTo>
                        <a:pt x="142" y="207"/>
                      </a:lnTo>
                      <a:lnTo>
                        <a:pt x="133" y="216"/>
                      </a:lnTo>
                      <a:lnTo>
                        <a:pt x="119" y="227"/>
                      </a:lnTo>
                      <a:lnTo>
                        <a:pt x="103" y="234"/>
                      </a:lnTo>
                      <a:lnTo>
                        <a:pt x="88" y="238"/>
                      </a:lnTo>
                      <a:lnTo>
                        <a:pt x="74" y="238"/>
                      </a:lnTo>
                      <a:lnTo>
                        <a:pt x="59" y="235"/>
                      </a:lnTo>
                      <a:lnTo>
                        <a:pt x="45" y="229"/>
                      </a:lnTo>
                      <a:lnTo>
                        <a:pt x="33" y="221"/>
                      </a:lnTo>
                      <a:lnTo>
                        <a:pt x="23" y="212"/>
                      </a:lnTo>
                      <a:lnTo>
                        <a:pt x="14" y="199"/>
                      </a:lnTo>
                      <a:lnTo>
                        <a:pt x="6" y="187"/>
                      </a:lnTo>
                      <a:lnTo>
                        <a:pt x="1" y="173"/>
                      </a:lnTo>
                      <a:lnTo>
                        <a:pt x="0" y="158"/>
                      </a:lnTo>
                      <a:lnTo>
                        <a:pt x="1" y="143"/>
                      </a:lnTo>
                      <a:lnTo>
                        <a:pt x="6" y="128"/>
                      </a:lnTo>
                      <a:lnTo>
                        <a:pt x="14" y="113"/>
                      </a:lnTo>
                      <a:lnTo>
                        <a:pt x="27" y="101"/>
                      </a:lnTo>
                      <a:lnTo>
                        <a:pt x="36" y="93"/>
                      </a:lnTo>
                      <a:lnTo>
                        <a:pt x="45" y="86"/>
                      </a:lnTo>
                      <a:lnTo>
                        <a:pt x="55" y="80"/>
                      </a:lnTo>
                      <a:lnTo>
                        <a:pt x="65" y="75"/>
                      </a:lnTo>
                      <a:lnTo>
                        <a:pt x="75" y="71"/>
                      </a:lnTo>
                      <a:lnTo>
                        <a:pt x="86" y="68"/>
                      </a:lnTo>
                      <a:lnTo>
                        <a:pt x="95" y="63"/>
                      </a:lnTo>
                      <a:lnTo>
                        <a:pt x="106" y="61"/>
                      </a:lnTo>
                      <a:lnTo>
                        <a:pt x="115" y="57"/>
                      </a:lnTo>
                      <a:lnTo>
                        <a:pt x="125" y="52"/>
                      </a:lnTo>
                      <a:lnTo>
                        <a:pt x="135" y="47"/>
                      </a:lnTo>
                      <a:lnTo>
                        <a:pt x="144" y="44"/>
                      </a:lnTo>
                      <a:lnTo>
                        <a:pt x="153" y="36"/>
                      </a:lnTo>
                      <a:lnTo>
                        <a:pt x="163" y="30"/>
                      </a:lnTo>
                      <a:lnTo>
                        <a:pt x="171" y="23"/>
                      </a:lnTo>
                      <a:lnTo>
                        <a:pt x="180" y="14"/>
                      </a:lnTo>
                      <a:lnTo>
                        <a:pt x="186" y="7"/>
                      </a:lnTo>
                      <a:lnTo>
                        <a:pt x="193" y="2"/>
                      </a:lnTo>
                      <a:lnTo>
                        <a:pt x="199" y="0"/>
                      </a:lnTo>
                      <a:lnTo>
                        <a:pt x="208" y="0"/>
                      </a:lnTo>
                      <a:lnTo>
                        <a:pt x="214" y="0"/>
                      </a:lnTo>
                      <a:lnTo>
                        <a:pt x="221" y="1"/>
                      </a:lnTo>
                      <a:lnTo>
                        <a:pt x="227" y="3"/>
                      </a:lnTo>
                      <a:lnTo>
                        <a:pt x="235" y="8"/>
                      </a:lnTo>
                      <a:lnTo>
                        <a:pt x="240" y="13"/>
                      </a:lnTo>
                      <a:lnTo>
                        <a:pt x="243" y="19"/>
                      </a:lnTo>
                      <a:lnTo>
                        <a:pt x="247" y="25"/>
                      </a:lnTo>
                      <a:lnTo>
                        <a:pt x="249" y="33"/>
                      </a:lnTo>
                      <a:lnTo>
                        <a:pt x="249" y="40"/>
                      </a:lnTo>
                      <a:lnTo>
                        <a:pt x="248" y="47"/>
                      </a:lnTo>
                      <a:lnTo>
                        <a:pt x="244" y="56"/>
                      </a:lnTo>
                      <a:lnTo>
                        <a:pt x="240" y="63"/>
                      </a:lnTo>
                      <a:lnTo>
                        <a:pt x="240" y="63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88" name="Freeform 8"/>
                <p:cNvSpPr>
                  <a:spLocks/>
                </p:cNvSpPr>
                <p:nvPr/>
              </p:nvSpPr>
              <p:spPr bwMode="auto">
                <a:xfrm>
                  <a:off x="1344" y="2736"/>
                  <a:ext cx="1344" cy="48"/>
                </a:xfrm>
                <a:custGeom>
                  <a:avLst/>
                  <a:gdLst/>
                  <a:ahLst/>
                  <a:cxnLst>
                    <a:cxn ang="0">
                      <a:pos x="310" y="129"/>
                    </a:cxn>
                    <a:cxn ang="0">
                      <a:pos x="282" y="142"/>
                    </a:cxn>
                    <a:cxn ang="0">
                      <a:pos x="257" y="154"/>
                    </a:cxn>
                    <a:cxn ang="0">
                      <a:pos x="232" y="166"/>
                    </a:cxn>
                    <a:cxn ang="0">
                      <a:pos x="209" y="178"/>
                    </a:cxn>
                    <a:cxn ang="0">
                      <a:pos x="185" y="189"/>
                    </a:cxn>
                    <a:cxn ang="0">
                      <a:pos x="158" y="199"/>
                    </a:cxn>
                    <a:cxn ang="0">
                      <a:pos x="130" y="209"/>
                    </a:cxn>
                    <a:cxn ang="0">
                      <a:pos x="91" y="215"/>
                    </a:cxn>
                    <a:cxn ang="0">
                      <a:pos x="54" y="208"/>
                    </a:cxn>
                    <a:cxn ang="0">
                      <a:pos x="26" y="187"/>
                    </a:cxn>
                    <a:cxn ang="0">
                      <a:pos x="6" y="157"/>
                    </a:cxn>
                    <a:cxn ang="0">
                      <a:pos x="0" y="125"/>
                    </a:cxn>
                    <a:cxn ang="0">
                      <a:pos x="5" y="89"/>
                    </a:cxn>
                    <a:cxn ang="0">
                      <a:pos x="21" y="60"/>
                    </a:cxn>
                    <a:cxn ang="0">
                      <a:pos x="53" y="39"/>
                    </a:cxn>
                    <a:cxn ang="0">
                      <a:pos x="88" y="29"/>
                    </a:cxn>
                    <a:cxn ang="0">
                      <a:pos x="116" y="24"/>
                    </a:cxn>
                    <a:cxn ang="0">
                      <a:pos x="142" y="22"/>
                    </a:cxn>
                    <a:cxn ang="0">
                      <a:pos x="168" y="22"/>
                    </a:cxn>
                    <a:cxn ang="0">
                      <a:pos x="192" y="22"/>
                    </a:cxn>
                    <a:cxn ang="0">
                      <a:pos x="215" y="20"/>
                    </a:cxn>
                    <a:cxn ang="0">
                      <a:pos x="241" y="16"/>
                    </a:cxn>
                    <a:cxn ang="0">
                      <a:pos x="265" y="10"/>
                    </a:cxn>
                    <a:cxn ang="0">
                      <a:pos x="293" y="2"/>
                    </a:cxn>
                    <a:cxn ang="0">
                      <a:pos x="320" y="2"/>
                    </a:cxn>
                    <a:cxn ang="0">
                      <a:pos x="341" y="12"/>
                    </a:cxn>
                    <a:cxn ang="0">
                      <a:pos x="357" y="31"/>
                    </a:cxn>
                    <a:cxn ang="0">
                      <a:pos x="365" y="53"/>
                    </a:cxn>
                    <a:cxn ang="0">
                      <a:pos x="365" y="76"/>
                    </a:cxn>
                    <a:cxn ang="0">
                      <a:pos x="357" y="98"/>
                    </a:cxn>
                    <a:cxn ang="0">
                      <a:pos x="338" y="116"/>
                    </a:cxn>
                    <a:cxn ang="0">
                      <a:pos x="326" y="123"/>
                    </a:cxn>
                  </a:cxnLst>
                  <a:rect l="0" t="0" r="r" b="b"/>
                  <a:pathLst>
                    <a:path w="367" h="215">
                      <a:moveTo>
                        <a:pt x="326" y="123"/>
                      </a:moveTo>
                      <a:lnTo>
                        <a:pt x="310" y="129"/>
                      </a:lnTo>
                      <a:lnTo>
                        <a:pt x="296" y="136"/>
                      </a:lnTo>
                      <a:lnTo>
                        <a:pt x="282" y="142"/>
                      </a:lnTo>
                      <a:lnTo>
                        <a:pt x="270" y="148"/>
                      </a:lnTo>
                      <a:lnTo>
                        <a:pt x="257" y="154"/>
                      </a:lnTo>
                      <a:lnTo>
                        <a:pt x="246" y="160"/>
                      </a:lnTo>
                      <a:lnTo>
                        <a:pt x="232" y="166"/>
                      </a:lnTo>
                      <a:lnTo>
                        <a:pt x="221" y="172"/>
                      </a:lnTo>
                      <a:lnTo>
                        <a:pt x="209" y="178"/>
                      </a:lnTo>
                      <a:lnTo>
                        <a:pt x="197" y="183"/>
                      </a:lnTo>
                      <a:lnTo>
                        <a:pt x="185" y="189"/>
                      </a:lnTo>
                      <a:lnTo>
                        <a:pt x="172" y="194"/>
                      </a:lnTo>
                      <a:lnTo>
                        <a:pt x="158" y="199"/>
                      </a:lnTo>
                      <a:lnTo>
                        <a:pt x="144" y="204"/>
                      </a:lnTo>
                      <a:lnTo>
                        <a:pt x="130" y="209"/>
                      </a:lnTo>
                      <a:lnTo>
                        <a:pt x="114" y="214"/>
                      </a:lnTo>
                      <a:lnTo>
                        <a:pt x="91" y="215"/>
                      </a:lnTo>
                      <a:lnTo>
                        <a:pt x="71" y="214"/>
                      </a:lnTo>
                      <a:lnTo>
                        <a:pt x="54" y="208"/>
                      </a:lnTo>
                      <a:lnTo>
                        <a:pt x="38" y="199"/>
                      </a:lnTo>
                      <a:lnTo>
                        <a:pt x="26" y="187"/>
                      </a:lnTo>
                      <a:lnTo>
                        <a:pt x="15" y="173"/>
                      </a:lnTo>
                      <a:lnTo>
                        <a:pt x="6" y="157"/>
                      </a:lnTo>
                      <a:lnTo>
                        <a:pt x="3" y="142"/>
                      </a:lnTo>
                      <a:lnTo>
                        <a:pt x="0" y="125"/>
                      </a:lnTo>
                      <a:lnTo>
                        <a:pt x="0" y="106"/>
                      </a:lnTo>
                      <a:lnTo>
                        <a:pt x="5" y="89"/>
                      </a:lnTo>
                      <a:lnTo>
                        <a:pt x="11" y="74"/>
                      </a:lnTo>
                      <a:lnTo>
                        <a:pt x="21" y="60"/>
                      </a:lnTo>
                      <a:lnTo>
                        <a:pt x="36" y="49"/>
                      </a:lnTo>
                      <a:lnTo>
                        <a:pt x="53" y="39"/>
                      </a:lnTo>
                      <a:lnTo>
                        <a:pt x="74" y="33"/>
                      </a:lnTo>
                      <a:lnTo>
                        <a:pt x="88" y="29"/>
                      </a:lnTo>
                      <a:lnTo>
                        <a:pt x="103" y="27"/>
                      </a:lnTo>
                      <a:lnTo>
                        <a:pt x="116" y="24"/>
                      </a:lnTo>
                      <a:lnTo>
                        <a:pt x="130" y="24"/>
                      </a:lnTo>
                      <a:lnTo>
                        <a:pt x="142" y="22"/>
                      </a:lnTo>
                      <a:lnTo>
                        <a:pt x="155" y="22"/>
                      </a:lnTo>
                      <a:lnTo>
                        <a:pt x="168" y="22"/>
                      </a:lnTo>
                      <a:lnTo>
                        <a:pt x="180" y="22"/>
                      </a:lnTo>
                      <a:lnTo>
                        <a:pt x="192" y="22"/>
                      </a:lnTo>
                      <a:lnTo>
                        <a:pt x="203" y="21"/>
                      </a:lnTo>
                      <a:lnTo>
                        <a:pt x="215" y="20"/>
                      </a:lnTo>
                      <a:lnTo>
                        <a:pt x="229" y="20"/>
                      </a:lnTo>
                      <a:lnTo>
                        <a:pt x="241" y="16"/>
                      </a:lnTo>
                      <a:lnTo>
                        <a:pt x="253" y="15"/>
                      </a:lnTo>
                      <a:lnTo>
                        <a:pt x="265" y="10"/>
                      </a:lnTo>
                      <a:lnTo>
                        <a:pt x="280" y="6"/>
                      </a:lnTo>
                      <a:lnTo>
                        <a:pt x="293" y="2"/>
                      </a:lnTo>
                      <a:lnTo>
                        <a:pt x="308" y="0"/>
                      </a:lnTo>
                      <a:lnTo>
                        <a:pt x="320" y="2"/>
                      </a:lnTo>
                      <a:lnTo>
                        <a:pt x="331" y="6"/>
                      </a:lnTo>
                      <a:lnTo>
                        <a:pt x="341" y="12"/>
                      </a:lnTo>
                      <a:lnTo>
                        <a:pt x="349" y="21"/>
                      </a:lnTo>
                      <a:lnTo>
                        <a:pt x="357" y="31"/>
                      </a:lnTo>
                      <a:lnTo>
                        <a:pt x="363" y="42"/>
                      </a:lnTo>
                      <a:lnTo>
                        <a:pt x="365" y="53"/>
                      </a:lnTo>
                      <a:lnTo>
                        <a:pt x="367" y="63"/>
                      </a:lnTo>
                      <a:lnTo>
                        <a:pt x="365" y="76"/>
                      </a:lnTo>
                      <a:lnTo>
                        <a:pt x="363" y="87"/>
                      </a:lnTo>
                      <a:lnTo>
                        <a:pt x="357" y="98"/>
                      </a:lnTo>
                      <a:lnTo>
                        <a:pt x="349" y="107"/>
                      </a:lnTo>
                      <a:lnTo>
                        <a:pt x="338" y="116"/>
                      </a:lnTo>
                      <a:lnTo>
                        <a:pt x="326" y="123"/>
                      </a:lnTo>
                      <a:lnTo>
                        <a:pt x="326" y="123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89" name="Freeform 9"/>
                <p:cNvSpPr>
                  <a:spLocks/>
                </p:cNvSpPr>
                <p:nvPr/>
              </p:nvSpPr>
              <p:spPr bwMode="auto">
                <a:xfrm rot="1188448">
                  <a:off x="1392" y="3168"/>
                  <a:ext cx="1296" cy="48"/>
                </a:xfrm>
                <a:custGeom>
                  <a:avLst/>
                  <a:gdLst/>
                  <a:ahLst/>
                  <a:cxnLst>
                    <a:cxn ang="0">
                      <a:pos x="149" y="94"/>
                    </a:cxn>
                    <a:cxn ang="0">
                      <a:pos x="149" y="91"/>
                    </a:cxn>
                    <a:cxn ang="0">
                      <a:pos x="147" y="81"/>
                    </a:cxn>
                    <a:cxn ang="0">
                      <a:pos x="142" y="66"/>
                    </a:cxn>
                    <a:cxn ang="0">
                      <a:pos x="137" y="47"/>
                    </a:cxn>
                    <a:cxn ang="0">
                      <a:pos x="131" y="28"/>
                    </a:cxn>
                    <a:cxn ang="0">
                      <a:pos x="127" y="13"/>
                    </a:cxn>
                    <a:cxn ang="0">
                      <a:pos x="125" y="2"/>
                    </a:cxn>
                    <a:cxn ang="0">
                      <a:pos x="129" y="0"/>
                    </a:cxn>
                    <a:cxn ang="0">
                      <a:pos x="147" y="8"/>
                    </a:cxn>
                    <a:cxn ang="0">
                      <a:pos x="166" y="13"/>
                    </a:cxn>
                    <a:cxn ang="0">
                      <a:pos x="185" y="15"/>
                    </a:cxn>
                    <a:cxn ang="0">
                      <a:pos x="203" y="15"/>
                    </a:cxn>
                    <a:cxn ang="0">
                      <a:pos x="223" y="15"/>
                    </a:cxn>
                    <a:cxn ang="0">
                      <a:pos x="242" y="15"/>
                    </a:cxn>
                    <a:cxn ang="0">
                      <a:pos x="263" y="18"/>
                    </a:cxn>
                    <a:cxn ang="0">
                      <a:pos x="285" y="24"/>
                    </a:cxn>
                    <a:cxn ang="0">
                      <a:pos x="322" y="41"/>
                    </a:cxn>
                    <a:cxn ang="0">
                      <a:pos x="343" y="70"/>
                    </a:cxn>
                    <a:cxn ang="0">
                      <a:pos x="353" y="103"/>
                    </a:cxn>
                    <a:cxn ang="0">
                      <a:pos x="350" y="139"/>
                    </a:cxn>
                    <a:cxn ang="0">
                      <a:pos x="334" y="170"/>
                    </a:cxn>
                    <a:cxn ang="0">
                      <a:pos x="309" y="194"/>
                    </a:cxn>
                    <a:cxn ang="0">
                      <a:pos x="275" y="206"/>
                    </a:cxn>
                    <a:cxn ang="0">
                      <a:pos x="235" y="202"/>
                    </a:cxn>
                    <a:cxn ang="0">
                      <a:pos x="208" y="194"/>
                    </a:cxn>
                    <a:cxn ang="0">
                      <a:pos x="185" y="185"/>
                    </a:cxn>
                    <a:cxn ang="0">
                      <a:pos x="163" y="175"/>
                    </a:cxn>
                    <a:cxn ang="0">
                      <a:pos x="143" y="164"/>
                    </a:cxn>
                    <a:cxn ang="0">
                      <a:pos x="122" y="153"/>
                    </a:cxn>
                    <a:cxn ang="0">
                      <a:pos x="103" y="141"/>
                    </a:cxn>
                    <a:cxn ang="0">
                      <a:pos x="82" y="127"/>
                    </a:cxn>
                    <a:cxn ang="0">
                      <a:pos x="59" y="113"/>
                    </a:cxn>
                    <a:cxn ang="0">
                      <a:pos x="38" y="98"/>
                    </a:cxn>
                    <a:cxn ang="0">
                      <a:pos x="22" y="81"/>
                    </a:cxn>
                    <a:cxn ang="0">
                      <a:pos x="10" y="64"/>
                    </a:cxn>
                    <a:cxn ang="0">
                      <a:pos x="3" y="47"/>
                    </a:cxn>
                    <a:cxn ang="0">
                      <a:pos x="0" y="33"/>
                    </a:cxn>
                    <a:cxn ang="0">
                      <a:pos x="5" y="22"/>
                    </a:cxn>
                    <a:cxn ang="0">
                      <a:pos x="17" y="17"/>
                    </a:cxn>
                    <a:cxn ang="0">
                      <a:pos x="39" y="20"/>
                    </a:cxn>
                    <a:cxn ang="0">
                      <a:pos x="93" y="34"/>
                    </a:cxn>
                    <a:cxn ang="0">
                      <a:pos x="98" y="35"/>
                    </a:cxn>
                    <a:cxn ang="0">
                      <a:pos x="103" y="36"/>
                    </a:cxn>
                    <a:cxn ang="0">
                      <a:pos x="107" y="39"/>
                    </a:cxn>
                    <a:cxn ang="0">
                      <a:pos x="109" y="44"/>
                    </a:cxn>
                    <a:cxn ang="0">
                      <a:pos x="113" y="48"/>
                    </a:cxn>
                    <a:cxn ang="0">
                      <a:pos x="115" y="53"/>
                    </a:cxn>
                  </a:cxnLst>
                  <a:rect l="0" t="0" r="r" b="b"/>
                  <a:pathLst>
                    <a:path w="353" h="206">
                      <a:moveTo>
                        <a:pt x="115" y="53"/>
                      </a:moveTo>
                      <a:lnTo>
                        <a:pt x="149" y="94"/>
                      </a:lnTo>
                      <a:lnTo>
                        <a:pt x="149" y="94"/>
                      </a:lnTo>
                      <a:lnTo>
                        <a:pt x="149" y="91"/>
                      </a:lnTo>
                      <a:lnTo>
                        <a:pt x="149" y="88"/>
                      </a:lnTo>
                      <a:lnTo>
                        <a:pt x="147" y="81"/>
                      </a:lnTo>
                      <a:lnTo>
                        <a:pt x="144" y="74"/>
                      </a:lnTo>
                      <a:lnTo>
                        <a:pt x="142" y="66"/>
                      </a:lnTo>
                      <a:lnTo>
                        <a:pt x="140" y="56"/>
                      </a:lnTo>
                      <a:lnTo>
                        <a:pt x="137" y="47"/>
                      </a:lnTo>
                      <a:lnTo>
                        <a:pt x="133" y="37"/>
                      </a:lnTo>
                      <a:lnTo>
                        <a:pt x="131" y="28"/>
                      </a:lnTo>
                      <a:lnTo>
                        <a:pt x="129" y="20"/>
                      </a:lnTo>
                      <a:lnTo>
                        <a:pt x="127" y="13"/>
                      </a:lnTo>
                      <a:lnTo>
                        <a:pt x="125" y="6"/>
                      </a:lnTo>
                      <a:lnTo>
                        <a:pt x="125" y="2"/>
                      </a:lnTo>
                      <a:lnTo>
                        <a:pt x="126" y="0"/>
                      </a:lnTo>
                      <a:lnTo>
                        <a:pt x="129" y="0"/>
                      </a:lnTo>
                      <a:lnTo>
                        <a:pt x="138" y="5"/>
                      </a:lnTo>
                      <a:lnTo>
                        <a:pt x="147" y="8"/>
                      </a:lnTo>
                      <a:lnTo>
                        <a:pt x="157" y="11"/>
                      </a:lnTo>
                      <a:lnTo>
                        <a:pt x="166" y="13"/>
                      </a:lnTo>
                      <a:lnTo>
                        <a:pt x="175" y="14"/>
                      </a:lnTo>
                      <a:lnTo>
                        <a:pt x="185" y="15"/>
                      </a:lnTo>
                      <a:lnTo>
                        <a:pt x="195" y="15"/>
                      </a:lnTo>
                      <a:lnTo>
                        <a:pt x="203" y="15"/>
                      </a:lnTo>
                      <a:lnTo>
                        <a:pt x="213" y="15"/>
                      </a:lnTo>
                      <a:lnTo>
                        <a:pt x="223" y="15"/>
                      </a:lnTo>
                      <a:lnTo>
                        <a:pt x="231" y="15"/>
                      </a:lnTo>
                      <a:lnTo>
                        <a:pt x="242" y="15"/>
                      </a:lnTo>
                      <a:lnTo>
                        <a:pt x="252" y="15"/>
                      </a:lnTo>
                      <a:lnTo>
                        <a:pt x="263" y="18"/>
                      </a:lnTo>
                      <a:lnTo>
                        <a:pt x="274" y="20"/>
                      </a:lnTo>
                      <a:lnTo>
                        <a:pt x="285" y="24"/>
                      </a:lnTo>
                      <a:lnTo>
                        <a:pt x="304" y="31"/>
                      </a:lnTo>
                      <a:lnTo>
                        <a:pt x="322" y="41"/>
                      </a:lnTo>
                      <a:lnTo>
                        <a:pt x="334" y="55"/>
                      </a:lnTo>
                      <a:lnTo>
                        <a:pt x="343" y="70"/>
                      </a:lnTo>
                      <a:lnTo>
                        <a:pt x="350" y="86"/>
                      </a:lnTo>
                      <a:lnTo>
                        <a:pt x="353" y="103"/>
                      </a:lnTo>
                      <a:lnTo>
                        <a:pt x="352" y="120"/>
                      </a:lnTo>
                      <a:lnTo>
                        <a:pt x="350" y="139"/>
                      </a:lnTo>
                      <a:lnTo>
                        <a:pt x="342" y="155"/>
                      </a:lnTo>
                      <a:lnTo>
                        <a:pt x="334" y="170"/>
                      </a:lnTo>
                      <a:lnTo>
                        <a:pt x="323" y="183"/>
                      </a:lnTo>
                      <a:lnTo>
                        <a:pt x="309" y="194"/>
                      </a:lnTo>
                      <a:lnTo>
                        <a:pt x="293" y="202"/>
                      </a:lnTo>
                      <a:lnTo>
                        <a:pt x="275" y="206"/>
                      </a:lnTo>
                      <a:lnTo>
                        <a:pt x="256" y="206"/>
                      </a:lnTo>
                      <a:lnTo>
                        <a:pt x="235" y="202"/>
                      </a:lnTo>
                      <a:lnTo>
                        <a:pt x="220" y="197"/>
                      </a:lnTo>
                      <a:lnTo>
                        <a:pt x="208" y="194"/>
                      </a:lnTo>
                      <a:lnTo>
                        <a:pt x="196" y="189"/>
                      </a:lnTo>
                      <a:lnTo>
                        <a:pt x="185" y="185"/>
                      </a:lnTo>
                      <a:lnTo>
                        <a:pt x="173" y="180"/>
                      </a:lnTo>
                      <a:lnTo>
                        <a:pt x="163" y="175"/>
                      </a:lnTo>
                      <a:lnTo>
                        <a:pt x="152" y="169"/>
                      </a:lnTo>
                      <a:lnTo>
                        <a:pt x="143" y="164"/>
                      </a:lnTo>
                      <a:lnTo>
                        <a:pt x="132" y="158"/>
                      </a:lnTo>
                      <a:lnTo>
                        <a:pt x="122" y="153"/>
                      </a:lnTo>
                      <a:lnTo>
                        <a:pt x="113" y="147"/>
                      </a:lnTo>
                      <a:lnTo>
                        <a:pt x="103" y="141"/>
                      </a:lnTo>
                      <a:lnTo>
                        <a:pt x="92" y="134"/>
                      </a:lnTo>
                      <a:lnTo>
                        <a:pt x="82" y="127"/>
                      </a:lnTo>
                      <a:lnTo>
                        <a:pt x="71" y="120"/>
                      </a:lnTo>
                      <a:lnTo>
                        <a:pt x="59" y="113"/>
                      </a:lnTo>
                      <a:lnTo>
                        <a:pt x="48" y="106"/>
                      </a:lnTo>
                      <a:lnTo>
                        <a:pt x="38" y="98"/>
                      </a:lnTo>
                      <a:lnTo>
                        <a:pt x="31" y="90"/>
                      </a:lnTo>
                      <a:lnTo>
                        <a:pt x="22" y="81"/>
                      </a:lnTo>
                      <a:lnTo>
                        <a:pt x="15" y="72"/>
                      </a:lnTo>
                      <a:lnTo>
                        <a:pt x="10" y="64"/>
                      </a:lnTo>
                      <a:lnTo>
                        <a:pt x="5" y="55"/>
                      </a:lnTo>
                      <a:lnTo>
                        <a:pt x="3" y="47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3" y="26"/>
                      </a:lnTo>
                      <a:lnTo>
                        <a:pt x="5" y="22"/>
                      </a:lnTo>
                      <a:lnTo>
                        <a:pt x="10" y="19"/>
                      </a:lnTo>
                      <a:lnTo>
                        <a:pt x="17" y="17"/>
                      </a:lnTo>
                      <a:lnTo>
                        <a:pt x="27" y="17"/>
                      </a:lnTo>
                      <a:lnTo>
                        <a:pt x="39" y="20"/>
                      </a:lnTo>
                      <a:lnTo>
                        <a:pt x="90" y="33"/>
                      </a:lnTo>
                      <a:lnTo>
                        <a:pt x="93" y="34"/>
                      </a:lnTo>
                      <a:lnTo>
                        <a:pt x="96" y="34"/>
                      </a:lnTo>
                      <a:lnTo>
                        <a:pt x="98" y="35"/>
                      </a:lnTo>
                      <a:lnTo>
                        <a:pt x="101" y="36"/>
                      </a:lnTo>
                      <a:lnTo>
                        <a:pt x="103" y="36"/>
                      </a:lnTo>
                      <a:lnTo>
                        <a:pt x="105" y="37"/>
                      </a:lnTo>
                      <a:lnTo>
                        <a:pt x="107" y="39"/>
                      </a:lnTo>
                      <a:lnTo>
                        <a:pt x="109" y="42"/>
                      </a:lnTo>
                      <a:lnTo>
                        <a:pt x="109" y="44"/>
                      </a:lnTo>
                      <a:lnTo>
                        <a:pt x="110" y="46"/>
                      </a:lnTo>
                      <a:lnTo>
                        <a:pt x="113" y="48"/>
                      </a:lnTo>
                      <a:lnTo>
                        <a:pt x="115" y="53"/>
                      </a:lnTo>
                      <a:lnTo>
                        <a:pt x="115" y="53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90" name="Freeform 10"/>
                <p:cNvSpPr>
                  <a:spLocks/>
                </p:cNvSpPr>
                <p:nvPr/>
              </p:nvSpPr>
              <p:spPr bwMode="auto">
                <a:xfrm rot="20740922" flipV="1">
                  <a:off x="1536" y="2352"/>
                  <a:ext cx="1152" cy="48"/>
                </a:xfrm>
                <a:custGeom>
                  <a:avLst/>
                  <a:gdLst/>
                  <a:ahLst/>
                  <a:cxnLst>
                    <a:cxn ang="0">
                      <a:pos x="297" y="71"/>
                    </a:cxn>
                    <a:cxn ang="0">
                      <a:pos x="277" y="91"/>
                    </a:cxn>
                    <a:cxn ang="0">
                      <a:pos x="260" y="111"/>
                    </a:cxn>
                    <a:cxn ang="0">
                      <a:pos x="244" y="131"/>
                    </a:cxn>
                    <a:cxn ang="0">
                      <a:pos x="229" y="150"/>
                    </a:cxn>
                    <a:cxn ang="0">
                      <a:pos x="211" y="169"/>
                    </a:cxn>
                    <a:cxn ang="0">
                      <a:pos x="193" y="187"/>
                    </a:cxn>
                    <a:cxn ang="0">
                      <a:pos x="171" y="204"/>
                    </a:cxn>
                    <a:cxn ang="0">
                      <a:pos x="155" y="215"/>
                    </a:cxn>
                    <a:cxn ang="0">
                      <a:pos x="147" y="220"/>
                    </a:cxn>
                    <a:cxn ang="0">
                      <a:pos x="138" y="224"/>
                    </a:cxn>
                    <a:cxn ang="0">
                      <a:pos x="130" y="227"/>
                    </a:cxn>
                    <a:cxn ang="0">
                      <a:pos x="122" y="231"/>
                    </a:cxn>
                    <a:cxn ang="0">
                      <a:pos x="114" y="233"/>
                    </a:cxn>
                    <a:cxn ang="0">
                      <a:pos x="105" y="238"/>
                    </a:cxn>
                    <a:cxn ang="0">
                      <a:pos x="98" y="243"/>
                    </a:cxn>
                    <a:cxn ang="0">
                      <a:pos x="81" y="252"/>
                    </a:cxn>
                    <a:cxn ang="0">
                      <a:pos x="56" y="257"/>
                    </a:cxn>
                    <a:cxn ang="0">
                      <a:pos x="37" y="250"/>
                    </a:cxn>
                    <a:cxn ang="0">
                      <a:pos x="19" y="238"/>
                    </a:cxn>
                    <a:cxn ang="0">
                      <a:pos x="6" y="221"/>
                    </a:cxn>
                    <a:cxn ang="0">
                      <a:pos x="0" y="200"/>
                    </a:cxn>
                    <a:cxn ang="0">
                      <a:pos x="4" y="178"/>
                    </a:cxn>
                    <a:cxn ang="0">
                      <a:pos x="16" y="158"/>
                    </a:cxn>
                    <a:cxn ang="0">
                      <a:pos x="31" y="146"/>
                    </a:cxn>
                    <a:cxn ang="0">
                      <a:pos x="38" y="139"/>
                    </a:cxn>
                    <a:cxn ang="0">
                      <a:pos x="47" y="130"/>
                    </a:cxn>
                    <a:cxn ang="0">
                      <a:pos x="59" y="116"/>
                    </a:cxn>
                    <a:cxn ang="0">
                      <a:pos x="67" y="105"/>
                    </a:cxn>
                    <a:cxn ang="0">
                      <a:pos x="75" y="99"/>
                    </a:cxn>
                    <a:cxn ang="0">
                      <a:pos x="91" y="88"/>
                    </a:cxn>
                    <a:cxn ang="0">
                      <a:pos x="115" y="76"/>
                    </a:cxn>
                    <a:cxn ang="0">
                      <a:pos x="139" y="67"/>
                    </a:cxn>
                    <a:cxn ang="0">
                      <a:pos x="163" y="60"/>
                    </a:cxn>
                    <a:cxn ang="0">
                      <a:pos x="186" y="53"/>
                    </a:cxn>
                    <a:cxn ang="0">
                      <a:pos x="208" y="44"/>
                    </a:cxn>
                    <a:cxn ang="0">
                      <a:pos x="231" y="33"/>
                    </a:cxn>
                    <a:cxn ang="0">
                      <a:pos x="254" y="19"/>
                    </a:cxn>
                    <a:cxn ang="0">
                      <a:pos x="273" y="5"/>
                    </a:cxn>
                    <a:cxn ang="0">
                      <a:pos x="285" y="0"/>
                    </a:cxn>
                    <a:cxn ang="0">
                      <a:pos x="296" y="2"/>
                    </a:cxn>
                    <a:cxn ang="0">
                      <a:pos x="307" y="8"/>
                    </a:cxn>
                    <a:cxn ang="0">
                      <a:pos x="315" y="16"/>
                    </a:cxn>
                    <a:cxn ang="0">
                      <a:pos x="319" y="28"/>
                    </a:cxn>
                    <a:cxn ang="0">
                      <a:pos x="319" y="41"/>
                    </a:cxn>
                    <a:cxn ang="0">
                      <a:pos x="314" y="54"/>
                    </a:cxn>
                    <a:cxn ang="0">
                      <a:pos x="309" y="60"/>
                    </a:cxn>
                  </a:cxnLst>
                  <a:rect l="0" t="0" r="r" b="b"/>
                  <a:pathLst>
                    <a:path w="320" h="257">
                      <a:moveTo>
                        <a:pt x="309" y="60"/>
                      </a:moveTo>
                      <a:lnTo>
                        <a:pt x="297" y="71"/>
                      </a:lnTo>
                      <a:lnTo>
                        <a:pt x="287" y="81"/>
                      </a:lnTo>
                      <a:lnTo>
                        <a:pt x="277" y="91"/>
                      </a:lnTo>
                      <a:lnTo>
                        <a:pt x="269" y="102"/>
                      </a:lnTo>
                      <a:lnTo>
                        <a:pt x="260" y="111"/>
                      </a:lnTo>
                      <a:lnTo>
                        <a:pt x="252" y="121"/>
                      </a:lnTo>
                      <a:lnTo>
                        <a:pt x="244" y="131"/>
                      </a:lnTo>
                      <a:lnTo>
                        <a:pt x="237" y="141"/>
                      </a:lnTo>
                      <a:lnTo>
                        <a:pt x="229" y="150"/>
                      </a:lnTo>
                      <a:lnTo>
                        <a:pt x="221" y="160"/>
                      </a:lnTo>
                      <a:lnTo>
                        <a:pt x="211" y="169"/>
                      </a:lnTo>
                      <a:lnTo>
                        <a:pt x="203" y="178"/>
                      </a:lnTo>
                      <a:lnTo>
                        <a:pt x="193" y="187"/>
                      </a:lnTo>
                      <a:lnTo>
                        <a:pt x="183" y="196"/>
                      </a:lnTo>
                      <a:lnTo>
                        <a:pt x="171" y="204"/>
                      </a:lnTo>
                      <a:lnTo>
                        <a:pt x="160" y="213"/>
                      </a:lnTo>
                      <a:lnTo>
                        <a:pt x="155" y="215"/>
                      </a:lnTo>
                      <a:lnTo>
                        <a:pt x="150" y="218"/>
                      </a:lnTo>
                      <a:lnTo>
                        <a:pt x="147" y="220"/>
                      </a:lnTo>
                      <a:lnTo>
                        <a:pt x="143" y="222"/>
                      </a:lnTo>
                      <a:lnTo>
                        <a:pt x="138" y="224"/>
                      </a:lnTo>
                      <a:lnTo>
                        <a:pt x="135" y="226"/>
                      </a:lnTo>
                      <a:lnTo>
                        <a:pt x="130" y="227"/>
                      </a:lnTo>
                      <a:lnTo>
                        <a:pt x="126" y="230"/>
                      </a:lnTo>
                      <a:lnTo>
                        <a:pt x="122" y="231"/>
                      </a:lnTo>
                      <a:lnTo>
                        <a:pt x="117" y="232"/>
                      </a:lnTo>
                      <a:lnTo>
                        <a:pt x="114" y="233"/>
                      </a:lnTo>
                      <a:lnTo>
                        <a:pt x="110" y="236"/>
                      </a:lnTo>
                      <a:lnTo>
                        <a:pt x="105" y="238"/>
                      </a:lnTo>
                      <a:lnTo>
                        <a:pt x="102" y="240"/>
                      </a:lnTo>
                      <a:lnTo>
                        <a:pt x="98" y="243"/>
                      </a:lnTo>
                      <a:lnTo>
                        <a:pt x="93" y="246"/>
                      </a:lnTo>
                      <a:lnTo>
                        <a:pt x="81" y="252"/>
                      </a:lnTo>
                      <a:lnTo>
                        <a:pt x="70" y="255"/>
                      </a:lnTo>
                      <a:lnTo>
                        <a:pt x="56" y="257"/>
                      </a:lnTo>
                      <a:lnTo>
                        <a:pt x="47" y="255"/>
                      </a:lnTo>
                      <a:lnTo>
                        <a:pt x="37" y="250"/>
                      </a:lnTo>
                      <a:lnTo>
                        <a:pt x="27" y="246"/>
                      </a:lnTo>
                      <a:lnTo>
                        <a:pt x="19" y="238"/>
                      </a:lnTo>
                      <a:lnTo>
                        <a:pt x="12" y="231"/>
                      </a:lnTo>
                      <a:lnTo>
                        <a:pt x="6" y="221"/>
                      </a:lnTo>
                      <a:lnTo>
                        <a:pt x="3" y="211"/>
                      </a:lnTo>
                      <a:lnTo>
                        <a:pt x="0" y="200"/>
                      </a:lnTo>
                      <a:lnTo>
                        <a:pt x="1" y="189"/>
                      </a:lnTo>
                      <a:lnTo>
                        <a:pt x="4" y="178"/>
                      </a:lnTo>
                      <a:lnTo>
                        <a:pt x="9" y="169"/>
                      </a:lnTo>
                      <a:lnTo>
                        <a:pt x="16" y="158"/>
                      </a:lnTo>
                      <a:lnTo>
                        <a:pt x="27" y="150"/>
                      </a:lnTo>
                      <a:lnTo>
                        <a:pt x="31" y="146"/>
                      </a:lnTo>
                      <a:lnTo>
                        <a:pt x="34" y="143"/>
                      </a:lnTo>
                      <a:lnTo>
                        <a:pt x="38" y="139"/>
                      </a:lnTo>
                      <a:lnTo>
                        <a:pt x="42" y="136"/>
                      </a:lnTo>
                      <a:lnTo>
                        <a:pt x="47" y="130"/>
                      </a:lnTo>
                      <a:lnTo>
                        <a:pt x="53" y="122"/>
                      </a:lnTo>
                      <a:lnTo>
                        <a:pt x="59" y="116"/>
                      </a:lnTo>
                      <a:lnTo>
                        <a:pt x="65" y="109"/>
                      </a:lnTo>
                      <a:lnTo>
                        <a:pt x="67" y="105"/>
                      </a:lnTo>
                      <a:lnTo>
                        <a:pt x="71" y="103"/>
                      </a:lnTo>
                      <a:lnTo>
                        <a:pt x="75" y="99"/>
                      </a:lnTo>
                      <a:lnTo>
                        <a:pt x="80" y="97"/>
                      </a:lnTo>
                      <a:lnTo>
                        <a:pt x="91" y="88"/>
                      </a:lnTo>
                      <a:lnTo>
                        <a:pt x="104" y="82"/>
                      </a:lnTo>
                      <a:lnTo>
                        <a:pt x="115" y="76"/>
                      </a:lnTo>
                      <a:lnTo>
                        <a:pt x="127" y="72"/>
                      </a:lnTo>
                      <a:lnTo>
                        <a:pt x="139" y="67"/>
                      </a:lnTo>
                      <a:lnTo>
                        <a:pt x="150" y="64"/>
                      </a:lnTo>
                      <a:lnTo>
                        <a:pt x="163" y="60"/>
                      </a:lnTo>
                      <a:lnTo>
                        <a:pt x="175" y="56"/>
                      </a:lnTo>
                      <a:lnTo>
                        <a:pt x="186" y="53"/>
                      </a:lnTo>
                      <a:lnTo>
                        <a:pt x="197" y="49"/>
                      </a:lnTo>
                      <a:lnTo>
                        <a:pt x="208" y="44"/>
                      </a:lnTo>
                      <a:lnTo>
                        <a:pt x="220" y="39"/>
                      </a:lnTo>
                      <a:lnTo>
                        <a:pt x="231" y="33"/>
                      </a:lnTo>
                      <a:lnTo>
                        <a:pt x="242" y="27"/>
                      </a:lnTo>
                      <a:lnTo>
                        <a:pt x="254" y="19"/>
                      </a:lnTo>
                      <a:lnTo>
                        <a:pt x="265" y="10"/>
                      </a:lnTo>
                      <a:lnTo>
                        <a:pt x="273" y="5"/>
                      </a:lnTo>
                      <a:lnTo>
                        <a:pt x="279" y="2"/>
                      </a:lnTo>
                      <a:lnTo>
                        <a:pt x="285" y="0"/>
                      </a:lnTo>
                      <a:lnTo>
                        <a:pt x="291" y="0"/>
                      </a:lnTo>
                      <a:lnTo>
                        <a:pt x="296" y="2"/>
                      </a:lnTo>
                      <a:lnTo>
                        <a:pt x="302" y="4"/>
                      </a:lnTo>
                      <a:lnTo>
                        <a:pt x="307" y="8"/>
                      </a:lnTo>
                      <a:lnTo>
                        <a:pt x="312" y="12"/>
                      </a:lnTo>
                      <a:lnTo>
                        <a:pt x="315" y="16"/>
                      </a:lnTo>
                      <a:lnTo>
                        <a:pt x="318" y="22"/>
                      </a:lnTo>
                      <a:lnTo>
                        <a:pt x="319" y="28"/>
                      </a:lnTo>
                      <a:lnTo>
                        <a:pt x="320" y="34"/>
                      </a:lnTo>
                      <a:lnTo>
                        <a:pt x="319" y="41"/>
                      </a:lnTo>
                      <a:lnTo>
                        <a:pt x="318" y="48"/>
                      </a:lnTo>
                      <a:lnTo>
                        <a:pt x="314" y="54"/>
                      </a:lnTo>
                      <a:lnTo>
                        <a:pt x="309" y="60"/>
                      </a:lnTo>
                      <a:lnTo>
                        <a:pt x="309" y="60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5" name="AutoShape 11"/>
              <p:cNvSpPr>
                <a:spLocks noChangeArrowheads="1"/>
              </p:cNvSpPr>
              <p:nvPr/>
            </p:nvSpPr>
            <p:spPr bwMode="auto">
              <a:xfrm>
                <a:off x="5303526" y="1795389"/>
                <a:ext cx="2099531" cy="1919859"/>
              </a:xfrm>
              <a:prstGeom prst="parallelogram">
                <a:avLst>
                  <a:gd name="adj" fmla="val 0"/>
                </a:avLst>
              </a:prstGeom>
              <a:solidFill>
                <a:srgbClr val="BBE0E3"/>
              </a:solidFill>
              <a:ln w="9525">
                <a:solidFill>
                  <a:srgbClr val="A70101"/>
                </a:solidFill>
                <a:miter lim="800000"/>
                <a:headEnd/>
                <a:tailEnd/>
              </a:ln>
              <a:effectLst/>
              <a:scene3d>
                <a:camera prst="perspectiveContrastingLeftFacing"/>
                <a:lightRig rig="threePt" dir="t"/>
              </a:scene3d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6" name="Group 41"/>
              <p:cNvGrpSpPr>
                <a:grpSpLocks/>
              </p:cNvGrpSpPr>
              <p:nvPr/>
            </p:nvGrpSpPr>
            <p:grpSpPr bwMode="auto">
              <a:xfrm>
                <a:off x="2010782" y="2465598"/>
                <a:ext cx="602039" cy="807649"/>
                <a:chOff x="2693" y="2525"/>
                <a:chExt cx="402" cy="606"/>
              </a:xfrm>
            </p:grpSpPr>
            <p:sp>
              <p:nvSpPr>
                <p:cNvPr id="45" name="Freeform 42"/>
                <p:cNvSpPr>
                  <a:spLocks/>
                </p:cNvSpPr>
                <p:nvPr/>
              </p:nvSpPr>
              <p:spPr bwMode="auto">
                <a:xfrm>
                  <a:off x="2822" y="2525"/>
                  <a:ext cx="273" cy="606"/>
                </a:xfrm>
                <a:custGeom>
                  <a:avLst/>
                  <a:gdLst/>
                  <a:ahLst/>
                  <a:cxnLst>
                    <a:cxn ang="0">
                      <a:pos x="439" y="3"/>
                    </a:cxn>
                    <a:cxn ang="0">
                      <a:pos x="598" y="60"/>
                    </a:cxn>
                    <a:cxn ang="0">
                      <a:pos x="739" y="146"/>
                    </a:cxn>
                    <a:cxn ang="0">
                      <a:pos x="815" y="199"/>
                    </a:cxn>
                    <a:cxn ang="0">
                      <a:pos x="875" y="242"/>
                    </a:cxn>
                    <a:cxn ang="0">
                      <a:pos x="926" y="293"/>
                    </a:cxn>
                    <a:cxn ang="0">
                      <a:pos x="960" y="349"/>
                    </a:cxn>
                    <a:cxn ang="0">
                      <a:pos x="978" y="390"/>
                    </a:cxn>
                    <a:cxn ang="0">
                      <a:pos x="992" y="434"/>
                    </a:cxn>
                    <a:cxn ang="0">
                      <a:pos x="1008" y="485"/>
                    </a:cxn>
                    <a:cxn ang="0">
                      <a:pos x="1031" y="573"/>
                    </a:cxn>
                    <a:cxn ang="0">
                      <a:pos x="1048" y="661"/>
                    </a:cxn>
                    <a:cxn ang="0">
                      <a:pos x="1056" y="751"/>
                    </a:cxn>
                    <a:cxn ang="0">
                      <a:pos x="1054" y="784"/>
                    </a:cxn>
                    <a:cxn ang="0">
                      <a:pos x="1051" y="818"/>
                    </a:cxn>
                    <a:cxn ang="0">
                      <a:pos x="1050" y="851"/>
                    </a:cxn>
                    <a:cxn ang="0">
                      <a:pos x="1056" y="894"/>
                    </a:cxn>
                    <a:cxn ang="0">
                      <a:pos x="1068" y="941"/>
                    </a:cxn>
                    <a:cxn ang="0">
                      <a:pos x="1079" y="988"/>
                    </a:cxn>
                    <a:cxn ang="0">
                      <a:pos x="1091" y="1111"/>
                    </a:cxn>
                    <a:cxn ang="0">
                      <a:pos x="1091" y="1286"/>
                    </a:cxn>
                    <a:cxn ang="0">
                      <a:pos x="1078" y="1459"/>
                    </a:cxn>
                    <a:cxn ang="0">
                      <a:pos x="1057" y="1662"/>
                    </a:cxn>
                    <a:cxn ang="0">
                      <a:pos x="1002" y="1871"/>
                    </a:cxn>
                    <a:cxn ang="0">
                      <a:pos x="904" y="2057"/>
                    </a:cxn>
                    <a:cxn ang="0">
                      <a:pos x="772" y="2221"/>
                    </a:cxn>
                    <a:cxn ang="0">
                      <a:pos x="697" y="2282"/>
                    </a:cxn>
                    <a:cxn ang="0">
                      <a:pos x="615" y="2326"/>
                    </a:cxn>
                    <a:cxn ang="0">
                      <a:pos x="526" y="2368"/>
                    </a:cxn>
                    <a:cxn ang="0">
                      <a:pos x="415" y="2406"/>
                    </a:cxn>
                    <a:cxn ang="0">
                      <a:pos x="288" y="2426"/>
                    </a:cxn>
                    <a:cxn ang="0">
                      <a:pos x="172" y="2405"/>
                    </a:cxn>
                    <a:cxn ang="0">
                      <a:pos x="97" y="2395"/>
                    </a:cxn>
                    <a:cxn ang="0">
                      <a:pos x="39" y="2372"/>
                    </a:cxn>
                    <a:cxn ang="0">
                      <a:pos x="4" y="2321"/>
                    </a:cxn>
                    <a:cxn ang="0">
                      <a:pos x="3" y="2249"/>
                    </a:cxn>
                    <a:cxn ang="0">
                      <a:pos x="32" y="2190"/>
                    </a:cxn>
                    <a:cxn ang="0">
                      <a:pos x="76" y="2136"/>
                    </a:cxn>
                    <a:cxn ang="0">
                      <a:pos x="120" y="2080"/>
                    </a:cxn>
                    <a:cxn ang="0">
                      <a:pos x="162" y="2017"/>
                    </a:cxn>
                    <a:cxn ang="0">
                      <a:pos x="202" y="1952"/>
                    </a:cxn>
                    <a:cxn ang="0">
                      <a:pos x="245" y="1874"/>
                    </a:cxn>
                    <a:cxn ang="0">
                      <a:pos x="319" y="1752"/>
                    </a:cxn>
                    <a:cxn ang="0">
                      <a:pos x="396" y="1631"/>
                    </a:cxn>
                    <a:cxn ang="0">
                      <a:pos x="466" y="1504"/>
                    </a:cxn>
                    <a:cxn ang="0">
                      <a:pos x="592" y="1198"/>
                    </a:cxn>
                    <a:cxn ang="0">
                      <a:pos x="677" y="865"/>
                    </a:cxn>
                    <a:cxn ang="0">
                      <a:pos x="654" y="539"/>
                    </a:cxn>
                    <a:cxn ang="0">
                      <a:pos x="548" y="410"/>
                    </a:cxn>
                    <a:cxn ang="0">
                      <a:pos x="454" y="307"/>
                    </a:cxn>
                    <a:cxn ang="0">
                      <a:pos x="355" y="216"/>
                    </a:cxn>
                    <a:cxn ang="0">
                      <a:pos x="266" y="160"/>
                    </a:cxn>
                    <a:cxn ang="0">
                      <a:pos x="245" y="88"/>
                    </a:cxn>
                    <a:cxn ang="0">
                      <a:pos x="288" y="31"/>
                    </a:cxn>
                  </a:cxnLst>
                  <a:rect l="0" t="0" r="r" b="b"/>
                  <a:pathLst>
                    <a:path w="1092" h="2426">
                      <a:moveTo>
                        <a:pt x="346" y="26"/>
                      </a:moveTo>
                      <a:lnTo>
                        <a:pt x="363" y="11"/>
                      </a:lnTo>
                      <a:lnTo>
                        <a:pt x="385" y="4"/>
                      </a:lnTo>
                      <a:lnTo>
                        <a:pt x="410" y="0"/>
                      </a:lnTo>
                      <a:lnTo>
                        <a:pt x="439" y="3"/>
                      </a:lnTo>
                      <a:lnTo>
                        <a:pt x="468" y="8"/>
                      </a:lnTo>
                      <a:lnTo>
                        <a:pt x="499" y="17"/>
                      </a:lnTo>
                      <a:lnTo>
                        <a:pt x="532" y="28"/>
                      </a:lnTo>
                      <a:lnTo>
                        <a:pt x="565" y="44"/>
                      </a:lnTo>
                      <a:lnTo>
                        <a:pt x="598" y="60"/>
                      </a:lnTo>
                      <a:lnTo>
                        <a:pt x="630" y="77"/>
                      </a:lnTo>
                      <a:lnTo>
                        <a:pt x="660" y="94"/>
                      </a:lnTo>
                      <a:lnTo>
                        <a:pt x="689" y="113"/>
                      </a:lnTo>
                      <a:lnTo>
                        <a:pt x="716" y="129"/>
                      </a:lnTo>
                      <a:lnTo>
                        <a:pt x="739" y="146"/>
                      </a:lnTo>
                      <a:lnTo>
                        <a:pt x="760" y="160"/>
                      </a:lnTo>
                      <a:lnTo>
                        <a:pt x="777" y="172"/>
                      </a:lnTo>
                      <a:lnTo>
                        <a:pt x="790" y="181"/>
                      </a:lnTo>
                      <a:lnTo>
                        <a:pt x="803" y="191"/>
                      </a:lnTo>
                      <a:lnTo>
                        <a:pt x="815" y="199"/>
                      </a:lnTo>
                      <a:lnTo>
                        <a:pt x="829" y="208"/>
                      </a:lnTo>
                      <a:lnTo>
                        <a:pt x="840" y="216"/>
                      </a:lnTo>
                      <a:lnTo>
                        <a:pt x="852" y="225"/>
                      </a:lnTo>
                      <a:lnTo>
                        <a:pt x="864" y="233"/>
                      </a:lnTo>
                      <a:lnTo>
                        <a:pt x="875" y="242"/>
                      </a:lnTo>
                      <a:lnTo>
                        <a:pt x="886" y="251"/>
                      </a:lnTo>
                      <a:lnTo>
                        <a:pt x="897" y="260"/>
                      </a:lnTo>
                      <a:lnTo>
                        <a:pt x="907" y="270"/>
                      </a:lnTo>
                      <a:lnTo>
                        <a:pt x="918" y="282"/>
                      </a:lnTo>
                      <a:lnTo>
                        <a:pt x="926" y="293"/>
                      </a:lnTo>
                      <a:lnTo>
                        <a:pt x="936" y="305"/>
                      </a:lnTo>
                      <a:lnTo>
                        <a:pt x="945" y="319"/>
                      </a:lnTo>
                      <a:lnTo>
                        <a:pt x="953" y="335"/>
                      </a:lnTo>
                      <a:lnTo>
                        <a:pt x="957" y="342"/>
                      </a:lnTo>
                      <a:lnTo>
                        <a:pt x="960" y="349"/>
                      </a:lnTo>
                      <a:lnTo>
                        <a:pt x="964" y="358"/>
                      </a:lnTo>
                      <a:lnTo>
                        <a:pt x="969" y="367"/>
                      </a:lnTo>
                      <a:lnTo>
                        <a:pt x="971" y="374"/>
                      </a:lnTo>
                      <a:lnTo>
                        <a:pt x="975" y="382"/>
                      </a:lnTo>
                      <a:lnTo>
                        <a:pt x="978" y="390"/>
                      </a:lnTo>
                      <a:lnTo>
                        <a:pt x="981" y="399"/>
                      </a:lnTo>
                      <a:lnTo>
                        <a:pt x="984" y="407"/>
                      </a:lnTo>
                      <a:lnTo>
                        <a:pt x="987" y="415"/>
                      </a:lnTo>
                      <a:lnTo>
                        <a:pt x="990" y="424"/>
                      </a:lnTo>
                      <a:lnTo>
                        <a:pt x="992" y="434"/>
                      </a:lnTo>
                      <a:lnTo>
                        <a:pt x="995" y="441"/>
                      </a:lnTo>
                      <a:lnTo>
                        <a:pt x="998" y="451"/>
                      </a:lnTo>
                      <a:lnTo>
                        <a:pt x="1001" y="459"/>
                      </a:lnTo>
                      <a:lnTo>
                        <a:pt x="1003" y="468"/>
                      </a:lnTo>
                      <a:lnTo>
                        <a:pt x="1008" y="485"/>
                      </a:lnTo>
                      <a:lnTo>
                        <a:pt x="1013" y="502"/>
                      </a:lnTo>
                      <a:lnTo>
                        <a:pt x="1018" y="519"/>
                      </a:lnTo>
                      <a:lnTo>
                        <a:pt x="1023" y="537"/>
                      </a:lnTo>
                      <a:lnTo>
                        <a:pt x="1028" y="554"/>
                      </a:lnTo>
                      <a:lnTo>
                        <a:pt x="1031" y="573"/>
                      </a:lnTo>
                      <a:lnTo>
                        <a:pt x="1036" y="590"/>
                      </a:lnTo>
                      <a:lnTo>
                        <a:pt x="1040" y="607"/>
                      </a:lnTo>
                      <a:lnTo>
                        <a:pt x="1042" y="624"/>
                      </a:lnTo>
                      <a:lnTo>
                        <a:pt x="1045" y="642"/>
                      </a:lnTo>
                      <a:lnTo>
                        <a:pt x="1048" y="661"/>
                      </a:lnTo>
                      <a:lnTo>
                        <a:pt x="1051" y="678"/>
                      </a:lnTo>
                      <a:lnTo>
                        <a:pt x="1052" y="696"/>
                      </a:lnTo>
                      <a:lnTo>
                        <a:pt x="1054" y="713"/>
                      </a:lnTo>
                      <a:lnTo>
                        <a:pt x="1054" y="731"/>
                      </a:lnTo>
                      <a:lnTo>
                        <a:pt x="1056" y="751"/>
                      </a:lnTo>
                      <a:lnTo>
                        <a:pt x="1056" y="757"/>
                      </a:lnTo>
                      <a:lnTo>
                        <a:pt x="1056" y="763"/>
                      </a:lnTo>
                      <a:lnTo>
                        <a:pt x="1054" y="771"/>
                      </a:lnTo>
                      <a:lnTo>
                        <a:pt x="1054" y="778"/>
                      </a:lnTo>
                      <a:lnTo>
                        <a:pt x="1054" y="784"/>
                      </a:lnTo>
                      <a:lnTo>
                        <a:pt x="1053" y="791"/>
                      </a:lnTo>
                      <a:lnTo>
                        <a:pt x="1053" y="797"/>
                      </a:lnTo>
                      <a:lnTo>
                        <a:pt x="1053" y="806"/>
                      </a:lnTo>
                      <a:lnTo>
                        <a:pt x="1052" y="812"/>
                      </a:lnTo>
                      <a:lnTo>
                        <a:pt x="1051" y="818"/>
                      </a:lnTo>
                      <a:lnTo>
                        <a:pt x="1051" y="825"/>
                      </a:lnTo>
                      <a:lnTo>
                        <a:pt x="1051" y="832"/>
                      </a:lnTo>
                      <a:lnTo>
                        <a:pt x="1050" y="838"/>
                      </a:lnTo>
                      <a:lnTo>
                        <a:pt x="1050" y="845"/>
                      </a:lnTo>
                      <a:lnTo>
                        <a:pt x="1050" y="851"/>
                      </a:lnTo>
                      <a:lnTo>
                        <a:pt x="1050" y="857"/>
                      </a:lnTo>
                      <a:lnTo>
                        <a:pt x="1051" y="866"/>
                      </a:lnTo>
                      <a:lnTo>
                        <a:pt x="1052" y="875"/>
                      </a:lnTo>
                      <a:lnTo>
                        <a:pt x="1054" y="884"/>
                      </a:lnTo>
                      <a:lnTo>
                        <a:pt x="1056" y="894"/>
                      </a:lnTo>
                      <a:lnTo>
                        <a:pt x="1058" y="902"/>
                      </a:lnTo>
                      <a:lnTo>
                        <a:pt x="1061" y="913"/>
                      </a:lnTo>
                      <a:lnTo>
                        <a:pt x="1064" y="922"/>
                      </a:lnTo>
                      <a:lnTo>
                        <a:pt x="1067" y="932"/>
                      </a:lnTo>
                      <a:lnTo>
                        <a:pt x="1068" y="941"/>
                      </a:lnTo>
                      <a:lnTo>
                        <a:pt x="1070" y="951"/>
                      </a:lnTo>
                      <a:lnTo>
                        <a:pt x="1073" y="960"/>
                      </a:lnTo>
                      <a:lnTo>
                        <a:pt x="1075" y="969"/>
                      </a:lnTo>
                      <a:lnTo>
                        <a:pt x="1076" y="979"/>
                      </a:lnTo>
                      <a:lnTo>
                        <a:pt x="1079" y="988"/>
                      </a:lnTo>
                      <a:lnTo>
                        <a:pt x="1081" y="996"/>
                      </a:lnTo>
                      <a:lnTo>
                        <a:pt x="1083" y="1006"/>
                      </a:lnTo>
                      <a:lnTo>
                        <a:pt x="1086" y="1041"/>
                      </a:lnTo>
                      <a:lnTo>
                        <a:pt x="1089" y="1076"/>
                      </a:lnTo>
                      <a:lnTo>
                        <a:pt x="1091" y="1111"/>
                      </a:lnTo>
                      <a:lnTo>
                        <a:pt x="1092" y="1146"/>
                      </a:lnTo>
                      <a:lnTo>
                        <a:pt x="1092" y="1181"/>
                      </a:lnTo>
                      <a:lnTo>
                        <a:pt x="1092" y="1216"/>
                      </a:lnTo>
                      <a:lnTo>
                        <a:pt x="1092" y="1251"/>
                      </a:lnTo>
                      <a:lnTo>
                        <a:pt x="1091" y="1286"/>
                      </a:lnTo>
                      <a:lnTo>
                        <a:pt x="1089" y="1320"/>
                      </a:lnTo>
                      <a:lnTo>
                        <a:pt x="1087" y="1355"/>
                      </a:lnTo>
                      <a:lnTo>
                        <a:pt x="1084" y="1389"/>
                      </a:lnTo>
                      <a:lnTo>
                        <a:pt x="1081" y="1425"/>
                      </a:lnTo>
                      <a:lnTo>
                        <a:pt x="1078" y="1459"/>
                      </a:lnTo>
                      <a:lnTo>
                        <a:pt x="1075" y="1494"/>
                      </a:lnTo>
                      <a:lnTo>
                        <a:pt x="1073" y="1528"/>
                      </a:lnTo>
                      <a:lnTo>
                        <a:pt x="1070" y="1564"/>
                      </a:lnTo>
                      <a:lnTo>
                        <a:pt x="1064" y="1614"/>
                      </a:lnTo>
                      <a:lnTo>
                        <a:pt x="1057" y="1662"/>
                      </a:lnTo>
                      <a:lnTo>
                        <a:pt x="1048" y="1707"/>
                      </a:lnTo>
                      <a:lnTo>
                        <a:pt x="1040" y="1751"/>
                      </a:lnTo>
                      <a:lnTo>
                        <a:pt x="1028" y="1792"/>
                      </a:lnTo>
                      <a:lnTo>
                        <a:pt x="1017" y="1832"/>
                      </a:lnTo>
                      <a:lnTo>
                        <a:pt x="1002" y="1871"/>
                      </a:lnTo>
                      <a:lnTo>
                        <a:pt x="987" y="1911"/>
                      </a:lnTo>
                      <a:lnTo>
                        <a:pt x="969" y="1948"/>
                      </a:lnTo>
                      <a:lnTo>
                        <a:pt x="949" y="1985"/>
                      </a:lnTo>
                      <a:lnTo>
                        <a:pt x="929" y="2022"/>
                      </a:lnTo>
                      <a:lnTo>
                        <a:pt x="904" y="2057"/>
                      </a:lnTo>
                      <a:lnTo>
                        <a:pt x="879" y="2094"/>
                      </a:lnTo>
                      <a:lnTo>
                        <a:pt x="851" y="2130"/>
                      </a:lnTo>
                      <a:lnTo>
                        <a:pt x="820" y="2167"/>
                      </a:lnTo>
                      <a:lnTo>
                        <a:pt x="788" y="2206"/>
                      </a:lnTo>
                      <a:lnTo>
                        <a:pt x="772" y="2221"/>
                      </a:lnTo>
                      <a:lnTo>
                        <a:pt x="758" y="2235"/>
                      </a:lnTo>
                      <a:lnTo>
                        <a:pt x="743" y="2247"/>
                      </a:lnTo>
                      <a:lnTo>
                        <a:pt x="728" y="2261"/>
                      </a:lnTo>
                      <a:lnTo>
                        <a:pt x="713" y="2272"/>
                      </a:lnTo>
                      <a:lnTo>
                        <a:pt x="697" y="2282"/>
                      </a:lnTo>
                      <a:lnTo>
                        <a:pt x="682" y="2291"/>
                      </a:lnTo>
                      <a:lnTo>
                        <a:pt x="666" y="2301"/>
                      </a:lnTo>
                      <a:lnTo>
                        <a:pt x="649" y="2310"/>
                      </a:lnTo>
                      <a:lnTo>
                        <a:pt x="632" y="2318"/>
                      </a:lnTo>
                      <a:lnTo>
                        <a:pt x="615" y="2326"/>
                      </a:lnTo>
                      <a:lnTo>
                        <a:pt x="599" y="2334"/>
                      </a:lnTo>
                      <a:lnTo>
                        <a:pt x="581" y="2343"/>
                      </a:lnTo>
                      <a:lnTo>
                        <a:pt x="562" y="2351"/>
                      </a:lnTo>
                      <a:lnTo>
                        <a:pt x="544" y="2358"/>
                      </a:lnTo>
                      <a:lnTo>
                        <a:pt x="526" y="2368"/>
                      </a:lnTo>
                      <a:lnTo>
                        <a:pt x="505" y="2376"/>
                      </a:lnTo>
                      <a:lnTo>
                        <a:pt x="485" y="2384"/>
                      </a:lnTo>
                      <a:lnTo>
                        <a:pt x="462" y="2391"/>
                      </a:lnTo>
                      <a:lnTo>
                        <a:pt x="439" y="2400"/>
                      </a:lnTo>
                      <a:lnTo>
                        <a:pt x="415" y="2406"/>
                      </a:lnTo>
                      <a:lnTo>
                        <a:pt x="390" y="2412"/>
                      </a:lnTo>
                      <a:lnTo>
                        <a:pt x="365" y="2417"/>
                      </a:lnTo>
                      <a:lnTo>
                        <a:pt x="339" y="2422"/>
                      </a:lnTo>
                      <a:lnTo>
                        <a:pt x="312" y="2424"/>
                      </a:lnTo>
                      <a:lnTo>
                        <a:pt x="288" y="2426"/>
                      </a:lnTo>
                      <a:lnTo>
                        <a:pt x="262" y="2426"/>
                      </a:lnTo>
                      <a:lnTo>
                        <a:pt x="238" y="2423"/>
                      </a:lnTo>
                      <a:lnTo>
                        <a:pt x="214" y="2419"/>
                      </a:lnTo>
                      <a:lnTo>
                        <a:pt x="192" y="2413"/>
                      </a:lnTo>
                      <a:lnTo>
                        <a:pt x="172" y="2405"/>
                      </a:lnTo>
                      <a:lnTo>
                        <a:pt x="153" y="2395"/>
                      </a:lnTo>
                      <a:lnTo>
                        <a:pt x="139" y="2395"/>
                      </a:lnTo>
                      <a:lnTo>
                        <a:pt x="125" y="2396"/>
                      </a:lnTo>
                      <a:lnTo>
                        <a:pt x="111" y="2395"/>
                      </a:lnTo>
                      <a:lnTo>
                        <a:pt x="97" y="2395"/>
                      </a:lnTo>
                      <a:lnTo>
                        <a:pt x="84" y="2391"/>
                      </a:lnTo>
                      <a:lnTo>
                        <a:pt x="72" y="2389"/>
                      </a:lnTo>
                      <a:lnTo>
                        <a:pt x="59" y="2384"/>
                      </a:lnTo>
                      <a:lnTo>
                        <a:pt x="50" y="2379"/>
                      </a:lnTo>
                      <a:lnTo>
                        <a:pt x="39" y="2372"/>
                      </a:lnTo>
                      <a:lnTo>
                        <a:pt x="30" y="2363"/>
                      </a:lnTo>
                      <a:lnTo>
                        <a:pt x="21" y="2355"/>
                      </a:lnTo>
                      <a:lnTo>
                        <a:pt x="14" y="2345"/>
                      </a:lnTo>
                      <a:lnTo>
                        <a:pt x="8" y="2333"/>
                      </a:lnTo>
                      <a:lnTo>
                        <a:pt x="4" y="2321"/>
                      </a:lnTo>
                      <a:lnTo>
                        <a:pt x="2" y="2306"/>
                      </a:lnTo>
                      <a:lnTo>
                        <a:pt x="1" y="2291"/>
                      </a:lnTo>
                      <a:lnTo>
                        <a:pt x="0" y="2277"/>
                      </a:lnTo>
                      <a:lnTo>
                        <a:pt x="1" y="2263"/>
                      </a:lnTo>
                      <a:lnTo>
                        <a:pt x="3" y="2249"/>
                      </a:lnTo>
                      <a:lnTo>
                        <a:pt x="8" y="2236"/>
                      </a:lnTo>
                      <a:lnTo>
                        <a:pt x="12" y="2224"/>
                      </a:lnTo>
                      <a:lnTo>
                        <a:pt x="18" y="2212"/>
                      </a:lnTo>
                      <a:lnTo>
                        <a:pt x="25" y="2200"/>
                      </a:lnTo>
                      <a:lnTo>
                        <a:pt x="32" y="2190"/>
                      </a:lnTo>
                      <a:lnTo>
                        <a:pt x="41" y="2178"/>
                      </a:lnTo>
                      <a:lnTo>
                        <a:pt x="50" y="2168"/>
                      </a:lnTo>
                      <a:lnTo>
                        <a:pt x="58" y="2157"/>
                      </a:lnTo>
                      <a:lnTo>
                        <a:pt x="68" y="2146"/>
                      </a:lnTo>
                      <a:lnTo>
                        <a:pt x="76" y="2136"/>
                      </a:lnTo>
                      <a:lnTo>
                        <a:pt x="86" y="2127"/>
                      </a:lnTo>
                      <a:lnTo>
                        <a:pt x="95" y="2116"/>
                      </a:lnTo>
                      <a:lnTo>
                        <a:pt x="103" y="2106"/>
                      </a:lnTo>
                      <a:lnTo>
                        <a:pt x="112" y="2092"/>
                      </a:lnTo>
                      <a:lnTo>
                        <a:pt x="120" y="2080"/>
                      </a:lnTo>
                      <a:lnTo>
                        <a:pt x="128" y="2067"/>
                      </a:lnTo>
                      <a:lnTo>
                        <a:pt x="137" y="2055"/>
                      </a:lnTo>
                      <a:lnTo>
                        <a:pt x="145" y="2041"/>
                      </a:lnTo>
                      <a:lnTo>
                        <a:pt x="153" y="2029"/>
                      </a:lnTo>
                      <a:lnTo>
                        <a:pt x="162" y="2017"/>
                      </a:lnTo>
                      <a:lnTo>
                        <a:pt x="170" y="2004"/>
                      </a:lnTo>
                      <a:lnTo>
                        <a:pt x="178" y="1990"/>
                      </a:lnTo>
                      <a:lnTo>
                        <a:pt x="186" y="1978"/>
                      </a:lnTo>
                      <a:lnTo>
                        <a:pt x="194" y="1964"/>
                      </a:lnTo>
                      <a:lnTo>
                        <a:pt x="202" y="1952"/>
                      </a:lnTo>
                      <a:lnTo>
                        <a:pt x="210" y="1939"/>
                      </a:lnTo>
                      <a:lnTo>
                        <a:pt x="217" y="1926"/>
                      </a:lnTo>
                      <a:lnTo>
                        <a:pt x="225" y="1912"/>
                      </a:lnTo>
                      <a:lnTo>
                        <a:pt x="233" y="1900"/>
                      </a:lnTo>
                      <a:lnTo>
                        <a:pt x="245" y="1874"/>
                      </a:lnTo>
                      <a:lnTo>
                        <a:pt x="260" y="1849"/>
                      </a:lnTo>
                      <a:lnTo>
                        <a:pt x="274" y="1824"/>
                      </a:lnTo>
                      <a:lnTo>
                        <a:pt x="289" y="1799"/>
                      </a:lnTo>
                      <a:lnTo>
                        <a:pt x="305" y="1775"/>
                      </a:lnTo>
                      <a:lnTo>
                        <a:pt x="319" y="1752"/>
                      </a:lnTo>
                      <a:lnTo>
                        <a:pt x="335" y="1727"/>
                      </a:lnTo>
                      <a:lnTo>
                        <a:pt x="351" y="1704"/>
                      </a:lnTo>
                      <a:lnTo>
                        <a:pt x="367" y="1679"/>
                      </a:lnTo>
                      <a:lnTo>
                        <a:pt x="382" y="1655"/>
                      </a:lnTo>
                      <a:lnTo>
                        <a:pt x="396" y="1631"/>
                      </a:lnTo>
                      <a:lnTo>
                        <a:pt x="412" y="1607"/>
                      </a:lnTo>
                      <a:lnTo>
                        <a:pt x="426" y="1581"/>
                      </a:lnTo>
                      <a:lnTo>
                        <a:pt x="440" y="1557"/>
                      </a:lnTo>
                      <a:lnTo>
                        <a:pt x="453" y="1531"/>
                      </a:lnTo>
                      <a:lnTo>
                        <a:pt x="466" y="1504"/>
                      </a:lnTo>
                      <a:lnTo>
                        <a:pt x="490" y="1447"/>
                      </a:lnTo>
                      <a:lnTo>
                        <a:pt x="516" y="1387"/>
                      </a:lnTo>
                      <a:lnTo>
                        <a:pt x="542" y="1326"/>
                      </a:lnTo>
                      <a:lnTo>
                        <a:pt x="567" y="1264"/>
                      </a:lnTo>
                      <a:lnTo>
                        <a:pt x="592" y="1198"/>
                      </a:lnTo>
                      <a:lnTo>
                        <a:pt x="614" y="1132"/>
                      </a:lnTo>
                      <a:lnTo>
                        <a:pt x="634" y="1066"/>
                      </a:lnTo>
                      <a:lnTo>
                        <a:pt x="653" y="999"/>
                      </a:lnTo>
                      <a:lnTo>
                        <a:pt x="666" y="932"/>
                      </a:lnTo>
                      <a:lnTo>
                        <a:pt x="677" y="865"/>
                      </a:lnTo>
                      <a:lnTo>
                        <a:pt x="683" y="797"/>
                      </a:lnTo>
                      <a:lnTo>
                        <a:pt x="685" y="731"/>
                      </a:lnTo>
                      <a:lnTo>
                        <a:pt x="681" y="666"/>
                      </a:lnTo>
                      <a:lnTo>
                        <a:pt x="671" y="601"/>
                      </a:lnTo>
                      <a:lnTo>
                        <a:pt x="654" y="539"/>
                      </a:lnTo>
                      <a:lnTo>
                        <a:pt x="632" y="478"/>
                      </a:lnTo>
                      <a:lnTo>
                        <a:pt x="609" y="463"/>
                      </a:lnTo>
                      <a:lnTo>
                        <a:pt x="588" y="447"/>
                      </a:lnTo>
                      <a:lnTo>
                        <a:pt x="567" y="429"/>
                      </a:lnTo>
                      <a:lnTo>
                        <a:pt x="548" y="410"/>
                      </a:lnTo>
                      <a:lnTo>
                        <a:pt x="528" y="390"/>
                      </a:lnTo>
                      <a:lnTo>
                        <a:pt x="510" y="370"/>
                      </a:lnTo>
                      <a:lnTo>
                        <a:pt x="492" y="349"/>
                      </a:lnTo>
                      <a:lnTo>
                        <a:pt x="473" y="329"/>
                      </a:lnTo>
                      <a:lnTo>
                        <a:pt x="454" y="307"/>
                      </a:lnTo>
                      <a:lnTo>
                        <a:pt x="434" y="286"/>
                      </a:lnTo>
                      <a:lnTo>
                        <a:pt x="415" y="266"/>
                      </a:lnTo>
                      <a:lnTo>
                        <a:pt x="396" y="249"/>
                      </a:lnTo>
                      <a:lnTo>
                        <a:pt x="374" y="231"/>
                      </a:lnTo>
                      <a:lnTo>
                        <a:pt x="355" y="216"/>
                      </a:lnTo>
                      <a:lnTo>
                        <a:pt x="333" y="202"/>
                      </a:lnTo>
                      <a:lnTo>
                        <a:pt x="310" y="192"/>
                      </a:lnTo>
                      <a:lnTo>
                        <a:pt x="293" y="182"/>
                      </a:lnTo>
                      <a:lnTo>
                        <a:pt x="278" y="172"/>
                      </a:lnTo>
                      <a:lnTo>
                        <a:pt x="266" y="160"/>
                      </a:lnTo>
                      <a:lnTo>
                        <a:pt x="257" y="147"/>
                      </a:lnTo>
                      <a:lnTo>
                        <a:pt x="250" y="132"/>
                      </a:lnTo>
                      <a:lnTo>
                        <a:pt x="246" y="118"/>
                      </a:lnTo>
                      <a:lnTo>
                        <a:pt x="244" y="103"/>
                      </a:lnTo>
                      <a:lnTo>
                        <a:pt x="245" y="88"/>
                      </a:lnTo>
                      <a:lnTo>
                        <a:pt x="249" y="74"/>
                      </a:lnTo>
                      <a:lnTo>
                        <a:pt x="255" y="60"/>
                      </a:lnTo>
                      <a:lnTo>
                        <a:pt x="262" y="49"/>
                      </a:lnTo>
                      <a:lnTo>
                        <a:pt x="275" y="39"/>
                      </a:lnTo>
                      <a:lnTo>
                        <a:pt x="288" y="31"/>
                      </a:lnTo>
                      <a:lnTo>
                        <a:pt x="305" y="26"/>
                      </a:lnTo>
                      <a:lnTo>
                        <a:pt x="323" y="24"/>
                      </a:lnTo>
                      <a:lnTo>
                        <a:pt x="346" y="26"/>
                      </a:lnTo>
                      <a:lnTo>
                        <a:pt x="346" y="26"/>
                      </a:lnTo>
                      <a:close/>
                    </a:path>
                  </a:pathLst>
                </a:custGeom>
                <a:solidFill>
                  <a:srgbClr val="B7F7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6" name="Freeform 43"/>
                <p:cNvSpPr>
                  <a:spLocks/>
                </p:cNvSpPr>
                <p:nvPr/>
              </p:nvSpPr>
              <p:spPr bwMode="auto">
                <a:xfrm>
                  <a:off x="2693" y="2530"/>
                  <a:ext cx="232" cy="588"/>
                </a:xfrm>
                <a:custGeom>
                  <a:avLst/>
                  <a:gdLst/>
                  <a:ahLst/>
                  <a:cxnLst>
                    <a:cxn ang="0">
                      <a:pos x="874" y="105"/>
                    </a:cxn>
                    <a:cxn ang="0">
                      <a:pos x="903" y="111"/>
                    </a:cxn>
                    <a:cxn ang="0">
                      <a:pos x="926" y="135"/>
                    </a:cxn>
                    <a:cxn ang="0">
                      <a:pos x="920" y="163"/>
                    </a:cxn>
                    <a:cxn ang="0">
                      <a:pos x="889" y="180"/>
                    </a:cxn>
                    <a:cxn ang="0">
                      <a:pos x="844" y="185"/>
                    </a:cxn>
                    <a:cxn ang="0">
                      <a:pos x="807" y="198"/>
                    </a:cxn>
                    <a:cxn ang="0">
                      <a:pos x="767" y="210"/>
                    </a:cxn>
                    <a:cxn ang="0">
                      <a:pos x="695" y="224"/>
                    </a:cxn>
                    <a:cxn ang="0">
                      <a:pos x="619" y="242"/>
                    </a:cxn>
                    <a:cxn ang="0">
                      <a:pos x="551" y="279"/>
                    </a:cxn>
                    <a:cxn ang="0">
                      <a:pos x="514" y="319"/>
                    </a:cxn>
                    <a:cxn ang="0">
                      <a:pos x="500" y="356"/>
                    </a:cxn>
                    <a:cxn ang="0">
                      <a:pos x="485" y="390"/>
                    </a:cxn>
                    <a:cxn ang="0">
                      <a:pos x="464" y="429"/>
                    </a:cxn>
                    <a:cxn ang="0">
                      <a:pos x="434" y="485"/>
                    </a:cxn>
                    <a:cxn ang="0">
                      <a:pos x="409" y="546"/>
                    </a:cxn>
                    <a:cxn ang="0">
                      <a:pos x="395" y="623"/>
                    </a:cxn>
                    <a:cxn ang="0">
                      <a:pos x="417" y="763"/>
                    </a:cxn>
                    <a:cxn ang="0">
                      <a:pos x="468" y="900"/>
                    </a:cxn>
                    <a:cxn ang="0">
                      <a:pos x="517" y="1034"/>
                    </a:cxn>
                    <a:cxn ang="0">
                      <a:pos x="545" y="1184"/>
                    </a:cxn>
                    <a:cxn ang="0">
                      <a:pos x="553" y="1323"/>
                    </a:cxn>
                    <a:cxn ang="0">
                      <a:pos x="548" y="1472"/>
                    </a:cxn>
                    <a:cxn ang="0">
                      <a:pos x="537" y="1593"/>
                    </a:cxn>
                    <a:cxn ang="0">
                      <a:pos x="523" y="1759"/>
                    </a:cxn>
                    <a:cxn ang="0">
                      <a:pos x="517" y="1898"/>
                    </a:cxn>
                    <a:cxn ang="0">
                      <a:pos x="531" y="1943"/>
                    </a:cxn>
                    <a:cxn ang="0">
                      <a:pos x="557" y="1978"/>
                    </a:cxn>
                    <a:cxn ang="0">
                      <a:pos x="603" y="2065"/>
                    </a:cxn>
                    <a:cxn ang="0">
                      <a:pos x="623" y="2156"/>
                    </a:cxn>
                    <a:cxn ang="0">
                      <a:pos x="610" y="2250"/>
                    </a:cxn>
                    <a:cxn ang="0">
                      <a:pos x="580" y="2304"/>
                    </a:cxn>
                    <a:cxn ang="0">
                      <a:pos x="540" y="2334"/>
                    </a:cxn>
                    <a:cxn ang="0">
                      <a:pos x="491" y="2351"/>
                    </a:cxn>
                    <a:cxn ang="0">
                      <a:pos x="424" y="2346"/>
                    </a:cxn>
                    <a:cxn ang="0">
                      <a:pos x="364" y="2314"/>
                    </a:cxn>
                    <a:cxn ang="0">
                      <a:pos x="315" y="2262"/>
                    </a:cxn>
                    <a:cxn ang="0">
                      <a:pos x="198" y="2067"/>
                    </a:cxn>
                    <a:cxn ang="0">
                      <a:pos x="48" y="1625"/>
                    </a:cxn>
                    <a:cxn ang="0">
                      <a:pos x="0" y="1155"/>
                    </a:cxn>
                    <a:cxn ang="0">
                      <a:pos x="26" y="774"/>
                    </a:cxn>
                    <a:cxn ang="0">
                      <a:pos x="41" y="712"/>
                    </a:cxn>
                    <a:cxn ang="0">
                      <a:pos x="64" y="652"/>
                    </a:cxn>
                    <a:cxn ang="0">
                      <a:pos x="86" y="592"/>
                    </a:cxn>
                    <a:cxn ang="0">
                      <a:pos x="130" y="448"/>
                    </a:cxn>
                    <a:cxn ang="0">
                      <a:pos x="193" y="314"/>
                    </a:cxn>
                    <a:cxn ang="0">
                      <a:pos x="277" y="192"/>
                    </a:cxn>
                    <a:cxn ang="0">
                      <a:pos x="423" y="83"/>
                    </a:cxn>
                    <a:cxn ang="0">
                      <a:pos x="651" y="5"/>
                    </a:cxn>
                    <a:cxn ang="0">
                      <a:pos x="827" y="38"/>
                    </a:cxn>
                  </a:cxnLst>
                  <a:rect l="0" t="0" r="r" b="b"/>
                  <a:pathLst>
                    <a:path w="928" h="2352">
                      <a:moveTo>
                        <a:pt x="851" y="100"/>
                      </a:moveTo>
                      <a:lnTo>
                        <a:pt x="857" y="100"/>
                      </a:lnTo>
                      <a:lnTo>
                        <a:pt x="864" y="102"/>
                      </a:lnTo>
                      <a:lnTo>
                        <a:pt x="868" y="104"/>
                      </a:lnTo>
                      <a:lnTo>
                        <a:pt x="874" y="105"/>
                      </a:lnTo>
                      <a:lnTo>
                        <a:pt x="879" y="105"/>
                      </a:lnTo>
                      <a:lnTo>
                        <a:pt x="884" y="108"/>
                      </a:lnTo>
                      <a:lnTo>
                        <a:pt x="889" y="109"/>
                      </a:lnTo>
                      <a:lnTo>
                        <a:pt x="895" y="110"/>
                      </a:lnTo>
                      <a:lnTo>
                        <a:pt x="903" y="111"/>
                      </a:lnTo>
                      <a:lnTo>
                        <a:pt x="909" y="115"/>
                      </a:lnTo>
                      <a:lnTo>
                        <a:pt x="916" y="119"/>
                      </a:lnTo>
                      <a:lnTo>
                        <a:pt x="920" y="125"/>
                      </a:lnTo>
                      <a:lnTo>
                        <a:pt x="923" y="128"/>
                      </a:lnTo>
                      <a:lnTo>
                        <a:pt x="926" y="135"/>
                      </a:lnTo>
                      <a:lnTo>
                        <a:pt x="927" y="141"/>
                      </a:lnTo>
                      <a:lnTo>
                        <a:pt x="928" y="147"/>
                      </a:lnTo>
                      <a:lnTo>
                        <a:pt x="926" y="153"/>
                      </a:lnTo>
                      <a:lnTo>
                        <a:pt x="925" y="158"/>
                      </a:lnTo>
                      <a:lnTo>
                        <a:pt x="920" y="163"/>
                      </a:lnTo>
                      <a:lnTo>
                        <a:pt x="917" y="169"/>
                      </a:lnTo>
                      <a:lnTo>
                        <a:pt x="911" y="172"/>
                      </a:lnTo>
                      <a:lnTo>
                        <a:pt x="905" y="176"/>
                      </a:lnTo>
                      <a:lnTo>
                        <a:pt x="896" y="179"/>
                      </a:lnTo>
                      <a:lnTo>
                        <a:pt x="889" y="180"/>
                      </a:lnTo>
                      <a:lnTo>
                        <a:pt x="878" y="180"/>
                      </a:lnTo>
                      <a:lnTo>
                        <a:pt x="870" y="181"/>
                      </a:lnTo>
                      <a:lnTo>
                        <a:pt x="861" y="182"/>
                      </a:lnTo>
                      <a:lnTo>
                        <a:pt x="853" y="183"/>
                      </a:lnTo>
                      <a:lnTo>
                        <a:pt x="844" y="185"/>
                      </a:lnTo>
                      <a:lnTo>
                        <a:pt x="837" y="187"/>
                      </a:lnTo>
                      <a:lnTo>
                        <a:pt x="829" y="190"/>
                      </a:lnTo>
                      <a:lnTo>
                        <a:pt x="822" y="193"/>
                      </a:lnTo>
                      <a:lnTo>
                        <a:pt x="815" y="194"/>
                      </a:lnTo>
                      <a:lnTo>
                        <a:pt x="807" y="198"/>
                      </a:lnTo>
                      <a:lnTo>
                        <a:pt x="799" y="200"/>
                      </a:lnTo>
                      <a:lnTo>
                        <a:pt x="793" y="203"/>
                      </a:lnTo>
                      <a:lnTo>
                        <a:pt x="784" y="205"/>
                      </a:lnTo>
                      <a:lnTo>
                        <a:pt x="777" y="208"/>
                      </a:lnTo>
                      <a:lnTo>
                        <a:pt x="767" y="210"/>
                      </a:lnTo>
                      <a:lnTo>
                        <a:pt x="760" y="213"/>
                      </a:lnTo>
                      <a:lnTo>
                        <a:pt x="743" y="216"/>
                      </a:lnTo>
                      <a:lnTo>
                        <a:pt x="727" y="219"/>
                      </a:lnTo>
                      <a:lnTo>
                        <a:pt x="711" y="221"/>
                      </a:lnTo>
                      <a:lnTo>
                        <a:pt x="695" y="224"/>
                      </a:lnTo>
                      <a:lnTo>
                        <a:pt x="679" y="226"/>
                      </a:lnTo>
                      <a:lnTo>
                        <a:pt x="664" y="230"/>
                      </a:lnTo>
                      <a:lnTo>
                        <a:pt x="649" y="233"/>
                      </a:lnTo>
                      <a:lnTo>
                        <a:pt x="634" y="238"/>
                      </a:lnTo>
                      <a:lnTo>
                        <a:pt x="619" y="242"/>
                      </a:lnTo>
                      <a:lnTo>
                        <a:pt x="605" y="247"/>
                      </a:lnTo>
                      <a:lnTo>
                        <a:pt x="590" y="253"/>
                      </a:lnTo>
                      <a:lnTo>
                        <a:pt x="578" y="262"/>
                      </a:lnTo>
                      <a:lnTo>
                        <a:pt x="563" y="269"/>
                      </a:lnTo>
                      <a:lnTo>
                        <a:pt x="551" y="279"/>
                      </a:lnTo>
                      <a:lnTo>
                        <a:pt x="539" y="290"/>
                      </a:lnTo>
                      <a:lnTo>
                        <a:pt x="527" y="303"/>
                      </a:lnTo>
                      <a:lnTo>
                        <a:pt x="522" y="307"/>
                      </a:lnTo>
                      <a:lnTo>
                        <a:pt x="518" y="313"/>
                      </a:lnTo>
                      <a:lnTo>
                        <a:pt x="514" y="319"/>
                      </a:lnTo>
                      <a:lnTo>
                        <a:pt x="511" y="326"/>
                      </a:lnTo>
                      <a:lnTo>
                        <a:pt x="507" y="332"/>
                      </a:lnTo>
                      <a:lnTo>
                        <a:pt x="505" y="340"/>
                      </a:lnTo>
                      <a:lnTo>
                        <a:pt x="501" y="347"/>
                      </a:lnTo>
                      <a:lnTo>
                        <a:pt x="500" y="356"/>
                      </a:lnTo>
                      <a:lnTo>
                        <a:pt x="496" y="362"/>
                      </a:lnTo>
                      <a:lnTo>
                        <a:pt x="494" y="369"/>
                      </a:lnTo>
                      <a:lnTo>
                        <a:pt x="490" y="375"/>
                      </a:lnTo>
                      <a:lnTo>
                        <a:pt x="489" y="384"/>
                      </a:lnTo>
                      <a:lnTo>
                        <a:pt x="485" y="390"/>
                      </a:lnTo>
                      <a:lnTo>
                        <a:pt x="483" y="397"/>
                      </a:lnTo>
                      <a:lnTo>
                        <a:pt x="480" y="403"/>
                      </a:lnTo>
                      <a:lnTo>
                        <a:pt x="478" y="409"/>
                      </a:lnTo>
                      <a:lnTo>
                        <a:pt x="470" y="419"/>
                      </a:lnTo>
                      <a:lnTo>
                        <a:pt x="464" y="429"/>
                      </a:lnTo>
                      <a:lnTo>
                        <a:pt x="457" y="440"/>
                      </a:lnTo>
                      <a:lnTo>
                        <a:pt x="451" y="451"/>
                      </a:lnTo>
                      <a:lnTo>
                        <a:pt x="445" y="462"/>
                      </a:lnTo>
                      <a:lnTo>
                        <a:pt x="439" y="473"/>
                      </a:lnTo>
                      <a:lnTo>
                        <a:pt x="434" y="485"/>
                      </a:lnTo>
                      <a:lnTo>
                        <a:pt x="428" y="497"/>
                      </a:lnTo>
                      <a:lnTo>
                        <a:pt x="421" y="508"/>
                      </a:lnTo>
                      <a:lnTo>
                        <a:pt x="417" y="522"/>
                      </a:lnTo>
                      <a:lnTo>
                        <a:pt x="413" y="534"/>
                      </a:lnTo>
                      <a:lnTo>
                        <a:pt x="409" y="546"/>
                      </a:lnTo>
                      <a:lnTo>
                        <a:pt x="404" y="558"/>
                      </a:lnTo>
                      <a:lnTo>
                        <a:pt x="401" y="570"/>
                      </a:lnTo>
                      <a:lnTo>
                        <a:pt x="398" y="583"/>
                      </a:lnTo>
                      <a:lnTo>
                        <a:pt x="397" y="596"/>
                      </a:lnTo>
                      <a:lnTo>
                        <a:pt x="395" y="623"/>
                      </a:lnTo>
                      <a:lnTo>
                        <a:pt x="395" y="651"/>
                      </a:lnTo>
                      <a:lnTo>
                        <a:pt x="396" y="679"/>
                      </a:lnTo>
                      <a:lnTo>
                        <a:pt x="402" y="707"/>
                      </a:lnTo>
                      <a:lnTo>
                        <a:pt x="408" y="735"/>
                      </a:lnTo>
                      <a:lnTo>
                        <a:pt x="417" y="763"/>
                      </a:lnTo>
                      <a:lnTo>
                        <a:pt x="425" y="790"/>
                      </a:lnTo>
                      <a:lnTo>
                        <a:pt x="435" y="818"/>
                      </a:lnTo>
                      <a:lnTo>
                        <a:pt x="446" y="845"/>
                      </a:lnTo>
                      <a:lnTo>
                        <a:pt x="457" y="873"/>
                      </a:lnTo>
                      <a:lnTo>
                        <a:pt x="468" y="900"/>
                      </a:lnTo>
                      <a:lnTo>
                        <a:pt x="479" y="927"/>
                      </a:lnTo>
                      <a:lnTo>
                        <a:pt x="490" y="954"/>
                      </a:lnTo>
                      <a:lnTo>
                        <a:pt x="500" y="980"/>
                      </a:lnTo>
                      <a:lnTo>
                        <a:pt x="508" y="1007"/>
                      </a:lnTo>
                      <a:lnTo>
                        <a:pt x="517" y="1034"/>
                      </a:lnTo>
                      <a:lnTo>
                        <a:pt x="524" y="1066"/>
                      </a:lnTo>
                      <a:lnTo>
                        <a:pt x="530" y="1098"/>
                      </a:lnTo>
                      <a:lnTo>
                        <a:pt x="536" y="1127"/>
                      </a:lnTo>
                      <a:lnTo>
                        <a:pt x="541" y="1156"/>
                      </a:lnTo>
                      <a:lnTo>
                        <a:pt x="545" y="1184"/>
                      </a:lnTo>
                      <a:lnTo>
                        <a:pt x="547" y="1214"/>
                      </a:lnTo>
                      <a:lnTo>
                        <a:pt x="550" y="1240"/>
                      </a:lnTo>
                      <a:lnTo>
                        <a:pt x="552" y="1268"/>
                      </a:lnTo>
                      <a:lnTo>
                        <a:pt x="553" y="1295"/>
                      </a:lnTo>
                      <a:lnTo>
                        <a:pt x="553" y="1323"/>
                      </a:lnTo>
                      <a:lnTo>
                        <a:pt x="553" y="1351"/>
                      </a:lnTo>
                      <a:lnTo>
                        <a:pt x="553" y="1381"/>
                      </a:lnTo>
                      <a:lnTo>
                        <a:pt x="552" y="1410"/>
                      </a:lnTo>
                      <a:lnTo>
                        <a:pt x="551" y="1441"/>
                      </a:lnTo>
                      <a:lnTo>
                        <a:pt x="548" y="1472"/>
                      </a:lnTo>
                      <a:lnTo>
                        <a:pt x="546" y="1505"/>
                      </a:lnTo>
                      <a:lnTo>
                        <a:pt x="545" y="1520"/>
                      </a:lnTo>
                      <a:lnTo>
                        <a:pt x="542" y="1539"/>
                      </a:lnTo>
                      <a:lnTo>
                        <a:pt x="540" y="1564"/>
                      </a:lnTo>
                      <a:lnTo>
                        <a:pt x="537" y="1593"/>
                      </a:lnTo>
                      <a:lnTo>
                        <a:pt x="534" y="1622"/>
                      </a:lnTo>
                      <a:lnTo>
                        <a:pt x="531" y="1655"/>
                      </a:lnTo>
                      <a:lnTo>
                        <a:pt x="528" y="1690"/>
                      </a:lnTo>
                      <a:lnTo>
                        <a:pt x="525" y="1726"/>
                      </a:lnTo>
                      <a:lnTo>
                        <a:pt x="523" y="1759"/>
                      </a:lnTo>
                      <a:lnTo>
                        <a:pt x="520" y="1793"/>
                      </a:lnTo>
                      <a:lnTo>
                        <a:pt x="518" y="1824"/>
                      </a:lnTo>
                      <a:lnTo>
                        <a:pt x="518" y="1853"/>
                      </a:lnTo>
                      <a:lnTo>
                        <a:pt x="517" y="1878"/>
                      </a:lnTo>
                      <a:lnTo>
                        <a:pt x="517" y="1898"/>
                      </a:lnTo>
                      <a:lnTo>
                        <a:pt x="518" y="1914"/>
                      </a:lnTo>
                      <a:lnTo>
                        <a:pt x="520" y="1924"/>
                      </a:lnTo>
                      <a:lnTo>
                        <a:pt x="523" y="1930"/>
                      </a:lnTo>
                      <a:lnTo>
                        <a:pt x="527" y="1937"/>
                      </a:lnTo>
                      <a:lnTo>
                        <a:pt x="531" y="1943"/>
                      </a:lnTo>
                      <a:lnTo>
                        <a:pt x="536" y="1951"/>
                      </a:lnTo>
                      <a:lnTo>
                        <a:pt x="541" y="1957"/>
                      </a:lnTo>
                      <a:lnTo>
                        <a:pt x="547" y="1963"/>
                      </a:lnTo>
                      <a:lnTo>
                        <a:pt x="552" y="1970"/>
                      </a:lnTo>
                      <a:lnTo>
                        <a:pt x="557" y="1978"/>
                      </a:lnTo>
                      <a:lnTo>
                        <a:pt x="568" y="1995"/>
                      </a:lnTo>
                      <a:lnTo>
                        <a:pt x="578" y="2013"/>
                      </a:lnTo>
                      <a:lnTo>
                        <a:pt x="588" y="2030"/>
                      </a:lnTo>
                      <a:lnTo>
                        <a:pt x="596" y="2048"/>
                      </a:lnTo>
                      <a:lnTo>
                        <a:pt x="603" y="2065"/>
                      </a:lnTo>
                      <a:lnTo>
                        <a:pt x="610" y="2084"/>
                      </a:lnTo>
                      <a:lnTo>
                        <a:pt x="614" y="2101"/>
                      </a:lnTo>
                      <a:lnTo>
                        <a:pt x="619" y="2119"/>
                      </a:lnTo>
                      <a:lnTo>
                        <a:pt x="622" y="2138"/>
                      </a:lnTo>
                      <a:lnTo>
                        <a:pt x="623" y="2156"/>
                      </a:lnTo>
                      <a:lnTo>
                        <a:pt x="623" y="2174"/>
                      </a:lnTo>
                      <a:lnTo>
                        <a:pt x="623" y="2192"/>
                      </a:lnTo>
                      <a:lnTo>
                        <a:pt x="619" y="2211"/>
                      </a:lnTo>
                      <a:lnTo>
                        <a:pt x="616" y="2230"/>
                      </a:lnTo>
                      <a:lnTo>
                        <a:pt x="610" y="2250"/>
                      </a:lnTo>
                      <a:lnTo>
                        <a:pt x="603" y="2269"/>
                      </a:lnTo>
                      <a:lnTo>
                        <a:pt x="597" y="2278"/>
                      </a:lnTo>
                      <a:lnTo>
                        <a:pt x="592" y="2286"/>
                      </a:lnTo>
                      <a:lnTo>
                        <a:pt x="586" y="2295"/>
                      </a:lnTo>
                      <a:lnTo>
                        <a:pt x="580" y="2304"/>
                      </a:lnTo>
                      <a:lnTo>
                        <a:pt x="573" y="2311"/>
                      </a:lnTo>
                      <a:lnTo>
                        <a:pt x="566" y="2317"/>
                      </a:lnTo>
                      <a:lnTo>
                        <a:pt x="557" y="2323"/>
                      </a:lnTo>
                      <a:lnTo>
                        <a:pt x="548" y="2329"/>
                      </a:lnTo>
                      <a:lnTo>
                        <a:pt x="540" y="2334"/>
                      </a:lnTo>
                      <a:lnTo>
                        <a:pt x="530" y="2339"/>
                      </a:lnTo>
                      <a:lnTo>
                        <a:pt x="522" y="2343"/>
                      </a:lnTo>
                      <a:lnTo>
                        <a:pt x="512" y="2346"/>
                      </a:lnTo>
                      <a:lnTo>
                        <a:pt x="501" y="2349"/>
                      </a:lnTo>
                      <a:lnTo>
                        <a:pt x="491" y="2351"/>
                      </a:lnTo>
                      <a:lnTo>
                        <a:pt x="480" y="2352"/>
                      </a:lnTo>
                      <a:lnTo>
                        <a:pt x="470" y="2352"/>
                      </a:lnTo>
                      <a:lnTo>
                        <a:pt x="454" y="2351"/>
                      </a:lnTo>
                      <a:lnTo>
                        <a:pt x="439" y="2350"/>
                      </a:lnTo>
                      <a:lnTo>
                        <a:pt x="424" y="2346"/>
                      </a:lnTo>
                      <a:lnTo>
                        <a:pt x="412" y="2341"/>
                      </a:lnTo>
                      <a:lnTo>
                        <a:pt x="398" y="2335"/>
                      </a:lnTo>
                      <a:lnTo>
                        <a:pt x="387" y="2330"/>
                      </a:lnTo>
                      <a:lnTo>
                        <a:pt x="374" y="2322"/>
                      </a:lnTo>
                      <a:lnTo>
                        <a:pt x="364" y="2314"/>
                      </a:lnTo>
                      <a:lnTo>
                        <a:pt x="353" y="2305"/>
                      </a:lnTo>
                      <a:lnTo>
                        <a:pt x="343" y="2295"/>
                      </a:lnTo>
                      <a:lnTo>
                        <a:pt x="334" y="2284"/>
                      </a:lnTo>
                      <a:lnTo>
                        <a:pt x="325" y="2274"/>
                      </a:lnTo>
                      <a:lnTo>
                        <a:pt x="315" y="2262"/>
                      </a:lnTo>
                      <a:lnTo>
                        <a:pt x="307" y="2251"/>
                      </a:lnTo>
                      <a:lnTo>
                        <a:pt x="298" y="2239"/>
                      </a:lnTo>
                      <a:lnTo>
                        <a:pt x="291" y="2227"/>
                      </a:lnTo>
                      <a:lnTo>
                        <a:pt x="242" y="2148"/>
                      </a:lnTo>
                      <a:lnTo>
                        <a:pt x="198" y="2067"/>
                      </a:lnTo>
                      <a:lnTo>
                        <a:pt x="159" y="1982"/>
                      </a:lnTo>
                      <a:lnTo>
                        <a:pt x="125" y="1896"/>
                      </a:lnTo>
                      <a:lnTo>
                        <a:pt x="94" y="1807"/>
                      </a:lnTo>
                      <a:lnTo>
                        <a:pt x="69" y="1716"/>
                      </a:lnTo>
                      <a:lnTo>
                        <a:pt x="48" y="1625"/>
                      </a:lnTo>
                      <a:lnTo>
                        <a:pt x="31" y="1532"/>
                      </a:lnTo>
                      <a:lnTo>
                        <a:pt x="17" y="1437"/>
                      </a:lnTo>
                      <a:lnTo>
                        <a:pt x="8" y="1343"/>
                      </a:lnTo>
                      <a:lnTo>
                        <a:pt x="1" y="1249"/>
                      </a:lnTo>
                      <a:lnTo>
                        <a:pt x="0" y="1155"/>
                      </a:lnTo>
                      <a:lnTo>
                        <a:pt x="0" y="1061"/>
                      </a:lnTo>
                      <a:lnTo>
                        <a:pt x="5" y="969"/>
                      </a:lnTo>
                      <a:lnTo>
                        <a:pt x="14" y="877"/>
                      </a:lnTo>
                      <a:lnTo>
                        <a:pt x="25" y="788"/>
                      </a:lnTo>
                      <a:lnTo>
                        <a:pt x="26" y="774"/>
                      </a:lnTo>
                      <a:lnTo>
                        <a:pt x="28" y="762"/>
                      </a:lnTo>
                      <a:lnTo>
                        <a:pt x="31" y="749"/>
                      </a:lnTo>
                      <a:lnTo>
                        <a:pt x="34" y="736"/>
                      </a:lnTo>
                      <a:lnTo>
                        <a:pt x="37" y="724"/>
                      </a:lnTo>
                      <a:lnTo>
                        <a:pt x="41" y="712"/>
                      </a:lnTo>
                      <a:lnTo>
                        <a:pt x="45" y="701"/>
                      </a:lnTo>
                      <a:lnTo>
                        <a:pt x="50" y="689"/>
                      </a:lnTo>
                      <a:lnTo>
                        <a:pt x="54" y="677"/>
                      </a:lnTo>
                      <a:lnTo>
                        <a:pt x="59" y="664"/>
                      </a:lnTo>
                      <a:lnTo>
                        <a:pt x="64" y="652"/>
                      </a:lnTo>
                      <a:lnTo>
                        <a:pt x="69" y="640"/>
                      </a:lnTo>
                      <a:lnTo>
                        <a:pt x="72" y="628"/>
                      </a:lnTo>
                      <a:lnTo>
                        <a:pt x="77" y="617"/>
                      </a:lnTo>
                      <a:lnTo>
                        <a:pt x="81" y="603"/>
                      </a:lnTo>
                      <a:lnTo>
                        <a:pt x="86" y="592"/>
                      </a:lnTo>
                      <a:lnTo>
                        <a:pt x="92" y="563"/>
                      </a:lnTo>
                      <a:lnTo>
                        <a:pt x="102" y="534"/>
                      </a:lnTo>
                      <a:lnTo>
                        <a:pt x="109" y="504"/>
                      </a:lnTo>
                      <a:lnTo>
                        <a:pt x="120" y="476"/>
                      </a:lnTo>
                      <a:lnTo>
                        <a:pt x="130" y="448"/>
                      </a:lnTo>
                      <a:lnTo>
                        <a:pt x="141" y="421"/>
                      </a:lnTo>
                      <a:lnTo>
                        <a:pt x="153" y="393"/>
                      </a:lnTo>
                      <a:lnTo>
                        <a:pt x="166" y="368"/>
                      </a:lnTo>
                      <a:lnTo>
                        <a:pt x="180" y="341"/>
                      </a:lnTo>
                      <a:lnTo>
                        <a:pt x="193" y="314"/>
                      </a:lnTo>
                      <a:lnTo>
                        <a:pt x="208" y="288"/>
                      </a:lnTo>
                      <a:lnTo>
                        <a:pt x="225" y="264"/>
                      </a:lnTo>
                      <a:lnTo>
                        <a:pt x="241" y="240"/>
                      </a:lnTo>
                      <a:lnTo>
                        <a:pt x="259" y="215"/>
                      </a:lnTo>
                      <a:lnTo>
                        <a:pt x="277" y="192"/>
                      </a:lnTo>
                      <a:lnTo>
                        <a:pt x="298" y="170"/>
                      </a:lnTo>
                      <a:lnTo>
                        <a:pt x="320" y="148"/>
                      </a:lnTo>
                      <a:lnTo>
                        <a:pt x="349" y="126"/>
                      </a:lnTo>
                      <a:lnTo>
                        <a:pt x="384" y="104"/>
                      </a:lnTo>
                      <a:lnTo>
                        <a:pt x="423" y="83"/>
                      </a:lnTo>
                      <a:lnTo>
                        <a:pt x="465" y="63"/>
                      </a:lnTo>
                      <a:lnTo>
                        <a:pt x="512" y="44"/>
                      </a:lnTo>
                      <a:lnTo>
                        <a:pt x="558" y="27"/>
                      </a:lnTo>
                      <a:lnTo>
                        <a:pt x="606" y="15"/>
                      </a:lnTo>
                      <a:lnTo>
                        <a:pt x="651" y="5"/>
                      </a:lnTo>
                      <a:lnTo>
                        <a:pt x="695" y="0"/>
                      </a:lnTo>
                      <a:lnTo>
                        <a:pt x="735" y="0"/>
                      </a:lnTo>
                      <a:lnTo>
                        <a:pt x="772" y="6"/>
                      </a:lnTo>
                      <a:lnTo>
                        <a:pt x="802" y="19"/>
                      </a:lnTo>
                      <a:lnTo>
                        <a:pt x="827" y="38"/>
                      </a:lnTo>
                      <a:lnTo>
                        <a:pt x="844" y="65"/>
                      </a:lnTo>
                      <a:lnTo>
                        <a:pt x="851" y="100"/>
                      </a:lnTo>
                      <a:lnTo>
                        <a:pt x="851" y="100"/>
                      </a:lnTo>
                      <a:close/>
                    </a:path>
                  </a:pathLst>
                </a:custGeom>
                <a:solidFill>
                  <a:srgbClr val="FF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7" name="Freeform 44"/>
                <p:cNvSpPr>
                  <a:spLocks/>
                </p:cNvSpPr>
                <p:nvPr/>
              </p:nvSpPr>
              <p:spPr bwMode="auto">
                <a:xfrm>
                  <a:off x="2758" y="2561"/>
                  <a:ext cx="229" cy="175"/>
                </a:xfrm>
                <a:custGeom>
                  <a:avLst/>
                  <a:gdLst/>
                  <a:ahLst/>
                  <a:cxnLst>
                    <a:cxn ang="0">
                      <a:pos x="1" y="607"/>
                    </a:cxn>
                    <a:cxn ang="0">
                      <a:pos x="0" y="523"/>
                    </a:cxn>
                    <a:cxn ang="0">
                      <a:pos x="2" y="446"/>
                    </a:cxn>
                    <a:cxn ang="0">
                      <a:pos x="9" y="368"/>
                    </a:cxn>
                    <a:cxn ang="0">
                      <a:pos x="29" y="285"/>
                    </a:cxn>
                    <a:cxn ang="0">
                      <a:pos x="57" y="204"/>
                    </a:cxn>
                    <a:cxn ang="0">
                      <a:pos x="85" y="157"/>
                    </a:cxn>
                    <a:cxn ang="0">
                      <a:pos x="119" y="120"/>
                    </a:cxn>
                    <a:cxn ang="0">
                      <a:pos x="158" y="94"/>
                    </a:cxn>
                    <a:cxn ang="0">
                      <a:pos x="205" y="72"/>
                    </a:cxn>
                    <a:cxn ang="0">
                      <a:pos x="258" y="52"/>
                    </a:cxn>
                    <a:cxn ang="0">
                      <a:pos x="363" y="16"/>
                    </a:cxn>
                    <a:cxn ang="0">
                      <a:pos x="454" y="2"/>
                    </a:cxn>
                    <a:cxn ang="0">
                      <a:pos x="538" y="4"/>
                    </a:cxn>
                    <a:cxn ang="0">
                      <a:pos x="626" y="20"/>
                    </a:cxn>
                    <a:cxn ang="0">
                      <a:pos x="722" y="49"/>
                    </a:cxn>
                    <a:cxn ang="0">
                      <a:pos x="775" y="66"/>
                    </a:cxn>
                    <a:cxn ang="0">
                      <a:pos x="798" y="72"/>
                    </a:cxn>
                    <a:cxn ang="0">
                      <a:pos x="823" y="78"/>
                    </a:cxn>
                    <a:cxn ang="0">
                      <a:pos x="843" y="86"/>
                    </a:cxn>
                    <a:cxn ang="0">
                      <a:pos x="868" y="96"/>
                    </a:cxn>
                    <a:cxn ang="0">
                      <a:pos x="893" y="113"/>
                    </a:cxn>
                    <a:cxn ang="0">
                      <a:pos x="913" y="147"/>
                    </a:cxn>
                    <a:cxn ang="0">
                      <a:pos x="910" y="181"/>
                    </a:cxn>
                    <a:cxn ang="0">
                      <a:pos x="892" y="209"/>
                    </a:cxn>
                    <a:cxn ang="0">
                      <a:pos x="859" y="224"/>
                    </a:cxn>
                    <a:cxn ang="0">
                      <a:pos x="819" y="218"/>
                    </a:cxn>
                    <a:cxn ang="0">
                      <a:pos x="721" y="174"/>
                    </a:cxn>
                    <a:cxn ang="0">
                      <a:pos x="627" y="141"/>
                    </a:cxn>
                    <a:cxn ang="0">
                      <a:pos x="536" y="122"/>
                    </a:cxn>
                    <a:cxn ang="0">
                      <a:pos x="439" y="122"/>
                    </a:cxn>
                    <a:cxn ang="0">
                      <a:pos x="337" y="144"/>
                    </a:cxn>
                    <a:cxn ang="0">
                      <a:pos x="277" y="165"/>
                    </a:cxn>
                    <a:cxn ang="0">
                      <a:pos x="244" y="177"/>
                    </a:cxn>
                    <a:cxn ang="0">
                      <a:pos x="214" y="192"/>
                    </a:cxn>
                    <a:cxn ang="0">
                      <a:pos x="189" y="210"/>
                    </a:cxn>
                    <a:cxn ang="0">
                      <a:pos x="169" y="238"/>
                    </a:cxn>
                    <a:cxn ang="0">
                      <a:pos x="146" y="290"/>
                    </a:cxn>
                    <a:cxn ang="0">
                      <a:pos x="117" y="367"/>
                    </a:cxn>
                    <a:cxn ang="0">
                      <a:pos x="95" y="437"/>
                    </a:cxn>
                    <a:cxn ang="0">
                      <a:pos x="80" y="509"/>
                    </a:cxn>
                    <a:cxn ang="0">
                      <a:pos x="70" y="585"/>
                    </a:cxn>
                    <a:cxn ang="0">
                      <a:pos x="69" y="669"/>
                    </a:cxn>
                    <a:cxn ang="0">
                      <a:pos x="61" y="689"/>
                    </a:cxn>
                    <a:cxn ang="0">
                      <a:pos x="47" y="700"/>
                    </a:cxn>
                    <a:cxn ang="0">
                      <a:pos x="29" y="701"/>
                    </a:cxn>
                    <a:cxn ang="0">
                      <a:pos x="13" y="694"/>
                    </a:cxn>
                    <a:cxn ang="0">
                      <a:pos x="2" y="677"/>
                    </a:cxn>
                  </a:cxnLst>
                  <a:rect l="0" t="0" r="r" b="b"/>
                  <a:pathLst>
                    <a:path w="914" h="702">
                      <a:moveTo>
                        <a:pt x="2" y="669"/>
                      </a:moveTo>
                      <a:lnTo>
                        <a:pt x="2" y="636"/>
                      </a:lnTo>
                      <a:lnTo>
                        <a:pt x="1" y="607"/>
                      </a:lnTo>
                      <a:lnTo>
                        <a:pt x="1" y="576"/>
                      </a:lnTo>
                      <a:lnTo>
                        <a:pt x="1" y="550"/>
                      </a:lnTo>
                      <a:lnTo>
                        <a:pt x="0" y="523"/>
                      </a:lnTo>
                      <a:lnTo>
                        <a:pt x="0" y="496"/>
                      </a:lnTo>
                      <a:lnTo>
                        <a:pt x="0" y="470"/>
                      </a:lnTo>
                      <a:lnTo>
                        <a:pt x="2" y="446"/>
                      </a:lnTo>
                      <a:lnTo>
                        <a:pt x="3" y="419"/>
                      </a:lnTo>
                      <a:lnTo>
                        <a:pt x="6" y="395"/>
                      </a:lnTo>
                      <a:lnTo>
                        <a:pt x="9" y="368"/>
                      </a:lnTo>
                      <a:lnTo>
                        <a:pt x="14" y="341"/>
                      </a:lnTo>
                      <a:lnTo>
                        <a:pt x="20" y="314"/>
                      </a:lnTo>
                      <a:lnTo>
                        <a:pt x="29" y="285"/>
                      </a:lnTo>
                      <a:lnTo>
                        <a:pt x="37" y="255"/>
                      </a:lnTo>
                      <a:lnTo>
                        <a:pt x="48" y="224"/>
                      </a:lnTo>
                      <a:lnTo>
                        <a:pt x="57" y="204"/>
                      </a:lnTo>
                      <a:lnTo>
                        <a:pt x="65" y="186"/>
                      </a:lnTo>
                      <a:lnTo>
                        <a:pt x="75" y="170"/>
                      </a:lnTo>
                      <a:lnTo>
                        <a:pt x="85" y="157"/>
                      </a:lnTo>
                      <a:lnTo>
                        <a:pt x="95" y="142"/>
                      </a:lnTo>
                      <a:lnTo>
                        <a:pt x="107" y="131"/>
                      </a:lnTo>
                      <a:lnTo>
                        <a:pt x="119" y="120"/>
                      </a:lnTo>
                      <a:lnTo>
                        <a:pt x="131" y="111"/>
                      </a:lnTo>
                      <a:lnTo>
                        <a:pt x="144" y="102"/>
                      </a:lnTo>
                      <a:lnTo>
                        <a:pt x="158" y="94"/>
                      </a:lnTo>
                      <a:lnTo>
                        <a:pt x="173" y="86"/>
                      </a:lnTo>
                      <a:lnTo>
                        <a:pt x="189" y="80"/>
                      </a:lnTo>
                      <a:lnTo>
                        <a:pt x="205" y="72"/>
                      </a:lnTo>
                      <a:lnTo>
                        <a:pt x="222" y="65"/>
                      </a:lnTo>
                      <a:lnTo>
                        <a:pt x="239" y="58"/>
                      </a:lnTo>
                      <a:lnTo>
                        <a:pt x="258" y="52"/>
                      </a:lnTo>
                      <a:lnTo>
                        <a:pt x="295" y="37"/>
                      </a:lnTo>
                      <a:lnTo>
                        <a:pt x="330" y="26"/>
                      </a:lnTo>
                      <a:lnTo>
                        <a:pt x="363" y="16"/>
                      </a:lnTo>
                      <a:lnTo>
                        <a:pt x="395" y="10"/>
                      </a:lnTo>
                      <a:lnTo>
                        <a:pt x="424" y="4"/>
                      </a:lnTo>
                      <a:lnTo>
                        <a:pt x="454" y="2"/>
                      </a:lnTo>
                      <a:lnTo>
                        <a:pt x="482" y="0"/>
                      </a:lnTo>
                      <a:lnTo>
                        <a:pt x="511" y="2"/>
                      </a:lnTo>
                      <a:lnTo>
                        <a:pt x="538" y="4"/>
                      </a:lnTo>
                      <a:lnTo>
                        <a:pt x="566" y="8"/>
                      </a:lnTo>
                      <a:lnTo>
                        <a:pt x="595" y="13"/>
                      </a:lnTo>
                      <a:lnTo>
                        <a:pt x="626" y="20"/>
                      </a:lnTo>
                      <a:lnTo>
                        <a:pt x="655" y="28"/>
                      </a:lnTo>
                      <a:lnTo>
                        <a:pt x="688" y="38"/>
                      </a:lnTo>
                      <a:lnTo>
                        <a:pt x="722" y="49"/>
                      </a:lnTo>
                      <a:lnTo>
                        <a:pt x="759" y="61"/>
                      </a:lnTo>
                      <a:lnTo>
                        <a:pt x="768" y="64"/>
                      </a:lnTo>
                      <a:lnTo>
                        <a:pt x="775" y="66"/>
                      </a:lnTo>
                      <a:lnTo>
                        <a:pt x="782" y="68"/>
                      </a:lnTo>
                      <a:lnTo>
                        <a:pt x="791" y="70"/>
                      </a:lnTo>
                      <a:lnTo>
                        <a:pt x="798" y="72"/>
                      </a:lnTo>
                      <a:lnTo>
                        <a:pt x="807" y="74"/>
                      </a:lnTo>
                      <a:lnTo>
                        <a:pt x="814" y="76"/>
                      </a:lnTo>
                      <a:lnTo>
                        <a:pt x="823" y="78"/>
                      </a:lnTo>
                      <a:lnTo>
                        <a:pt x="829" y="81"/>
                      </a:lnTo>
                      <a:lnTo>
                        <a:pt x="837" y="83"/>
                      </a:lnTo>
                      <a:lnTo>
                        <a:pt x="843" y="86"/>
                      </a:lnTo>
                      <a:lnTo>
                        <a:pt x="852" y="89"/>
                      </a:lnTo>
                      <a:lnTo>
                        <a:pt x="859" y="92"/>
                      </a:lnTo>
                      <a:lnTo>
                        <a:pt x="868" y="96"/>
                      </a:lnTo>
                      <a:lnTo>
                        <a:pt x="874" y="100"/>
                      </a:lnTo>
                      <a:lnTo>
                        <a:pt x="882" y="105"/>
                      </a:lnTo>
                      <a:lnTo>
                        <a:pt x="893" y="113"/>
                      </a:lnTo>
                      <a:lnTo>
                        <a:pt x="902" y="124"/>
                      </a:lnTo>
                      <a:lnTo>
                        <a:pt x="908" y="135"/>
                      </a:lnTo>
                      <a:lnTo>
                        <a:pt x="913" y="147"/>
                      </a:lnTo>
                      <a:lnTo>
                        <a:pt x="914" y="158"/>
                      </a:lnTo>
                      <a:lnTo>
                        <a:pt x="913" y="170"/>
                      </a:lnTo>
                      <a:lnTo>
                        <a:pt x="910" y="181"/>
                      </a:lnTo>
                      <a:lnTo>
                        <a:pt x="907" y="192"/>
                      </a:lnTo>
                      <a:lnTo>
                        <a:pt x="899" y="201"/>
                      </a:lnTo>
                      <a:lnTo>
                        <a:pt x="892" y="209"/>
                      </a:lnTo>
                      <a:lnTo>
                        <a:pt x="882" y="216"/>
                      </a:lnTo>
                      <a:lnTo>
                        <a:pt x="871" y="221"/>
                      </a:lnTo>
                      <a:lnTo>
                        <a:pt x="859" y="224"/>
                      </a:lnTo>
                      <a:lnTo>
                        <a:pt x="847" y="224"/>
                      </a:lnTo>
                      <a:lnTo>
                        <a:pt x="832" y="223"/>
                      </a:lnTo>
                      <a:lnTo>
                        <a:pt x="819" y="218"/>
                      </a:lnTo>
                      <a:lnTo>
                        <a:pt x="786" y="202"/>
                      </a:lnTo>
                      <a:lnTo>
                        <a:pt x="753" y="187"/>
                      </a:lnTo>
                      <a:lnTo>
                        <a:pt x="721" y="174"/>
                      </a:lnTo>
                      <a:lnTo>
                        <a:pt x="689" y="161"/>
                      </a:lnTo>
                      <a:lnTo>
                        <a:pt x="658" y="151"/>
                      </a:lnTo>
                      <a:lnTo>
                        <a:pt x="627" y="141"/>
                      </a:lnTo>
                      <a:lnTo>
                        <a:pt x="597" y="133"/>
                      </a:lnTo>
                      <a:lnTo>
                        <a:pt x="566" y="127"/>
                      </a:lnTo>
                      <a:lnTo>
                        <a:pt x="536" y="122"/>
                      </a:lnTo>
                      <a:lnTo>
                        <a:pt x="504" y="121"/>
                      </a:lnTo>
                      <a:lnTo>
                        <a:pt x="471" y="121"/>
                      </a:lnTo>
                      <a:lnTo>
                        <a:pt x="439" y="122"/>
                      </a:lnTo>
                      <a:lnTo>
                        <a:pt x="406" y="127"/>
                      </a:lnTo>
                      <a:lnTo>
                        <a:pt x="372" y="135"/>
                      </a:lnTo>
                      <a:lnTo>
                        <a:pt x="337" y="144"/>
                      </a:lnTo>
                      <a:lnTo>
                        <a:pt x="301" y="158"/>
                      </a:lnTo>
                      <a:lnTo>
                        <a:pt x="289" y="161"/>
                      </a:lnTo>
                      <a:lnTo>
                        <a:pt x="277" y="165"/>
                      </a:lnTo>
                      <a:lnTo>
                        <a:pt x="265" y="169"/>
                      </a:lnTo>
                      <a:lnTo>
                        <a:pt x="255" y="174"/>
                      </a:lnTo>
                      <a:lnTo>
                        <a:pt x="244" y="177"/>
                      </a:lnTo>
                      <a:lnTo>
                        <a:pt x="233" y="181"/>
                      </a:lnTo>
                      <a:lnTo>
                        <a:pt x="223" y="186"/>
                      </a:lnTo>
                      <a:lnTo>
                        <a:pt x="214" y="192"/>
                      </a:lnTo>
                      <a:lnTo>
                        <a:pt x="205" y="197"/>
                      </a:lnTo>
                      <a:lnTo>
                        <a:pt x="196" y="203"/>
                      </a:lnTo>
                      <a:lnTo>
                        <a:pt x="189" y="210"/>
                      </a:lnTo>
                      <a:lnTo>
                        <a:pt x="183" y="219"/>
                      </a:lnTo>
                      <a:lnTo>
                        <a:pt x="175" y="229"/>
                      </a:lnTo>
                      <a:lnTo>
                        <a:pt x="169" y="238"/>
                      </a:lnTo>
                      <a:lnTo>
                        <a:pt x="162" y="251"/>
                      </a:lnTo>
                      <a:lnTo>
                        <a:pt x="158" y="264"/>
                      </a:lnTo>
                      <a:lnTo>
                        <a:pt x="146" y="290"/>
                      </a:lnTo>
                      <a:lnTo>
                        <a:pt x="136" y="317"/>
                      </a:lnTo>
                      <a:lnTo>
                        <a:pt x="125" y="341"/>
                      </a:lnTo>
                      <a:lnTo>
                        <a:pt x="117" y="367"/>
                      </a:lnTo>
                      <a:lnTo>
                        <a:pt x="109" y="390"/>
                      </a:lnTo>
                      <a:lnTo>
                        <a:pt x="101" y="413"/>
                      </a:lnTo>
                      <a:lnTo>
                        <a:pt x="95" y="437"/>
                      </a:lnTo>
                      <a:lnTo>
                        <a:pt x="90" y="462"/>
                      </a:lnTo>
                      <a:lnTo>
                        <a:pt x="84" y="485"/>
                      </a:lnTo>
                      <a:lnTo>
                        <a:pt x="80" y="509"/>
                      </a:lnTo>
                      <a:lnTo>
                        <a:pt x="75" y="534"/>
                      </a:lnTo>
                      <a:lnTo>
                        <a:pt x="74" y="559"/>
                      </a:lnTo>
                      <a:lnTo>
                        <a:pt x="70" y="585"/>
                      </a:lnTo>
                      <a:lnTo>
                        <a:pt x="69" y="612"/>
                      </a:lnTo>
                      <a:lnTo>
                        <a:pt x="69" y="640"/>
                      </a:lnTo>
                      <a:lnTo>
                        <a:pt x="69" y="669"/>
                      </a:lnTo>
                      <a:lnTo>
                        <a:pt x="68" y="677"/>
                      </a:lnTo>
                      <a:lnTo>
                        <a:pt x="65" y="683"/>
                      </a:lnTo>
                      <a:lnTo>
                        <a:pt x="61" y="689"/>
                      </a:lnTo>
                      <a:lnTo>
                        <a:pt x="58" y="694"/>
                      </a:lnTo>
                      <a:lnTo>
                        <a:pt x="52" y="697"/>
                      </a:lnTo>
                      <a:lnTo>
                        <a:pt x="47" y="700"/>
                      </a:lnTo>
                      <a:lnTo>
                        <a:pt x="41" y="701"/>
                      </a:lnTo>
                      <a:lnTo>
                        <a:pt x="35" y="702"/>
                      </a:lnTo>
                      <a:lnTo>
                        <a:pt x="29" y="701"/>
                      </a:lnTo>
                      <a:lnTo>
                        <a:pt x="23" y="700"/>
                      </a:lnTo>
                      <a:lnTo>
                        <a:pt x="17" y="697"/>
                      </a:lnTo>
                      <a:lnTo>
                        <a:pt x="13" y="694"/>
                      </a:lnTo>
                      <a:lnTo>
                        <a:pt x="8" y="689"/>
                      </a:lnTo>
                      <a:lnTo>
                        <a:pt x="4" y="683"/>
                      </a:lnTo>
                      <a:lnTo>
                        <a:pt x="2" y="677"/>
                      </a:lnTo>
                      <a:lnTo>
                        <a:pt x="2" y="669"/>
                      </a:lnTo>
                      <a:lnTo>
                        <a:pt x="2" y="669"/>
                      </a:lnTo>
                      <a:close/>
                    </a:path>
                  </a:pathLst>
                </a:custGeom>
                <a:solidFill>
                  <a:srgbClr val="40D9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8" name="Freeform 45"/>
                <p:cNvSpPr>
                  <a:spLocks/>
                </p:cNvSpPr>
                <p:nvPr/>
              </p:nvSpPr>
              <p:spPr bwMode="auto">
                <a:xfrm>
                  <a:off x="2885" y="2953"/>
                  <a:ext cx="72" cy="116"/>
                </a:xfrm>
                <a:custGeom>
                  <a:avLst/>
                  <a:gdLst/>
                  <a:ahLst/>
                  <a:cxnLst>
                    <a:cxn ang="0">
                      <a:pos x="287" y="66"/>
                    </a:cxn>
                    <a:cxn ang="0">
                      <a:pos x="276" y="123"/>
                    </a:cxn>
                    <a:cxn ang="0">
                      <a:pos x="263" y="190"/>
                    </a:cxn>
                    <a:cxn ang="0">
                      <a:pos x="243" y="260"/>
                    </a:cxn>
                    <a:cxn ang="0">
                      <a:pos x="219" y="327"/>
                    </a:cxn>
                    <a:cxn ang="0">
                      <a:pos x="188" y="387"/>
                    </a:cxn>
                    <a:cxn ang="0">
                      <a:pos x="149" y="432"/>
                    </a:cxn>
                    <a:cxn ang="0">
                      <a:pos x="101" y="459"/>
                    </a:cxn>
                    <a:cxn ang="0">
                      <a:pos x="60" y="464"/>
                    </a:cxn>
                    <a:cxn ang="0">
                      <a:pos x="33" y="454"/>
                    </a:cxn>
                    <a:cxn ang="0">
                      <a:pos x="15" y="437"/>
                    </a:cxn>
                    <a:cxn ang="0">
                      <a:pos x="4" y="416"/>
                    </a:cxn>
                    <a:cxn ang="0">
                      <a:pos x="0" y="393"/>
                    </a:cxn>
                    <a:cxn ang="0">
                      <a:pos x="6" y="370"/>
                    </a:cxn>
                    <a:cxn ang="0">
                      <a:pos x="22" y="349"/>
                    </a:cxn>
                    <a:cxn ang="0">
                      <a:pos x="48" y="336"/>
                    </a:cxn>
                    <a:cxn ang="0">
                      <a:pos x="73" y="330"/>
                    </a:cxn>
                    <a:cxn ang="0">
                      <a:pos x="89" y="321"/>
                    </a:cxn>
                    <a:cxn ang="0">
                      <a:pos x="101" y="311"/>
                    </a:cxn>
                    <a:cxn ang="0">
                      <a:pos x="110" y="299"/>
                    </a:cxn>
                    <a:cxn ang="0">
                      <a:pos x="117" y="284"/>
                    </a:cxn>
                    <a:cxn ang="0">
                      <a:pos x="122" y="269"/>
                    </a:cxn>
                    <a:cxn ang="0">
                      <a:pos x="127" y="253"/>
                    </a:cxn>
                    <a:cxn ang="0">
                      <a:pos x="132" y="237"/>
                    </a:cxn>
                    <a:cxn ang="0">
                      <a:pos x="139" y="215"/>
                    </a:cxn>
                    <a:cxn ang="0">
                      <a:pos x="149" y="188"/>
                    </a:cxn>
                    <a:cxn ang="0">
                      <a:pos x="161" y="164"/>
                    </a:cxn>
                    <a:cxn ang="0">
                      <a:pos x="173" y="138"/>
                    </a:cxn>
                    <a:cxn ang="0">
                      <a:pos x="186" y="114"/>
                    </a:cxn>
                    <a:cxn ang="0">
                      <a:pos x="199" y="89"/>
                    </a:cxn>
                    <a:cxn ang="0">
                      <a:pos x="210" y="63"/>
                    </a:cxn>
                    <a:cxn ang="0">
                      <a:pos x="222" y="39"/>
                    </a:cxn>
                    <a:cxn ang="0">
                      <a:pos x="231" y="18"/>
                    </a:cxn>
                    <a:cxn ang="0">
                      <a:pos x="239" y="7"/>
                    </a:cxn>
                    <a:cxn ang="0">
                      <a:pos x="250" y="1"/>
                    </a:cxn>
                    <a:cxn ang="0">
                      <a:pos x="261" y="0"/>
                    </a:cxn>
                    <a:cxn ang="0">
                      <a:pos x="272" y="2"/>
                    </a:cxn>
                    <a:cxn ang="0">
                      <a:pos x="282" y="9"/>
                    </a:cxn>
                    <a:cxn ang="0">
                      <a:pos x="288" y="20"/>
                    </a:cxn>
                    <a:cxn ang="0">
                      <a:pos x="291" y="34"/>
                    </a:cxn>
                    <a:cxn ang="0">
                      <a:pos x="291" y="43"/>
                    </a:cxn>
                  </a:cxnLst>
                  <a:rect l="0" t="0" r="r" b="b"/>
                  <a:pathLst>
                    <a:path w="291" h="465">
                      <a:moveTo>
                        <a:pt x="291" y="43"/>
                      </a:moveTo>
                      <a:lnTo>
                        <a:pt x="287" y="66"/>
                      </a:lnTo>
                      <a:lnTo>
                        <a:pt x="282" y="93"/>
                      </a:lnTo>
                      <a:lnTo>
                        <a:pt x="276" y="123"/>
                      </a:lnTo>
                      <a:lnTo>
                        <a:pt x="271" y="156"/>
                      </a:lnTo>
                      <a:lnTo>
                        <a:pt x="263" y="190"/>
                      </a:lnTo>
                      <a:lnTo>
                        <a:pt x="254" y="225"/>
                      </a:lnTo>
                      <a:lnTo>
                        <a:pt x="243" y="260"/>
                      </a:lnTo>
                      <a:lnTo>
                        <a:pt x="232" y="295"/>
                      </a:lnTo>
                      <a:lnTo>
                        <a:pt x="219" y="327"/>
                      </a:lnTo>
                      <a:lnTo>
                        <a:pt x="204" y="359"/>
                      </a:lnTo>
                      <a:lnTo>
                        <a:pt x="188" y="387"/>
                      </a:lnTo>
                      <a:lnTo>
                        <a:pt x="169" y="413"/>
                      </a:lnTo>
                      <a:lnTo>
                        <a:pt x="149" y="432"/>
                      </a:lnTo>
                      <a:lnTo>
                        <a:pt x="126" y="449"/>
                      </a:lnTo>
                      <a:lnTo>
                        <a:pt x="101" y="459"/>
                      </a:lnTo>
                      <a:lnTo>
                        <a:pt x="76" y="465"/>
                      </a:lnTo>
                      <a:lnTo>
                        <a:pt x="60" y="464"/>
                      </a:lnTo>
                      <a:lnTo>
                        <a:pt x="45" y="460"/>
                      </a:lnTo>
                      <a:lnTo>
                        <a:pt x="33" y="454"/>
                      </a:lnTo>
                      <a:lnTo>
                        <a:pt x="23" y="447"/>
                      </a:lnTo>
                      <a:lnTo>
                        <a:pt x="15" y="437"/>
                      </a:lnTo>
                      <a:lnTo>
                        <a:pt x="9" y="427"/>
                      </a:lnTo>
                      <a:lnTo>
                        <a:pt x="4" y="416"/>
                      </a:lnTo>
                      <a:lnTo>
                        <a:pt x="1" y="405"/>
                      </a:lnTo>
                      <a:lnTo>
                        <a:pt x="0" y="393"/>
                      </a:lnTo>
                      <a:lnTo>
                        <a:pt x="2" y="381"/>
                      </a:lnTo>
                      <a:lnTo>
                        <a:pt x="6" y="370"/>
                      </a:lnTo>
                      <a:lnTo>
                        <a:pt x="13" y="359"/>
                      </a:lnTo>
                      <a:lnTo>
                        <a:pt x="22" y="349"/>
                      </a:lnTo>
                      <a:lnTo>
                        <a:pt x="34" y="342"/>
                      </a:lnTo>
                      <a:lnTo>
                        <a:pt x="48" y="336"/>
                      </a:lnTo>
                      <a:lnTo>
                        <a:pt x="65" y="332"/>
                      </a:lnTo>
                      <a:lnTo>
                        <a:pt x="73" y="330"/>
                      </a:lnTo>
                      <a:lnTo>
                        <a:pt x="82" y="326"/>
                      </a:lnTo>
                      <a:lnTo>
                        <a:pt x="89" y="321"/>
                      </a:lnTo>
                      <a:lnTo>
                        <a:pt x="95" y="317"/>
                      </a:lnTo>
                      <a:lnTo>
                        <a:pt x="101" y="311"/>
                      </a:lnTo>
                      <a:lnTo>
                        <a:pt x="106" y="306"/>
                      </a:lnTo>
                      <a:lnTo>
                        <a:pt x="110" y="299"/>
                      </a:lnTo>
                      <a:lnTo>
                        <a:pt x="115" y="293"/>
                      </a:lnTo>
                      <a:lnTo>
                        <a:pt x="117" y="284"/>
                      </a:lnTo>
                      <a:lnTo>
                        <a:pt x="121" y="277"/>
                      </a:lnTo>
                      <a:lnTo>
                        <a:pt x="122" y="269"/>
                      </a:lnTo>
                      <a:lnTo>
                        <a:pt x="126" y="261"/>
                      </a:lnTo>
                      <a:lnTo>
                        <a:pt x="127" y="253"/>
                      </a:lnTo>
                      <a:lnTo>
                        <a:pt x="129" y="245"/>
                      </a:lnTo>
                      <a:lnTo>
                        <a:pt x="132" y="237"/>
                      </a:lnTo>
                      <a:lnTo>
                        <a:pt x="134" y="229"/>
                      </a:lnTo>
                      <a:lnTo>
                        <a:pt x="139" y="215"/>
                      </a:lnTo>
                      <a:lnTo>
                        <a:pt x="144" y="201"/>
                      </a:lnTo>
                      <a:lnTo>
                        <a:pt x="149" y="188"/>
                      </a:lnTo>
                      <a:lnTo>
                        <a:pt x="155" y="176"/>
                      </a:lnTo>
                      <a:lnTo>
                        <a:pt x="161" y="164"/>
                      </a:lnTo>
                      <a:lnTo>
                        <a:pt x="167" y="151"/>
                      </a:lnTo>
                      <a:lnTo>
                        <a:pt x="173" y="138"/>
                      </a:lnTo>
                      <a:lnTo>
                        <a:pt x="180" y="126"/>
                      </a:lnTo>
                      <a:lnTo>
                        <a:pt x="186" y="114"/>
                      </a:lnTo>
                      <a:lnTo>
                        <a:pt x="192" y="101"/>
                      </a:lnTo>
                      <a:lnTo>
                        <a:pt x="199" y="89"/>
                      </a:lnTo>
                      <a:lnTo>
                        <a:pt x="205" y="77"/>
                      </a:lnTo>
                      <a:lnTo>
                        <a:pt x="210" y="63"/>
                      </a:lnTo>
                      <a:lnTo>
                        <a:pt x="216" y="51"/>
                      </a:lnTo>
                      <a:lnTo>
                        <a:pt x="222" y="39"/>
                      </a:lnTo>
                      <a:lnTo>
                        <a:pt x="228" y="26"/>
                      </a:lnTo>
                      <a:lnTo>
                        <a:pt x="231" y="18"/>
                      </a:lnTo>
                      <a:lnTo>
                        <a:pt x="236" y="12"/>
                      </a:lnTo>
                      <a:lnTo>
                        <a:pt x="239" y="7"/>
                      </a:lnTo>
                      <a:lnTo>
                        <a:pt x="245" y="4"/>
                      </a:lnTo>
                      <a:lnTo>
                        <a:pt x="250" y="1"/>
                      </a:lnTo>
                      <a:lnTo>
                        <a:pt x="256" y="0"/>
                      </a:lnTo>
                      <a:lnTo>
                        <a:pt x="261" y="0"/>
                      </a:lnTo>
                      <a:lnTo>
                        <a:pt x="267" y="1"/>
                      </a:lnTo>
                      <a:lnTo>
                        <a:pt x="272" y="2"/>
                      </a:lnTo>
                      <a:lnTo>
                        <a:pt x="278" y="5"/>
                      </a:lnTo>
                      <a:lnTo>
                        <a:pt x="282" y="9"/>
                      </a:lnTo>
                      <a:lnTo>
                        <a:pt x="286" y="13"/>
                      </a:lnTo>
                      <a:lnTo>
                        <a:pt x="288" y="20"/>
                      </a:lnTo>
                      <a:lnTo>
                        <a:pt x="291" y="26"/>
                      </a:lnTo>
                      <a:lnTo>
                        <a:pt x="291" y="34"/>
                      </a:lnTo>
                      <a:lnTo>
                        <a:pt x="291" y="43"/>
                      </a:lnTo>
                      <a:lnTo>
                        <a:pt x="291" y="43"/>
                      </a:lnTo>
                      <a:close/>
                    </a:path>
                  </a:pathLst>
                </a:custGeom>
                <a:solidFill>
                  <a:srgbClr val="B3F2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9" name="Freeform 46"/>
                <p:cNvSpPr>
                  <a:spLocks/>
                </p:cNvSpPr>
                <p:nvPr/>
              </p:nvSpPr>
              <p:spPr bwMode="auto">
                <a:xfrm>
                  <a:off x="2936" y="2593"/>
                  <a:ext cx="104" cy="285"/>
                </a:xfrm>
                <a:custGeom>
                  <a:avLst/>
                  <a:gdLst/>
                  <a:ahLst/>
                  <a:cxnLst>
                    <a:cxn ang="0">
                      <a:pos x="118" y="5"/>
                    </a:cxn>
                    <a:cxn ang="0">
                      <a:pos x="148" y="16"/>
                    </a:cxn>
                    <a:cxn ang="0">
                      <a:pos x="177" y="30"/>
                    </a:cxn>
                    <a:cxn ang="0">
                      <a:pos x="208" y="50"/>
                    </a:cxn>
                    <a:cxn ang="0">
                      <a:pos x="234" y="72"/>
                    </a:cxn>
                    <a:cxn ang="0">
                      <a:pos x="259" y="96"/>
                    </a:cxn>
                    <a:cxn ang="0">
                      <a:pos x="280" y="122"/>
                    </a:cxn>
                    <a:cxn ang="0">
                      <a:pos x="298" y="150"/>
                    </a:cxn>
                    <a:cxn ang="0">
                      <a:pos x="340" y="230"/>
                    </a:cxn>
                    <a:cxn ang="0">
                      <a:pos x="389" y="361"/>
                    </a:cxn>
                    <a:cxn ang="0">
                      <a:pos x="412" y="489"/>
                    </a:cxn>
                    <a:cxn ang="0">
                      <a:pos x="412" y="615"/>
                    </a:cxn>
                    <a:cxn ang="0">
                      <a:pos x="389" y="737"/>
                    </a:cxn>
                    <a:cxn ang="0">
                      <a:pos x="341" y="853"/>
                    </a:cxn>
                    <a:cxn ang="0">
                      <a:pos x="270" y="964"/>
                    </a:cxn>
                    <a:cxn ang="0">
                      <a:pos x="177" y="1070"/>
                    </a:cxn>
                    <a:cxn ang="0">
                      <a:pos x="110" y="1130"/>
                    </a:cxn>
                    <a:cxn ang="0">
                      <a:pos x="82" y="1140"/>
                    </a:cxn>
                    <a:cxn ang="0">
                      <a:pos x="54" y="1139"/>
                    </a:cxn>
                    <a:cxn ang="0">
                      <a:pos x="31" y="1129"/>
                    </a:cxn>
                    <a:cxn ang="0">
                      <a:pos x="13" y="1109"/>
                    </a:cxn>
                    <a:cxn ang="0">
                      <a:pos x="3" y="1086"/>
                    </a:cxn>
                    <a:cxn ang="0">
                      <a:pos x="0" y="1060"/>
                    </a:cxn>
                    <a:cxn ang="0">
                      <a:pos x="11" y="1034"/>
                    </a:cxn>
                    <a:cxn ang="0">
                      <a:pos x="42" y="997"/>
                    </a:cxn>
                    <a:cxn ang="0">
                      <a:pos x="85" y="949"/>
                    </a:cxn>
                    <a:cxn ang="0">
                      <a:pos x="126" y="901"/>
                    </a:cxn>
                    <a:cxn ang="0">
                      <a:pos x="166" y="852"/>
                    </a:cxn>
                    <a:cxn ang="0">
                      <a:pos x="203" y="800"/>
                    </a:cxn>
                    <a:cxn ang="0">
                      <a:pos x="234" y="747"/>
                    </a:cxn>
                    <a:cxn ang="0">
                      <a:pos x="258" y="691"/>
                    </a:cxn>
                    <a:cxn ang="0">
                      <a:pos x="273" y="630"/>
                    </a:cxn>
                    <a:cxn ang="0">
                      <a:pos x="279" y="571"/>
                    </a:cxn>
                    <a:cxn ang="0">
                      <a:pos x="282" y="518"/>
                    </a:cxn>
                    <a:cxn ang="0">
                      <a:pos x="284" y="471"/>
                    </a:cxn>
                    <a:cxn ang="0">
                      <a:pos x="281" y="423"/>
                    </a:cxn>
                    <a:cxn ang="0">
                      <a:pos x="276" y="378"/>
                    </a:cxn>
                    <a:cxn ang="0">
                      <a:pos x="267" y="333"/>
                    </a:cxn>
                    <a:cxn ang="0">
                      <a:pos x="253" y="287"/>
                    </a:cxn>
                    <a:cxn ang="0">
                      <a:pos x="232" y="238"/>
                    </a:cxn>
                    <a:cxn ang="0">
                      <a:pos x="212" y="197"/>
                    </a:cxn>
                    <a:cxn ang="0">
                      <a:pos x="198" y="169"/>
                    </a:cxn>
                    <a:cxn ang="0">
                      <a:pos x="186" y="146"/>
                    </a:cxn>
                    <a:cxn ang="0">
                      <a:pos x="174" y="127"/>
                    </a:cxn>
                    <a:cxn ang="0">
                      <a:pos x="159" y="110"/>
                    </a:cxn>
                    <a:cxn ang="0">
                      <a:pos x="143" y="94"/>
                    </a:cxn>
                    <a:cxn ang="0">
                      <a:pos x="122" y="77"/>
                    </a:cxn>
                    <a:cxn ang="0">
                      <a:pos x="97" y="60"/>
                    </a:cxn>
                    <a:cxn ang="0">
                      <a:pos x="76" y="47"/>
                    </a:cxn>
                    <a:cxn ang="0">
                      <a:pos x="69" y="39"/>
                    </a:cxn>
                    <a:cxn ang="0">
                      <a:pos x="64" y="30"/>
                    </a:cxn>
                    <a:cxn ang="0">
                      <a:pos x="64" y="22"/>
                    </a:cxn>
                    <a:cxn ang="0">
                      <a:pos x="68" y="12"/>
                    </a:cxn>
                    <a:cxn ang="0">
                      <a:pos x="74" y="5"/>
                    </a:cxn>
                    <a:cxn ang="0">
                      <a:pos x="82" y="1"/>
                    </a:cxn>
                    <a:cxn ang="0">
                      <a:pos x="94" y="0"/>
                    </a:cxn>
                    <a:cxn ang="0">
                      <a:pos x="102" y="1"/>
                    </a:cxn>
                  </a:cxnLst>
                  <a:rect l="0" t="0" r="r" b="b"/>
                  <a:pathLst>
                    <a:path w="416" h="1141">
                      <a:moveTo>
                        <a:pt x="102" y="1"/>
                      </a:moveTo>
                      <a:lnTo>
                        <a:pt x="118" y="5"/>
                      </a:lnTo>
                      <a:lnTo>
                        <a:pt x="132" y="10"/>
                      </a:lnTo>
                      <a:lnTo>
                        <a:pt x="148" y="16"/>
                      </a:lnTo>
                      <a:lnTo>
                        <a:pt x="164" y="23"/>
                      </a:lnTo>
                      <a:lnTo>
                        <a:pt x="177" y="30"/>
                      </a:lnTo>
                      <a:lnTo>
                        <a:pt x="193" y="40"/>
                      </a:lnTo>
                      <a:lnTo>
                        <a:pt x="208" y="50"/>
                      </a:lnTo>
                      <a:lnTo>
                        <a:pt x="221" y="61"/>
                      </a:lnTo>
                      <a:lnTo>
                        <a:pt x="234" y="72"/>
                      </a:lnTo>
                      <a:lnTo>
                        <a:pt x="247" y="84"/>
                      </a:lnTo>
                      <a:lnTo>
                        <a:pt x="259" y="96"/>
                      </a:lnTo>
                      <a:lnTo>
                        <a:pt x="270" y="110"/>
                      </a:lnTo>
                      <a:lnTo>
                        <a:pt x="280" y="122"/>
                      </a:lnTo>
                      <a:lnTo>
                        <a:pt x="290" y="136"/>
                      </a:lnTo>
                      <a:lnTo>
                        <a:pt x="298" y="150"/>
                      </a:lnTo>
                      <a:lnTo>
                        <a:pt x="307" y="165"/>
                      </a:lnTo>
                      <a:lnTo>
                        <a:pt x="340" y="230"/>
                      </a:lnTo>
                      <a:lnTo>
                        <a:pt x="368" y="295"/>
                      </a:lnTo>
                      <a:lnTo>
                        <a:pt x="389" y="361"/>
                      </a:lnTo>
                      <a:lnTo>
                        <a:pt x="403" y="426"/>
                      </a:lnTo>
                      <a:lnTo>
                        <a:pt x="412" y="489"/>
                      </a:lnTo>
                      <a:lnTo>
                        <a:pt x="416" y="553"/>
                      </a:lnTo>
                      <a:lnTo>
                        <a:pt x="412" y="615"/>
                      </a:lnTo>
                      <a:lnTo>
                        <a:pt x="403" y="677"/>
                      </a:lnTo>
                      <a:lnTo>
                        <a:pt x="389" y="737"/>
                      </a:lnTo>
                      <a:lnTo>
                        <a:pt x="368" y="796"/>
                      </a:lnTo>
                      <a:lnTo>
                        <a:pt x="341" y="853"/>
                      </a:lnTo>
                      <a:lnTo>
                        <a:pt x="309" y="910"/>
                      </a:lnTo>
                      <a:lnTo>
                        <a:pt x="270" y="964"/>
                      </a:lnTo>
                      <a:lnTo>
                        <a:pt x="228" y="1019"/>
                      </a:lnTo>
                      <a:lnTo>
                        <a:pt x="177" y="1070"/>
                      </a:lnTo>
                      <a:lnTo>
                        <a:pt x="125" y="1120"/>
                      </a:lnTo>
                      <a:lnTo>
                        <a:pt x="110" y="1130"/>
                      </a:lnTo>
                      <a:lnTo>
                        <a:pt x="97" y="1137"/>
                      </a:lnTo>
                      <a:lnTo>
                        <a:pt x="82" y="1140"/>
                      </a:lnTo>
                      <a:lnTo>
                        <a:pt x="69" y="1141"/>
                      </a:lnTo>
                      <a:lnTo>
                        <a:pt x="54" y="1139"/>
                      </a:lnTo>
                      <a:lnTo>
                        <a:pt x="43" y="1135"/>
                      </a:lnTo>
                      <a:lnTo>
                        <a:pt x="31" y="1129"/>
                      </a:lnTo>
                      <a:lnTo>
                        <a:pt x="22" y="1120"/>
                      </a:lnTo>
                      <a:lnTo>
                        <a:pt x="13" y="1109"/>
                      </a:lnTo>
                      <a:lnTo>
                        <a:pt x="7" y="1098"/>
                      </a:lnTo>
                      <a:lnTo>
                        <a:pt x="3" y="1086"/>
                      </a:lnTo>
                      <a:lnTo>
                        <a:pt x="0" y="1074"/>
                      </a:lnTo>
                      <a:lnTo>
                        <a:pt x="0" y="1060"/>
                      </a:lnTo>
                      <a:lnTo>
                        <a:pt x="5" y="1047"/>
                      </a:lnTo>
                      <a:lnTo>
                        <a:pt x="11" y="1034"/>
                      </a:lnTo>
                      <a:lnTo>
                        <a:pt x="22" y="1021"/>
                      </a:lnTo>
                      <a:lnTo>
                        <a:pt x="42" y="997"/>
                      </a:lnTo>
                      <a:lnTo>
                        <a:pt x="64" y="974"/>
                      </a:lnTo>
                      <a:lnTo>
                        <a:pt x="85" y="949"/>
                      </a:lnTo>
                      <a:lnTo>
                        <a:pt x="105" y="925"/>
                      </a:lnTo>
                      <a:lnTo>
                        <a:pt x="126" y="901"/>
                      </a:lnTo>
                      <a:lnTo>
                        <a:pt x="147" y="877"/>
                      </a:lnTo>
                      <a:lnTo>
                        <a:pt x="166" y="852"/>
                      </a:lnTo>
                      <a:lnTo>
                        <a:pt x="186" y="827"/>
                      </a:lnTo>
                      <a:lnTo>
                        <a:pt x="203" y="800"/>
                      </a:lnTo>
                      <a:lnTo>
                        <a:pt x="219" y="775"/>
                      </a:lnTo>
                      <a:lnTo>
                        <a:pt x="234" y="747"/>
                      </a:lnTo>
                      <a:lnTo>
                        <a:pt x="247" y="720"/>
                      </a:lnTo>
                      <a:lnTo>
                        <a:pt x="258" y="691"/>
                      </a:lnTo>
                      <a:lnTo>
                        <a:pt x="267" y="661"/>
                      </a:lnTo>
                      <a:lnTo>
                        <a:pt x="273" y="630"/>
                      </a:lnTo>
                      <a:lnTo>
                        <a:pt x="278" y="599"/>
                      </a:lnTo>
                      <a:lnTo>
                        <a:pt x="279" y="571"/>
                      </a:lnTo>
                      <a:lnTo>
                        <a:pt x="281" y="545"/>
                      </a:lnTo>
                      <a:lnTo>
                        <a:pt x="282" y="518"/>
                      </a:lnTo>
                      <a:lnTo>
                        <a:pt x="284" y="495"/>
                      </a:lnTo>
                      <a:lnTo>
                        <a:pt x="284" y="471"/>
                      </a:lnTo>
                      <a:lnTo>
                        <a:pt x="284" y="446"/>
                      </a:lnTo>
                      <a:lnTo>
                        <a:pt x="281" y="423"/>
                      </a:lnTo>
                      <a:lnTo>
                        <a:pt x="280" y="401"/>
                      </a:lnTo>
                      <a:lnTo>
                        <a:pt x="276" y="378"/>
                      </a:lnTo>
                      <a:lnTo>
                        <a:pt x="273" y="355"/>
                      </a:lnTo>
                      <a:lnTo>
                        <a:pt x="267" y="333"/>
                      </a:lnTo>
                      <a:lnTo>
                        <a:pt x="260" y="310"/>
                      </a:lnTo>
                      <a:lnTo>
                        <a:pt x="253" y="287"/>
                      </a:lnTo>
                      <a:lnTo>
                        <a:pt x="243" y="262"/>
                      </a:lnTo>
                      <a:lnTo>
                        <a:pt x="232" y="238"/>
                      </a:lnTo>
                      <a:lnTo>
                        <a:pt x="221" y="215"/>
                      </a:lnTo>
                      <a:lnTo>
                        <a:pt x="212" y="197"/>
                      </a:lnTo>
                      <a:lnTo>
                        <a:pt x="204" y="183"/>
                      </a:lnTo>
                      <a:lnTo>
                        <a:pt x="198" y="169"/>
                      </a:lnTo>
                      <a:lnTo>
                        <a:pt x="192" y="158"/>
                      </a:lnTo>
                      <a:lnTo>
                        <a:pt x="186" y="146"/>
                      </a:lnTo>
                      <a:lnTo>
                        <a:pt x="180" y="136"/>
                      </a:lnTo>
                      <a:lnTo>
                        <a:pt x="174" y="127"/>
                      </a:lnTo>
                      <a:lnTo>
                        <a:pt x="166" y="119"/>
                      </a:lnTo>
                      <a:lnTo>
                        <a:pt x="159" y="110"/>
                      </a:lnTo>
                      <a:lnTo>
                        <a:pt x="152" y="101"/>
                      </a:lnTo>
                      <a:lnTo>
                        <a:pt x="143" y="94"/>
                      </a:lnTo>
                      <a:lnTo>
                        <a:pt x="135" y="86"/>
                      </a:lnTo>
                      <a:lnTo>
                        <a:pt x="122" y="77"/>
                      </a:lnTo>
                      <a:lnTo>
                        <a:pt x="112" y="69"/>
                      </a:lnTo>
                      <a:lnTo>
                        <a:pt x="97" y="60"/>
                      </a:lnTo>
                      <a:lnTo>
                        <a:pt x="81" y="51"/>
                      </a:lnTo>
                      <a:lnTo>
                        <a:pt x="76" y="47"/>
                      </a:lnTo>
                      <a:lnTo>
                        <a:pt x="72" y="44"/>
                      </a:lnTo>
                      <a:lnTo>
                        <a:pt x="69" y="39"/>
                      </a:lnTo>
                      <a:lnTo>
                        <a:pt x="66" y="35"/>
                      </a:lnTo>
                      <a:lnTo>
                        <a:pt x="64" y="30"/>
                      </a:lnTo>
                      <a:lnTo>
                        <a:pt x="64" y="25"/>
                      </a:lnTo>
                      <a:lnTo>
                        <a:pt x="64" y="22"/>
                      </a:lnTo>
                      <a:lnTo>
                        <a:pt x="66" y="17"/>
                      </a:lnTo>
                      <a:lnTo>
                        <a:pt x="68" y="12"/>
                      </a:lnTo>
                      <a:lnTo>
                        <a:pt x="70" y="10"/>
                      </a:lnTo>
                      <a:lnTo>
                        <a:pt x="74" y="5"/>
                      </a:lnTo>
                      <a:lnTo>
                        <a:pt x="79" y="3"/>
                      </a:lnTo>
                      <a:lnTo>
                        <a:pt x="82" y="1"/>
                      </a:lnTo>
                      <a:lnTo>
                        <a:pt x="88" y="0"/>
                      </a:lnTo>
                      <a:lnTo>
                        <a:pt x="94" y="0"/>
                      </a:lnTo>
                      <a:lnTo>
                        <a:pt x="102" y="1"/>
                      </a:lnTo>
                      <a:lnTo>
                        <a:pt x="102" y="1"/>
                      </a:lnTo>
                      <a:close/>
                    </a:path>
                  </a:pathLst>
                </a:custGeom>
                <a:solidFill>
                  <a:srgbClr val="FF1A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0" name="Freeform 47"/>
                <p:cNvSpPr>
                  <a:spLocks/>
                </p:cNvSpPr>
                <p:nvPr/>
              </p:nvSpPr>
              <p:spPr bwMode="auto">
                <a:xfrm>
                  <a:off x="2798" y="3034"/>
                  <a:ext cx="91" cy="69"/>
                </a:xfrm>
                <a:custGeom>
                  <a:avLst/>
                  <a:gdLst/>
                  <a:ahLst/>
                  <a:cxnLst>
                    <a:cxn ang="0">
                      <a:pos x="119" y="52"/>
                    </a:cxn>
                    <a:cxn ang="0">
                      <a:pos x="141" y="55"/>
                    </a:cxn>
                    <a:cxn ang="0">
                      <a:pos x="162" y="56"/>
                    </a:cxn>
                    <a:cxn ang="0">
                      <a:pos x="180" y="56"/>
                    </a:cxn>
                    <a:cxn ang="0">
                      <a:pos x="200" y="56"/>
                    </a:cxn>
                    <a:cxn ang="0">
                      <a:pos x="217" y="55"/>
                    </a:cxn>
                    <a:cxn ang="0">
                      <a:pos x="235" y="55"/>
                    </a:cxn>
                    <a:cxn ang="0">
                      <a:pos x="254" y="55"/>
                    </a:cxn>
                    <a:cxn ang="0">
                      <a:pos x="275" y="56"/>
                    </a:cxn>
                    <a:cxn ang="0">
                      <a:pos x="294" y="58"/>
                    </a:cxn>
                    <a:cxn ang="0">
                      <a:pos x="312" y="67"/>
                    </a:cxn>
                    <a:cxn ang="0">
                      <a:pos x="329" y="78"/>
                    </a:cxn>
                    <a:cxn ang="0">
                      <a:pos x="344" y="95"/>
                    </a:cxn>
                    <a:cxn ang="0">
                      <a:pos x="356" y="112"/>
                    </a:cxn>
                    <a:cxn ang="0">
                      <a:pos x="363" y="133"/>
                    </a:cxn>
                    <a:cxn ang="0">
                      <a:pos x="366" y="152"/>
                    </a:cxn>
                    <a:cxn ang="0">
                      <a:pos x="362" y="172"/>
                    </a:cxn>
                    <a:cxn ang="0">
                      <a:pos x="350" y="193"/>
                    </a:cxn>
                    <a:cxn ang="0">
                      <a:pos x="331" y="211"/>
                    </a:cxn>
                    <a:cxn ang="0">
                      <a:pos x="309" y="227"/>
                    </a:cxn>
                    <a:cxn ang="0">
                      <a:pos x="284" y="242"/>
                    </a:cxn>
                    <a:cxn ang="0">
                      <a:pos x="256" y="253"/>
                    </a:cxn>
                    <a:cxn ang="0">
                      <a:pos x="229" y="261"/>
                    </a:cxn>
                    <a:cxn ang="0">
                      <a:pos x="202" y="267"/>
                    </a:cxn>
                    <a:cxn ang="0">
                      <a:pos x="179" y="272"/>
                    </a:cxn>
                    <a:cxn ang="0">
                      <a:pos x="140" y="267"/>
                    </a:cxn>
                    <a:cxn ang="0">
                      <a:pos x="104" y="253"/>
                    </a:cxn>
                    <a:cxn ang="0">
                      <a:pos x="73" y="227"/>
                    </a:cxn>
                    <a:cxn ang="0">
                      <a:pos x="46" y="195"/>
                    </a:cxn>
                    <a:cxn ang="0">
                      <a:pos x="24" y="159"/>
                    </a:cxn>
                    <a:cxn ang="0">
                      <a:pos x="10" y="120"/>
                    </a:cxn>
                    <a:cxn ang="0">
                      <a:pos x="2" y="80"/>
                    </a:cxn>
                    <a:cxn ang="0">
                      <a:pos x="3" y="45"/>
                    </a:cxn>
                    <a:cxn ang="0">
                      <a:pos x="9" y="23"/>
                    </a:cxn>
                    <a:cxn ang="0">
                      <a:pos x="21" y="10"/>
                    </a:cxn>
                    <a:cxn ang="0">
                      <a:pos x="36" y="1"/>
                    </a:cxn>
                    <a:cxn ang="0">
                      <a:pos x="54" y="1"/>
                    </a:cxn>
                    <a:cxn ang="0">
                      <a:pos x="70" y="5"/>
                    </a:cxn>
                    <a:cxn ang="0">
                      <a:pos x="84" y="15"/>
                    </a:cxn>
                    <a:cxn ang="0">
                      <a:pos x="92" y="29"/>
                    </a:cxn>
                    <a:cxn ang="0">
                      <a:pos x="96" y="49"/>
                    </a:cxn>
                  </a:cxnLst>
                  <a:rect l="0" t="0" r="r" b="b"/>
                  <a:pathLst>
                    <a:path w="366" h="272">
                      <a:moveTo>
                        <a:pt x="96" y="49"/>
                      </a:moveTo>
                      <a:lnTo>
                        <a:pt x="119" y="52"/>
                      </a:lnTo>
                      <a:lnTo>
                        <a:pt x="130" y="54"/>
                      </a:lnTo>
                      <a:lnTo>
                        <a:pt x="141" y="55"/>
                      </a:lnTo>
                      <a:lnTo>
                        <a:pt x="152" y="55"/>
                      </a:lnTo>
                      <a:lnTo>
                        <a:pt x="162" y="56"/>
                      </a:lnTo>
                      <a:lnTo>
                        <a:pt x="170" y="56"/>
                      </a:lnTo>
                      <a:lnTo>
                        <a:pt x="180" y="56"/>
                      </a:lnTo>
                      <a:lnTo>
                        <a:pt x="190" y="56"/>
                      </a:lnTo>
                      <a:lnTo>
                        <a:pt x="200" y="56"/>
                      </a:lnTo>
                      <a:lnTo>
                        <a:pt x="208" y="56"/>
                      </a:lnTo>
                      <a:lnTo>
                        <a:pt x="217" y="55"/>
                      </a:lnTo>
                      <a:lnTo>
                        <a:pt x="225" y="55"/>
                      </a:lnTo>
                      <a:lnTo>
                        <a:pt x="235" y="55"/>
                      </a:lnTo>
                      <a:lnTo>
                        <a:pt x="245" y="55"/>
                      </a:lnTo>
                      <a:lnTo>
                        <a:pt x="254" y="55"/>
                      </a:lnTo>
                      <a:lnTo>
                        <a:pt x="264" y="55"/>
                      </a:lnTo>
                      <a:lnTo>
                        <a:pt x="275" y="56"/>
                      </a:lnTo>
                      <a:lnTo>
                        <a:pt x="284" y="56"/>
                      </a:lnTo>
                      <a:lnTo>
                        <a:pt x="294" y="58"/>
                      </a:lnTo>
                      <a:lnTo>
                        <a:pt x="302" y="62"/>
                      </a:lnTo>
                      <a:lnTo>
                        <a:pt x="312" y="67"/>
                      </a:lnTo>
                      <a:lnTo>
                        <a:pt x="320" y="72"/>
                      </a:lnTo>
                      <a:lnTo>
                        <a:pt x="329" y="78"/>
                      </a:lnTo>
                      <a:lnTo>
                        <a:pt x="336" y="87"/>
                      </a:lnTo>
                      <a:lnTo>
                        <a:pt x="344" y="95"/>
                      </a:lnTo>
                      <a:lnTo>
                        <a:pt x="350" y="104"/>
                      </a:lnTo>
                      <a:lnTo>
                        <a:pt x="356" y="112"/>
                      </a:lnTo>
                      <a:lnTo>
                        <a:pt x="359" y="122"/>
                      </a:lnTo>
                      <a:lnTo>
                        <a:pt x="363" y="133"/>
                      </a:lnTo>
                      <a:lnTo>
                        <a:pt x="364" y="143"/>
                      </a:lnTo>
                      <a:lnTo>
                        <a:pt x="366" y="152"/>
                      </a:lnTo>
                      <a:lnTo>
                        <a:pt x="363" y="162"/>
                      </a:lnTo>
                      <a:lnTo>
                        <a:pt x="362" y="172"/>
                      </a:lnTo>
                      <a:lnTo>
                        <a:pt x="356" y="183"/>
                      </a:lnTo>
                      <a:lnTo>
                        <a:pt x="350" y="193"/>
                      </a:lnTo>
                      <a:lnTo>
                        <a:pt x="340" y="201"/>
                      </a:lnTo>
                      <a:lnTo>
                        <a:pt x="331" y="211"/>
                      </a:lnTo>
                      <a:lnTo>
                        <a:pt x="320" y="220"/>
                      </a:lnTo>
                      <a:lnTo>
                        <a:pt x="309" y="227"/>
                      </a:lnTo>
                      <a:lnTo>
                        <a:pt x="296" y="234"/>
                      </a:lnTo>
                      <a:lnTo>
                        <a:pt x="284" y="242"/>
                      </a:lnTo>
                      <a:lnTo>
                        <a:pt x="270" y="248"/>
                      </a:lnTo>
                      <a:lnTo>
                        <a:pt x="256" y="253"/>
                      </a:lnTo>
                      <a:lnTo>
                        <a:pt x="242" y="256"/>
                      </a:lnTo>
                      <a:lnTo>
                        <a:pt x="229" y="261"/>
                      </a:lnTo>
                      <a:lnTo>
                        <a:pt x="214" y="265"/>
                      </a:lnTo>
                      <a:lnTo>
                        <a:pt x="202" y="267"/>
                      </a:lnTo>
                      <a:lnTo>
                        <a:pt x="190" y="270"/>
                      </a:lnTo>
                      <a:lnTo>
                        <a:pt x="179" y="272"/>
                      </a:lnTo>
                      <a:lnTo>
                        <a:pt x="158" y="271"/>
                      </a:lnTo>
                      <a:lnTo>
                        <a:pt x="140" y="267"/>
                      </a:lnTo>
                      <a:lnTo>
                        <a:pt x="121" y="261"/>
                      </a:lnTo>
                      <a:lnTo>
                        <a:pt x="104" y="253"/>
                      </a:lnTo>
                      <a:lnTo>
                        <a:pt x="87" y="240"/>
                      </a:lnTo>
                      <a:lnTo>
                        <a:pt x="73" y="227"/>
                      </a:lnTo>
                      <a:lnTo>
                        <a:pt x="58" y="212"/>
                      </a:lnTo>
                      <a:lnTo>
                        <a:pt x="46" y="195"/>
                      </a:lnTo>
                      <a:lnTo>
                        <a:pt x="33" y="177"/>
                      </a:lnTo>
                      <a:lnTo>
                        <a:pt x="24" y="159"/>
                      </a:lnTo>
                      <a:lnTo>
                        <a:pt x="16" y="139"/>
                      </a:lnTo>
                      <a:lnTo>
                        <a:pt x="10" y="120"/>
                      </a:lnTo>
                      <a:lnTo>
                        <a:pt x="4" y="100"/>
                      </a:lnTo>
                      <a:lnTo>
                        <a:pt x="2" y="80"/>
                      </a:lnTo>
                      <a:lnTo>
                        <a:pt x="0" y="62"/>
                      </a:lnTo>
                      <a:lnTo>
                        <a:pt x="3" y="45"/>
                      </a:lnTo>
                      <a:lnTo>
                        <a:pt x="5" y="33"/>
                      </a:lnTo>
                      <a:lnTo>
                        <a:pt x="9" y="23"/>
                      </a:lnTo>
                      <a:lnTo>
                        <a:pt x="14" y="16"/>
                      </a:lnTo>
                      <a:lnTo>
                        <a:pt x="21" y="10"/>
                      </a:lnTo>
                      <a:lnTo>
                        <a:pt x="29" y="5"/>
                      </a:lnTo>
                      <a:lnTo>
                        <a:pt x="36" y="1"/>
                      </a:lnTo>
                      <a:lnTo>
                        <a:pt x="46" y="0"/>
                      </a:lnTo>
                      <a:lnTo>
                        <a:pt x="54" y="1"/>
                      </a:lnTo>
                      <a:lnTo>
                        <a:pt x="62" y="1"/>
                      </a:lnTo>
                      <a:lnTo>
                        <a:pt x="70" y="5"/>
                      </a:lnTo>
                      <a:lnTo>
                        <a:pt x="76" y="8"/>
                      </a:lnTo>
                      <a:lnTo>
                        <a:pt x="84" y="15"/>
                      </a:lnTo>
                      <a:lnTo>
                        <a:pt x="88" y="21"/>
                      </a:lnTo>
                      <a:lnTo>
                        <a:pt x="92" y="29"/>
                      </a:lnTo>
                      <a:lnTo>
                        <a:pt x="96" y="38"/>
                      </a:lnTo>
                      <a:lnTo>
                        <a:pt x="96" y="49"/>
                      </a:lnTo>
                      <a:lnTo>
                        <a:pt x="96" y="49"/>
                      </a:lnTo>
                      <a:close/>
                    </a:path>
                  </a:pathLst>
                </a:custGeom>
                <a:solidFill>
                  <a:srgbClr val="670D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1" name="Freeform 48"/>
                <p:cNvSpPr>
                  <a:spLocks/>
                </p:cNvSpPr>
                <p:nvPr/>
              </p:nvSpPr>
              <p:spPr bwMode="auto">
                <a:xfrm>
                  <a:off x="2780" y="2945"/>
                  <a:ext cx="160" cy="119"/>
                </a:xfrm>
                <a:custGeom>
                  <a:avLst/>
                  <a:gdLst/>
                  <a:ahLst/>
                  <a:cxnLst>
                    <a:cxn ang="0">
                      <a:pos x="35" y="123"/>
                    </a:cxn>
                    <a:cxn ang="0">
                      <a:pos x="16" y="60"/>
                    </a:cxn>
                    <a:cxn ang="0">
                      <a:pos x="32" y="17"/>
                    </a:cxn>
                    <a:cxn ang="0">
                      <a:pos x="65" y="0"/>
                    </a:cxn>
                    <a:cxn ang="0">
                      <a:pos x="102" y="12"/>
                    </a:cxn>
                    <a:cxn ang="0">
                      <a:pos x="125" y="48"/>
                    </a:cxn>
                    <a:cxn ang="0">
                      <a:pos x="142" y="70"/>
                    </a:cxn>
                    <a:cxn ang="0">
                      <a:pos x="163" y="84"/>
                    </a:cxn>
                    <a:cxn ang="0">
                      <a:pos x="186" y="94"/>
                    </a:cxn>
                    <a:cxn ang="0">
                      <a:pos x="213" y="100"/>
                    </a:cxn>
                    <a:cxn ang="0">
                      <a:pos x="241" y="106"/>
                    </a:cxn>
                    <a:cxn ang="0">
                      <a:pos x="293" y="115"/>
                    </a:cxn>
                    <a:cxn ang="0">
                      <a:pos x="345" y="121"/>
                    </a:cxn>
                    <a:cxn ang="0">
                      <a:pos x="394" y="120"/>
                    </a:cxn>
                    <a:cxn ang="0">
                      <a:pos x="440" y="107"/>
                    </a:cxn>
                    <a:cxn ang="0">
                      <a:pos x="486" y="82"/>
                    </a:cxn>
                    <a:cxn ang="0">
                      <a:pos x="525" y="53"/>
                    </a:cxn>
                    <a:cxn ang="0">
                      <a:pos x="557" y="40"/>
                    </a:cxn>
                    <a:cxn ang="0">
                      <a:pos x="587" y="42"/>
                    </a:cxn>
                    <a:cxn ang="0">
                      <a:pos x="610" y="57"/>
                    </a:cxn>
                    <a:cxn ang="0">
                      <a:pos x="629" y="87"/>
                    </a:cxn>
                    <a:cxn ang="0">
                      <a:pos x="640" y="123"/>
                    </a:cxn>
                    <a:cxn ang="0">
                      <a:pos x="640" y="148"/>
                    </a:cxn>
                    <a:cxn ang="0">
                      <a:pos x="637" y="171"/>
                    </a:cxn>
                    <a:cxn ang="0">
                      <a:pos x="629" y="195"/>
                    </a:cxn>
                    <a:cxn ang="0">
                      <a:pos x="622" y="219"/>
                    </a:cxn>
                    <a:cxn ang="0">
                      <a:pos x="616" y="242"/>
                    </a:cxn>
                    <a:cxn ang="0">
                      <a:pos x="604" y="291"/>
                    </a:cxn>
                    <a:cxn ang="0">
                      <a:pos x="588" y="338"/>
                    </a:cxn>
                    <a:cxn ang="0">
                      <a:pos x="567" y="382"/>
                    </a:cxn>
                    <a:cxn ang="0">
                      <a:pos x="536" y="420"/>
                    </a:cxn>
                    <a:cxn ang="0">
                      <a:pos x="497" y="449"/>
                    </a:cxn>
                    <a:cxn ang="0">
                      <a:pos x="428" y="472"/>
                    </a:cxn>
                    <a:cxn ang="0">
                      <a:pos x="320" y="475"/>
                    </a:cxn>
                    <a:cxn ang="0">
                      <a:pos x="199" y="454"/>
                    </a:cxn>
                    <a:cxn ang="0">
                      <a:pos x="91" y="413"/>
                    </a:cxn>
                    <a:cxn ang="0">
                      <a:pos x="18" y="348"/>
                    </a:cxn>
                    <a:cxn ang="0">
                      <a:pos x="0" y="284"/>
                    </a:cxn>
                    <a:cxn ang="0">
                      <a:pos x="5" y="256"/>
                    </a:cxn>
                    <a:cxn ang="0">
                      <a:pos x="15" y="231"/>
                    </a:cxn>
                    <a:cxn ang="0">
                      <a:pos x="31" y="209"/>
                    </a:cxn>
                    <a:cxn ang="0">
                      <a:pos x="51" y="190"/>
                    </a:cxn>
                    <a:cxn ang="0">
                      <a:pos x="75" y="176"/>
                    </a:cxn>
                  </a:cxnLst>
                  <a:rect l="0" t="0" r="r" b="b"/>
                  <a:pathLst>
                    <a:path w="640" h="476">
                      <a:moveTo>
                        <a:pt x="75" y="176"/>
                      </a:moveTo>
                      <a:lnTo>
                        <a:pt x="52" y="148"/>
                      </a:lnTo>
                      <a:lnTo>
                        <a:pt x="35" y="123"/>
                      </a:lnTo>
                      <a:lnTo>
                        <a:pt x="24" y="100"/>
                      </a:lnTo>
                      <a:lnTo>
                        <a:pt x="18" y="79"/>
                      </a:lnTo>
                      <a:lnTo>
                        <a:pt x="16" y="60"/>
                      </a:lnTo>
                      <a:lnTo>
                        <a:pt x="19" y="43"/>
                      </a:lnTo>
                      <a:lnTo>
                        <a:pt x="24" y="28"/>
                      </a:lnTo>
                      <a:lnTo>
                        <a:pt x="32" y="17"/>
                      </a:lnTo>
                      <a:lnTo>
                        <a:pt x="42" y="7"/>
                      </a:lnTo>
                      <a:lnTo>
                        <a:pt x="54" y="2"/>
                      </a:lnTo>
                      <a:lnTo>
                        <a:pt x="65" y="0"/>
                      </a:lnTo>
                      <a:lnTo>
                        <a:pt x="79" y="0"/>
                      </a:lnTo>
                      <a:lnTo>
                        <a:pt x="91" y="4"/>
                      </a:lnTo>
                      <a:lnTo>
                        <a:pt x="102" y="12"/>
                      </a:lnTo>
                      <a:lnTo>
                        <a:pt x="113" y="23"/>
                      </a:lnTo>
                      <a:lnTo>
                        <a:pt x="121" y="39"/>
                      </a:lnTo>
                      <a:lnTo>
                        <a:pt x="125" y="48"/>
                      </a:lnTo>
                      <a:lnTo>
                        <a:pt x="131" y="56"/>
                      </a:lnTo>
                      <a:lnTo>
                        <a:pt x="136" y="64"/>
                      </a:lnTo>
                      <a:lnTo>
                        <a:pt x="142" y="70"/>
                      </a:lnTo>
                      <a:lnTo>
                        <a:pt x="148" y="76"/>
                      </a:lnTo>
                      <a:lnTo>
                        <a:pt x="156" y="81"/>
                      </a:lnTo>
                      <a:lnTo>
                        <a:pt x="163" y="84"/>
                      </a:lnTo>
                      <a:lnTo>
                        <a:pt x="170" y="89"/>
                      </a:lnTo>
                      <a:lnTo>
                        <a:pt x="179" y="92"/>
                      </a:lnTo>
                      <a:lnTo>
                        <a:pt x="186" y="94"/>
                      </a:lnTo>
                      <a:lnTo>
                        <a:pt x="196" y="96"/>
                      </a:lnTo>
                      <a:lnTo>
                        <a:pt x="204" y="98"/>
                      </a:lnTo>
                      <a:lnTo>
                        <a:pt x="213" y="100"/>
                      </a:lnTo>
                      <a:lnTo>
                        <a:pt x="221" y="101"/>
                      </a:lnTo>
                      <a:lnTo>
                        <a:pt x="231" y="104"/>
                      </a:lnTo>
                      <a:lnTo>
                        <a:pt x="241" y="106"/>
                      </a:lnTo>
                      <a:lnTo>
                        <a:pt x="259" y="109"/>
                      </a:lnTo>
                      <a:lnTo>
                        <a:pt x="276" y="112"/>
                      </a:lnTo>
                      <a:lnTo>
                        <a:pt x="293" y="115"/>
                      </a:lnTo>
                      <a:lnTo>
                        <a:pt x="312" y="118"/>
                      </a:lnTo>
                      <a:lnTo>
                        <a:pt x="328" y="120"/>
                      </a:lnTo>
                      <a:lnTo>
                        <a:pt x="345" y="121"/>
                      </a:lnTo>
                      <a:lnTo>
                        <a:pt x="361" y="121"/>
                      </a:lnTo>
                      <a:lnTo>
                        <a:pt x="378" y="122"/>
                      </a:lnTo>
                      <a:lnTo>
                        <a:pt x="394" y="120"/>
                      </a:lnTo>
                      <a:lnTo>
                        <a:pt x="409" y="117"/>
                      </a:lnTo>
                      <a:lnTo>
                        <a:pt x="424" y="114"/>
                      </a:lnTo>
                      <a:lnTo>
                        <a:pt x="440" y="107"/>
                      </a:lnTo>
                      <a:lnTo>
                        <a:pt x="456" y="100"/>
                      </a:lnTo>
                      <a:lnTo>
                        <a:pt x="472" y="92"/>
                      </a:lnTo>
                      <a:lnTo>
                        <a:pt x="486" y="82"/>
                      </a:lnTo>
                      <a:lnTo>
                        <a:pt x="502" y="70"/>
                      </a:lnTo>
                      <a:lnTo>
                        <a:pt x="513" y="60"/>
                      </a:lnTo>
                      <a:lnTo>
                        <a:pt x="525" y="53"/>
                      </a:lnTo>
                      <a:lnTo>
                        <a:pt x="536" y="46"/>
                      </a:lnTo>
                      <a:lnTo>
                        <a:pt x="547" y="44"/>
                      </a:lnTo>
                      <a:lnTo>
                        <a:pt x="557" y="40"/>
                      </a:lnTo>
                      <a:lnTo>
                        <a:pt x="568" y="39"/>
                      </a:lnTo>
                      <a:lnTo>
                        <a:pt x="577" y="39"/>
                      </a:lnTo>
                      <a:lnTo>
                        <a:pt x="587" y="42"/>
                      </a:lnTo>
                      <a:lnTo>
                        <a:pt x="595" y="45"/>
                      </a:lnTo>
                      <a:lnTo>
                        <a:pt x="604" y="50"/>
                      </a:lnTo>
                      <a:lnTo>
                        <a:pt x="610" y="57"/>
                      </a:lnTo>
                      <a:lnTo>
                        <a:pt x="618" y="66"/>
                      </a:lnTo>
                      <a:lnTo>
                        <a:pt x="623" y="76"/>
                      </a:lnTo>
                      <a:lnTo>
                        <a:pt x="629" y="87"/>
                      </a:lnTo>
                      <a:lnTo>
                        <a:pt x="634" y="100"/>
                      </a:lnTo>
                      <a:lnTo>
                        <a:pt x="639" y="116"/>
                      </a:lnTo>
                      <a:lnTo>
                        <a:pt x="640" y="123"/>
                      </a:lnTo>
                      <a:lnTo>
                        <a:pt x="640" y="132"/>
                      </a:lnTo>
                      <a:lnTo>
                        <a:pt x="640" y="139"/>
                      </a:lnTo>
                      <a:lnTo>
                        <a:pt x="640" y="148"/>
                      </a:lnTo>
                      <a:lnTo>
                        <a:pt x="639" y="155"/>
                      </a:lnTo>
                      <a:lnTo>
                        <a:pt x="638" y="164"/>
                      </a:lnTo>
                      <a:lnTo>
                        <a:pt x="637" y="171"/>
                      </a:lnTo>
                      <a:lnTo>
                        <a:pt x="635" y="179"/>
                      </a:lnTo>
                      <a:lnTo>
                        <a:pt x="632" y="187"/>
                      </a:lnTo>
                      <a:lnTo>
                        <a:pt x="629" y="195"/>
                      </a:lnTo>
                      <a:lnTo>
                        <a:pt x="627" y="203"/>
                      </a:lnTo>
                      <a:lnTo>
                        <a:pt x="624" y="211"/>
                      </a:lnTo>
                      <a:lnTo>
                        <a:pt x="622" y="219"/>
                      </a:lnTo>
                      <a:lnTo>
                        <a:pt x="620" y="226"/>
                      </a:lnTo>
                      <a:lnTo>
                        <a:pt x="617" y="234"/>
                      </a:lnTo>
                      <a:lnTo>
                        <a:pt x="616" y="242"/>
                      </a:lnTo>
                      <a:lnTo>
                        <a:pt x="612" y="258"/>
                      </a:lnTo>
                      <a:lnTo>
                        <a:pt x="609" y="275"/>
                      </a:lnTo>
                      <a:lnTo>
                        <a:pt x="604" y="291"/>
                      </a:lnTo>
                      <a:lnTo>
                        <a:pt x="600" y="308"/>
                      </a:lnTo>
                      <a:lnTo>
                        <a:pt x="594" y="322"/>
                      </a:lnTo>
                      <a:lnTo>
                        <a:pt x="588" y="338"/>
                      </a:lnTo>
                      <a:lnTo>
                        <a:pt x="582" y="353"/>
                      </a:lnTo>
                      <a:lnTo>
                        <a:pt x="576" y="369"/>
                      </a:lnTo>
                      <a:lnTo>
                        <a:pt x="567" y="382"/>
                      </a:lnTo>
                      <a:lnTo>
                        <a:pt x="558" y="396"/>
                      </a:lnTo>
                      <a:lnTo>
                        <a:pt x="547" y="408"/>
                      </a:lnTo>
                      <a:lnTo>
                        <a:pt x="536" y="420"/>
                      </a:lnTo>
                      <a:lnTo>
                        <a:pt x="524" y="430"/>
                      </a:lnTo>
                      <a:lnTo>
                        <a:pt x="512" y="441"/>
                      </a:lnTo>
                      <a:lnTo>
                        <a:pt x="497" y="449"/>
                      </a:lnTo>
                      <a:lnTo>
                        <a:pt x="483" y="458"/>
                      </a:lnTo>
                      <a:lnTo>
                        <a:pt x="457" y="466"/>
                      </a:lnTo>
                      <a:lnTo>
                        <a:pt x="428" y="472"/>
                      </a:lnTo>
                      <a:lnTo>
                        <a:pt x="395" y="475"/>
                      </a:lnTo>
                      <a:lnTo>
                        <a:pt x="359" y="476"/>
                      </a:lnTo>
                      <a:lnTo>
                        <a:pt x="320" y="475"/>
                      </a:lnTo>
                      <a:lnTo>
                        <a:pt x="280" y="470"/>
                      </a:lnTo>
                      <a:lnTo>
                        <a:pt x="240" y="464"/>
                      </a:lnTo>
                      <a:lnTo>
                        <a:pt x="199" y="454"/>
                      </a:lnTo>
                      <a:lnTo>
                        <a:pt x="162" y="442"/>
                      </a:lnTo>
                      <a:lnTo>
                        <a:pt x="125" y="428"/>
                      </a:lnTo>
                      <a:lnTo>
                        <a:pt x="91" y="413"/>
                      </a:lnTo>
                      <a:lnTo>
                        <a:pt x="62" y="393"/>
                      </a:lnTo>
                      <a:lnTo>
                        <a:pt x="36" y="371"/>
                      </a:lnTo>
                      <a:lnTo>
                        <a:pt x="18" y="348"/>
                      </a:lnTo>
                      <a:lnTo>
                        <a:pt x="5" y="322"/>
                      </a:lnTo>
                      <a:lnTo>
                        <a:pt x="2" y="295"/>
                      </a:lnTo>
                      <a:lnTo>
                        <a:pt x="0" y="284"/>
                      </a:lnTo>
                      <a:lnTo>
                        <a:pt x="2" y="275"/>
                      </a:lnTo>
                      <a:lnTo>
                        <a:pt x="3" y="265"/>
                      </a:lnTo>
                      <a:lnTo>
                        <a:pt x="5" y="256"/>
                      </a:lnTo>
                      <a:lnTo>
                        <a:pt x="8" y="248"/>
                      </a:lnTo>
                      <a:lnTo>
                        <a:pt x="11" y="239"/>
                      </a:lnTo>
                      <a:lnTo>
                        <a:pt x="15" y="231"/>
                      </a:lnTo>
                      <a:lnTo>
                        <a:pt x="21" y="223"/>
                      </a:lnTo>
                      <a:lnTo>
                        <a:pt x="25" y="215"/>
                      </a:lnTo>
                      <a:lnTo>
                        <a:pt x="31" y="209"/>
                      </a:lnTo>
                      <a:lnTo>
                        <a:pt x="37" y="203"/>
                      </a:lnTo>
                      <a:lnTo>
                        <a:pt x="44" y="197"/>
                      </a:lnTo>
                      <a:lnTo>
                        <a:pt x="51" y="190"/>
                      </a:lnTo>
                      <a:lnTo>
                        <a:pt x="58" y="184"/>
                      </a:lnTo>
                      <a:lnTo>
                        <a:pt x="66" y="179"/>
                      </a:lnTo>
                      <a:lnTo>
                        <a:pt x="75" y="176"/>
                      </a:lnTo>
                      <a:lnTo>
                        <a:pt x="75" y="176"/>
                      </a:lnTo>
                      <a:close/>
                    </a:path>
                  </a:pathLst>
                </a:custGeom>
                <a:solidFill>
                  <a:srgbClr val="A66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2" name="Freeform 49"/>
                <p:cNvSpPr>
                  <a:spLocks/>
                </p:cNvSpPr>
                <p:nvPr/>
              </p:nvSpPr>
              <p:spPr bwMode="auto">
                <a:xfrm>
                  <a:off x="2769" y="2582"/>
                  <a:ext cx="253" cy="397"/>
                </a:xfrm>
                <a:custGeom>
                  <a:avLst/>
                  <a:gdLst/>
                  <a:ahLst/>
                  <a:cxnLst>
                    <a:cxn ang="0">
                      <a:pos x="160" y="1416"/>
                    </a:cxn>
                    <a:cxn ang="0">
                      <a:pos x="152" y="1398"/>
                    </a:cxn>
                    <a:cxn ang="0">
                      <a:pos x="158" y="1388"/>
                    </a:cxn>
                    <a:cxn ang="0">
                      <a:pos x="181" y="1372"/>
                    </a:cxn>
                    <a:cxn ang="0">
                      <a:pos x="218" y="1337"/>
                    </a:cxn>
                    <a:cxn ang="0">
                      <a:pos x="237" y="1299"/>
                    </a:cxn>
                    <a:cxn ang="0">
                      <a:pos x="246" y="1257"/>
                    </a:cxn>
                    <a:cxn ang="0">
                      <a:pos x="246" y="1210"/>
                    </a:cxn>
                    <a:cxn ang="0">
                      <a:pos x="245" y="1157"/>
                    </a:cxn>
                    <a:cxn ang="0">
                      <a:pos x="220" y="1035"/>
                    </a:cxn>
                    <a:cxn ang="0">
                      <a:pos x="170" y="929"/>
                    </a:cxn>
                    <a:cxn ang="0">
                      <a:pos x="110" y="830"/>
                    </a:cxn>
                    <a:cxn ang="0">
                      <a:pos x="52" y="726"/>
                    </a:cxn>
                    <a:cxn ang="0">
                      <a:pos x="11" y="609"/>
                    </a:cxn>
                    <a:cxn ang="0">
                      <a:pos x="0" y="482"/>
                    </a:cxn>
                    <a:cxn ang="0">
                      <a:pos x="15" y="363"/>
                    </a:cxn>
                    <a:cxn ang="0">
                      <a:pos x="55" y="250"/>
                    </a:cxn>
                    <a:cxn ang="0">
                      <a:pos x="119" y="151"/>
                    </a:cxn>
                    <a:cxn ang="0">
                      <a:pos x="208" y="70"/>
                    </a:cxn>
                    <a:cxn ang="0">
                      <a:pos x="296" y="20"/>
                    </a:cxn>
                    <a:cxn ang="0">
                      <a:pos x="345" y="6"/>
                    </a:cxn>
                    <a:cxn ang="0">
                      <a:pos x="395" y="0"/>
                    </a:cxn>
                    <a:cxn ang="0">
                      <a:pos x="446" y="1"/>
                    </a:cxn>
                    <a:cxn ang="0">
                      <a:pos x="497" y="5"/>
                    </a:cxn>
                    <a:cxn ang="0">
                      <a:pos x="546" y="11"/>
                    </a:cxn>
                    <a:cxn ang="0">
                      <a:pos x="767" y="78"/>
                    </a:cxn>
                    <a:cxn ang="0">
                      <a:pos x="915" y="206"/>
                    </a:cxn>
                    <a:cxn ang="0">
                      <a:pos x="996" y="377"/>
                    </a:cxn>
                    <a:cxn ang="0">
                      <a:pos x="1014" y="579"/>
                    </a:cxn>
                    <a:cxn ang="0">
                      <a:pos x="979" y="795"/>
                    </a:cxn>
                    <a:cxn ang="0">
                      <a:pos x="927" y="928"/>
                    </a:cxn>
                    <a:cxn ang="0">
                      <a:pos x="871" y="1011"/>
                    </a:cxn>
                    <a:cxn ang="0">
                      <a:pos x="809" y="1089"/>
                    </a:cxn>
                    <a:cxn ang="0">
                      <a:pos x="747" y="1167"/>
                    </a:cxn>
                    <a:cxn ang="0">
                      <a:pos x="696" y="1252"/>
                    </a:cxn>
                    <a:cxn ang="0">
                      <a:pos x="670" y="1326"/>
                    </a:cxn>
                    <a:cxn ang="0">
                      <a:pos x="666" y="1355"/>
                    </a:cxn>
                    <a:cxn ang="0">
                      <a:pos x="665" y="1383"/>
                    </a:cxn>
                    <a:cxn ang="0">
                      <a:pos x="665" y="1412"/>
                    </a:cxn>
                    <a:cxn ang="0">
                      <a:pos x="664" y="1440"/>
                    </a:cxn>
                    <a:cxn ang="0">
                      <a:pos x="656" y="1470"/>
                    </a:cxn>
                    <a:cxn ang="0">
                      <a:pos x="600" y="1531"/>
                    </a:cxn>
                    <a:cxn ang="0">
                      <a:pos x="507" y="1571"/>
                    </a:cxn>
                    <a:cxn ang="0">
                      <a:pos x="400" y="1587"/>
                    </a:cxn>
                    <a:cxn ang="0">
                      <a:pos x="297" y="1575"/>
                    </a:cxn>
                    <a:cxn ang="0">
                      <a:pos x="218" y="1528"/>
                    </a:cxn>
                    <a:cxn ang="0">
                      <a:pos x="176" y="1509"/>
                    </a:cxn>
                    <a:cxn ang="0">
                      <a:pos x="142" y="1500"/>
                    </a:cxn>
                    <a:cxn ang="0">
                      <a:pos x="123" y="1481"/>
                    </a:cxn>
                    <a:cxn ang="0">
                      <a:pos x="118" y="1456"/>
                    </a:cxn>
                    <a:cxn ang="0">
                      <a:pos x="140" y="1435"/>
                    </a:cxn>
                    <a:cxn ang="0">
                      <a:pos x="173" y="1427"/>
                    </a:cxn>
                  </a:cxnLst>
                  <a:rect l="0" t="0" r="r" b="b"/>
                  <a:pathLst>
                    <a:path w="1014" h="1587">
                      <a:moveTo>
                        <a:pt x="173" y="1427"/>
                      </a:moveTo>
                      <a:lnTo>
                        <a:pt x="165" y="1421"/>
                      </a:lnTo>
                      <a:lnTo>
                        <a:pt x="160" y="1416"/>
                      </a:lnTo>
                      <a:lnTo>
                        <a:pt x="156" y="1410"/>
                      </a:lnTo>
                      <a:lnTo>
                        <a:pt x="153" y="1405"/>
                      </a:lnTo>
                      <a:lnTo>
                        <a:pt x="152" y="1398"/>
                      </a:lnTo>
                      <a:lnTo>
                        <a:pt x="153" y="1393"/>
                      </a:lnTo>
                      <a:lnTo>
                        <a:pt x="156" y="1390"/>
                      </a:lnTo>
                      <a:lnTo>
                        <a:pt x="158" y="1388"/>
                      </a:lnTo>
                      <a:lnTo>
                        <a:pt x="160" y="1385"/>
                      </a:lnTo>
                      <a:lnTo>
                        <a:pt x="165" y="1383"/>
                      </a:lnTo>
                      <a:lnTo>
                        <a:pt x="181" y="1372"/>
                      </a:lnTo>
                      <a:lnTo>
                        <a:pt x="196" y="1360"/>
                      </a:lnTo>
                      <a:lnTo>
                        <a:pt x="208" y="1348"/>
                      </a:lnTo>
                      <a:lnTo>
                        <a:pt x="218" y="1337"/>
                      </a:lnTo>
                      <a:lnTo>
                        <a:pt x="226" y="1324"/>
                      </a:lnTo>
                      <a:lnTo>
                        <a:pt x="234" y="1312"/>
                      </a:lnTo>
                      <a:lnTo>
                        <a:pt x="237" y="1299"/>
                      </a:lnTo>
                      <a:lnTo>
                        <a:pt x="242" y="1287"/>
                      </a:lnTo>
                      <a:lnTo>
                        <a:pt x="243" y="1272"/>
                      </a:lnTo>
                      <a:lnTo>
                        <a:pt x="246" y="1257"/>
                      </a:lnTo>
                      <a:lnTo>
                        <a:pt x="246" y="1243"/>
                      </a:lnTo>
                      <a:lnTo>
                        <a:pt x="247" y="1227"/>
                      </a:lnTo>
                      <a:lnTo>
                        <a:pt x="246" y="1210"/>
                      </a:lnTo>
                      <a:lnTo>
                        <a:pt x="246" y="1194"/>
                      </a:lnTo>
                      <a:lnTo>
                        <a:pt x="245" y="1174"/>
                      </a:lnTo>
                      <a:lnTo>
                        <a:pt x="245" y="1157"/>
                      </a:lnTo>
                      <a:lnTo>
                        <a:pt x="240" y="1113"/>
                      </a:lnTo>
                      <a:lnTo>
                        <a:pt x="232" y="1073"/>
                      </a:lnTo>
                      <a:lnTo>
                        <a:pt x="220" y="1035"/>
                      </a:lnTo>
                      <a:lnTo>
                        <a:pt x="207" y="998"/>
                      </a:lnTo>
                      <a:lnTo>
                        <a:pt x="190" y="963"/>
                      </a:lnTo>
                      <a:lnTo>
                        <a:pt x="170" y="929"/>
                      </a:lnTo>
                      <a:lnTo>
                        <a:pt x="151" y="896"/>
                      </a:lnTo>
                      <a:lnTo>
                        <a:pt x="131" y="864"/>
                      </a:lnTo>
                      <a:lnTo>
                        <a:pt x="110" y="830"/>
                      </a:lnTo>
                      <a:lnTo>
                        <a:pt x="90" y="796"/>
                      </a:lnTo>
                      <a:lnTo>
                        <a:pt x="70" y="762"/>
                      </a:lnTo>
                      <a:lnTo>
                        <a:pt x="52" y="726"/>
                      </a:lnTo>
                      <a:lnTo>
                        <a:pt x="36" y="690"/>
                      </a:lnTo>
                      <a:lnTo>
                        <a:pt x="22" y="651"/>
                      </a:lnTo>
                      <a:lnTo>
                        <a:pt x="11" y="609"/>
                      </a:lnTo>
                      <a:lnTo>
                        <a:pt x="5" y="565"/>
                      </a:lnTo>
                      <a:lnTo>
                        <a:pt x="2" y="524"/>
                      </a:lnTo>
                      <a:lnTo>
                        <a:pt x="0" y="482"/>
                      </a:lnTo>
                      <a:lnTo>
                        <a:pt x="3" y="442"/>
                      </a:lnTo>
                      <a:lnTo>
                        <a:pt x="8" y="402"/>
                      </a:lnTo>
                      <a:lnTo>
                        <a:pt x="15" y="363"/>
                      </a:lnTo>
                      <a:lnTo>
                        <a:pt x="26" y="323"/>
                      </a:lnTo>
                      <a:lnTo>
                        <a:pt x="38" y="286"/>
                      </a:lnTo>
                      <a:lnTo>
                        <a:pt x="55" y="250"/>
                      </a:lnTo>
                      <a:lnTo>
                        <a:pt x="73" y="215"/>
                      </a:lnTo>
                      <a:lnTo>
                        <a:pt x="95" y="182"/>
                      </a:lnTo>
                      <a:lnTo>
                        <a:pt x="119" y="151"/>
                      </a:lnTo>
                      <a:lnTo>
                        <a:pt x="146" y="122"/>
                      </a:lnTo>
                      <a:lnTo>
                        <a:pt x="175" y="94"/>
                      </a:lnTo>
                      <a:lnTo>
                        <a:pt x="208" y="70"/>
                      </a:lnTo>
                      <a:lnTo>
                        <a:pt x="242" y="46"/>
                      </a:lnTo>
                      <a:lnTo>
                        <a:pt x="281" y="27"/>
                      </a:lnTo>
                      <a:lnTo>
                        <a:pt x="296" y="20"/>
                      </a:lnTo>
                      <a:lnTo>
                        <a:pt x="312" y="15"/>
                      </a:lnTo>
                      <a:lnTo>
                        <a:pt x="328" y="10"/>
                      </a:lnTo>
                      <a:lnTo>
                        <a:pt x="345" y="6"/>
                      </a:lnTo>
                      <a:lnTo>
                        <a:pt x="361" y="2"/>
                      </a:lnTo>
                      <a:lnTo>
                        <a:pt x="378" y="1"/>
                      </a:lnTo>
                      <a:lnTo>
                        <a:pt x="395" y="0"/>
                      </a:lnTo>
                      <a:lnTo>
                        <a:pt x="412" y="0"/>
                      </a:lnTo>
                      <a:lnTo>
                        <a:pt x="429" y="0"/>
                      </a:lnTo>
                      <a:lnTo>
                        <a:pt x="446" y="1"/>
                      </a:lnTo>
                      <a:lnTo>
                        <a:pt x="463" y="1"/>
                      </a:lnTo>
                      <a:lnTo>
                        <a:pt x="482" y="4"/>
                      </a:lnTo>
                      <a:lnTo>
                        <a:pt x="497" y="5"/>
                      </a:lnTo>
                      <a:lnTo>
                        <a:pt x="513" y="7"/>
                      </a:lnTo>
                      <a:lnTo>
                        <a:pt x="530" y="9"/>
                      </a:lnTo>
                      <a:lnTo>
                        <a:pt x="546" y="11"/>
                      </a:lnTo>
                      <a:lnTo>
                        <a:pt x="628" y="26"/>
                      </a:lnTo>
                      <a:lnTo>
                        <a:pt x="703" y="49"/>
                      </a:lnTo>
                      <a:lnTo>
                        <a:pt x="767" y="78"/>
                      </a:lnTo>
                      <a:lnTo>
                        <a:pt x="825" y="115"/>
                      </a:lnTo>
                      <a:lnTo>
                        <a:pt x="874" y="157"/>
                      </a:lnTo>
                      <a:lnTo>
                        <a:pt x="915" y="206"/>
                      </a:lnTo>
                      <a:lnTo>
                        <a:pt x="949" y="259"/>
                      </a:lnTo>
                      <a:lnTo>
                        <a:pt x="976" y="317"/>
                      </a:lnTo>
                      <a:lnTo>
                        <a:pt x="996" y="377"/>
                      </a:lnTo>
                      <a:lnTo>
                        <a:pt x="1008" y="443"/>
                      </a:lnTo>
                      <a:lnTo>
                        <a:pt x="1014" y="510"/>
                      </a:lnTo>
                      <a:lnTo>
                        <a:pt x="1014" y="579"/>
                      </a:lnTo>
                      <a:lnTo>
                        <a:pt x="1008" y="649"/>
                      </a:lnTo>
                      <a:lnTo>
                        <a:pt x="996" y="723"/>
                      </a:lnTo>
                      <a:lnTo>
                        <a:pt x="979" y="795"/>
                      </a:lnTo>
                      <a:lnTo>
                        <a:pt x="955" y="868"/>
                      </a:lnTo>
                      <a:lnTo>
                        <a:pt x="942" y="898"/>
                      </a:lnTo>
                      <a:lnTo>
                        <a:pt x="927" y="928"/>
                      </a:lnTo>
                      <a:lnTo>
                        <a:pt x="910" y="956"/>
                      </a:lnTo>
                      <a:lnTo>
                        <a:pt x="891" y="984"/>
                      </a:lnTo>
                      <a:lnTo>
                        <a:pt x="871" y="1011"/>
                      </a:lnTo>
                      <a:lnTo>
                        <a:pt x="850" y="1036"/>
                      </a:lnTo>
                      <a:lnTo>
                        <a:pt x="830" y="1062"/>
                      </a:lnTo>
                      <a:lnTo>
                        <a:pt x="809" y="1089"/>
                      </a:lnTo>
                      <a:lnTo>
                        <a:pt x="788" y="1113"/>
                      </a:lnTo>
                      <a:lnTo>
                        <a:pt x="767" y="1140"/>
                      </a:lnTo>
                      <a:lnTo>
                        <a:pt x="747" y="1167"/>
                      </a:lnTo>
                      <a:lnTo>
                        <a:pt x="729" y="1194"/>
                      </a:lnTo>
                      <a:lnTo>
                        <a:pt x="712" y="1222"/>
                      </a:lnTo>
                      <a:lnTo>
                        <a:pt x="696" y="1252"/>
                      </a:lnTo>
                      <a:lnTo>
                        <a:pt x="684" y="1283"/>
                      </a:lnTo>
                      <a:lnTo>
                        <a:pt x="673" y="1317"/>
                      </a:lnTo>
                      <a:lnTo>
                        <a:pt x="670" y="1326"/>
                      </a:lnTo>
                      <a:lnTo>
                        <a:pt x="668" y="1335"/>
                      </a:lnTo>
                      <a:lnTo>
                        <a:pt x="666" y="1344"/>
                      </a:lnTo>
                      <a:lnTo>
                        <a:pt x="666" y="1355"/>
                      </a:lnTo>
                      <a:lnTo>
                        <a:pt x="665" y="1363"/>
                      </a:lnTo>
                      <a:lnTo>
                        <a:pt x="665" y="1373"/>
                      </a:lnTo>
                      <a:lnTo>
                        <a:pt x="665" y="1383"/>
                      </a:lnTo>
                      <a:lnTo>
                        <a:pt x="666" y="1393"/>
                      </a:lnTo>
                      <a:lnTo>
                        <a:pt x="665" y="1401"/>
                      </a:lnTo>
                      <a:lnTo>
                        <a:pt x="665" y="1412"/>
                      </a:lnTo>
                      <a:lnTo>
                        <a:pt x="665" y="1421"/>
                      </a:lnTo>
                      <a:lnTo>
                        <a:pt x="665" y="1431"/>
                      </a:lnTo>
                      <a:lnTo>
                        <a:pt x="664" y="1440"/>
                      </a:lnTo>
                      <a:lnTo>
                        <a:pt x="662" y="1450"/>
                      </a:lnTo>
                      <a:lnTo>
                        <a:pt x="659" y="1459"/>
                      </a:lnTo>
                      <a:lnTo>
                        <a:pt x="656" y="1470"/>
                      </a:lnTo>
                      <a:lnTo>
                        <a:pt x="642" y="1492"/>
                      </a:lnTo>
                      <a:lnTo>
                        <a:pt x="623" y="1512"/>
                      </a:lnTo>
                      <a:lnTo>
                        <a:pt x="600" y="1531"/>
                      </a:lnTo>
                      <a:lnTo>
                        <a:pt x="572" y="1546"/>
                      </a:lnTo>
                      <a:lnTo>
                        <a:pt x="540" y="1561"/>
                      </a:lnTo>
                      <a:lnTo>
                        <a:pt x="507" y="1571"/>
                      </a:lnTo>
                      <a:lnTo>
                        <a:pt x="472" y="1579"/>
                      </a:lnTo>
                      <a:lnTo>
                        <a:pt x="436" y="1586"/>
                      </a:lnTo>
                      <a:lnTo>
                        <a:pt x="400" y="1587"/>
                      </a:lnTo>
                      <a:lnTo>
                        <a:pt x="364" y="1587"/>
                      </a:lnTo>
                      <a:lnTo>
                        <a:pt x="329" y="1582"/>
                      </a:lnTo>
                      <a:lnTo>
                        <a:pt x="297" y="1575"/>
                      </a:lnTo>
                      <a:lnTo>
                        <a:pt x="267" y="1562"/>
                      </a:lnTo>
                      <a:lnTo>
                        <a:pt x="241" y="1548"/>
                      </a:lnTo>
                      <a:lnTo>
                        <a:pt x="218" y="1528"/>
                      </a:lnTo>
                      <a:lnTo>
                        <a:pt x="202" y="1506"/>
                      </a:lnTo>
                      <a:lnTo>
                        <a:pt x="189" y="1509"/>
                      </a:lnTo>
                      <a:lnTo>
                        <a:pt x="176" y="1509"/>
                      </a:lnTo>
                      <a:lnTo>
                        <a:pt x="164" y="1507"/>
                      </a:lnTo>
                      <a:lnTo>
                        <a:pt x="153" y="1505"/>
                      </a:lnTo>
                      <a:lnTo>
                        <a:pt x="142" y="1500"/>
                      </a:lnTo>
                      <a:lnTo>
                        <a:pt x="135" y="1495"/>
                      </a:lnTo>
                      <a:lnTo>
                        <a:pt x="127" y="1488"/>
                      </a:lnTo>
                      <a:lnTo>
                        <a:pt x="123" y="1481"/>
                      </a:lnTo>
                      <a:lnTo>
                        <a:pt x="118" y="1472"/>
                      </a:lnTo>
                      <a:lnTo>
                        <a:pt x="116" y="1463"/>
                      </a:lnTo>
                      <a:lnTo>
                        <a:pt x="118" y="1456"/>
                      </a:lnTo>
                      <a:lnTo>
                        <a:pt x="123" y="1448"/>
                      </a:lnTo>
                      <a:lnTo>
                        <a:pt x="129" y="1440"/>
                      </a:lnTo>
                      <a:lnTo>
                        <a:pt x="140" y="1435"/>
                      </a:lnTo>
                      <a:lnTo>
                        <a:pt x="153" y="1429"/>
                      </a:lnTo>
                      <a:lnTo>
                        <a:pt x="173" y="1427"/>
                      </a:lnTo>
                      <a:lnTo>
                        <a:pt x="173" y="1427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3" name="Freeform 50"/>
                <p:cNvSpPr>
                  <a:spLocks/>
                </p:cNvSpPr>
                <p:nvPr/>
              </p:nvSpPr>
              <p:spPr bwMode="auto">
                <a:xfrm>
                  <a:off x="2797" y="2610"/>
                  <a:ext cx="132" cy="289"/>
                </a:xfrm>
                <a:custGeom>
                  <a:avLst/>
                  <a:gdLst/>
                  <a:ahLst/>
                  <a:cxnLst>
                    <a:cxn ang="0">
                      <a:pos x="425" y="132"/>
                    </a:cxn>
                    <a:cxn ang="0">
                      <a:pos x="380" y="137"/>
                    </a:cxn>
                    <a:cxn ang="0">
                      <a:pos x="341" y="154"/>
                    </a:cxn>
                    <a:cxn ang="0">
                      <a:pos x="303" y="176"/>
                    </a:cxn>
                    <a:cxn ang="0">
                      <a:pos x="265" y="205"/>
                    </a:cxn>
                    <a:cxn ang="0">
                      <a:pos x="225" y="240"/>
                    </a:cxn>
                    <a:cxn ang="0">
                      <a:pos x="198" y="277"/>
                    </a:cxn>
                    <a:cxn ang="0">
                      <a:pos x="186" y="318"/>
                    </a:cxn>
                    <a:cxn ang="0">
                      <a:pos x="184" y="363"/>
                    </a:cxn>
                    <a:cxn ang="0">
                      <a:pos x="186" y="410"/>
                    </a:cxn>
                    <a:cxn ang="0">
                      <a:pos x="192" y="464"/>
                    </a:cxn>
                    <a:cxn ang="0">
                      <a:pos x="212" y="526"/>
                    </a:cxn>
                    <a:cxn ang="0">
                      <a:pos x="235" y="581"/>
                    </a:cxn>
                    <a:cxn ang="0">
                      <a:pos x="259" y="631"/>
                    </a:cxn>
                    <a:cxn ang="0">
                      <a:pos x="281" y="684"/>
                    </a:cxn>
                    <a:cxn ang="0">
                      <a:pos x="296" y="745"/>
                    </a:cxn>
                    <a:cxn ang="0">
                      <a:pos x="302" y="825"/>
                    </a:cxn>
                    <a:cxn ang="0">
                      <a:pos x="287" y="897"/>
                    </a:cxn>
                    <a:cxn ang="0">
                      <a:pos x="256" y="965"/>
                    </a:cxn>
                    <a:cxn ang="0">
                      <a:pos x="214" y="1027"/>
                    </a:cxn>
                    <a:cxn ang="0">
                      <a:pos x="170" y="1095"/>
                    </a:cxn>
                    <a:cxn ang="0">
                      <a:pos x="138" y="1149"/>
                    </a:cxn>
                    <a:cxn ang="0">
                      <a:pos x="129" y="1155"/>
                    </a:cxn>
                    <a:cxn ang="0">
                      <a:pos x="109" y="1148"/>
                    </a:cxn>
                    <a:cxn ang="0">
                      <a:pos x="109" y="1128"/>
                    </a:cxn>
                    <a:cxn ang="0">
                      <a:pos x="131" y="1065"/>
                    </a:cxn>
                    <a:cxn ang="0">
                      <a:pos x="138" y="1005"/>
                    </a:cxn>
                    <a:cxn ang="0">
                      <a:pos x="135" y="945"/>
                    </a:cxn>
                    <a:cxn ang="0">
                      <a:pos x="125" y="883"/>
                    </a:cxn>
                    <a:cxn ang="0">
                      <a:pos x="114" y="816"/>
                    </a:cxn>
                    <a:cxn ang="0">
                      <a:pos x="103" y="749"/>
                    </a:cxn>
                    <a:cxn ang="0">
                      <a:pos x="85" y="691"/>
                    </a:cxn>
                    <a:cxn ang="0">
                      <a:pos x="64" y="641"/>
                    </a:cxn>
                    <a:cxn ang="0">
                      <a:pos x="39" y="589"/>
                    </a:cxn>
                    <a:cxn ang="0">
                      <a:pos x="17" y="534"/>
                    </a:cxn>
                    <a:cxn ang="0">
                      <a:pos x="3" y="463"/>
                    </a:cxn>
                    <a:cxn ang="0">
                      <a:pos x="2" y="377"/>
                    </a:cxn>
                    <a:cxn ang="0">
                      <a:pos x="9" y="296"/>
                    </a:cxn>
                    <a:cxn ang="0">
                      <a:pos x="30" y="221"/>
                    </a:cxn>
                    <a:cxn ang="0">
                      <a:pos x="68" y="153"/>
                    </a:cxn>
                    <a:cxn ang="0">
                      <a:pos x="125" y="92"/>
                    </a:cxn>
                    <a:cxn ang="0">
                      <a:pos x="187" y="48"/>
                    </a:cxn>
                    <a:cxn ang="0">
                      <a:pos x="249" y="20"/>
                    </a:cxn>
                    <a:cxn ang="0">
                      <a:pos x="312" y="4"/>
                    </a:cxn>
                    <a:cxn ang="0">
                      <a:pos x="379" y="0"/>
                    </a:cxn>
                    <a:cxn ang="0">
                      <a:pos x="451" y="4"/>
                    </a:cxn>
                    <a:cxn ang="0">
                      <a:pos x="503" y="17"/>
                    </a:cxn>
                    <a:cxn ang="0">
                      <a:pos x="527" y="45"/>
                    </a:cxn>
                    <a:cxn ang="0">
                      <a:pos x="532" y="81"/>
                    </a:cxn>
                    <a:cxn ang="0">
                      <a:pos x="518" y="114"/>
                    </a:cxn>
                    <a:cxn ang="0">
                      <a:pos x="488" y="133"/>
                    </a:cxn>
                    <a:cxn ang="0">
                      <a:pos x="459" y="135"/>
                    </a:cxn>
                  </a:cxnLst>
                  <a:rect l="0" t="0" r="r" b="b"/>
                  <a:pathLst>
                    <a:path w="532" h="1155">
                      <a:moveTo>
                        <a:pt x="459" y="135"/>
                      </a:moveTo>
                      <a:lnTo>
                        <a:pt x="442" y="132"/>
                      </a:lnTo>
                      <a:lnTo>
                        <a:pt x="425" y="132"/>
                      </a:lnTo>
                      <a:lnTo>
                        <a:pt x="409" y="132"/>
                      </a:lnTo>
                      <a:lnTo>
                        <a:pt x="395" y="135"/>
                      </a:lnTo>
                      <a:lnTo>
                        <a:pt x="380" y="137"/>
                      </a:lnTo>
                      <a:lnTo>
                        <a:pt x="367" y="142"/>
                      </a:lnTo>
                      <a:lnTo>
                        <a:pt x="354" y="147"/>
                      </a:lnTo>
                      <a:lnTo>
                        <a:pt x="341" y="154"/>
                      </a:lnTo>
                      <a:lnTo>
                        <a:pt x="329" y="160"/>
                      </a:lnTo>
                      <a:lnTo>
                        <a:pt x="317" y="168"/>
                      </a:lnTo>
                      <a:lnTo>
                        <a:pt x="303" y="176"/>
                      </a:lnTo>
                      <a:lnTo>
                        <a:pt x="291" y="186"/>
                      </a:lnTo>
                      <a:lnTo>
                        <a:pt x="278" y="196"/>
                      </a:lnTo>
                      <a:lnTo>
                        <a:pt x="265" y="205"/>
                      </a:lnTo>
                      <a:lnTo>
                        <a:pt x="251" y="216"/>
                      </a:lnTo>
                      <a:lnTo>
                        <a:pt x="238" y="229"/>
                      </a:lnTo>
                      <a:lnTo>
                        <a:pt x="225" y="240"/>
                      </a:lnTo>
                      <a:lnTo>
                        <a:pt x="214" y="252"/>
                      </a:lnTo>
                      <a:lnTo>
                        <a:pt x="206" y="264"/>
                      </a:lnTo>
                      <a:lnTo>
                        <a:pt x="198" y="277"/>
                      </a:lnTo>
                      <a:lnTo>
                        <a:pt x="192" y="290"/>
                      </a:lnTo>
                      <a:lnTo>
                        <a:pt x="188" y="304"/>
                      </a:lnTo>
                      <a:lnTo>
                        <a:pt x="186" y="318"/>
                      </a:lnTo>
                      <a:lnTo>
                        <a:pt x="185" y="332"/>
                      </a:lnTo>
                      <a:lnTo>
                        <a:pt x="184" y="347"/>
                      </a:lnTo>
                      <a:lnTo>
                        <a:pt x="184" y="363"/>
                      </a:lnTo>
                      <a:lnTo>
                        <a:pt x="184" y="377"/>
                      </a:lnTo>
                      <a:lnTo>
                        <a:pt x="186" y="395"/>
                      </a:lnTo>
                      <a:lnTo>
                        <a:pt x="186" y="410"/>
                      </a:lnTo>
                      <a:lnTo>
                        <a:pt x="188" y="428"/>
                      </a:lnTo>
                      <a:lnTo>
                        <a:pt x="190" y="445"/>
                      </a:lnTo>
                      <a:lnTo>
                        <a:pt x="192" y="464"/>
                      </a:lnTo>
                      <a:lnTo>
                        <a:pt x="198" y="486"/>
                      </a:lnTo>
                      <a:lnTo>
                        <a:pt x="204" y="508"/>
                      </a:lnTo>
                      <a:lnTo>
                        <a:pt x="212" y="526"/>
                      </a:lnTo>
                      <a:lnTo>
                        <a:pt x="220" y="546"/>
                      </a:lnTo>
                      <a:lnTo>
                        <a:pt x="227" y="564"/>
                      </a:lnTo>
                      <a:lnTo>
                        <a:pt x="235" y="581"/>
                      </a:lnTo>
                      <a:lnTo>
                        <a:pt x="243" y="598"/>
                      </a:lnTo>
                      <a:lnTo>
                        <a:pt x="252" y="615"/>
                      </a:lnTo>
                      <a:lnTo>
                        <a:pt x="259" y="631"/>
                      </a:lnTo>
                      <a:lnTo>
                        <a:pt x="267" y="648"/>
                      </a:lnTo>
                      <a:lnTo>
                        <a:pt x="274" y="666"/>
                      </a:lnTo>
                      <a:lnTo>
                        <a:pt x="281" y="684"/>
                      </a:lnTo>
                      <a:lnTo>
                        <a:pt x="286" y="703"/>
                      </a:lnTo>
                      <a:lnTo>
                        <a:pt x="292" y="723"/>
                      </a:lnTo>
                      <a:lnTo>
                        <a:pt x="296" y="745"/>
                      </a:lnTo>
                      <a:lnTo>
                        <a:pt x="301" y="769"/>
                      </a:lnTo>
                      <a:lnTo>
                        <a:pt x="302" y="799"/>
                      </a:lnTo>
                      <a:lnTo>
                        <a:pt x="302" y="825"/>
                      </a:lnTo>
                      <a:lnTo>
                        <a:pt x="300" y="850"/>
                      </a:lnTo>
                      <a:lnTo>
                        <a:pt x="295" y="875"/>
                      </a:lnTo>
                      <a:lnTo>
                        <a:pt x="287" y="897"/>
                      </a:lnTo>
                      <a:lnTo>
                        <a:pt x="278" y="921"/>
                      </a:lnTo>
                      <a:lnTo>
                        <a:pt x="268" y="943"/>
                      </a:lnTo>
                      <a:lnTo>
                        <a:pt x="256" y="965"/>
                      </a:lnTo>
                      <a:lnTo>
                        <a:pt x="242" y="984"/>
                      </a:lnTo>
                      <a:lnTo>
                        <a:pt x="229" y="1006"/>
                      </a:lnTo>
                      <a:lnTo>
                        <a:pt x="214" y="1027"/>
                      </a:lnTo>
                      <a:lnTo>
                        <a:pt x="199" y="1049"/>
                      </a:lnTo>
                      <a:lnTo>
                        <a:pt x="184" y="1071"/>
                      </a:lnTo>
                      <a:lnTo>
                        <a:pt x="170" y="1095"/>
                      </a:lnTo>
                      <a:lnTo>
                        <a:pt x="155" y="1118"/>
                      </a:lnTo>
                      <a:lnTo>
                        <a:pt x="142" y="1145"/>
                      </a:lnTo>
                      <a:lnTo>
                        <a:pt x="138" y="1149"/>
                      </a:lnTo>
                      <a:lnTo>
                        <a:pt x="136" y="1151"/>
                      </a:lnTo>
                      <a:lnTo>
                        <a:pt x="132" y="1154"/>
                      </a:lnTo>
                      <a:lnTo>
                        <a:pt x="129" y="1155"/>
                      </a:lnTo>
                      <a:lnTo>
                        <a:pt x="121" y="1155"/>
                      </a:lnTo>
                      <a:lnTo>
                        <a:pt x="115" y="1153"/>
                      </a:lnTo>
                      <a:lnTo>
                        <a:pt x="109" y="1148"/>
                      </a:lnTo>
                      <a:lnTo>
                        <a:pt x="107" y="1143"/>
                      </a:lnTo>
                      <a:lnTo>
                        <a:pt x="105" y="1135"/>
                      </a:lnTo>
                      <a:lnTo>
                        <a:pt x="109" y="1128"/>
                      </a:lnTo>
                      <a:lnTo>
                        <a:pt x="118" y="1106"/>
                      </a:lnTo>
                      <a:lnTo>
                        <a:pt x="126" y="1085"/>
                      </a:lnTo>
                      <a:lnTo>
                        <a:pt x="131" y="1065"/>
                      </a:lnTo>
                      <a:lnTo>
                        <a:pt x="136" y="1045"/>
                      </a:lnTo>
                      <a:lnTo>
                        <a:pt x="137" y="1024"/>
                      </a:lnTo>
                      <a:lnTo>
                        <a:pt x="138" y="1005"/>
                      </a:lnTo>
                      <a:lnTo>
                        <a:pt x="138" y="984"/>
                      </a:lnTo>
                      <a:lnTo>
                        <a:pt x="137" y="966"/>
                      </a:lnTo>
                      <a:lnTo>
                        <a:pt x="135" y="945"/>
                      </a:lnTo>
                      <a:lnTo>
                        <a:pt x="132" y="924"/>
                      </a:lnTo>
                      <a:lnTo>
                        <a:pt x="127" y="904"/>
                      </a:lnTo>
                      <a:lnTo>
                        <a:pt x="125" y="883"/>
                      </a:lnTo>
                      <a:lnTo>
                        <a:pt x="120" y="861"/>
                      </a:lnTo>
                      <a:lnTo>
                        <a:pt x="118" y="839"/>
                      </a:lnTo>
                      <a:lnTo>
                        <a:pt x="114" y="816"/>
                      </a:lnTo>
                      <a:lnTo>
                        <a:pt x="112" y="792"/>
                      </a:lnTo>
                      <a:lnTo>
                        <a:pt x="108" y="769"/>
                      </a:lnTo>
                      <a:lnTo>
                        <a:pt x="103" y="749"/>
                      </a:lnTo>
                      <a:lnTo>
                        <a:pt x="97" y="728"/>
                      </a:lnTo>
                      <a:lnTo>
                        <a:pt x="92" y="709"/>
                      </a:lnTo>
                      <a:lnTo>
                        <a:pt x="85" y="691"/>
                      </a:lnTo>
                      <a:lnTo>
                        <a:pt x="79" y="674"/>
                      </a:lnTo>
                      <a:lnTo>
                        <a:pt x="70" y="657"/>
                      </a:lnTo>
                      <a:lnTo>
                        <a:pt x="64" y="641"/>
                      </a:lnTo>
                      <a:lnTo>
                        <a:pt x="55" y="624"/>
                      </a:lnTo>
                      <a:lnTo>
                        <a:pt x="47" y="606"/>
                      </a:lnTo>
                      <a:lnTo>
                        <a:pt x="39" y="589"/>
                      </a:lnTo>
                      <a:lnTo>
                        <a:pt x="32" y="572"/>
                      </a:lnTo>
                      <a:lnTo>
                        <a:pt x="24" y="553"/>
                      </a:lnTo>
                      <a:lnTo>
                        <a:pt x="17" y="534"/>
                      </a:lnTo>
                      <a:lnTo>
                        <a:pt x="11" y="514"/>
                      </a:lnTo>
                      <a:lnTo>
                        <a:pt x="5" y="493"/>
                      </a:lnTo>
                      <a:lnTo>
                        <a:pt x="3" y="463"/>
                      </a:lnTo>
                      <a:lnTo>
                        <a:pt x="2" y="434"/>
                      </a:lnTo>
                      <a:lnTo>
                        <a:pt x="0" y="406"/>
                      </a:lnTo>
                      <a:lnTo>
                        <a:pt x="2" y="377"/>
                      </a:lnTo>
                      <a:lnTo>
                        <a:pt x="3" y="349"/>
                      </a:lnTo>
                      <a:lnTo>
                        <a:pt x="5" y="323"/>
                      </a:lnTo>
                      <a:lnTo>
                        <a:pt x="9" y="296"/>
                      </a:lnTo>
                      <a:lnTo>
                        <a:pt x="15" y="271"/>
                      </a:lnTo>
                      <a:lnTo>
                        <a:pt x="21" y="246"/>
                      </a:lnTo>
                      <a:lnTo>
                        <a:pt x="30" y="221"/>
                      </a:lnTo>
                      <a:lnTo>
                        <a:pt x="41" y="197"/>
                      </a:lnTo>
                      <a:lnTo>
                        <a:pt x="53" y="175"/>
                      </a:lnTo>
                      <a:lnTo>
                        <a:pt x="68" y="153"/>
                      </a:lnTo>
                      <a:lnTo>
                        <a:pt x="85" y="131"/>
                      </a:lnTo>
                      <a:lnTo>
                        <a:pt x="103" y="111"/>
                      </a:lnTo>
                      <a:lnTo>
                        <a:pt x="125" y="92"/>
                      </a:lnTo>
                      <a:lnTo>
                        <a:pt x="146" y="75"/>
                      </a:lnTo>
                      <a:lnTo>
                        <a:pt x="166" y="61"/>
                      </a:lnTo>
                      <a:lnTo>
                        <a:pt x="187" y="48"/>
                      </a:lnTo>
                      <a:lnTo>
                        <a:pt x="208" y="37"/>
                      </a:lnTo>
                      <a:lnTo>
                        <a:pt x="229" y="27"/>
                      </a:lnTo>
                      <a:lnTo>
                        <a:pt x="249" y="20"/>
                      </a:lnTo>
                      <a:lnTo>
                        <a:pt x="270" y="14"/>
                      </a:lnTo>
                      <a:lnTo>
                        <a:pt x="291" y="9"/>
                      </a:lnTo>
                      <a:lnTo>
                        <a:pt x="312" y="4"/>
                      </a:lnTo>
                      <a:lnTo>
                        <a:pt x="334" y="2"/>
                      </a:lnTo>
                      <a:lnTo>
                        <a:pt x="356" y="0"/>
                      </a:lnTo>
                      <a:lnTo>
                        <a:pt x="379" y="0"/>
                      </a:lnTo>
                      <a:lnTo>
                        <a:pt x="401" y="0"/>
                      </a:lnTo>
                      <a:lnTo>
                        <a:pt x="425" y="3"/>
                      </a:lnTo>
                      <a:lnTo>
                        <a:pt x="451" y="4"/>
                      </a:lnTo>
                      <a:lnTo>
                        <a:pt x="478" y="9"/>
                      </a:lnTo>
                      <a:lnTo>
                        <a:pt x="491" y="11"/>
                      </a:lnTo>
                      <a:lnTo>
                        <a:pt x="503" y="17"/>
                      </a:lnTo>
                      <a:lnTo>
                        <a:pt x="514" y="25"/>
                      </a:lnTo>
                      <a:lnTo>
                        <a:pt x="522" y="36"/>
                      </a:lnTo>
                      <a:lnTo>
                        <a:pt x="527" y="45"/>
                      </a:lnTo>
                      <a:lnTo>
                        <a:pt x="532" y="58"/>
                      </a:lnTo>
                      <a:lnTo>
                        <a:pt x="532" y="69"/>
                      </a:lnTo>
                      <a:lnTo>
                        <a:pt x="532" y="81"/>
                      </a:lnTo>
                      <a:lnTo>
                        <a:pt x="529" y="92"/>
                      </a:lnTo>
                      <a:lnTo>
                        <a:pt x="524" y="104"/>
                      </a:lnTo>
                      <a:lnTo>
                        <a:pt x="518" y="114"/>
                      </a:lnTo>
                      <a:lnTo>
                        <a:pt x="510" y="122"/>
                      </a:lnTo>
                      <a:lnTo>
                        <a:pt x="499" y="128"/>
                      </a:lnTo>
                      <a:lnTo>
                        <a:pt x="488" y="133"/>
                      </a:lnTo>
                      <a:lnTo>
                        <a:pt x="474" y="135"/>
                      </a:lnTo>
                      <a:lnTo>
                        <a:pt x="459" y="135"/>
                      </a:lnTo>
                      <a:lnTo>
                        <a:pt x="459" y="135"/>
                      </a:lnTo>
                      <a:close/>
                    </a:path>
                  </a:pathLst>
                </a:custGeom>
                <a:solidFill>
                  <a:srgbClr val="FFF7D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4" name="Freeform 51"/>
                <p:cNvSpPr>
                  <a:spLocks/>
                </p:cNvSpPr>
                <p:nvPr/>
              </p:nvSpPr>
              <p:spPr bwMode="auto">
                <a:xfrm>
                  <a:off x="2812" y="2640"/>
                  <a:ext cx="122" cy="108"/>
                </a:xfrm>
                <a:custGeom>
                  <a:avLst/>
                  <a:gdLst/>
                  <a:ahLst/>
                  <a:cxnLst>
                    <a:cxn ang="0">
                      <a:pos x="465" y="56"/>
                    </a:cxn>
                    <a:cxn ang="0">
                      <a:pos x="442" y="68"/>
                    </a:cxn>
                    <a:cxn ang="0">
                      <a:pos x="418" y="79"/>
                    </a:cxn>
                    <a:cxn ang="0">
                      <a:pos x="392" y="91"/>
                    </a:cxn>
                    <a:cxn ang="0">
                      <a:pos x="367" y="102"/>
                    </a:cxn>
                    <a:cxn ang="0">
                      <a:pos x="341" y="112"/>
                    </a:cxn>
                    <a:cxn ang="0">
                      <a:pos x="315" y="122"/>
                    </a:cxn>
                    <a:cxn ang="0">
                      <a:pos x="290" y="132"/>
                    </a:cxn>
                    <a:cxn ang="0">
                      <a:pos x="264" y="140"/>
                    </a:cxn>
                    <a:cxn ang="0">
                      <a:pos x="241" y="152"/>
                    </a:cxn>
                    <a:cxn ang="0">
                      <a:pos x="221" y="167"/>
                    </a:cxn>
                    <a:cxn ang="0">
                      <a:pos x="203" y="184"/>
                    </a:cxn>
                    <a:cxn ang="0">
                      <a:pos x="188" y="204"/>
                    </a:cxn>
                    <a:cxn ang="0">
                      <a:pos x="175" y="224"/>
                    </a:cxn>
                    <a:cxn ang="0">
                      <a:pos x="165" y="249"/>
                    </a:cxn>
                    <a:cxn ang="0">
                      <a:pos x="158" y="274"/>
                    </a:cxn>
                    <a:cxn ang="0">
                      <a:pos x="138" y="374"/>
                    </a:cxn>
                    <a:cxn ang="0">
                      <a:pos x="125" y="404"/>
                    </a:cxn>
                    <a:cxn ang="0">
                      <a:pos x="105" y="423"/>
                    </a:cxn>
                    <a:cxn ang="0">
                      <a:pos x="82" y="432"/>
                    </a:cxn>
                    <a:cxn ang="0">
                      <a:pos x="58" y="433"/>
                    </a:cxn>
                    <a:cxn ang="0">
                      <a:pos x="33" y="424"/>
                    </a:cxn>
                    <a:cxn ang="0">
                      <a:pos x="15" y="409"/>
                    </a:cxn>
                    <a:cxn ang="0">
                      <a:pos x="3" y="384"/>
                    </a:cxn>
                    <a:cxn ang="0">
                      <a:pos x="3" y="355"/>
                    </a:cxn>
                    <a:cxn ang="0">
                      <a:pos x="10" y="295"/>
                    </a:cxn>
                    <a:cxn ang="0">
                      <a:pos x="21" y="240"/>
                    </a:cxn>
                    <a:cxn ang="0">
                      <a:pos x="38" y="189"/>
                    </a:cxn>
                    <a:cxn ang="0">
                      <a:pos x="60" y="144"/>
                    </a:cxn>
                    <a:cxn ang="0">
                      <a:pos x="89" y="101"/>
                    </a:cxn>
                    <a:cxn ang="0">
                      <a:pos x="128" y="66"/>
                    </a:cxn>
                    <a:cxn ang="0">
                      <a:pos x="176" y="34"/>
                    </a:cxn>
                    <a:cxn ang="0">
                      <a:pos x="235" y="9"/>
                    </a:cxn>
                    <a:cxn ang="0">
                      <a:pos x="262" y="2"/>
                    </a:cxn>
                    <a:cxn ang="0">
                      <a:pos x="288" y="1"/>
                    </a:cxn>
                    <a:cxn ang="0">
                      <a:pos x="315" y="2"/>
                    </a:cxn>
                    <a:cxn ang="0">
                      <a:pos x="342" y="6"/>
                    </a:cxn>
                    <a:cxn ang="0">
                      <a:pos x="369" y="8"/>
                    </a:cxn>
                    <a:cxn ang="0">
                      <a:pos x="397" y="9"/>
                    </a:cxn>
                    <a:cxn ang="0">
                      <a:pos x="425" y="8"/>
                    </a:cxn>
                    <a:cxn ang="0">
                      <a:pos x="453" y="2"/>
                    </a:cxn>
                    <a:cxn ang="0">
                      <a:pos x="465" y="0"/>
                    </a:cxn>
                    <a:cxn ang="0">
                      <a:pos x="476" y="1"/>
                    </a:cxn>
                    <a:cxn ang="0">
                      <a:pos x="484" y="6"/>
                    </a:cxn>
                    <a:cxn ang="0">
                      <a:pos x="490" y="13"/>
                    </a:cxn>
                    <a:cxn ang="0">
                      <a:pos x="491" y="22"/>
                    </a:cxn>
                    <a:cxn ang="0">
                      <a:pos x="491" y="31"/>
                    </a:cxn>
                    <a:cxn ang="0">
                      <a:pos x="486" y="40"/>
                    </a:cxn>
                    <a:cxn ang="0">
                      <a:pos x="476" y="50"/>
                    </a:cxn>
                  </a:cxnLst>
                  <a:rect l="0" t="0" r="r" b="b"/>
                  <a:pathLst>
                    <a:path w="491" h="433">
                      <a:moveTo>
                        <a:pt x="476" y="50"/>
                      </a:moveTo>
                      <a:lnTo>
                        <a:pt x="465" y="56"/>
                      </a:lnTo>
                      <a:lnTo>
                        <a:pt x="454" y="62"/>
                      </a:lnTo>
                      <a:lnTo>
                        <a:pt x="442" y="68"/>
                      </a:lnTo>
                      <a:lnTo>
                        <a:pt x="430" y="74"/>
                      </a:lnTo>
                      <a:lnTo>
                        <a:pt x="418" y="79"/>
                      </a:lnTo>
                      <a:lnTo>
                        <a:pt x="406" y="85"/>
                      </a:lnTo>
                      <a:lnTo>
                        <a:pt x="392" y="91"/>
                      </a:lnTo>
                      <a:lnTo>
                        <a:pt x="380" y="97"/>
                      </a:lnTo>
                      <a:lnTo>
                        <a:pt x="367" y="102"/>
                      </a:lnTo>
                      <a:lnTo>
                        <a:pt x="354" y="107"/>
                      </a:lnTo>
                      <a:lnTo>
                        <a:pt x="341" y="112"/>
                      </a:lnTo>
                      <a:lnTo>
                        <a:pt x="329" y="117"/>
                      </a:lnTo>
                      <a:lnTo>
                        <a:pt x="315" y="122"/>
                      </a:lnTo>
                      <a:lnTo>
                        <a:pt x="302" y="127"/>
                      </a:lnTo>
                      <a:lnTo>
                        <a:pt x="290" y="132"/>
                      </a:lnTo>
                      <a:lnTo>
                        <a:pt x="277" y="135"/>
                      </a:lnTo>
                      <a:lnTo>
                        <a:pt x="264" y="140"/>
                      </a:lnTo>
                      <a:lnTo>
                        <a:pt x="252" y="146"/>
                      </a:lnTo>
                      <a:lnTo>
                        <a:pt x="241" y="152"/>
                      </a:lnTo>
                      <a:lnTo>
                        <a:pt x="231" y="160"/>
                      </a:lnTo>
                      <a:lnTo>
                        <a:pt x="221" y="167"/>
                      </a:lnTo>
                      <a:lnTo>
                        <a:pt x="211" y="175"/>
                      </a:lnTo>
                      <a:lnTo>
                        <a:pt x="203" y="184"/>
                      </a:lnTo>
                      <a:lnTo>
                        <a:pt x="196" y="194"/>
                      </a:lnTo>
                      <a:lnTo>
                        <a:pt x="188" y="204"/>
                      </a:lnTo>
                      <a:lnTo>
                        <a:pt x="182" y="215"/>
                      </a:lnTo>
                      <a:lnTo>
                        <a:pt x="175" y="224"/>
                      </a:lnTo>
                      <a:lnTo>
                        <a:pt x="171" y="238"/>
                      </a:lnTo>
                      <a:lnTo>
                        <a:pt x="165" y="249"/>
                      </a:lnTo>
                      <a:lnTo>
                        <a:pt x="161" y="262"/>
                      </a:lnTo>
                      <a:lnTo>
                        <a:pt x="158" y="274"/>
                      </a:lnTo>
                      <a:lnTo>
                        <a:pt x="155" y="289"/>
                      </a:lnTo>
                      <a:lnTo>
                        <a:pt x="138" y="374"/>
                      </a:lnTo>
                      <a:lnTo>
                        <a:pt x="132" y="390"/>
                      </a:lnTo>
                      <a:lnTo>
                        <a:pt x="125" y="404"/>
                      </a:lnTo>
                      <a:lnTo>
                        <a:pt x="116" y="413"/>
                      </a:lnTo>
                      <a:lnTo>
                        <a:pt x="105" y="423"/>
                      </a:lnTo>
                      <a:lnTo>
                        <a:pt x="93" y="428"/>
                      </a:lnTo>
                      <a:lnTo>
                        <a:pt x="82" y="432"/>
                      </a:lnTo>
                      <a:lnTo>
                        <a:pt x="70" y="433"/>
                      </a:lnTo>
                      <a:lnTo>
                        <a:pt x="58" y="433"/>
                      </a:lnTo>
                      <a:lnTo>
                        <a:pt x="44" y="429"/>
                      </a:lnTo>
                      <a:lnTo>
                        <a:pt x="33" y="424"/>
                      </a:lnTo>
                      <a:lnTo>
                        <a:pt x="22" y="417"/>
                      </a:lnTo>
                      <a:lnTo>
                        <a:pt x="15" y="409"/>
                      </a:lnTo>
                      <a:lnTo>
                        <a:pt x="8" y="398"/>
                      </a:lnTo>
                      <a:lnTo>
                        <a:pt x="3" y="384"/>
                      </a:lnTo>
                      <a:lnTo>
                        <a:pt x="0" y="370"/>
                      </a:lnTo>
                      <a:lnTo>
                        <a:pt x="3" y="355"/>
                      </a:lnTo>
                      <a:lnTo>
                        <a:pt x="5" y="324"/>
                      </a:lnTo>
                      <a:lnTo>
                        <a:pt x="10" y="295"/>
                      </a:lnTo>
                      <a:lnTo>
                        <a:pt x="15" y="267"/>
                      </a:lnTo>
                      <a:lnTo>
                        <a:pt x="21" y="240"/>
                      </a:lnTo>
                      <a:lnTo>
                        <a:pt x="28" y="213"/>
                      </a:lnTo>
                      <a:lnTo>
                        <a:pt x="38" y="189"/>
                      </a:lnTo>
                      <a:lnTo>
                        <a:pt x="48" y="166"/>
                      </a:lnTo>
                      <a:lnTo>
                        <a:pt x="60" y="144"/>
                      </a:lnTo>
                      <a:lnTo>
                        <a:pt x="73" y="122"/>
                      </a:lnTo>
                      <a:lnTo>
                        <a:pt x="89" y="101"/>
                      </a:lnTo>
                      <a:lnTo>
                        <a:pt x="108" y="83"/>
                      </a:lnTo>
                      <a:lnTo>
                        <a:pt x="128" y="66"/>
                      </a:lnTo>
                      <a:lnTo>
                        <a:pt x="150" y="49"/>
                      </a:lnTo>
                      <a:lnTo>
                        <a:pt x="176" y="34"/>
                      </a:lnTo>
                      <a:lnTo>
                        <a:pt x="204" y="20"/>
                      </a:lnTo>
                      <a:lnTo>
                        <a:pt x="235" y="9"/>
                      </a:lnTo>
                      <a:lnTo>
                        <a:pt x="247" y="5"/>
                      </a:lnTo>
                      <a:lnTo>
                        <a:pt x="262" y="2"/>
                      </a:lnTo>
                      <a:lnTo>
                        <a:pt x="274" y="1"/>
                      </a:lnTo>
                      <a:lnTo>
                        <a:pt x="288" y="1"/>
                      </a:lnTo>
                      <a:lnTo>
                        <a:pt x="302" y="1"/>
                      </a:lnTo>
                      <a:lnTo>
                        <a:pt x="315" y="2"/>
                      </a:lnTo>
                      <a:lnTo>
                        <a:pt x="329" y="3"/>
                      </a:lnTo>
                      <a:lnTo>
                        <a:pt x="342" y="6"/>
                      </a:lnTo>
                      <a:lnTo>
                        <a:pt x="356" y="7"/>
                      </a:lnTo>
                      <a:lnTo>
                        <a:pt x="369" y="8"/>
                      </a:lnTo>
                      <a:lnTo>
                        <a:pt x="382" y="9"/>
                      </a:lnTo>
                      <a:lnTo>
                        <a:pt x="397" y="9"/>
                      </a:lnTo>
                      <a:lnTo>
                        <a:pt x="410" y="9"/>
                      </a:lnTo>
                      <a:lnTo>
                        <a:pt x="425" y="8"/>
                      </a:lnTo>
                      <a:lnTo>
                        <a:pt x="439" y="6"/>
                      </a:lnTo>
                      <a:lnTo>
                        <a:pt x="453" y="2"/>
                      </a:lnTo>
                      <a:lnTo>
                        <a:pt x="459" y="0"/>
                      </a:lnTo>
                      <a:lnTo>
                        <a:pt x="465" y="0"/>
                      </a:lnTo>
                      <a:lnTo>
                        <a:pt x="470" y="0"/>
                      </a:lnTo>
                      <a:lnTo>
                        <a:pt x="476" y="1"/>
                      </a:lnTo>
                      <a:lnTo>
                        <a:pt x="480" y="2"/>
                      </a:lnTo>
                      <a:lnTo>
                        <a:pt x="484" y="6"/>
                      </a:lnTo>
                      <a:lnTo>
                        <a:pt x="487" y="9"/>
                      </a:lnTo>
                      <a:lnTo>
                        <a:pt x="490" y="13"/>
                      </a:lnTo>
                      <a:lnTo>
                        <a:pt x="491" y="17"/>
                      </a:lnTo>
                      <a:lnTo>
                        <a:pt x="491" y="22"/>
                      </a:lnTo>
                      <a:lnTo>
                        <a:pt x="491" y="27"/>
                      </a:lnTo>
                      <a:lnTo>
                        <a:pt x="491" y="31"/>
                      </a:lnTo>
                      <a:lnTo>
                        <a:pt x="487" y="35"/>
                      </a:lnTo>
                      <a:lnTo>
                        <a:pt x="486" y="40"/>
                      </a:lnTo>
                      <a:lnTo>
                        <a:pt x="481" y="45"/>
                      </a:lnTo>
                      <a:lnTo>
                        <a:pt x="476" y="50"/>
                      </a:lnTo>
                      <a:lnTo>
                        <a:pt x="476" y="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" name="Freeform 52"/>
                <p:cNvSpPr>
                  <a:spLocks/>
                </p:cNvSpPr>
                <p:nvPr/>
              </p:nvSpPr>
              <p:spPr bwMode="auto">
                <a:xfrm>
                  <a:off x="2882" y="2656"/>
                  <a:ext cx="117" cy="300"/>
                </a:xfrm>
                <a:custGeom>
                  <a:avLst/>
                  <a:gdLst/>
                  <a:ahLst/>
                  <a:cxnLst>
                    <a:cxn ang="0">
                      <a:pos x="375" y="35"/>
                    </a:cxn>
                    <a:cxn ang="0">
                      <a:pos x="429" y="100"/>
                    </a:cxn>
                    <a:cxn ang="0">
                      <a:pos x="459" y="181"/>
                    </a:cxn>
                    <a:cxn ang="0">
                      <a:pos x="468" y="270"/>
                    </a:cxn>
                    <a:cxn ang="0">
                      <a:pos x="460" y="364"/>
                    </a:cxn>
                    <a:cxn ang="0">
                      <a:pos x="437" y="457"/>
                    </a:cxn>
                    <a:cxn ang="0">
                      <a:pos x="404" y="544"/>
                    </a:cxn>
                    <a:cxn ang="0">
                      <a:pos x="363" y="620"/>
                    </a:cxn>
                    <a:cxn ang="0">
                      <a:pos x="320" y="679"/>
                    </a:cxn>
                    <a:cxn ang="0">
                      <a:pos x="285" y="733"/>
                    </a:cxn>
                    <a:cxn ang="0">
                      <a:pos x="255" y="785"/>
                    </a:cxn>
                    <a:cxn ang="0">
                      <a:pos x="231" y="838"/>
                    </a:cxn>
                    <a:cxn ang="0">
                      <a:pos x="214" y="891"/>
                    </a:cxn>
                    <a:cxn ang="0">
                      <a:pos x="200" y="946"/>
                    </a:cxn>
                    <a:cxn ang="0">
                      <a:pos x="192" y="1006"/>
                    </a:cxn>
                    <a:cxn ang="0">
                      <a:pos x="189" y="1070"/>
                    </a:cxn>
                    <a:cxn ang="0">
                      <a:pos x="186" y="1127"/>
                    </a:cxn>
                    <a:cxn ang="0">
                      <a:pos x="170" y="1161"/>
                    </a:cxn>
                    <a:cxn ang="0">
                      <a:pos x="144" y="1184"/>
                    </a:cxn>
                    <a:cxn ang="0">
                      <a:pos x="111" y="1197"/>
                    </a:cxn>
                    <a:cxn ang="0">
                      <a:pos x="76" y="1197"/>
                    </a:cxn>
                    <a:cxn ang="0">
                      <a:pos x="43" y="1184"/>
                    </a:cxn>
                    <a:cxn ang="0">
                      <a:pos x="17" y="1161"/>
                    </a:cxn>
                    <a:cxn ang="0">
                      <a:pos x="1" y="1127"/>
                    </a:cxn>
                    <a:cxn ang="0">
                      <a:pos x="2" y="1027"/>
                    </a:cxn>
                    <a:cxn ang="0">
                      <a:pos x="26" y="896"/>
                    </a:cxn>
                    <a:cxn ang="0">
                      <a:pos x="68" y="788"/>
                    </a:cxn>
                    <a:cxn ang="0">
                      <a:pos x="122" y="697"/>
                    </a:cxn>
                    <a:cxn ang="0">
                      <a:pos x="181" y="616"/>
                    </a:cxn>
                    <a:cxn ang="0">
                      <a:pos x="239" y="537"/>
                    </a:cxn>
                    <a:cxn ang="0">
                      <a:pos x="289" y="457"/>
                    </a:cxn>
                    <a:cxn ang="0">
                      <a:pos x="325" y="367"/>
                    </a:cxn>
                    <a:cxn ang="0">
                      <a:pos x="337" y="297"/>
                    </a:cxn>
                    <a:cxn ang="0">
                      <a:pos x="342" y="259"/>
                    </a:cxn>
                    <a:cxn ang="0">
                      <a:pos x="347" y="226"/>
                    </a:cxn>
                    <a:cxn ang="0">
                      <a:pos x="349" y="196"/>
                    </a:cxn>
                    <a:cxn ang="0">
                      <a:pos x="349" y="166"/>
                    </a:cxn>
                    <a:cxn ang="0">
                      <a:pos x="343" y="136"/>
                    </a:cxn>
                    <a:cxn ang="0">
                      <a:pos x="331" y="107"/>
                    </a:cxn>
                    <a:cxn ang="0">
                      <a:pos x="311" y="75"/>
                    </a:cxn>
                    <a:cxn ang="0">
                      <a:pos x="293" y="50"/>
                    </a:cxn>
                    <a:cxn ang="0">
                      <a:pos x="287" y="37"/>
                    </a:cxn>
                    <a:cxn ang="0">
                      <a:pos x="286" y="25"/>
                    </a:cxn>
                    <a:cxn ang="0">
                      <a:pos x="289" y="15"/>
                    </a:cxn>
                    <a:cxn ang="0">
                      <a:pos x="297" y="7"/>
                    </a:cxn>
                    <a:cxn ang="0">
                      <a:pos x="307" y="2"/>
                    </a:cxn>
                    <a:cxn ang="0">
                      <a:pos x="318" y="0"/>
                    </a:cxn>
                    <a:cxn ang="0">
                      <a:pos x="331" y="4"/>
                    </a:cxn>
                    <a:cxn ang="0">
                      <a:pos x="338" y="9"/>
                    </a:cxn>
                  </a:cxnLst>
                  <a:rect l="0" t="0" r="r" b="b"/>
                  <a:pathLst>
                    <a:path w="468" h="1199">
                      <a:moveTo>
                        <a:pt x="338" y="9"/>
                      </a:moveTo>
                      <a:lnTo>
                        <a:pt x="375" y="35"/>
                      </a:lnTo>
                      <a:lnTo>
                        <a:pt x="405" y="65"/>
                      </a:lnTo>
                      <a:lnTo>
                        <a:pt x="429" y="100"/>
                      </a:lnTo>
                      <a:lnTo>
                        <a:pt x="448" y="140"/>
                      </a:lnTo>
                      <a:lnTo>
                        <a:pt x="459" y="181"/>
                      </a:lnTo>
                      <a:lnTo>
                        <a:pt x="466" y="225"/>
                      </a:lnTo>
                      <a:lnTo>
                        <a:pt x="468" y="270"/>
                      </a:lnTo>
                      <a:lnTo>
                        <a:pt x="466" y="318"/>
                      </a:lnTo>
                      <a:lnTo>
                        <a:pt x="460" y="364"/>
                      </a:lnTo>
                      <a:lnTo>
                        <a:pt x="451" y="411"/>
                      </a:lnTo>
                      <a:lnTo>
                        <a:pt x="437" y="457"/>
                      </a:lnTo>
                      <a:lnTo>
                        <a:pt x="421" y="502"/>
                      </a:lnTo>
                      <a:lnTo>
                        <a:pt x="404" y="544"/>
                      </a:lnTo>
                      <a:lnTo>
                        <a:pt x="383" y="584"/>
                      </a:lnTo>
                      <a:lnTo>
                        <a:pt x="363" y="620"/>
                      </a:lnTo>
                      <a:lnTo>
                        <a:pt x="342" y="653"/>
                      </a:lnTo>
                      <a:lnTo>
                        <a:pt x="320" y="679"/>
                      </a:lnTo>
                      <a:lnTo>
                        <a:pt x="302" y="707"/>
                      </a:lnTo>
                      <a:lnTo>
                        <a:pt x="285" y="733"/>
                      </a:lnTo>
                      <a:lnTo>
                        <a:pt x="270" y="760"/>
                      </a:lnTo>
                      <a:lnTo>
                        <a:pt x="255" y="785"/>
                      </a:lnTo>
                      <a:lnTo>
                        <a:pt x="243" y="812"/>
                      </a:lnTo>
                      <a:lnTo>
                        <a:pt x="231" y="838"/>
                      </a:lnTo>
                      <a:lnTo>
                        <a:pt x="222" y="865"/>
                      </a:lnTo>
                      <a:lnTo>
                        <a:pt x="214" y="891"/>
                      </a:lnTo>
                      <a:lnTo>
                        <a:pt x="206" y="918"/>
                      </a:lnTo>
                      <a:lnTo>
                        <a:pt x="200" y="946"/>
                      </a:lnTo>
                      <a:lnTo>
                        <a:pt x="197" y="977"/>
                      </a:lnTo>
                      <a:lnTo>
                        <a:pt x="192" y="1006"/>
                      </a:lnTo>
                      <a:lnTo>
                        <a:pt x="191" y="1038"/>
                      </a:lnTo>
                      <a:lnTo>
                        <a:pt x="189" y="1070"/>
                      </a:lnTo>
                      <a:lnTo>
                        <a:pt x="189" y="1105"/>
                      </a:lnTo>
                      <a:lnTo>
                        <a:pt x="186" y="1127"/>
                      </a:lnTo>
                      <a:lnTo>
                        <a:pt x="180" y="1145"/>
                      </a:lnTo>
                      <a:lnTo>
                        <a:pt x="170" y="1161"/>
                      </a:lnTo>
                      <a:lnTo>
                        <a:pt x="159" y="1175"/>
                      </a:lnTo>
                      <a:lnTo>
                        <a:pt x="144" y="1184"/>
                      </a:lnTo>
                      <a:lnTo>
                        <a:pt x="128" y="1193"/>
                      </a:lnTo>
                      <a:lnTo>
                        <a:pt x="111" y="1197"/>
                      </a:lnTo>
                      <a:lnTo>
                        <a:pt x="94" y="1199"/>
                      </a:lnTo>
                      <a:lnTo>
                        <a:pt x="76" y="1197"/>
                      </a:lnTo>
                      <a:lnTo>
                        <a:pt x="60" y="1193"/>
                      </a:lnTo>
                      <a:lnTo>
                        <a:pt x="43" y="1184"/>
                      </a:lnTo>
                      <a:lnTo>
                        <a:pt x="29" y="1175"/>
                      </a:lnTo>
                      <a:lnTo>
                        <a:pt x="17" y="1161"/>
                      </a:lnTo>
                      <a:lnTo>
                        <a:pt x="7" y="1145"/>
                      </a:lnTo>
                      <a:lnTo>
                        <a:pt x="1" y="1127"/>
                      </a:lnTo>
                      <a:lnTo>
                        <a:pt x="0" y="1105"/>
                      </a:lnTo>
                      <a:lnTo>
                        <a:pt x="2" y="1027"/>
                      </a:lnTo>
                      <a:lnTo>
                        <a:pt x="12" y="959"/>
                      </a:lnTo>
                      <a:lnTo>
                        <a:pt x="26" y="896"/>
                      </a:lnTo>
                      <a:lnTo>
                        <a:pt x="45" y="840"/>
                      </a:lnTo>
                      <a:lnTo>
                        <a:pt x="68" y="788"/>
                      </a:lnTo>
                      <a:lnTo>
                        <a:pt x="94" y="740"/>
                      </a:lnTo>
                      <a:lnTo>
                        <a:pt x="122" y="697"/>
                      </a:lnTo>
                      <a:lnTo>
                        <a:pt x="151" y="656"/>
                      </a:lnTo>
                      <a:lnTo>
                        <a:pt x="181" y="616"/>
                      </a:lnTo>
                      <a:lnTo>
                        <a:pt x="211" y="577"/>
                      </a:lnTo>
                      <a:lnTo>
                        <a:pt x="239" y="537"/>
                      </a:lnTo>
                      <a:lnTo>
                        <a:pt x="265" y="498"/>
                      </a:lnTo>
                      <a:lnTo>
                        <a:pt x="289" y="457"/>
                      </a:lnTo>
                      <a:lnTo>
                        <a:pt x="309" y="414"/>
                      </a:lnTo>
                      <a:lnTo>
                        <a:pt x="325" y="367"/>
                      </a:lnTo>
                      <a:lnTo>
                        <a:pt x="336" y="317"/>
                      </a:lnTo>
                      <a:lnTo>
                        <a:pt x="337" y="297"/>
                      </a:lnTo>
                      <a:lnTo>
                        <a:pt x="341" y="277"/>
                      </a:lnTo>
                      <a:lnTo>
                        <a:pt x="342" y="259"/>
                      </a:lnTo>
                      <a:lnTo>
                        <a:pt x="346" y="243"/>
                      </a:lnTo>
                      <a:lnTo>
                        <a:pt x="347" y="226"/>
                      </a:lnTo>
                      <a:lnTo>
                        <a:pt x="349" y="210"/>
                      </a:lnTo>
                      <a:lnTo>
                        <a:pt x="349" y="196"/>
                      </a:lnTo>
                      <a:lnTo>
                        <a:pt x="350" y="181"/>
                      </a:lnTo>
                      <a:lnTo>
                        <a:pt x="349" y="166"/>
                      </a:lnTo>
                      <a:lnTo>
                        <a:pt x="347" y="152"/>
                      </a:lnTo>
                      <a:lnTo>
                        <a:pt x="343" y="136"/>
                      </a:lnTo>
                      <a:lnTo>
                        <a:pt x="338" y="121"/>
                      </a:lnTo>
                      <a:lnTo>
                        <a:pt x="331" y="107"/>
                      </a:lnTo>
                      <a:lnTo>
                        <a:pt x="322" y="91"/>
                      </a:lnTo>
                      <a:lnTo>
                        <a:pt x="311" y="75"/>
                      </a:lnTo>
                      <a:lnTo>
                        <a:pt x="298" y="58"/>
                      </a:lnTo>
                      <a:lnTo>
                        <a:pt x="293" y="50"/>
                      </a:lnTo>
                      <a:lnTo>
                        <a:pt x="289" y="43"/>
                      </a:lnTo>
                      <a:lnTo>
                        <a:pt x="287" y="37"/>
                      </a:lnTo>
                      <a:lnTo>
                        <a:pt x="287" y="31"/>
                      </a:lnTo>
                      <a:lnTo>
                        <a:pt x="286" y="25"/>
                      </a:lnTo>
                      <a:lnTo>
                        <a:pt x="288" y="20"/>
                      </a:lnTo>
                      <a:lnTo>
                        <a:pt x="289" y="15"/>
                      </a:lnTo>
                      <a:lnTo>
                        <a:pt x="293" y="10"/>
                      </a:lnTo>
                      <a:lnTo>
                        <a:pt x="297" y="7"/>
                      </a:lnTo>
                      <a:lnTo>
                        <a:pt x="302" y="4"/>
                      </a:lnTo>
                      <a:lnTo>
                        <a:pt x="307" y="2"/>
                      </a:lnTo>
                      <a:lnTo>
                        <a:pt x="313" y="2"/>
                      </a:lnTo>
                      <a:lnTo>
                        <a:pt x="318" y="0"/>
                      </a:lnTo>
                      <a:lnTo>
                        <a:pt x="324" y="2"/>
                      </a:lnTo>
                      <a:lnTo>
                        <a:pt x="331" y="4"/>
                      </a:lnTo>
                      <a:lnTo>
                        <a:pt x="338" y="9"/>
                      </a:lnTo>
                      <a:lnTo>
                        <a:pt x="338" y="9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6" name="Freeform 53"/>
                <p:cNvSpPr>
                  <a:spLocks/>
                </p:cNvSpPr>
                <p:nvPr/>
              </p:nvSpPr>
              <p:spPr bwMode="auto">
                <a:xfrm>
                  <a:off x="2850" y="2773"/>
                  <a:ext cx="93" cy="193"/>
                </a:xfrm>
                <a:custGeom>
                  <a:avLst/>
                  <a:gdLst/>
                  <a:ahLst/>
                  <a:cxnLst>
                    <a:cxn ang="0">
                      <a:pos x="365" y="50"/>
                    </a:cxn>
                    <a:cxn ang="0">
                      <a:pos x="353" y="79"/>
                    </a:cxn>
                    <a:cxn ang="0">
                      <a:pos x="345" y="106"/>
                    </a:cxn>
                    <a:cxn ang="0">
                      <a:pos x="336" y="132"/>
                    </a:cxn>
                    <a:cxn ang="0">
                      <a:pos x="328" y="157"/>
                    </a:cxn>
                    <a:cxn ang="0">
                      <a:pos x="318" y="182"/>
                    </a:cxn>
                    <a:cxn ang="0">
                      <a:pos x="306" y="207"/>
                    </a:cxn>
                    <a:cxn ang="0">
                      <a:pos x="290" y="233"/>
                    </a:cxn>
                    <a:cxn ang="0">
                      <a:pos x="264" y="272"/>
                    </a:cxn>
                    <a:cxn ang="0">
                      <a:pos x="235" y="322"/>
                    </a:cxn>
                    <a:cxn ang="0">
                      <a:pos x="213" y="371"/>
                    </a:cxn>
                    <a:cxn ang="0">
                      <a:pos x="197" y="421"/>
                    </a:cxn>
                    <a:cxn ang="0">
                      <a:pos x="186" y="471"/>
                    </a:cxn>
                    <a:cxn ang="0">
                      <a:pos x="182" y="522"/>
                    </a:cxn>
                    <a:cxn ang="0">
                      <a:pos x="183" y="577"/>
                    </a:cxn>
                    <a:cxn ang="0">
                      <a:pos x="191" y="635"/>
                    </a:cxn>
                    <a:cxn ang="0">
                      <a:pos x="197" y="688"/>
                    </a:cxn>
                    <a:cxn ang="0">
                      <a:pos x="187" y="725"/>
                    </a:cxn>
                    <a:cxn ang="0">
                      <a:pos x="164" y="752"/>
                    </a:cxn>
                    <a:cxn ang="0">
                      <a:pos x="133" y="769"/>
                    </a:cxn>
                    <a:cxn ang="0">
                      <a:pos x="99" y="774"/>
                    </a:cxn>
                    <a:cxn ang="0">
                      <a:pos x="64" y="768"/>
                    </a:cxn>
                    <a:cxn ang="0">
                      <a:pos x="34" y="749"/>
                    </a:cxn>
                    <a:cxn ang="0">
                      <a:pos x="14" y="718"/>
                    </a:cxn>
                    <a:cxn ang="0">
                      <a:pos x="3" y="657"/>
                    </a:cxn>
                    <a:cxn ang="0">
                      <a:pos x="0" y="585"/>
                    </a:cxn>
                    <a:cxn ang="0">
                      <a:pos x="9" y="516"/>
                    </a:cxn>
                    <a:cxn ang="0">
                      <a:pos x="26" y="454"/>
                    </a:cxn>
                    <a:cxn ang="0">
                      <a:pos x="50" y="394"/>
                    </a:cxn>
                    <a:cxn ang="0">
                      <a:pos x="82" y="334"/>
                    </a:cxn>
                    <a:cxn ang="0">
                      <a:pos x="120" y="275"/>
                    </a:cxn>
                    <a:cxn ang="0">
                      <a:pos x="163" y="213"/>
                    </a:cxn>
                    <a:cxn ang="0">
                      <a:pos x="194" y="168"/>
                    </a:cxn>
                    <a:cxn ang="0">
                      <a:pos x="213" y="146"/>
                    </a:cxn>
                    <a:cxn ang="0">
                      <a:pos x="232" y="126"/>
                    </a:cxn>
                    <a:cxn ang="0">
                      <a:pos x="252" y="109"/>
                    </a:cxn>
                    <a:cxn ang="0">
                      <a:pos x="270" y="91"/>
                    </a:cxn>
                    <a:cxn ang="0">
                      <a:pos x="287" y="72"/>
                    </a:cxn>
                    <a:cxn ang="0">
                      <a:pos x="303" y="52"/>
                    </a:cxn>
                    <a:cxn ang="0">
                      <a:pos x="318" y="29"/>
                    </a:cxn>
                    <a:cxn ang="0">
                      <a:pos x="328" y="10"/>
                    </a:cxn>
                    <a:cxn ang="0">
                      <a:pos x="335" y="2"/>
                    </a:cxn>
                    <a:cxn ang="0">
                      <a:pos x="343" y="0"/>
                    </a:cxn>
                    <a:cxn ang="0">
                      <a:pos x="353" y="1"/>
                    </a:cxn>
                    <a:cxn ang="0">
                      <a:pos x="362" y="4"/>
                    </a:cxn>
                    <a:cxn ang="0">
                      <a:pos x="368" y="11"/>
                    </a:cxn>
                    <a:cxn ang="0">
                      <a:pos x="373" y="19"/>
                    </a:cxn>
                    <a:cxn ang="0">
                      <a:pos x="373" y="29"/>
                    </a:cxn>
                    <a:cxn ang="0">
                      <a:pos x="371" y="35"/>
                    </a:cxn>
                  </a:cxnLst>
                  <a:rect l="0" t="0" r="r" b="b"/>
                  <a:pathLst>
                    <a:path w="373" h="774">
                      <a:moveTo>
                        <a:pt x="371" y="35"/>
                      </a:moveTo>
                      <a:lnTo>
                        <a:pt x="365" y="50"/>
                      </a:lnTo>
                      <a:lnTo>
                        <a:pt x="359" y="65"/>
                      </a:lnTo>
                      <a:lnTo>
                        <a:pt x="353" y="79"/>
                      </a:lnTo>
                      <a:lnTo>
                        <a:pt x="350" y="93"/>
                      </a:lnTo>
                      <a:lnTo>
                        <a:pt x="345" y="106"/>
                      </a:lnTo>
                      <a:lnTo>
                        <a:pt x="340" y="119"/>
                      </a:lnTo>
                      <a:lnTo>
                        <a:pt x="336" y="132"/>
                      </a:lnTo>
                      <a:lnTo>
                        <a:pt x="332" y="145"/>
                      </a:lnTo>
                      <a:lnTo>
                        <a:pt x="328" y="157"/>
                      </a:lnTo>
                      <a:lnTo>
                        <a:pt x="323" y="170"/>
                      </a:lnTo>
                      <a:lnTo>
                        <a:pt x="318" y="182"/>
                      </a:lnTo>
                      <a:lnTo>
                        <a:pt x="312" y="195"/>
                      </a:lnTo>
                      <a:lnTo>
                        <a:pt x="306" y="207"/>
                      </a:lnTo>
                      <a:lnTo>
                        <a:pt x="299" y="221"/>
                      </a:lnTo>
                      <a:lnTo>
                        <a:pt x="290" y="233"/>
                      </a:lnTo>
                      <a:lnTo>
                        <a:pt x="282" y="248"/>
                      </a:lnTo>
                      <a:lnTo>
                        <a:pt x="264" y="272"/>
                      </a:lnTo>
                      <a:lnTo>
                        <a:pt x="248" y="298"/>
                      </a:lnTo>
                      <a:lnTo>
                        <a:pt x="235" y="322"/>
                      </a:lnTo>
                      <a:lnTo>
                        <a:pt x="224" y="347"/>
                      </a:lnTo>
                      <a:lnTo>
                        <a:pt x="213" y="371"/>
                      </a:lnTo>
                      <a:lnTo>
                        <a:pt x="204" y="395"/>
                      </a:lnTo>
                      <a:lnTo>
                        <a:pt x="197" y="421"/>
                      </a:lnTo>
                      <a:lnTo>
                        <a:pt x="191" y="445"/>
                      </a:lnTo>
                      <a:lnTo>
                        <a:pt x="186" y="471"/>
                      </a:lnTo>
                      <a:lnTo>
                        <a:pt x="183" y="495"/>
                      </a:lnTo>
                      <a:lnTo>
                        <a:pt x="182" y="522"/>
                      </a:lnTo>
                      <a:lnTo>
                        <a:pt x="182" y="549"/>
                      </a:lnTo>
                      <a:lnTo>
                        <a:pt x="183" y="577"/>
                      </a:lnTo>
                      <a:lnTo>
                        <a:pt x="186" y="605"/>
                      </a:lnTo>
                      <a:lnTo>
                        <a:pt x="191" y="635"/>
                      </a:lnTo>
                      <a:lnTo>
                        <a:pt x="196" y="666"/>
                      </a:lnTo>
                      <a:lnTo>
                        <a:pt x="197" y="688"/>
                      </a:lnTo>
                      <a:lnTo>
                        <a:pt x="193" y="707"/>
                      </a:lnTo>
                      <a:lnTo>
                        <a:pt x="187" y="725"/>
                      </a:lnTo>
                      <a:lnTo>
                        <a:pt x="177" y="740"/>
                      </a:lnTo>
                      <a:lnTo>
                        <a:pt x="164" y="752"/>
                      </a:lnTo>
                      <a:lnTo>
                        <a:pt x="150" y="762"/>
                      </a:lnTo>
                      <a:lnTo>
                        <a:pt x="133" y="769"/>
                      </a:lnTo>
                      <a:lnTo>
                        <a:pt x="118" y="774"/>
                      </a:lnTo>
                      <a:lnTo>
                        <a:pt x="99" y="774"/>
                      </a:lnTo>
                      <a:lnTo>
                        <a:pt x="81" y="772"/>
                      </a:lnTo>
                      <a:lnTo>
                        <a:pt x="64" y="768"/>
                      </a:lnTo>
                      <a:lnTo>
                        <a:pt x="49" y="760"/>
                      </a:lnTo>
                      <a:lnTo>
                        <a:pt x="34" y="749"/>
                      </a:lnTo>
                      <a:lnTo>
                        <a:pt x="23" y="735"/>
                      </a:lnTo>
                      <a:lnTo>
                        <a:pt x="14" y="718"/>
                      </a:lnTo>
                      <a:lnTo>
                        <a:pt x="9" y="697"/>
                      </a:lnTo>
                      <a:lnTo>
                        <a:pt x="3" y="657"/>
                      </a:lnTo>
                      <a:lnTo>
                        <a:pt x="0" y="620"/>
                      </a:lnTo>
                      <a:lnTo>
                        <a:pt x="0" y="585"/>
                      </a:lnTo>
                      <a:lnTo>
                        <a:pt x="4" y="550"/>
                      </a:lnTo>
                      <a:lnTo>
                        <a:pt x="9" y="516"/>
                      </a:lnTo>
                      <a:lnTo>
                        <a:pt x="16" y="484"/>
                      </a:lnTo>
                      <a:lnTo>
                        <a:pt x="26" y="454"/>
                      </a:lnTo>
                      <a:lnTo>
                        <a:pt x="38" y="425"/>
                      </a:lnTo>
                      <a:lnTo>
                        <a:pt x="50" y="394"/>
                      </a:lnTo>
                      <a:lnTo>
                        <a:pt x="66" y="365"/>
                      </a:lnTo>
                      <a:lnTo>
                        <a:pt x="82" y="334"/>
                      </a:lnTo>
                      <a:lnTo>
                        <a:pt x="100" y="305"/>
                      </a:lnTo>
                      <a:lnTo>
                        <a:pt x="120" y="275"/>
                      </a:lnTo>
                      <a:lnTo>
                        <a:pt x="141" y="244"/>
                      </a:lnTo>
                      <a:lnTo>
                        <a:pt x="163" y="213"/>
                      </a:lnTo>
                      <a:lnTo>
                        <a:pt x="186" y="182"/>
                      </a:lnTo>
                      <a:lnTo>
                        <a:pt x="194" y="168"/>
                      </a:lnTo>
                      <a:lnTo>
                        <a:pt x="204" y="157"/>
                      </a:lnTo>
                      <a:lnTo>
                        <a:pt x="213" y="146"/>
                      </a:lnTo>
                      <a:lnTo>
                        <a:pt x="224" y="137"/>
                      </a:lnTo>
                      <a:lnTo>
                        <a:pt x="232" y="126"/>
                      </a:lnTo>
                      <a:lnTo>
                        <a:pt x="242" y="118"/>
                      </a:lnTo>
                      <a:lnTo>
                        <a:pt x="252" y="109"/>
                      </a:lnTo>
                      <a:lnTo>
                        <a:pt x="262" y="101"/>
                      </a:lnTo>
                      <a:lnTo>
                        <a:pt x="270" y="91"/>
                      </a:lnTo>
                      <a:lnTo>
                        <a:pt x="279" y="82"/>
                      </a:lnTo>
                      <a:lnTo>
                        <a:pt x="287" y="72"/>
                      </a:lnTo>
                      <a:lnTo>
                        <a:pt x="296" y="63"/>
                      </a:lnTo>
                      <a:lnTo>
                        <a:pt x="303" y="52"/>
                      </a:lnTo>
                      <a:lnTo>
                        <a:pt x="310" y="41"/>
                      </a:lnTo>
                      <a:lnTo>
                        <a:pt x="318" y="29"/>
                      </a:lnTo>
                      <a:lnTo>
                        <a:pt x="325" y="16"/>
                      </a:lnTo>
                      <a:lnTo>
                        <a:pt x="328" y="10"/>
                      </a:lnTo>
                      <a:lnTo>
                        <a:pt x="331" y="6"/>
                      </a:lnTo>
                      <a:lnTo>
                        <a:pt x="335" y="2"/>
                      </a:lnTo>
                      <a:lnTo>
                        <a:pt x="340" y="1"/>
                      </a:lnTo>
                      <a:lnTo>
                        <a:pt x="343" y="0"/>
                      </a:lnTo>
                      <a:lnTo>
                        <a:pt x="348" y="0"/>
                      </a:lnTo>
                      <a:lnTo>
                        <a:pt x="353" y="1"/>
                      </a:lnTo>
                      <a:lnTo>
                        <a:pt x="358" y="2"/>
                      </a:lnTo>
                      <a:lnTo>
                        <a:pt x="362" y="4"/>
                      </a:lnTo>
                      <a:lnTo>
                        <a:pt x="365" y="7"/>
                      </a:lnTo>
                      <a:lnTo>
                        <a:pt x="368" y="11"/>
                      </a:lnTo>
                      <a:lnTo>
                        <a:pt x="371" y="15"/>
                      </a:lnTo>
                      <a:lnTo>
                        <a:pt x="373" y="19"/>
                      </a:lnTo>
                      <a:lnTo>
                        <a:pt x="373" y="24"/>
                      </a:lnTo>
                      <a:lnTo>
                        <a:pt x="373" y="29"/>
                      </a:lnTo>
                      <a:lnTo>
                        <a:pt x="371" y="35"/>
                      </a:lnTo>
                      <a:lnTo>
                        <a:pt x="371" y="35"/>
                      </a:lnTo>
                      <a:close/>
                    </a:path>
                  </a:pathLst>
                </a:custGeom>
                <a:solidFill>
                  <a:srgbClr val="FF99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7" name="Freeform 54"/>
                <p:cNvSpPr>
                  <a:spLocks/>
                </p:cNvSpPr>
                <p:nvPr/>
              </p:nvSpPr>
              <p:spPr bwMode="auto">
                <a:xfrm>
                  <a:off x="2760" y="2572"/>
                  <a:ext cx="240" cy="224"/>
                </a:xfrm>
                <a:custGeom>
                  <a:avLst/>
                  <a:gdLst/>
                  <a:ahLst/>
                  <a:cxnLst>
                    <a:cxn ang="0">
                      <a:pos x="908" y="449"/>
                    </a:cxn>
                    <a:cxn ang="0">
                      <a:pos x="892" y="426"/>
                    </a:cxn>
                    <a:cxn ang="0">
                      <a:pos x="874" y="408"/>
                    </a:cxn>
                    <a:cxn ang="0">
                      <a:pos x="851" y="390"/>
                    </a:cxn>
                    <a:cxn ang="0">
                      <a:pos x="830" y="369"/>
                    </a:cxn>
                    <a:cxn ang="0">
                      <a:pos x="808" y="336"/>
                    </a:cxn>
                    <a:cxn ang="0">
                      <a:pos x="776" y="293"/>
                    </a:cxn>
                    <a:cxn ang="0">
                      <a:pos x="743" y="257"/>
                    </a:cxn>
                    <a:cxn ang="0">
                      <a:pos x="709" y="225"/>
                    </a:cxn>
                    <a:cxn ang="0">
                      <a:pos x="668" y="194"/>
                    </a:cxn>
                    <a:cxn ang="0">
                      <a:pos x="624" y="164"/>
                    </a:cxn>
                    <a:cxn ang="0">
                      <a:pos x="511" y="135"/>
                    </a:cxn>
                    <a:cxn ang="0">
                      <a:pos x="399" y="155"/>
                    </a:cxn>
                    <a:cxn ang="0">
                      <a:pos x="297" y="213"/>
                    </a:cxn>
                    <a:cxn ang="0">
                      <a:pos x="216" y="302"/>
                    </a:cxn>
                    <a:cxn ang="0">
                      <a:pos x="168" y="409"/>
                    </a:cxn>
                    <a:cxn ang="0">
                      <a:pos x="155" y="501"/>
                    </a:cxn>
                    <a:cxn ang="0">
                      <a:pos x="155" y="572"/>
                    </a:cxn>
                    <a:cxn ang="0">
                      <a:pos x="165" y="637"/>
                    </a:cxn>
                    <a:cxn ang="0">
                      <a:pos x="179" y="703"/>
                    </a:cxn>
                    <a:cxn ang="0">
                      <a:pos x="199" y="773"/>
                    </a:cxn>
                    <a:cxn ang="0">
                      <a:pos x="216" y="838"/>
                    </a:cxn>
                    <a:cxn ang="0">
                      <a:pos x="206" y="872"/>
                    </a:cxn>
                    <a:cxn ang="0">
                      <a:pos x="181" y="894"/>
                    </a:cxn>
                    <a:cxn ang="0">
                      <a:pos x="148" y="900"/>
                    </a:cxn>
                    <a:cxn ang="0">
                      <a:pos x="116" y="889"/>
                    </a:cxn>
                    <a:cxn ang="0">
                      <a:pos x="95" y="858"/>
                    </a:cxn>
                    <a:cxn ang="0">
                      <a:pos x="68" y="770"/>
                    </a:cxn>
                    <a:cxn ang="0">
                      <a:pos x="41" y="694"/>
                    </a:cxn>
                    <a:cxn ang="0">
                      <a:pos x="18" y="619"/>
                    </a:cxn>
                    <a:cxn ang="0">
                      <a:pos x="4" y="543"/>
                    </a:cxn>
                    <a:cxn ang="0">
                      <a:pos x="1" y="459"/>
                    </a:cxn>
                    <a:cxn ang="0">
                      <a:pos x="33" y="319"/>
                    </a:cxn>
                    <a:cxn ang="0">
                      <a:pos x="123" y="176"/>
                    </a:cxn>
                    <a:cxn ang="0">
                      <a:pos x="258" y="70"/>
                    </a:cxn>
                    <a:cxn ang="0">
                      <a:pos x="417" y="9"/>
                    </a:cxn>
                    <a:cxn ang="0">
                      <a:pos x="585" y="8"/>
                    </a:cxn>
                    <a:cxn ang="0">
                      <a:pos x="711" y="56"/>
                    </a:cxn>
                    <a:cxn ang="0">
                      <a:pos x="763" y="98"/>
                    </a:cxn>
                    <a:cxn ang="0">
                      <a:pos x="807" y="139"/>
                    </a:cxn>
                    <a:cxn ang="0">
                      <a:pos x="846" y="185"/>
                    </a:cxn>
                    <a:cxn ang="0">
                      <a:pos x="883" y="235"/>
                    </a:cxn>
                    <a:cxn ang="0">
                      <a:pos x="918" y="293"/>
                    </a:cxn>
                    <a:cxn ang="0">
                      <a:pos x="933" y="324"/>
                    </a:cxn>
                    <a:cxn ang="0">
                      <a:pos x="942" y="356"/>
                    </a:cxn>
                    <a:cxn ang="0">
                      <a:pos x="947" y="385"/>
                    </a:cxn>
                    <a:cxn ang="0">
                      <a:pos x="951" y="417"/>
                    </a:cxn>
                    <a:cxn ang="0">
                      <a:pos x="955" y="449"/>
                    </a:cxn>
                    <a:cxn ang="0">
                      <a:pos x="957" y="473"/>
                    </a:cxn>
                    <a:cxn ang="0">
                      <a:pos x="949" y="482"/>
                    </a:cxn>
                    <a:cxn ang="0">
                      <a:pos x="939" y="489"/>
                    </a:cxn>
                    <a:cxn ang="0">
                      <a:pos x="925" y="486"/>
                    </a:cxn>
                    <a:cxn ang="0">
                      <a:pos x="917" y="479"/>
                    </a:cxn>
                    <a:cxn ang="0">
                      <a:pos x="914" y="469"/>
                    </a:cxn>
                  </a:cxnLst>
                  <a:rect l="0" t="0" r="r" b="b"/>
                  <a:pathLst>
                    <a:path w="958" h="900">
                      <a:moveTo>
                        <a:pt x="914" y="469"/>
                      </a:moveTo>
                      <a:lnTo>
                        <a:pt x="912" y="458"/>
                      </a:lnTo>
                      <a:lnTo>
                        <a:pt x="908" y="449"/>
                      </a:lnTo>
                      <a:lnTo>
                        <a:pt x="903" y="441"/>
                      </a:lnTo>
                      <a:lnTo>
                        <a:pt x="900" y="434"/>
                      </a:lnTo>
                      <a:lnTo>
                        <a:pt x="892" y="426"/>
                      </a:lnTo>
                      <a:lnTo>
                        <a:pt x="888" y="420"/>
                      </a:lnTo>
                      <a:lnTo>
                        <a:pt x="880" y="414"/>
                      </a:lnTo>
                      <a:lnTo>
                        <a:pt x="874" y="408"/>
                      </a:lnTo>
                      <a:lnTo>
                        <a:pt x="867" y="402"/>
                      </a:lnTo>
                      <a:lnTo>
                        <a:pt x="858" y="396"/>
                      </a:lnTo>
                      <a:lnTo>
                        <a:pt x="851" y="390"/>
                      </a:lnTo>
                      <a:lnTo>
                        <a:pt x="845" y="384"/>
                      </a:lnTo>
                      <a:lnTo>
                        <a:pt x="836" y="376"/>
                      </a:lnTo>
                      <a:lnTo>
                        <a:pt x="830" y="369"/>
                      </a:lnTo>
                      <a:lnTo>
                        <a:pt x="824" y="362"/>
                      </a:lnTo>
                      <a:lnTo>
                        <a:pt x="819" y="353"/>
                      </a:lnTo>
                      <a:lnTo>
                        <a:pt x="808" y="336"/>
                      </a:lnTo>
                      <a:lnTo>
                        <a:pt x="797" y="320"/>
                      </a:lnTo>
                      <a:lnTo>
                        <a:pt x="787" y="307"/>
                      </a:lnTo>
                      <a:lnTo>
                        <a:pt x="776" y="293"/>
                      </a:lnTo>
                      <a:lnTo>
                        <a:pt x="765" y="280"/>
                      </a:lnTo>
                      <a:lnTo>
                        <a:pt x="754" y="269"/>
                      </a:lnTo>
                      <a:lnTo>
                        <a:pt x="743" y="257"/>
                      </a:lnTo>
                      <a:lnTo>
                        <a:pt x="734" y="247"/>
                      </a:lnTo>
                      <a:lnTo>
                        <a:pt x="721" y="236"/>
                      </a:lnTo>
                      <a:lnTo>
                        <a:pt x="709" y="225"/>
                      </a:lnTo>
                      <a:lnTo>
                        <a:pt x="696" y="215"/>
                      </a:lnTo>
                      <a:lnTo>
                        <a:pt x="684" y="205"/>
                      </a:lnTo>
                      <a:lnTo>
                        <a:pt x="668" y="194"/>
                      </a:lnTo>
                      <a:lnTo>
                        <a:pt x="654" y="185"/>
                      </a:lnTo>
                      <a:lnTo>
                        <a:pt x="638" y="174"/>
                      </a:lnTo>
                      <a:lnTo>
                        <a:pt x="624" y="164"/>
                      </a:lnTo>
                      <a:lnTo>
                        <a:pt x="586" y="148"/>
                      </a:lnTo>
                      <a:lnTo>
                        <a:pt x="549" y="139"/>
                      </a:lnTo>
                      <a:lnTo>
                        <a:pt x="511" y="135"/>
                      </a:lnTo>
                      <a:lnTo>
                        <a:pt x="474" y="137"/>
                      </a:lnTo>
                      <a:lnTo>
                        <a:pt x="436" y="143"/>
                      </a:lnTo>
                      <a:lnTo>
                        <a:pt x="399" y="155"/>
                      </a:lnTo>
                      <a:lnTo>
                        <a:pt x="363" y="170"/>
                      </a:lnTo>
                      <a:lnTo>
                        <a:pt x="330" y="191"/>
                      </a:lnTo>
                      <a:lnTo>
                        <a:pt x="297" y="213"/>
                      </a:lnTo>
                      <a:lnTo>
                        <a:pt x="267" y="240"/>
                      </a:lnTo>
                      <a:lnTo>
                        <a:pt x="239" y="269"/>
                      </a:lnTo>
                      <a:lnTo>
                        <a:pt x="216" y="302"/>
                      </a:lnTo>
                      <a:lnTo>
                        <a:pt x="196" y="335"/>
                      </a:lnTo>
                      <a:lnTo>
                        <a:pt x="179" y="371"/>
                      </a:lnTo>
                      <a:lnTo>
                        <a:pt x="168" y="409"/>
                      </a:lnTo>
                      <a:lnTo>
                        <a:pt x="162" y="449"/>
                      </a:lnTo>
                      <a:lnTo>
                        <a:pt x="157" y="475"/>
                      </a:lnTo>
                      <a:lnTo>
                        <a:pt x="155" y="501"/>
                      </a:lnTo>
                      <a:lnTo>
                        <a:pt x="154" y="525"/>
                      </a:lnTo>
                      <a:lnTo>
                        <a:pt x="154" y="548"/>
                      </a:lnTo>
                      <a:lnTo>
                        <a:pt x="155" y="572"/>
                      </a:lnTo>
                      <a:lnTo>
                        <a:pt x="157" y="594"/>
                      </a:lnTo>
                      <a:lnTo>
                        <a:pt x="160" y="615"/>
                      </a:lnTo>
                      <a:lnTo>
                        <a:pt x="165" y="637"/>
                      </a:lnTo>
                      <a:lnTo>
                        <a:pt x="168" y="659"/>
                      </a:lnTo>
                      <a:lnTo>
                        <a:pt x="174" y="681"/>
                      </a:lnTo>
                      <a:lnTo>
                        <a:pt x="179" y="703"/>
                      </a:lnTo>
                      <a:lnTo>
                        <a:pt x="185" y="725"/>
                      </a:lnTo>
                      <a:lnTo>
                        <a:pt x="192" y="749"/>
                      </a:lnTo>
                      <a:lnTo>
                        <a:pt x="199" y="773"/>
                      </a:lnTo>
                      <a:lnTo>
                        <a:pt x="206" y="797"/>
                      </a:lnTo>
                      <a:lnTo>
                        <a:pt x="215" y="825"/>
                      </a:lnTo>
                      <a:lnTo>
                        <a:pt x="216" y="838"/>
                      </a:lnTo>
                      <a:lnTo>
                        <a:pt x="215" y="850"/>
                      </a:lnTo>
                      <a:lnTo>
                        <a:pt x="211" y="862"/>
                      </a:lnTo>
                      <a:lnTo>
                        <a:pt x="206" y="872"/>
                      </a:lnTo>
                      <a:lnTo>
                        <a:pt x="199" y="880"/>
                      </a:lnTo>
                      <a:lnTo>
                        <a:pt x="190" y="888"/>
                      </a:lnTo>
                      <a:lnTo>
                        <a:pt x="181" y="894"/>
                      </a:lnTo>
                      <a:lnTo>
                        <a:pt x="171" y="899"/>
                      </a:lnTo>
                      <a:lnTo>
                        <a:pt x="159" y="900"/>
                      </a:lnTo>
                      <a:lnTo>
                        <a:pt x="148" y="900"/>
                      </a:lnTo>
                      <a:lnTo>
                        <a:pt x="137" y="899"/>
                      </a:lnTo>
                      <a:lnTo>
                        <a:pt x="126" y="896"/>
                      </a:lnTo>
                      <a:lnTo>
                        <a:pt x="116" y="889"/>
                      </a:lnTo>
                      <a:lnTo>
                        <a:pt x="107" y="882"/>
                      </a:lnTo>
                      <a:lnTo>
                        <a:pt x="100" y="871"/>
                      </a:lnTo>
                      <a:lnTo>
                        <a:pt x="95" y="858"/>
                      </a:lnTo>
                      <a:lnTo>
                        <a:pt x="87" y="827"/>
                      </a:lnTo>
                      <a:lnTo>
                        <a:pt x="78" y="799"/>
                      </a:lnTo>
                      <a:lnTo>
                        <a:pt x="68" y="770"/>
                      </a:lnTo>
                      <a:lnTo>
                        <a:pt x="58" y="744"/>
                      </a:lnTo>
                      <a:lnTo>
                        <a:pt x="50" y="718"/>
                      </a:lnTo>
                      <a:lnTo>
                        <a:pt x="41" y="694"/>
                      </a:lnTo>
                      <a:lnTo>
                        <a:pt x="33" y="669"/>
                      </a:lnTo>
                      <a:lnTo>
                        <a:pt x="26" y="645"/>
                      </a:lnTo>
                      <a:lnTo>
                        <a:pt x="18" y="619"/>
                      </a:lnTo>
                      <a:lnTo>
                        <a:pt x="12" y="595"/>
                      </a:lnTo>
                      <a:lnTo>
                        <a:pt x="7" y="569"/>
                      </a:lnTo>
                      <a:lnTo>
                        <a:pt x="4" y="543"/>
                      </a:lnTo>
                      <a:lnTo>
                        <a:pt x="1" y="517"/>
                      </a:lnTo>
                      <a:lnTo>
                        <a:pt x="0" y="490"/>
                      </a:lnTo>
                      <a:lnTo>
                        <a:pt x="1" y="459"/>
                      </a:lnTo>
                      <a:lnTo>
                        <a:pt x="6" y="430"/>
                      </a:lnTo>
                      <a:lnTo>
                        <a:pt x="15" y="373"/>
                      </a:lnTo>
                      <a:lnTo>
                        <a:pt x="33" y="319"/>
                      </a:lnTo>
                      <a:lnTo>
                        <a:pt x="57" y="268"/>
                      </a:lnTo>
                      <a:lnTo>
                        <a:pt x="88" y="220"/>
                      </a:lnTo>
                      <a:lnTo>
                        <a:pt x="123" y="176"/>
                      </a:lnTo>
                      <a:lnTo>
                        <a:pt x="165" y="136"/>
                      </a:lnTo>
                      <a:lnTo>
                        <a:pt x="209" y="100"/>
                      </a:lnTo>
                      <a:lnTo>
                        <a:pt x="258" y="70"/>
                      </a:lnTo>
                      <a:lnTo>
                        <a:pt x="309" y="43"/>
                      </a:lnTo>
                      <a:lnTo>
                        <a:pt x="363" y="24"/>
                      </a:lnTo>
                      <a:lnTo>
                        <a:pt x="417" y="9"/>
                      </a:lnTo>
                      <a:lnTo>
                        <a:pt x="474" y="2"/>
                      </a:lnTo>
                      <a:lnTo>
                        <a:pt x="529" y="0"/>
                      </a:lnTo>
                      <a:lnTo>
                        <a:pt x="585" y="8"/>
                      </a:lnTo>
                      <a:lnTo>
                        <a:pt x="638" y="21"/>
                      </a:lnTo>
                      <a:lnTo>
                        <a:pt x="692" y="44"/>
                      </a:lnTo>
                      <a:lnTo>
                        <a:pt x="711" y="56"/>
                      </a:lnTo>
                      <a:lnTo>
                        <a:pt x="730" y="70"/>
                      </a:lnTo>
                      <a:lnTo>
                        <a:pt x="746" y="83"/>
                      </a:lnTo>
                      <a:lnTo>
                        <a:pt x="763" y="98"/>
                      </a:lnTo>
                      <a:lnTo>
                        <a:pt x="779" y="111"/>
                      </a:lnTo>
                      <a:lnTo>
                        <a:pt x="794" y="125"/>
                      </a:lnTo>
                      <a:lnTo>
                        <a:pt x="807" y="139"/>
                      </a:lnTo>
                      <a:lnTo>
                        <a:pt x="822" y="155"/>
                      </a:lnTo>
                      <a:lnTo>
                        <a:pt x="834" y="169"/>
                      </a:lnTo>
                      <a:lnTo>
                        <a:pt x="846" y="185"/>
                      </a:lnTo>
                      <a:lnTo>
                        <a:pt x="858" y="200"/>
                      </a:lnTo>
                      <a:lnTo>
                        <a:pt x="870" y="218"/>
                      </a:lnTo>
                      <a:lnTo>
                        <a:pt x="883" y="235"/>
                      </a:lnTo>
                      <a:lnTo>
                        <a:pt x="895" y="253"/>
                      </a:lnTo>
                      <a:lnTo>
                        <a:pt x="906" y="273"/>
                      </a:lnTo>
                      <a:lnTo>
                        <a:pt x="918" y="293"/>
                      </a:lnTo>
                      <a:lnTo>
                        <a:pt x="924" y="303"/>
                      </a:lnTo>
                      <a:lnTo>
                        <a:pt x="929" y="314"/>
                      </a:lnTo>
                      <a:lnTo>
                        <a:pt x="933" y="324"/>
                      </a:lnTo>
                      <a:lnTo>
                        <a:pt x="938" y="335"/>
                      </a:lnTo>
                      <a:lnTo>
                        <a:pt x="940" y="345"/>
                      </a:lnTo>
                      <a:lnTo>
                        <a:pt x="942" y="356"/>
                      </a:lnTo>
                      <a:lnTo>
                        <a:pt x="944" y="364"/>
                      </a:lnTo>
                      <a:lnTo>
                        <a:pt x="946" y="375"/>
                      </a:lnTo>
                      <a:lnTo>
                        <a:pt x="947" y="385"/>
                      </a:lnTo>
                      <a:lnTo>
                        <a:pt x="949" y="395"/>
                      </a:lnTo>
                      <a:lnTo>
                        <a:pt x="949" y="406"/>
                      </a:lnTo>
                      <a:lnTo>
                        <a:pt x="951" y="417"/>
                      </a:lnTo>
                      <a:lnTo>
                        <a:pt x="952" y="426"/>
                      </a:lnTo>
                      <a:lnTo>
                        <a:pt x="953" y="437"/>
                      </a:lnTo>
                      <a:lnTo>
                        <a:pt x="955" y="449"/>
                      </a:lnTo>
                      <a:lnTo>
                        <a:pt x="958" y="463"/>
                      </a:lnTo>
                      <a:lnTo>
                        <a:pt x="957" y="468"/>
                      </a:lnTo>
                      <a:lnTo>
                        <a:pt x="957" y="473"/>
                      </a:lnTo>
                      <a:lnTo>
                        <a:pt x="955" y="476"/>
                      </a:lnTo>
                      <a:lnTo>
                        <a:pt x="952" y="480"/>
                      </a:lnTo>
                      <a:lnTo>
                        <a:pt x="949" y="482"/>
                      </a:lnTo>
                      <a:lnTo>
                        <a:pt x="946" y="485"/>
                      </a:lnTo>
                      <a:lnTo>
                        <a:pt x="942" y="486"/>
                      </a:lnTo>
                      <a:lnTo>
                        <a:pt x="939" y="489"/>
                      </a:lnTo>
                      <a:lnTo>
                        <a:pt x="934" y="487"/>
                      </a:lnTo>
                      <a:lnTo>
                        <a:pt x="930" y="487"/>
                      </a:lnTo>
                      <a:lnTo>
                        <a:pt x="925" y="486"/>
                      </a:lnTo>
                      <a:lnTo>
                        <a:pt x="923" y="485"/>
                      </a:lnTo>
                      <a:lnTo>
                        <a:pt x="919" y="481"/>
                      </a:lnTo>
                      <a:lnTo>
                        <a:pt x="917" y="479"/>
                      </a:lnTo>
                      <a:lnTo>
                        <a:pt x="914" y="474"/>
                      </a:lnTo>
                      <a:lnTo>
                        <a:pt x="914" y="469"/>
                      </a:lnTo>
                      <a:lnTo>
                        <a:pt x="914" y="469"/>
                      </a:lnTo>
                      <a:close/>
                    </a:path>
                  </a:pathLst>
                </a:custGeom>
                <a:solidFill>
                  <a:srgbClr val="FFCC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8" name="Freeform 55"/>
                <p:cNvSpPr>
                  <a:spLocks/>
                </p:cNvSpPr>
                <p:nvPr/>
              </p:nvSpPr>
              <p:spPr bwMode="auto">
                <a:xfrm>
                  <a:off x="2772" y="2654"/>
                  <a:ext cx="62" cy="288"/>
                </a:xfrm>
                <a:custGeom>
                  <a:avLst/>
                  <a:gdLst/>
                  <a:ahLst/>
                  <a:cxnLst>
                    <a:cxn ang="0">
                      <a:pos x="85" y="34"/>
                    </a:cxn>
                    <a:cxn ang="0">
                      <a:pos x="81" y="43"/>
                    </a:cxn>
                    <a:cxn ang="0">
                      <a:pos x="80" y="51"/>
                    </a:cxn>
                    <a:cxn ang="0">
                      <a:pos x="77" y="61"/>
                    </a:cxn>
                    <a:cxn ang="0">
                      <a:pos x="74" y="71"/>
                    </a:cxn>
                    <a:cxn ang="0">
                      <a:pos x="70" y="80"/>
                    </a:cxn>
                    <a:cxn ang="0">
                      <a:pos x="67" y="90"/>
                    </a:cxn>
                    <a:cxn ang="0">
                      <a:pos x="66" y="100"/>
                    </a:cxn>
                    <a:cxn ang="0">
                      <a:pos x="64" y="123"/>
                    </a:cxn>
                    <a:cxn ang="0">
                      <a:pos x="66" y="157"/>
                    </a:cxn>
                    <a:cxn ang="0">
                      <a:pos x="74" y="191"/>
                    </a:cxn>
                    <a:cxn ang="0">
                      <a:pos x="83" y="226"/>
                    </a:cxn>
                    <a:cxn ang="0">
                      <a:pos x="94" y="259"/>
                    </a:cxn>
                    <a:cxn ang="0">
                      <a:pos x="106" y="292"/>
                    </a:cxn>
                    <a:cxn ang="0">
                      <a:pos x="119" y="326"/>
                    </a:cxn>
                    <a:cxn ang="0">
                      <a:pos x="130" y="359"/>
                    </a:cxn>
                    <a:cxn ang="0">
                      <a:pos x="147" y="419"/>
                    </a:cxn>
                    <a:cxn ang="0">
                      <a:pos x="171" y="502"/>
                    </a:cxn>
                    <a:cxn ang="0">
                      <a:pos x="194" y="578"/>
                    </a:cxn>
                    <a:cxn ang="0">
                      <a:pos x="215" y="654"/>
                    </a:cxn>
                    <a:cxn ang="0">
                      <a:pos x="232" y="729"/>
                    </a:cxn>
                    <a:cxn ang="0">
                      <a:pos x="243" y="804"/>
                    </a:cxn>
                    <a:cxn ang="0">
                      <a:pos x="248" y="886"/>
                    </a:cxn>
                    <a:cxn ang="0">
                      <a:pos x="243" y="974"/>
                    </a:cxn>
                    <a:cxn ang="0">
                      <a:pos x="230" y="1058"/>
                    </a:cxn>
                    <a:cxn ang="0">
                      <a:pos x="208" y="1109"/>
                    </a:cxn>
                    <a:cxn ang="0">
                      <a:pos x="177" y="1140"/>
                    </a:cxn>
                    <a:cxn ang="0">
                      <a:pos x="146" y="1151"/>
                    </a:cxn>
                    <a:cxn ang="0">
                      <a:pos x="113" y="1146"/>
                    </a:cxn>
                    <a:cxn ang="0">
                      <a:pos x="85" y="1126"/>
                    </a:cxn>
                    <a:cxn ang="0">
                      <a:pos x="64" y="1098"/>
                    </a:cxn>
                    <a:cxn ang="0">
                      <a:pos x="55" y="1064"/>
                    </a:cxn>
                    <a:cxn ang="0">
                      <a:pos x="61" y="993"/>
                    </a:cxn>
                    <a:cxn ang="0">
                      <a:pos x="71" y="902"/>
                    </a:cxn>
                    <a:cxn ang="0">
                      <a:pos x="77" y="825"/>
                    </a:cxn>
                    <a:cxn ang="0">
                      <a:pos x="78" y="757"/>
                    </a:cxn>
                    <a:cxn ang="0">
                      <a:pos x="76" y="689"/>
                    </a:cxn>
                    <a:cxn ang="0">
                      <a:pos x="67" y="620"/>
                    </a:cxn>
                    <a:cxn ang="0">
                      <a:pos x="53" y="544"/>
                    </a:cxn>
                    <a:cxn ang="0">
                      <a:pos x="34" y="455"/>
                    </a:cxn>
                    <a:cxn ang="0">
                      <a:pos x="17" y="384"/>
                    </a:cxn>
                    <a:cxn ang="0">
                      <a:pos x="10" y="338"/>
                    </a:cxn>
                    <a:cxn ang="0">
                      <a:pos x="4" y="285"/>
                    </a:cxn>
                    <a:cxn ang="0">
                      <a:pos x="0" y="232"/>
                    </a:cxn>
                    <a:cxn ang="0">
                      <a:pos x="0" y="177"/>
                    </a:cxn>
                    <a:cxn ang="0">
                      <a:pos x="5" y="123"/>
                    </a:cxn>
                    <a:cxn ang="0">
                      <a:pos x="16" y="73"/>
                    </a:cxn>
                    <a:cxn ang="0">
                      <a:pos x="33" y="32"/>
                    </a:cxn>
                    <a:cxn ang="0">
                      <a:pos x="48" y="8"/>
                    </a:cxn>
                    <a:cxn ang="0">
                      <a:pos x="55" y="4"/>
                    </a:cxn>
                    <a:cxn ang="0">
                      <a:pos x="66" y="0"/>
                    </a:cxn>
                    <a:cxn ang="0">
                      <a:pos x="78" y="5"/>
                    </a:cxn>
                    <a:cxn ang="0">
                      <a:pos x="83" y="15"/>
                    </a:cxn>
                    <a:cxn ang="0">
                      <a:pos x="85" y="23"/>
                    </a:cxn>
                    <a:cxn ang="0">
                      <a:pos x="86" y="29"/>
                    </a:cxn>
                  </a:cxnLst>
                  <a:rect l="0" t="0" r="r" b="b"/>
                  <a:pathLst>
                    <a:path w="248" h="1151">
                      <a:moveTo>
                        <a:pt x="86" y="29"/>
                      </a:moveTo>
                      <a:lnTo>
                        <a:pt x="85" y="34"/>
                      </a:lnTo>
                      <a:lnTo>
                        <a:pt x="83" y="38"/>
                      </a:lnTo>
                      <a:lnTo>
                        <a:pt x="81" y="43"/>
                      </a:lnTo>
                      <a:lnTo>
                        <a:pt x="81" y="47"/>
                      </a:lnTo>
                      <a:lnTo>
                        <a:pt x="80" y="51"/>
                      </a:lnTo>
                      <a:lnTo>
                        <a:pt x="78" y="56"/>
                      </a:lnTo>
                      <a:lnTo>
                        <a:pt x="77" y="61"/>
                      </a:lnTo>
                      <a:lnTo>
                        <a:pt x="75" y="67"/>
                      </a:lnTo>
                      <a:lnTo>
                        <a:pt x="74" y="71"/>
                      </a:lnTo>
                      <a:lnTo>
                        <a:pt x="72" y="76"/>
                      </a:lnTo>
                      <a:lnTo>
                        <a:pt x="70" y="80"/>
                      </a:lnTo>
                      <a:lnTo>
                        <a:pt x="69" y="87"/>
                      </a:lnTo>
                      <a:lnTo>
                        <a:pt x="67" y="90"/>
                      </a:lnTo>
                      <a:lnTo>
                        <a:pt x="67" y="95"/>
                      </a:lnTo>
                      <a:lnTo>
                        <a:pt x="66" y="100"/>
                      </a:lnTo>
                      <a:lnTo>
                        <a:pt x="66" y="106"/>
                      </a:lnTo>
                      <a:lnTo>
                        <a:pt x="64" y="123"/>
                      </a:lnTo>
                      <a:lnTo>
                        <a:pt x="65" y="140"/>
                      </a:lnTo>
                      <a:lnTo>
                        <a:pt x="66" y="157"/>
                      </a:lnTo>
                      <a:lnTo>
                        <a:pt x="70" y="174"/>
                      </a:lnTo>
                      <a:lnTo>
                        <a:pt x="74" y="191"/>
                      </a:lnTo>
                      <a:lnTo>
                        <a:pt x="78" y="209"/>
                      </a:lnTo>
                      <a:lnTo>
                        <a:pt x="83" y="226"/>
                      </a:lnTo>
                      <a:lnTo>
                        <a:pt x="89" y="243"/>
                      </a:lnTo>
                      <a:lnTo>
                        <a:pt x="94" y="259"/>
                      </a:lnTo>
                      <a:lnTo>
                        <a:pt x="100" y="276"/>
                      </a:lnTo>
                      <a:lnTo>
                        <a:pt x="106" y="292"/>
                      </a:lnTo>
                      <a:lnTo>
                        <a:pt x="114" y="309"/>
                      </a:lnTo>
                      <a:lnTo>
                        <a:pt x="119" y="326"/>
                      </a:lnTo>
                      <a:lnTo>
                        <a:pt x="125" y="342"/>
                      </a:lnTo>
                      <a:lnTo>
                        <a:pt x="130" y="359"/>
                      </a:lnTo>
                      <a:lnTo>
                        <a:pt x="136" y="375"/>
                      </a:lnTo>
                      <a:lnTo>
                        <a:pt x="147" y="419"/>
                      </a:lnTo>
                      <a:lnTo>
                        <a:pt x="159" y="461"/>
                      </a:lnTo>
                      <a:lnTo>
                        <a:pt x="171" y="502"/>
                      </a:lnTo>
                      <a:lnTo>
                        <a:pt x="183" y="541"/>
                      </a:lnTo>
                      <a:lnTo>
                        <a:pt x="194" y="578"/>
                      </a:lnTo>
                      <a:lnTo>
                        <a:pt x="205" y="617"/>
                      </a:lnTo>
                      <a:lnTo>
                        <a:pt x="215" y="654"/>
                      </a:lnTo>
                      <a:lnTo>
                        <a:pt x="225" y="691"/>
                      </a:lnTo>
                      <a:lnTo>
                        <a:pt x="232" y="729"/>
                      </a:lnTo>
                      <a:lnTo>
                        <a:pt x="238" y="765"/>
                      </a:lnTo>
                      <a:lnTo>
                        <a:pt x="243" y="804"/>
                      </a:lnTo>
                      <a:lnTo>
                        <a:pt x="247" y="844"/>
                      </a:lnTo>
                      <a:lnTo>
                        <a:pt x="248" y="886"/>
                      </a:lnTo>
                      <a:lnTo>
                        <a:pt x="247" y="929"/>
                      </a:lnTo>
                      <a:lnTo>
                        <a:pt x="243" y="974"/>
                      </a:lnTo>
                      <a:lnTo>
                        <a:pt x="238" y="1023"/>
                      </a:lnTo>
                      <a:lnTo>
                        <a:pt x="230" y="1058"/>
                      </a:lnTo>
                      <a:lnTo>
                        <a:pt x="220" y="1086"/>
                      </a:lnTo>
                      <a:lnTo>
                        <a:pt x="208" y="1109"/>
                      </a:lnTo>
                      <a:lnTo>
                        <a:pt x="193" y="1128"/>
                      </a:lnTo>
                      <a:lnTo>
                        <a:pt x="177" y="1140"/>
                      </a:lnTo>
                      <a:lnTo>
                        <a:pt x="161" y="1147"/>
                      </a:lnTo>
                      <a:lnTo>
                        <a:pt x="146" y="1151"/>
                      </a:lnTo>
                      <a:lnTo>
                        <a:pt x="130" y="1151"/>
                      </a:lnTo>
                      <a:lnTo>
                        <a:pt x="113" y="1146"/>
                      </a:lnTo>
                      <a:lnTo>
                        <a:pt x="98" y="1137"/>
                      </a:lnTo>
                      <a:lnTo>
                        <a:pt x="85" y="1126"/>
                      </a:lnTo>
                      <a:lnTo>
                        <a:pt x="74" y="1114"/>
                      </a:lnTo>
                      <a:lnTo>
                        <a:pt x="64" y="1098"/>
                      </a:lnTo>
                      <a:lnTo>
                        <a:pt x="58" y="1082"/>
                      </a:lnTo>
                      <a:lnTo>
                        <a:pt x="55" y="1064"/>
                      </a:lnTo>
                      <a:lnTo>
                        <a:pt x="56" y="1046"/>
                      </a:lnTo>
                      <a:lnTo>
                        <a:pt x="61" y="993"/>
                      </a:lnTo>
                      <a:lnTo>
                        <a:pt x="67" y="946"/>
                      </a:lnTo>
                      <a:lnTo>
                        <a:pt x="71" y="902"/>
                      </a:lnTo>
                      <a:lnTo>
                        <a:pt x="75" y="863"/>
                      </a:lnTo>
                      <a:lnTo>
                        <a:pt x="77" y="825"/>
                      </a:lnTo>
                      <a:lnTo>
                        <a:pt x="78" y="790"/>
                      </a:lnTo>
                      <a:lnTo>
                        <a:pt x="78" y="757"/>
                      </a:lnTo>
                      <a:lnTo>
                        <a:pt x="78" y="724"/>
                      </a:lnTo>
                      <a:lnTo>
                        <a:pt x="76" y="689"/>
                      </a:lnTo>
                      <a:lnTo>
                        <a:pt x="72" y="655"/>
                      </a:lnTo>
                      <a:lnTo>
                        <a:pt x="67" y="620"/>
                      </a:lnTo>
                      <a:lnTo>
                        <a:pt x="61" y="585"/>
                      </a:lnTo>
                      <a:lnTo>
                        <a:pt x="53" y="544"/>
                      </a:lnTo>
                      <a:lnTo>
                        <a:pt x="45" y="502"/>
                      </a:lnTo>
                      <a:lnTo>
                        <a:pt x="34" y="455"/>
                      </a:lnTo>
                      <a:lnTo>
                        <a:pt x="22" y="405"/>
                      </a:lnTo>
                      <a:lnTo>
                        <a:pt x="17" y="384"/>
                      </a:lnTo>
                      <a:lnTo>
                        <a:pt x="14" y="362"/>
                      </a:lnTo>
                      <a:lnTo>
                        <a:pt x="10" y="338"/>
                      </a:lnTo>
                      <a:lnTo>
                        <a:pt x="6" y="312"/>
                      </a:lnTo>
                      <a:lnTo>
                        <a:pt x="4" y="285"/>
                      </a:lnTo>
                      <a:lnTo>
                        <a:pt x="1" y="259"/>
                      </a:lnTo>
                      <a:lnTo>
                        <a:pt x="0" y="232"/>
                      </a:lnTo>
                      <a:lnTo>
                        <a:pt x="0" y="205"/>
                      </a:lnTo>
                      <a:lnTo>
                        <a:pt x="0" y="177"/>
                      </a:lnTo>
                      <a:lnTo>
                        <a:pt x="1" y="150"/>
                      </a:lnTo>
                      <a:lnTo>
                        <a:pt x="5" y="123"/>
                      </a:lnTo>
                      <a:lnTo>
                        <a:pt x="10" y="99"/>
                      </a:lnTo>
                      <a:lnTo>
                        <a:pt x="16" y="73"/>
                      </a:lnTo>
                      <a:lnTo>
                        <a:pt x="23" y="51"/>
                      </a:lnTo>
                      <a:lnTo>
                        <a:pt x="33" y="32"/>
                      </a:lnTo>
                      <a:lnTo>
                        <a:pt x="45" y="13"/>
                      </a:lnTo>
                      <a:lnTo>
                        <a:pt x="48" y="8"/>
                      </a:lnTo>
                      <a:lnTo>
                        <a:pt x="52" y="6"/>
                      </a:lnTo>
                      <a:lnTo>
                        <a:pt x="55" y="4"/>
                      </a:lnTo>
                      <a:lnTo>
                        <a:pt x="59" y="1"/>
                      </a:lnTo>
                      <a:lnTo>
                        <a:pt x="66" y="0"/>
                      </a:lnTo>
                      <a:lnTo>
                        <a:pt x="72" y="1"/>
                      </a:lnTo>
                      <a:lnTo>
                        <a:pt x="78" y="5"/>
                      </a:lnTo>
                      <a:lnTo>
                        <a:pt x="83" y="11"/>
                      </a:lnTo>
                      <a:lnTo>
                        <a:pt x="83" y="15"/>
                      </a:lnTo>
                      <a:lnTo>
                        <a:pt x="85" y="18"/>
                      </a:lnTo>
                      <a:lnTo>
                        <a:pt x="85" y="23"/>
                      </a:lnTo>
                      <a:lnTo>
                        <a:pt x="86" y="29"/>
                      </a:lnTo>
                      <a:lnTo>
                        <a:pt x="86" y="29"/>
                      </a:lnTo>
                      <a:close/>
                    </a:path>
                  </a:pathLst>
                </a:custGeom>
                <a:solidFill>
                  <a:srgbClr val="FF4D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9" name="Freeform 56"/>
                <p:cNvSpPr>
                  <a:spLocks/>
                </p:cNvSpPr>
                <p:nvPr/>
              </p:nvSpPr>
              <p:spPr bwMode="auto">
                <a:xfrm>
                  <a:off x="2808" y="2968"/>
                  <a:ext cx="98" cy="35"/>
                </a:xfrm>
                <a:custGeom>
                  <a:avLst/>
                  <a:gdLst/>
                  <a:ahLst/>
                  <a:cxnLst>
                    <a:cxn ang="0">
                      <a:pos x="59" y="6"/>
                    </a:cxn>
                    <a:cxn ang="0">
                      <a:pos x="97" y="17"/>
                    </a:cxn>
                    <a:cxn ang="0">
                      <a:pos x="133" y="28"/>
                    </a:cxn>
                    <a:cxn ang="0">
                      <a:pos x="173" y="38"/>
                    </a:cxn>
                    <a:cxn ang="0">
                      <a:pos x="212" y="48"/>
                    </a:cxn>
                    <a:cxn ang="0">
                      <a:pos x="251" y="54"/>
                    </a:cxn>
                    <a:cxn ang="0">
                      <a:pos x="290" y="57"/>
                    </a:cxn>
                    <a:cxn ang="0">
                      <a:pos x="328" y="57"/>
                    </a:cxn>
                    <a:cxn ang="0">
                      <a:pos x="356" y="54"/>
                    </a:cxn>
                    <a:cxn ang="0">
                      <a:pos x="372" y="55"/>
                    </a:cxn>
                    <a:cxn ang="0">
                      <a:pos x="384" y="64"/>
                    </a:cxn>
                    <a:cxn ang="0">
                      <a:pos x="392" y="76"/>
                    </a:cxn>
                    <a:cxn ang="0">
                      <a:pos x="396" y="89"/>
                    </a:cxn>
                    <a:cxn ang="0">
                      <a:pos x="394" y="104"/>
                    </a:cxn>
                    <a:cxn ang="0">
                      <a:pos x="387" y="116"/>
                    </a:cxn>
                    <a:cxn ang="0">
                      <a:pos x="375" y="127"/>
                    </a:cxn>
                    <a:cxn ang="0">
                      <a:pos x="346" y="136"/>
                    </a:cxn>
                    <a:cxn ang="0">
                      <a:pos x="303" y="138"/>
                    </a:cxn>
                    <a:cxn ang="0">
                      <a:pos x="258" y="136"/>
                    </a:cxn>
                    <a:cxn ang="0">
                      <a:pos x="213" y="127"/>
                    </a:cxn>
                    <a:cxn ang="0">
                      <a:pos x="166" y="115"/>
                    </a:cxn>
                    <a:cxn ang="0">
                      <a:pos x="121" y="99"/>
                    </a:cxn>
                    <a:cxn ang="0">
                      <a:pos x="77" y="83"/>
                    </a:cxn>
                    <a:cxn ang="0">
                      <a:pos x="38" y="66"/>
                    </a:cxn>
                    <a:cxn ang="0">
                      <a:pos x="15" y="54"/>
                    </a:cxn>
                    <a:cxn ang="0">
                      <a:pos x="5" y="45"/>
                    </a:cxn>
                    <a:cxn ang="0">
                      <a:pos x="0" y="35"/>
                    </a:cxn>
                    <a:cxn ang="0">
                      <a:pos x="0" y="24"/>
                    </a:cxn>
                    <a:cxn ang="0">
                      <a:pos x="4" y="15"/>
                    </a:cxn>
                    <a:cxn ang="0">
                      <a:pos x="10" y="6"/>
                    </a:cxn>
                    <a:cxn ang="0">
                      <a:pos x="20" y="1"/>
                    </a:cxn>
                    <a:cxn ang="0">
                      <a:pos x="33" y="0"/>
                    </a:cxn>
                    <a:cxn ang="0">
                      <a:pos x="42" y="2"/>
                    </a:cxn>
                  </a:cxnLst>
                  <a:rect l="0" t="0" r="r" b="b"/>
                  <a:pathLst>
                    <a:path w="396" h="138">
                      <a:moveTo>
                        <a:pt x="42" y="2"/>
                      </a:moveTo>
                      <a:lnTo>
                        <a:pt x="59" y="6"/>
                      </a:lnTo>
                      <a:lnTo>
                        <a:pt x="77" y="12"/>
                      </a:lnTo>
                      <a:lnTo>
                        <a:pt x="97" y="17"/>
                      </a:lnTo>
                      <a:lnTo>
                        <a:pt x="115" y="23"/>
                      </a:lnTo>
                      <a:lnTo>
                        <a:pt x="133" y="28"/>
                      </a:lnTo>
                      <a:lnTo>
                        <a:pt x="153" y="34"/>
                      </a:lnTo>
                      <a:lnTo>
                        <a:pt x="173" y="38"/>
                      </a:lnTo>
                      <a:lnTo>
                        <a:pt x="192" y="44"/>
                      </a:lnTo>
                      <a:lnTo>
                        <a:pt x="212" y="48"/>
                      </a:lnTo>
                      <a:lnTo>
                        <a:pt x="231" y="51"/>
                      </a:lnTo>
                      <a:lnTo>
                        <a:pt x="251" y="54"/>
                      </a:lnTo>
                      <a:lnTo>
                        <a:pt x="270" y="57"/>
                      </a:lnTo>
                      <a:lnTo>
                        <a:pt x="290" y="57"/>
                      </a:lnTo>
                      <a:lnTo>
                        <a:pt x="308" y="57"/>
                      </a:lnTo>
                      <a:lnTo>
                        <a:pt x="328" y="57"/>
                      </a:lnTo>
                      <a:lnTo>
                        <a:pt x="347" y="55"/>
                      </a:lnTo>
                      <a:lnTo>
                        <a:pt x="356" y="54"/>
                      </a:lnTo>
                      <a:lnTo>
                        <a:pt x="364" y="54"/>
                      </a:lnTo>
                      <a:lnTo>
                        <a:pt x="372" y="55"/>
                      </a:lnTo>
                      <a:lnTo>
                        <a:pt x="379" y="60"/>
                      </a:lnTo>
                      <a:lnTo>
                        <a:pt x="384" y="64"/>
                      </a:lnTo>
                      <a:lnTo>
                        <a:pt x="389" y="70"/>
                      </a:lnTo>
                      <a:lnTo>
                        <a:pt x="392" y="76"/>
                      </a:lnTo>
                      <a:lnTo>
                        <a:pt x="395" y="83"/>
                      </a:lnTo>
                      <a:lnTo>
                        <a:pt x="396" y="89"/>
                      </a:lnTo>
                      <a:lnTo>
                        <a:pt x="396" y="96"/>
                      </a:lnTo>
                      <a:lnTo>
                        <a:pt x="394" y="104"/>
                      </a:lnTo>
                      <a:lnTo>
                        <a:pt x="391" y="110"/>
                      </a:lnTo>
                      <a:lnTo>
                        <a:pt x="387" y="116"/>
                      </a:lnTo>
                      <a:lnTo>
                        <a:pt x="381" y="122"/>
                      </a:lnTo>
                      <a:lnTo>
                        <a:pt x="375" y="127"/>
                      </a:lnTo>
                      <a:lnTo>
                        <a:pt x="367" y="132"/>
                      </a:lnTo>
                      <a:lnTo>
                        <a:pt x="346" y="136"/>
                      </a:lnTo>
                      <a:lnTo>
                        <a:pt x="325" y="138"/>
                      </a:lnTo>
                      <a:lnTo>
                        <a:pt x="303" y="138"/>
                      </a:lnTo>
                      <a:lnTo>
                        <a:pt x="282" y="138"/>
                      </a:lnTo>
                      <a:lnTo>
                        <a:pt x="258" y="136"/>
                      </a:lnTo>
                      <a:lnTo>
                        <a:pt x="236" y="132"/>
                      </a:lnTo>
                      <a:lnTo>
                        <a:pt x="213" y="127"/>
                      </a:lnTo>
                      <a:lnTo>
                        <a:pt x="190" y="122"/>
                      </a:lnTo>
                      <a:lnTo>
                        <a:pt x="166" y="115"/>
                      </a:lnTo>
                      <a:lnTo>
                        <a:pt x="143" y="107"/>
                      </a:lnTo>
                      <a:lnTo>
                        <a:pt x="121" y="99"/>
                      </a:lnTo>
                      <a:lnTo>
                        <a:pt x="99" y="92"/>
                      </a:lnTo>
                      <a:lnTo>
                        <a:pt x="77" y="83"/>
                      </a:lnTo>
                      <a:lnTo>
                        <a:pt x="58" y="74"/>
                      </a:lnTo>
                      <a:lnTo>
                        <a:pt x="38" y="66"/>
                      </a:lnTo>
                      <a:lnTo>
                        <a:pt x="21" y="59"/>
                      </a:lnTo>
                      <a:lnTo>
                        <a:pt x="15" y="54"/>
                      </a:lnTo>
                      <a:lnTo>
                        <a:pt x="9" y="50"/>
                      </a:lnTo>
                      <a:lnTo>
                        <a:pt x="5" y="45"/>
                      </a:lnTo>
                      <a:lnTo>
                        <a:pt x="3" y="40"/>
                      </a:lnTo>
                      <a:lnTo>
                        <a:pt x="0" y="35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3" y="20"/>
                      </a:lnTo>
                      <a:lnTo>
                        <a:pt x="4" y="15"/>
                      </a:lnTo>
                      <a:lnTo>
                        <a:pt x="6" y="10"/>
                      </a:lnTo>
                      <a:lnTo>
                        <a:pt x="10" y="6"/>
                      </a:lnTo>
                      <a:lnTo>
                        <a:pt x="15" y="4"/>
                      </a:lnTo>
                      <a:lnTo>
                        <a:pt x="20" y="1"/>
                      </a:lnTo>
                      <a:lnTo>
                        <a:pt x="27" y="0"/>
                      </a:lnTo>
                      <a:lnTo>
                        <a:pt x="33" y="0"/>
                      </a:lnTo>
                      <a:lnTo>
                        <a:pt x="42" y="2"/>
                      </a:lnTo>
                      <a:lnTo>
                        <a:pt x="42" y="2"/>
                      </a:lnTo>
                      <a:close/>
                    </a:path>
                  </a:pathLst>
                </a:custGeom>
                <a:solidFill>
                  <a:srgbClr val="FF4D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0" name="Freeform 57"/>
                <p:cNvSpPr>
                  <a:spLocks/>
                </p:cNvSpPr>
                <p:nvPr/>
              </p:nvSpPr>
              <p:spPr bwMode="auto">
                <a:xfrm>
                  <a:off x="2807" y="2992"/>
                  <a:ext cx="86" cy="36"/>
                </a:xfrm>
                <a:custGeom>
                  <a:avLst/>
                  <a:gdLst/>
                  <a:ahLst/>
                  <a:cxnLst>
                    <a:cxn ang="0">
                      <a:pos x="72" y="16"/>
                    </a:cxn>
                    <a:cxn ang="0">
                      <a:pos x="110" y="35"/>
                    </a:cxn>
                    <a:cxn ang="0">
                      <a:pos x="137" y="48"/>
                    </a:cxn>
                    <a:cxn ang="0">
                      <a:pos x="160" y="57"/>
                    </a:cxn>
                    <a:cxn ang="0">
                      <a:pos x="181" y="61"/>
                    </a:cxn>
                    <a:cxn ang="0">
                      <a:pos x="204" y="63"/>
                    </a:cxn>
                    <a:cxn ang="0">
                      <a:pos x="236" y="63"/>
                    </a:cxn>
                    <a:cxn ang="0">
                      <a:pos x="276" y="61"/>
                    </a:cxn>
                    <a:cxn ang="0">
                      <a:pos x="310" y="61"/>
                    </a:cxn>
                    <a:cxn ang="0">
                      <a:pos x="326" y="68"/>
                    </a:cxn>
                    <a:cxn ang="0">
                      <a:pos x="336" y="77"/>
                    </a:cxn>
                    <a:cxn ang="0">
                      <a:pos x="342" y="90"/>
                    </a:cxn>
                    <a:cxn ang="0">
                      <a:pos x="343" y="103"/>
                    </a:cxn>
                    <a:cxn ang="0">
                      <a:pos x="338" y="116"/>
                    </a:cxn>
                    <a:cxn ang="0">
                      <a:pos x="330" y="129"/>
                    </a:cxn>
                    <a:cxn ang="0">
                      <a:pos x="316" y="136"/>
                    </a:cxn>
                    <a:cxn ang="0">
                      <a:pos x="284" y="141"/>
                    </a:cxn>
                    <a:cxn ang="0">
                      <a:pos x="242" y="142"/>
                    </a:cxn>
                    <a:cxn ang="0">
                      <a:pos x="204" y="142"/>
                    </a:cxn>
                    <a:cxn ang="0">
                      <a:pos x="170" y="137"/>
                    </a:cxn>
                    <a:cxn ang="0">
                      <a:pos x="138" y="129"/>
                    </a:cxn>
                    <a:cxn ang="0">
                      <a:pos x="105" y="114"/>
                    </a:cxn>
                    <a:cxn ang="0">
                      <a:pos x="71" y="96"/>
                    </a:cxn>
                    <a:cxn ang="0">
                      <a:pos x="35" y="74"/>
                    </a:cxn>
                    <a:cxn ang="0">
                      <a:pos x="10" y="55"/>
                    </a:cxn>
                    <a:cxn ang="0">
                      <a:pos x="2" y="44"/>
                    </a:cxn>
                    <a:cxn ang="0">
                      <a:pos x="0" y="32"/>
                    </a:cxn>
                    <a:cxn ang="0">
                      <a:pos x="2" y="20"/>
                    </a:cxn>
                    <a:cxn ang="0">
                      <a:pos x="8" y="10"/>
                    </a:cxn>
                    <a:cxn ang="0">
                      <a:pos x="17" y="3"/>
                    </a:cxn>
                    <a:cxn ang="0">
                      <a:pos x="29" y="0"/>
                    </a:cxn>
                    <a:cxn ang="0">
                      <a:pos x="43" y="2"/>
                    </a:cxn>
                    <a:cxn ang="0">
                      <a:pos x="50" y="5"/>
                    </a:cxn>
                  </a:cxnLst>
                  <a:rect l="0" t="0" r="r" b="b"/>
                  <a:pathLst>
                    <a:path w="343" h="143">
                      <a:moveTo>
                        <a:pt x="50" y="5"/>
                      </a:moveTo>
                      <a:lnTo>
                        <a:pt x="72" y="16"/>
                      </a:lnTo>
                      <a:lnTo>
                        <a:pt x="91" y="27"/>
                      </a:lnTo>
                      <a:lnTo>
                        <a:pt x="110" y="35"/>
                      </a:lnTo>
                      <a:lnTo>
                        <a:pt x="124" y="42"/>
                      </a:lnTo>
                      <a:lnTo>
                        <a:pt x="137" y="48"/>
                      </a:lnTo>
                      <a:lnTo>
                        <a:pt x="149" y="53"/>
                      </a:lnTo>
                      <a:lnTo>
                        <a:pt x="160" y="57"/>
                      </a:lnTo>
                      <a:lnTo>
                        <a:pt x="171" y="59"/>
                      </a:lnTo>
                      <a:lnTo>
                        <a:pt x="181" y="61"/>
                      </a:lnTo>
                      <a:lnTo>
                        <a:pt x="192" y="63"/>
                      </a:lnTo>
                      <a:lnTo>
                        <a:pt x="204" y="63"/>
                      </a:lnTo>
                      <a:lnTo>
                        <a:pt x="220" y="63"/>
                      </a:lnTo>
                      <a:lnTo>
                        <a:pt x="236" y="63"/>
                      </a:lnTo>
                      <a:lnTo>
                        <a:pt x="254" y="63"/>
                      </a:lnTo>
                      <a:lnTo>
                        <a:pt x="276" y="61"/>
                      </a:lnTo>
                      <a:lnTo>
                        <a:pt x="303" y="61"/>
                      </a:lnTo>
                      <a:lnTo>
                        <a:pt x="310" y="61"/>
                      </a:lnTo>
                      <a:lnTo>
                        <a:pt x="319" y="64"/>
                      </a:lnTo>
                      <a:lnTo>
                        <a:pt x="326" y="68"/>
                      </a:lnTo>
                      <a:lnTo>
                        <a:pt x="332" y="72"/>
                      </a:lnTo>
                      <a:lnTo>
                        <a:pt x="336" y="77"/>
                      </a:lnTo>
                      <a:lnTo>
                        <a:pt x="341" y="83"/>
                      </a:lnTo>
                      <a:lnTo>
                        <a:pt x="342" y="90"/>
                      </a:lnTo>
                      <a:lnTo>
                        <a:pt x="343" y="97"/>
                      </a:lnTo>
                      <a:lnTo>
                        <a:pt x="343" y="103"/>
                      </a:lnTo>
                      <a:lnTo>
                        <a:pt x="342" y="110"/>
                      </a:lnTo>
                      <a:lnTo>
                        <a:pt x="338" y="116"/>
                      </a:lnTo>
                      <a:lnTo>
                        <a:pt x="336" y="124"/>
                      </a:lnTo>
                      <a:lnTo>
                        <a:pt x="330" y="129"/>
                      </a:lnTo>
                      <a:lnTo>
                        <a:pt x="325" y="133"/>
                      </a:lnTo>
                      <a:lnTo>
                        <a:pt x="316" y="136"/>
                      </a:lnTo>
                      <a:lnTo>
                        <a:pt x="309" y="138"/>
                      </a:lnTo>
                      <a:lnTo>
                        <a:pt x="284" y="141"/>
                      </a:lnTo>
                      <a:lnTo>
                        <a:pt x="262" y="142"/>
                      </a:lnTo>
                      <a:lnTo>
                        <a:pt x="242" y="142"/>
                      </a:lnTo>
                      <a:lnTo>
                        <a:pt x="223" y="143"/>
                      </a:lnTo>
                      <a:lnTo>
                        <a:pt x="204" y="142"/>
                      </a:lnTo>
                      <a:lnTo>
                        <a:pt x="187" y="140"/>
                      </a:lnTo>
                      <a:lnTo>
                        <a:pt x="170" y="137"/>
                      </a:lnTo>
                      <a:lnTo>
                        <a:pt x="154" y="133"/>
                      </a:lnTo>
                      <a:lnTo>
                        <a:pt x="138" y="129"/>
                      </a:lnTo>
                      <a:lnTo>
                        <a:pt x="121" y="123"/>
                      </a:lnTo>
                      <a:lnTo>
                        <a:pt x="105" y="114"/>
                      </a:lnTo>
                      <a:lnTo>
                        <a:pt x="88" y="107"/>
                      </a:lnTo>
                      <a:lnTo>
                        <a:pt x="71" y="96"/>
                      </a:lnTo>
                      <a:lnTo>
                        <a:pt x="54" y="86"/>
                      </a:lnTo>
                      <a:lnTo>
                        <a:pt x="35" y="74"/>
                      </a:lnTo>
                      <a:lnTo>
                        <a:pt x="17" y="61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4"/>
                      </a:lnTo>
                      <a:lnTo>
                        <a:pt x="1" y="38"/>
                      </a:lnTo>
                      <a:lnTo>
                        <a:pt x="0" y="32"/>
                      </a:lnTo>
                      <a:lnTo>
                        <a:pt x="1" y="27"/>
                      </a:lnTo>
                      <a:lnTo>
                        <a:pt x="2" y="20"/>
                      </a:lnTo>
                      <a:lnTo>
                        <a:pt x="6" y="16"/>
                      </a:lnTo>
                      <a:lnTo>
                        <a:pt x="8" y="10"/>
                      </a:lnTo>
                      <a:lnTo>
                        <a:pt x="13" y="7"/>
                      </a:lnTo>
                      <a:lnTo>
                        <a:pt x="17" y="3"/>
                      </a:lnTo>
                      <a:lnTo>
                        <a:pt x="23" y="2"/>
                      </a:lnTo>
                      <a:lnTo>
                        <a:pt x="29" y="0"/>
                      </a:lnTo>
                      <a:lnTo>
                        <a:pt x="35" y="0"/>
                      </a:lnTo>
                      <a:lnTo>
                        <a:pt x="43" y="2"/>
                      </a:lnTo>
                      <a:lnTo>
                        <a:pt x="50" y="5"/>
                      </a:lnTo>
                      <a:lnTo>
                        <a:pt x="50" y="5"/>
                      </a:lnTo>
                      <a:close/>
                    </a:path>
                  </a:pathLst>
                </a:custGeom>
                <a:solidFill>
                  <a:srgbClr val="FF4D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1" name="Freeform 58"/>
                <p:cNvSpPr>
                  <a:spLocks/>
                </p:cNvSpPr>
                <p:nvPr/>
              </p:nvSpPr>
              <p:spPr bwMode="auto">
                <a:xfrm>
                  <a:off x="2811" y="3030"/>
                  <a:ext cx="66" cy="25"/>
                </a:xfrm>
                <a:custGeom>
                  <a:avLst/>
                  <a:gdLst/>
                  <a:ahLst/>
                  <a:cxnLst>
                    <a:cxn ang="0">
                      <a:pos x="52" y="2"/>
                    </a:cxn>
                    <a:cxn ang="0">
                      <a:pos x="75" y="8"/>
                    </a:cxn>
                    <a:cxn ang="0">
                      <a:pos x="100" y="13"/>
                    </a:cxn>
                    <a:cxn ang="0">
                      <a:pos x="123" y="18"/>
                    </a:cxn>
                    <a:cxn ang="0">
                      <a:pos x="146" y="22"/>
                    </a:cxn>
                    <a:cxn ang="0">
                      <a:pos x="169" y="25"/>
                    </a:cxn>
                    <a:cxn ang="0">
                      <a:pos x="195" y="28"/>
                    </a:cxn>
                    <a:cxn ang="0">
                      <a:pos x="220" y="30"/>
                    </a:cxn>
                    <a:cxn ang="0">
                      <a:pos x="240" y="30"/>
                    </a:cxn>
                    <a:cxn ang="0">
                      <a:pos x="253" y="36"/>
                    </a:cxn>
                    <a:cxn ang="0">
                      <a:pos x="260" y="46"/>
                    </a:cxn>
                    <a:cxn ang="0">
                      <a:pos x="265" y="58"/>
                    </a:cxn>
                    <a:cxn ang="0">
                      <a:pos x="265" y="72"/>
                    </a:cxn>
                    <a:cxn ang="0">
                      <a:pos x="260" y="84"/>
                    </a:cxn>
                    <a:cxn ang="0">
                      <a:pos x="253" y="94"/>
                    </a:cxn>
                    <a:cxn ang="0">
                      <a:pos x="240" y="100"/>
                    </a:cxn>
                    <a:cxn ang="0">
                      <a:pos x="218" y="100"/>
                    </a:cxn>
                    <a:cxn ang="0">
                      <a:pos x="190" y="98"/>
                    </a:cxn>
                    <a:cxn ang="0">
                      <a:pos x="163" y="96"/>
                    </a:cxn>
                    <a:cxn ang="0">
                      <a:pos x="139" y="92"/>
                    </a:cxn>
                    <a:cxn ang="0">
                      <a:pos x="113" y="87"/>
                    </a:cxn>
                    <a:cxn ang="0">
                      <a:pos x="86" y="81"/>
                    </a:cxn>
                    <a:cxn ang="0">
                      <a:pos x="62" y="74"/>
                    </a:cxn>
                    <a:cxn ang="0">
                      <a:pos x="36" y="67"/>
                    </a:cxn>
                    <a:cxn ang="0">
                      <a:pos x="17" y="61"/>
                    </a:cxn>
                    <a:cxn ang="0">
                      <a:pos x="6" y="51"/>
                    </a:cxn>
                    <a:cxn ang="0">
                      <a:pos x="1" y="41"/>
                    </a:cxn>
                    <a:cxn ang="0">
                      <a:pos x="0" y="30"/>
                    </a:cxn>
                    <a:cxn ang="0">
                      <a:pos x="2" y="18"/>
                    </a:cxn>
                    <a:cxn ang="0">
                      <a:pos x="10" y="8"/>
                    </a:cxn>
                    <a:cxn ang="0">
                      <a:pos x="18" y="2"/>
                    </a:cxn>
                    <a:cxn ang="0">
                      <a:pos x="33" y="0"/>
                    </a:cxn>
                    <a:cxn ang="0">
                      <a:pos x="40" y="1"/>
                    </a:cxn>
                  </a:cxnLst>
                  <a:rect l="0" t="0" r="r" b="b"/>
                  <a:pathLst>
                    <a:path w="265" h="101">
                      <a:moveTo>
                        <a:pt x="40" y="1"/>
                      </a:moveTo>
                      <a:lnTo>
                        <a:pt x="52" y="2"/>
                      </a:lnTo>
                      <a:lnTo>
                        <a:pt x="64" y="6"/>
                      </a:lnTo>
                      <a:lnTo>
                        <a:pt x="75" y="8"/>
                      </a:lnTo>
                      <a:lnTo>
                        <a:pt x="89" y="11"/>
                      </a:lnTo>
                      <a:lnTo>
                        <a:pt x="100" y="13"/>
                      </a:lnTo>
                      <a:lnTo>
                        <a:pt x="112" y="15"/>
                      </a:lnTo>
                      <a:lnTo>
                        <a:pt x="123" y="18"/>
                      </a:lnTo>
                      <a:lnTo>
                        <a:pt x="135" y="20"/>
                      </a:lnTo>
                      <a:lnTo>
                        <a:pt x="146" y="22"/>
                      </a:lnTo>
                      <a:lnTo>
                        <a:pt x="159" y="24"/>
                      </a:lnTo>
                      <a:lnTo>
                        <a:pt x="169" y="25"/>
                      </a:lnTo>
                      <a:lnTo>
                        <a:pt x="182" y="28"/>
                      </a:lnTo>
                      <a:lnTo>
                        <a:pt x="195" y="28"/>
                      </a:lnTo>
                      <a:lnTo>
                        <a:pt x="207" y="29"/>
                      </a:lnTo>
                      <a:lnTo>
                        <a:pt x="220" y="30"/>
                      </a:lnTo>
                      <a:lnTo>
                        <a:pt x="233" y="30"/>
                      </a:lnTo>
                      <a:lnTo>
                        <a:pt x="240" y="30"/>
                      </a:lnTo>
                      <a:lnTo>
                        <a:pt x="246" y="34"/>
                      </a:lnTo>
                      <a:lnTo>
                        <a:pt x="253" y="36"/>
                      </a:lnTo>
                      <a:lnTo>
                        <a:pt x="257" y="41"/>
                      </a:lnTo>
                      <a:lnTo>
                        <a:pt x="260" y="46"/>
                      </a:lnTo>
                      <a:lnTo>
                        <a:pt x="264" y="52"/>
                      </a:lnTo>
                      <a:lnTo>
                        <a:pt x="265" y="58"/>
                      </a:lnTo>
                      <a:lnTo>
                        <a:pt x="265" y="65"/>
                      </a:lnTo>
                      <a:lnTo>
                        <a:pt x="265" y="72"/>
                      </a:lnTo>
                      <a:lnTo>
                        <a:pt x="264" y="78"/>
                      </a:lnTo>
                      <a:lnTo>
                        <a:pt x="260" y="84"/>
                      </a:lnTo>
                      <a:lnTo>
                        <a:pt x="257" y="89"/>
                      </a:lnTo>
                      <a:lnTo>
                        <a:pt x="253" y="94"/>
                      </a:lnTo>
                      <a:lnTo>
                        <a:pt x="246" y="97"/>
                      </a:lnTo>
                      <a:lnTo>
                        <a:pt x="240" y="100"/>
                      </a:lnTo>
                      <a:lnTo>
                        <a:pt x="233" y="101"/>
                      </a:lnTo>
                      <a:lnTo>
                        <a:pt x="218" y="100"/>
                      </a:lnTo>
                      <a:lnTo>
                        <a:pt x="204" y="100"/>
                      </a:lnTo>
                      <a:lnTo>
                        <a:pt x="190" y="98"/>
                      </a:lnTo>
                      <a:lnTo>
                        <a:pt x="177" y="98"/>
                      </a:lnTo>
                      <a:lnTo>
                        <a:pt x="163" y="96"/>
                      </a:lnTo>
                      <a:lnTo>
                        <a:pt x="151" y="95"/>
                      </a:lnTo>
                      <a:lnTo>
                        <a:pt x="139" y="92"/>
                      </a:lnTo>
                      <a:lnTo>
                        <a:pt x="126" y="90"/>
                      </a:lnTo>
                      <a:lnTo>
                        <a:pt x="113" y="87"/>
                      </a:lnTo>
                      <a:lnTo>
                        <a:pt x="100" y="85"/>
                      </a:lnTo>
                      <a:lnTo>
                        <a:pt x="86" y="81"/>
                      </a:lnTo>
                      <a:lnTo>
                        <a:pt x="74" y="79"/>
                      </a:lnTo>
                      <a:lnTo>
                        <a:pt x="62" y="74"/>
                      </a:lnTo>
                      <a:lnTo>
                        <a:pt x="50" y="72"/>
                      </a:lnTo>
                      <a:lnTo>
                        <a:pt x="36" y="67"/>
                      </a:lnTo>
                      <a:lnTo>
                        <a:pt x="24" y="63"/>
                      </a:lnTo>
                      <a:lnTo>
                        <a:pt x="17" y="61"/>
                      </a:lnTo>
                      <a:lnTo>
                        <a:pt x="11" y="56"/>
                      </a:lnTo>
                      <a:lnTo>
                        <a:pt x="6" y="51"/>
                      </a:lnTo>
                      <a:lnTo>
                        <a:pt x="3" y="47"/>
                      </a:lnTo>
                      <a:lnTo>
                        <a:pt x="1" y="41"/>
                      </a:lnTo>
                      <a:lnTo>
                        <a:pt x="0" y="35"/>
                      </a:lnTo>
                      <a:lnTo>
                        <a:pt x="0" y="30"/>
                      </a:lnTo>
                      <a:lnTo>
                        <a:pt x="1" y="24"/>
                      </a:lnTo>
                      <a:lnTo>
                        <a:pt x="2" y="18"/>
                      </a:lnTo>
                      <a:lnTo>
                        <a:pt x="5" y="13"/>
                      </a:lnTo>
                      <a:lnTo>
                        <a:pt x="10" y="8"/>
                      </a:lnTo>
                      <a:lnTo>
                        <a:pt x="13" y="6"/>
                      </a:lnTo>
                      <a:lnTo>
                        <a:pt x="18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lnTo>
                        <a:pt x="40" y="1"/>
                      </a:lnTo>
                      <a:lnTo>
                        <a:pt x="40" y="1"/>
                      </a:lnTo>
                      <a:close/>
                    </a:path>
                  </a:pathLst>
                </a:custGeom>
                <a:solidFill>
                  <a:srgbClr val="FF4D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2" name="Freeform 59"/>
                <p:cNvSpPr>
                  <a:spLocks/>
                </p:cNvSpPr>
                <p:nvPr/>
              </p:nvSpPr>
              <p:spPr bwMode="auto">
                <a:xfrm>
                  <a:off x="2804" y="3056"/>
                  <a:ext cx="41" cy="43"/>
                </a:xfrm>
                <a:custGeom>
                  <a:avLst/>
                  <a:gdLst/>
                  <a:ahLst/>
                  <a:cxnLst>
                    <a:cxn ang="0">
                      <a:pos x="69" y="30"/>
                    </a:cxn>
                    <a:cxn ang="0">
                      <a:pos x="74" y="40"/>
                    </a:cxn>
                    <a:cxn ang="0">
                      <a:pos x="80" y="47"/>
                    </a:cxn>
                    <a:cxn ang="0">
                      <a:pos x="89" y="53"/>
                    </a:cxn>
                    <a:cxn ang="0">
                      <a:pos x="99" y="58"/>
                    </a:cxn>
                    <a:cxn ang="0">
                      <a:pos x="110" y="62"/>
                    </a:cxn>
                    <a:cxn ang="0">
                      <a:pos x="121" y="67"/>
                    </a:cxn>
                    <a:cxn ang="0">
                      <a:pos x="133" y="72"/>
                    </a:cxn>
                    <a:cxn ang="0">
                      <a:pos x="147" y="81"/>
                    </a:cxn>
                    <a:cxn ang="0">
                      <a:pos x="161" y="97"/>
                    </a:cxn>
                    <a:cxn ang="0">
                      <a:pos x="165" y="117"/>
                    </a:cxn>
                    <a:cxn ang="0">
                      <a:pos x="161" y="135"/>
                    </a:cxn>
                    <a:cxn ang="0">
                      <a:pos x="151" y="152"/>
                    </a:cxn>
                    <a:cxn ang="0">
                      <a:pos x="136" y="164"/>
                    </a:cxn>
                    <a:cxn ang="0">
                      <a:pos x="119" y="170"/>
                    </a:cxn>
                    <a:cxn ang="0">
                      <a:pos x="99" y="169"/>
                    </a:cxn>
                    <a:cxn ang="0">
                      <a:pos x="79" y="158"/>
                    </a:cxn>
                    <a:cxn ang="0">
                      <a:pos x="62" y="147"/>
                    </a:cxn>
                    <a:cxn ang="0">
                      <a:pos x="49" y="134"/>
                    </a:cxn>
                    <a:cxn ang="0">
                      <a:pos x="38" y="119"/>
                    </a:cxn>
                    <a:cxn ang="0">
                      <a:pos x="27" y="105"/>
                    </a:cxn>
                    <a:cxn ang="0">
                      <a:pos x="18" y="87"/>
                    </a:cxn>
                    <a:cxn ang="0">
                      <a:pos x="11" y="69"/>
                    </a:cxn>
                    <a:cxn ang="0">
                      <a:pos x="5" y="51"/>
                    </a:cxn>
                    <a:cxn ang="0">
                      <a:pos x="0" y="34"/>
                    </a:cxn>
                    <a:cxn ang="0">
                      <a:pos x="2" y="20"/>
                    </a:cxn>
                    <a:cxn ang="0">
                      <a:pos x="11" y="9"/>
                    </a:cxn>
                    <a:cxn ang="0">
                      <a:pos x="22" y="2"/>
                    </a:cxn>
                    <a:cxn ang="0">
                      <a:pos x="34" y="0"/>
                    </a:cxn>
                    <a:cxn ang="0">
                      <a:pos x="46" y="1"/>
                    </a:cxn>
                    <a:cxn ang="0">
                      <a:pos x="57" y="6"/>
                    </a:cxn>
                    <a:cxn ang="0">
                      <a:pos x="66" y="17"/>
                    </a:cxn>
                    <a:cxn ang="0">
                      <a:pos x="68" y="25"/>
                    </a:cxn>
                  </a:cxnLst>
                  <a:rect l="0" t="0" r="r" b="b"/>
                  <a:pathLst>
                    <a:path w="165" h="170">
                      <a:moveTo>
                        <a:pt x="68" y="25"/>
                      </a:moveTo>
                      <a:lnTo>
                        <a:pt x="69" y="30"/>
                      </a:lnTo>
                      <a:lnTo>
                        <a:pt x="72" y="35"/>
                      </a:lnTo>
                      <a:lnTo>
                        <a:pt x="74" y="40"/>
                      </a:lnTo>
                      <a:lnTo>
                        <a:pt x="78" y="45"/>
                      </a:lnTo>
                      <a:lnTo>
                        <a:pt x="80" y="47"/>
                      </a:lnTo>
                      <a:lnTo>
                        <a:pt x="85" y="51"/>
                      </a:lnTo>
                      <a:lnTo>
                        <a:pt x="89" y="53"/>
                      </a:lnTo>
                      <a:lnTo>
                        <a:pt x="95" y="56"/>
                      </a:lnTo>
                      <a:lnTo>
                        <a:pt x="99" y="58"/>
                      </a:lnTo>
                      <a:lnTo>
                        <a:pt x="103" y="61"/>
                      </a:lnTo>
                      <a:lnTo>
                        <a:pt x="110" y="62"/>
                      </a:lnTo>
                      <a:lnTo>
                        <a:pt x="114" y="64"/>
                      </a:lnTo>
                      <a:lnTo>
                        <a:pt x="121" y="67"/>
                      </a:lnTo>
                      <a:lnTo>
                        <a:pt x="127" y="69"/>
                      </a:lnTo>
                      <a:lnTo>
                        <a:pt x="133" y="72"/>
                      </a:lnTo>
                      <a:lnTo>
                        <a:pt x="139" y="75"/>
                      </a:lnTo>
                      <a:lnTo>
                        <a:pt x="147" y="81"/>
                      </a:lnTo>
                      <a:lnTo>
                        <a:pt x="155" y="90"/>
                      </a:lnTo>
                      <a:lnTo>
                        <a:pt x="161" y="97"/>
                      </a:lnTo>
                      <a:lnTo>
                        <a:pt x="163" y="107"/>
                      </a:lnTo>
                      <a:lnTo>
                        <a:pt x="165" y="117"/>
                      </a:lnTo>
                      <a:lnTo>
                        <a:pt x="163" y="125"/>
                      </a:lnTo>
                      <a:lnTo>
                        <a:pt x="161" y="135"/>
                      </a:lnTo>
                      <a:lnTo>
                        <a:pt x="157" y="145"/>
                      </a:lnTo>
                      <a:lnTo>
                        <a:pt x="151" y="152"/>
                      </a:lnTo>
                      <a:lnTo>
                        <a:pt x="145" y="158"/>
                      </a:lnTo>
                      <a:lnTo>
                        <a:pt x="136" y="164"/>
                      </a:lnTo>
                      <a:lnTo>
                        <a:pt x="129" y="169"/>
                      </a:lnTo>
                      <a:lnTo>
                        <a:pt x="119" y="170"/>
                      </a:lnTo>
                      <a:lnTo>
                        <a:pt x="110" y="170"/>
                      </a:lnTo>
                      <a:lnTo>
                        <a:pt x="99" y="169"/>
                      </a:lnTo>
                      <a:lnTo>
                        <a:pt x="89" y="164"/>
                      </a:lnTo>
                      <a:lnTo>
                        <a:pt x="79" y="158"/>
                      </a:lnTo>
                      <a:lnTo>
                        <a:pt x="71" y="153"/>
                      </a:lnTo>
                      <a:lnTo>
                        <a:pt x="62" y="147"/>
                      </a:lnTo>
                      <a:lnTo>
                        <a:pt x="56" y="141"/>
                      </a:lnTo>
                      <a:lnTo>
                        <a:pt x="49" y="134"/>
                      </a:lnTo>
                      <a:lnTo>
                        <a:pt x="42" y="128"/>
                      </a:lnTo>
                      <a:lnTo>
                        <a:pt x="38" y="119"/>
                      </a:lnTo>
                      <a:lnTo>
                        <a:pt x="33" y="113"/>
                      </a:lnTo>
                      <a:lnTo>
                        <a:pt x="27" y="105"/>
                      </a:lnTo>
                      <a:lnTo>
                        <a:pt x="23" y="96"/>
                      </a:lnTo>
                      <a:lnTo>
                        <a:pt x="18" y="87"/>
                      </a:lnTo>
                      <a:lnTo>
                        <a:pt x="16" y="79"/>
                      </a:lnTo>
                      <a:lnTo>
                        <a:pt x="11" y="69"/>
                      </a:lnTo>
                      <a:lnTo>
                        <a:pt x="8" y="61"/>
                      </a:lnTo>
                      <a:lnTo>
                        <a:pt x="5" y="51"/>
                      </a:lnTo>
                      <a:lnTo>
                        <a:pt x="2" y="42"/>
                      </a:lnTo>
                      <a:lnTo>
                        <a:pt x="0" y="34"/>
                      </a:lnTo>
                      <a:lnTo>
                        <a:pt x="1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1" y="9"/>
                      </a:lnTo>
                      <a:lnTo>
                        <a:pt x="16" y="6"/>
                      </a:lnTo>
                      <a:lnTo>
                        <a:pt x="22" y="2"/>
                      </a:lnTo>
                      <a:lnTo>
                        <a:pt x="28" y="1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1"/>
                      </a:lnTo>
                      <a:lnTo>
                        <a:pt x="52" y="3"/>
                      </a:lnTo>
                      <a:lnTo>
                        <a:pt x="57" y="6"/>
                      </a:lnTo>
                      <a:lnTo>
                        <a:pt x="62" y="11"/>
                      </a:lnTo>
                      <a:lnTo>
                        <a:pt x="66" y="17"/>
                      </a:lnTo>
                      <a:lnTo>
                        <a:pt x="68" y="25"/>
                      </a:lnTo>
                      <a:lnTo>
                        <a:pt x="68" y="25"/>
                      </a:lnTo>
                      <a:close/>
                    </a:path>
                  </a:pathLst>
                </a:custGeom>
                <a:solidFill>
                  <a:srgbClr val="FF1A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3" name="Freeform 60"/>
                <p:cNvSpPr>
                  <a:spLocks/>
                </p:cNvSpPr>
                <p:nvPr/>
              </p:nvSpPr>
              <p:spPr bwMode="auto">
                <a:xfrm>
                  <a:off x="2783" y="2866"/>
                  <a:ext cx="36" cy="89"/>
                </a:xfrm>
                <a:custGeom>
                  <a:avLst/>
                  <a:gdLst/>
                  <a:ahLst/>
                  <a:cxnLst>
                    <a:cxn ang="0">
                      <a:pos x="143" y="46"/>
                    </a:cxn>
                    <a:cxn ang="0">
                      <a:pos x="143" y="79"/>
                    </a:cxn>
                    <a:cxn ang="0">
                      <a:pos x="139" y="120"/>
                    </a:cxn>
                    <a:cxn ang="0">
                      <a:pos x="134" y="163"/>
                    </a:cxn>
                    <a:cxn ang="0">
                      <a:pos x="127" y="207"/>
                    </a:cxn>
                    <a:cxn ang="0">
                      <a:pos x="118" y="250"/>
                    </a:cxn>
                    <a:cxn ang="0">
                      <a:pos x="107" y="289"/>
                    </a:cxn>
                    <a:cxn ang="0">
                      <a:pos x="96" y="320"/>
                    </a:cxn>
                    <a:cxn ang="0">
                      <a:pos x="84" y="340"/>
                    </a:cxn>
                    <a:cxn ang="0">
                      <a:pos x="68" y="351"/>
                    </a:cxn>
                    <a:cxn ang="0">
                      <a:pos x="51" y="356"/>
                    </a:cxn>
                    <a:cxn ang="0">
                      <a:pos x="34" y="355"/>
                    </a:cxn>
                    <a:cxn ang="0">
                      <a:pos x="18" y="348"/>
                    </a:cxn>
                    <a:cxn ang="0">
                      <a:pos x="6" y="336"/>
                    </a:cxn>
                    <a:cxn ang="0">
                      <a:pos x="0" y="318"/>
                    </a:cxn>
                    <a:cxn ang="0">
                      <a:pos x="1" y="299"/>
                    </a:cxn>
                    <a:cxn ang="0">
                      <a:pos x="11" y="273"/>
                    </a:cxn>
                    <a:cxn ang="0">
                      <a:pos x="22" y="244"/>
                    </a:cxn>
                    <a:cxn ang="0">
                      <a:pos x="31" y="212"/>
                    </a:cxn>
                    <a:cxn ang="0">
                      <a:pos x="41" y="182"/>
                    </a:cxn>
                    <a:cxn ang="0">
                      <a:pos x="50" y="149"/>
                    </a:cxn>
                    <a:cxn ang="0">
                      <a:pos x="58" y="117"/>
                    </a:cxn>
                    <a:cxn ang="0">
                      <a:pos x="63" y="85"/>
                    </a:cxn>
                    <a:cxn ang="0">
                      <a:pos x="67" y="55"/>
                    </a:cxn>
                    <a:cxn ang="0">
                      <a:pos x="69" y="30"/>
                    </a:cxn>
                    <a:cxn ang="0">
                      <a:pos x="74" y="16"/>
                    </a:cxn>
                    <a:cxn ang="0">
                      <a:pos x="83" y="6"/>
                    </a:cxn>
                    <a:cxn ang="0">
                      <a:pos x="95" y="1"/>
                    </a:cxn>
                    <a:cxn ang="0">
                      <a:pos x="108" y="0"/>
                    </a:cxn>
                    <a:cxn ang="0">
                      <a:pos x="121" y="4"/>
                    </a:cxn>
                    <a:cxn ang="0">
                      <a:pos x="132" y="11"/>
                    </a:cxn>
                    <a:cxn ang="0">
                      <a:pos x="139" y="24"/>
                    </a:cxn>
                    <a:cxn ang="0">
                      <a:pos x="141" y="33"/>
                    </a:cxn>
                  </a:cxnLst>
                  <a:rect l="0" t="0" r="r" b="b"/>
                  <a:pathLst>
                    <a:path w="143" h="356">
                      <a:moveTo>
                        <a:pt x="141" y="33"/>
                      </a:moveTo>
                      <a:lnTo>
                        <a:pt x="143" y="46"/>
                      </a:lnTo>
                      <a:lnTo>
                        <a:pt x="143" y="62"/>
                      </a:lnTo>
                      <a:lnTo>
                        <a:pt x="143" y="79"/>
                      </a:lnTo>
                      <a:lnTo>
                        <a:pt x="141" y="100"/>
                      </a:lnTo>
                      <a:lnTo>
                        <a:pt x="139" y="120"/>
                      </a:lnTo>
                      <a:lnTo>
                        <a:pt x="138" y="142"/>
                      </a:lnTo>
                      <a:lnTo>
                        <a:pt x="134" y="163"/>
                      </a:lnTo>
                      <a:lnTo>
                        <a:pt x="132" y="185"/>
                      </a:lnTo>
                      <a:lnTo>
                        <a:pt x="127" y="207"/>
                      </a:lnTo>
                      <a:lnTo>
                        <a:pt x="123" y="229"/>
                      </a:lnTo>
                      <a:lnTo>
                        <a:pt x="118" y="250"/>
                      </a:lnTo>
                      <a:lnTo>
                        <a:pt x="113" y="271"/>
                      </a:lnTo>
                      <a:lnTo>
                        <a:pt x="107" y="289"/>
                      </a:lnTo>
                      <a:lnTo>
                        <a:pt x="102" y="305"/>
                      </a:lnTo>
                      <a:lnTo>
                        <a:pt x="96" y="320"/>
                      </a:lnTo>
                      <a:lnTo>
                        <a:pt x="92" y="332"/>
                      </a:lnTo>
                      <a:lnTo>
                        <a:pt x="84" y="340"/>
                      </a:lnTo>
                      <a:lnTo>
                        <a:pt x="77" y="347"/>
                      </a:lnTo>
                      <a:lnTo>
                        <a:pt x="68" y="351"/>
                      </a:lnTo>
                      <a:lnTo>
                        <a:pt x="59" y="356"/>
                      </a:lnTo>
                      <a:lnTo>
                        <a:pt x="51" y="356"/>
                      </a:lnTo>
                      <a:lnTo>
                        <a:pt x="42" y="356"/>
                      </a:lnTo>
                      <a:lnTo>
                        <a:pt x="34" y="355"/>
                      </a:lnTo>
                      <a:lnTo>
                        <a:pt x="27" y="353"/>
                      </a:lnTo>
                      <a:lnTo>
                        <a:pt x="18" y="348"/>
                      </a:lnTo>
                      <a:lnTo>
                        <a:pt x="12" y="343"/>
                      </a:lnTo>
                      <a:lnTo>
                        <a:pt x="6" y="336"/>
                      </a:lnTo>
                      <a:lnTo>
                        <a:pt x="2" y="328"/>
                      </a:lnTo>
                      <a:lnTo>
                        <a:pt x="0" y="318"/>
                      </a:lnTo>
                      <a:lnTo>
                        <a:pt x="0" y="310"/>
                      </a:lnTo>
                      <a:lnTo>
                        <a:pt x="1" y="299"/>
                      </a:lnTo>
                      <a:lnTo>
                        <a:pt x="6" y="289"/>
                      </a:lnTo>
                      <a:lnTo>
                        <a:pt x="11" y="273"/>
                      </a:lnTo>
                      <a:lnTo>
                        <a:pt x="16" y="259"/>
                      </a:lnTo>
                      <a:lnTo>
                        <a:pt x="22" y="244"/>
                      </a:lnTo>
                      <a:lnTo>
                        <a:pt x="27" y="228"/>
                      </a:lnTo>
                      <a:lnTo>
                        <a:pt x="31" y="212"/>
                      </a:lnTo>
                      <a:lnTo>
                        <a:pt x="36" y="196"/>
                      </a:lnTo>
                      <a:lnTo>
                        <a:pt x="41" y="182"/>
                      </a:lnTo>
                      <a:lnTo>
                        <a:pt x="47" y="166"/>
                      </a:lnTo>
                      <a:lnTo>
                        <a:pt x="50" y="149"/>
                      </a:lnTo>
                      <a:lnTo>
                        <a:pt x="55" y="133"/>
                      </a:lnTo>
                      <a:lnTo>
                        <a:pt x="58" y="117"/>
                      </a:lnTo>
                      <a:lnTo>
                        <a:pt x="61" y="101"/>
                      </a:lnTo>
                      <a:lnTo>
                        <a:pt x="63" y="85"/>
                      </a:lnTo>
                      <a:lnTo>
                        <a:pt x="66" y="71"/>
                      </a:lnTo>
                      <a:lnTo>
                        <a:pt x="67" y="55"/>
                      </a:lnTo>
                      <a:lnTo>
                        <a:pt x="69" y="40"/>
                      </a:lnTo>
                      <a:lnTo>
                        <a:pt x="69" y="30"/>
                      </a:lnTo>
                      <a:lnTo>
                        <a:pt x="72" y="23"/>
                      </a:lnTo>
                      <a:lnTo>
                        <a:pt x="74" y="16"/>
                      </a:lnTo>
                      <a:lnTo>
                        <a:pt x="79" y="11"/>
                      </a:lnTo>
                      <a:lnTo>
                        <a:pt x="83" y="6"/>
                      </a:lnTo>
                      <a:lnTo>
                        <a:pt x="89" y="4"/>
                      </a:lnTo>
                      <a:lnTo>
                        <a:pt x="95" y="1"/>
                      </a:lnTo>
                      <a:lnTo>
                        <a:pt x="102" y="0"/>
                      </a:lnTo>
                      <a:lnTo>
                        <a:pt x="108" y="0"/>
                      </a:lnTo>
                      <a:lnTo>
                        <a:pt x="116" y="1"/>
                      </a:lnTo>
                      <a:lnTo>
                        <a:pt x="121" y="4"/>
                      </a:lnTo>
                      <a:lnTo>
                        <a:pt x="127" y="7"/>
                      </a:lnTo>
                      <a:lnTo>
                        <a:pt x="132" y="11"/>
                      </a:lnTo>
                      <a:lnTo>
                        <a:pt x="135" y="17"/>
                      </a:lnTo>
                      <a:lnTo>
                        <a:pt x="139" y="24"/>
                      </a:lnTo>
                      <a:lnTo>
                        <a:pt x="141" y="33"/>
                      </a:lnTo>
                      <a:lnTo>
                        <a:pt x="141" y="33"/>
                      </a:lnTo>
                      <a:close/>
                    </a:path>
                  </a:pathLst>
                </a:custGeom>
                <a:solidFill>
                  <a:srgbClr val="FF1A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4" name="Freeform 61"/>
                <p:cNvSpPr>
                  <a:spLocks/>
                </p:cNvSpPr>
                <p:nvPr/>
              </p:nvSpPr>
              <p:spPr bwMode="auto">
                <a:xfrm>
                  <a:off x="2840" y="2986"/>
                  <a:ext cx="55" cy="22"/>
                </a:xfrm>
                <a:custGeom>
                  <a:avLst/>
                  <a:gdLst/>
                  <a:ahLst/>
                  <a:cxnLst>
                    <a:cxn ang="0">
                      <a:pos x="39" y="0"/>
                    </a:cxn>
                    <a:cxn ang="0">
                      <a:pos x="60" y="2"/>
                    </a:cxn>
                    <a:cxn ang="0">
                      <a:pos x="79" y="6"/>
                    </a:cxn>
                    <a:cxn ang="0">
                      <a:pos x="99" y="11"/>
                    </a:cxn>
                    <a:cxn ang="0">
                      <a:pos x="118" y="16"/>
                    </a:cxn>
                    <a:cxn ang="0">
                      <a:pos x="138" y="21"/>
                    </a:cxn>
                    <a:cxn ang="0">
                      <a:pos x="158" y="24"/>
                    </a:cxn>
                    <a:cxn ang="0">
                      <a:pos x="178" y="27"/>
                    </a:cxn>
                    <a:cxn ang="0">
                      <a:pos x="195" y="27"/>
                    </a:cxn>
                    <a:cxn ang="0">
                      <a:pos x="206" y="32"/>
                    </a:cxn>
                    <a:cxn ang="0">
                      <a:pos x="214" y="40"/>
                    </a:cxn>
                    <a:cxn ang="0">
                      <a:pos x="219" y="50"/>
                    </a:cxn>
                    <a:cxn ang="0">
                      <a:pos x="219" y="62"/>
                    </a:cxn>
                    <a:cxn ang="0">
                      <a:pos x="214" y="72"/>
                    </a:cxn>
                    <a:cxn ang="0">
                      <a:pos x="206" y="80"/>
                    </a:cxn>
                    <a:cxn ang="0">
                      <a:pos x="195" y="85"/>
                    </a:cxn>
                    <a:cxn ang="0">
                      <a:pos x="178" y="86"/>
                    </a:cxn>
                    <a:cxn ang="0">
                      <a:pos x="158" y="84"/>
                    </a:cxn>
                    <a:cxn ang="0">
                      <a:pos x="137" y="80"/>
                    </a:cxn>
                    <a:cxn ang="0">
                      <a:pos x="117" y="76"/>
                    </a:cxn>
                    <a:cxn ang="0">
                      <a:pos x="98" y="71"/>
                    </a:cxn>
                    <a:cxn ang="0">
                      <a:pos x="77" y="65"/>
                    </a:cxn>
                    <a:cxn ang="0">
                      <a:pos x="57" y="60"/>
                    </a:cxn>
                    <a:cxn ang="0">
                      <a:pos x="37" y="55"/>
                    </a:cxn>
                    <a:cxn ang="0">
                      <a:pos x="20" y="52"/>
                    </a:cxn>
                    <a:cxn ang="0">
                      <a:pos x="9" y="47"/>
                    </a:cxn>
                    <a:cxn ang="0">
                      <a:pos x="2" y="39"/>
                    </a:cxn>
                    <a:cxn ang="0">
                      <a:pos x="0" y="30"/>
                    </a:cxn>
                    <a:cxn ang="0">
                      <a:pos x="0" y="21"/>
                    </a:cxn>
                    <a:cxn ang="0">
                      <a:pos x="5" y="11"/>
                    </a:cxn>
                    <a:cxn ang="0">
                      <a:pos x="12" y="3"/>
                    </a:cxn>
                    <a:cxn ang="0">
                      <a:pos x="23" y="0"/>
                    </a:cxn>
                    <a:cxn ang="0">
                      <a:pos x="29" y="0"/>
                    </a:cxn>
                  </a:cxnLst>
                  <a:rect l="0" t="0" r="r" b="b"/>
                  <a:pathLst>
                    <a:path w="219" h="86">
                      <a:moveTo>
                        <a:pt x="29" y="0"/>
                      </a:moveTo>
                      <a:lnTo>
                        <a:pt x="39" y="0"/>
                      </a:lnTo>
                      <a:lnTo>
                        <a:pt x="49" y="1"/>
                      </a:lnTo>
                      <a:lnTo>
                        <a:pt x="60" y="2"/>
                      </a:lnTo>
                      <a:lnTo>
                        <a:pt x="70" y="3"/>
                      </a:lnTo>
                      <a:lnTo>
                        <a:pt x="79" y="6"/>
                      </a:lnTo>
                      <a:lnTo>
                        <a:pt x="89" y="8"/>
                      </a:lnTo>
                      <a:lnTo>
                        <a:pt x="99" y="11"/>
                      </a:lnTo>
                      <a:lnTo>
                        <a:pt x="109" y="13"/>
                      </a:lnTo>
                      <a:lnTo>
                        <a:pt x="118" y="16"/>
                      </a:lnTo>
                      <a:lnTo>
                        <a:pt x="128" y="18"/>
                      </a:lnTo>
                      <a:lnTo>
                        <a:pt x="138" y="21"/>
                      </a:lnTo>
                      <a:lnTo>
                        <a:pt x="148" y="22"/>
                      </a:lnTo>
                      <a:lnTo>
                        <a:pt x="158" y="24"/>
                      </a:lnTo>
                      <a:lnTo>
                        <a:pt x="168" y="25"/>
                      </a:lnTo>
                      <a:lnTo>
                        <a:pt x="178" y="27"/>
                      </a:lnTo>
                      <a:lnTo>
                        <a:pt x="189" y="27"/>
                      </a:lnTo>
                      <a:lnTo>
                        <a:pt x="195" y="27"/>
                      </a:lnTo>
                      <a:lnTo>
                        <a:pt x="201" y="29"/>
                      </a:lnTo>
                      <a:lnTo>
                        <a:pt x="206" y="32"/>
                      </a:lnTo>
                      <a:lnTo>
                        <a:pt x="211" y="36"/>
                      </a:lnTo>
                      <a:lnTo>
                        <a:pt x="214" y="40"/>
                      </a:lnTo>
                      <a:lnTo>
                        <a:pt x="216" y="45"/>
                      </a:lnTo>
                      <a:lnTo>
                        <a:pt x="219" y="50"/>
                      </a:lnTo>
                      <a:lnTo>
                        <a:pt x="219" y="56"/>
                      </a:lnTo>
                      <a:lnTo>
                        <a:pt x="219" y="62"/>
                      </a:lnTo>
                      <a:lnTo>
                        <a:pt x="216" y="67"/>
                      </a:lnTo>
                      <a:lnTo>
                        <a:pt x="214" y="72"/>
                      </a:lnTo>
                      <a:lnTo>
                        <a:pt x="211" y="77"/>
                      </a:lnTo>
                      <a:lnTo>
                        <a:pt x="206" y="80"/>
                      </a:lnTo>
                      <a:lnTo>
                        <a:pt x="201" y="84"/>
                      </a:lnTo>
                      <a:lnTo>
                        <a:pt x="195" y="85"/>
                      </a:lnTo>
                      <a:lnTo>
                        <a:pt x="189" y="86"/>
                      </a:lnTo>
                      <a:lnTo>
                        <a:pt x="178" y="86"/>
                      </a:lnTo>
                      <a:lnTo>
                        <a:pt x="167" y="85"/>
                      </a:lnTo>
                      <a:lnTo>
                        <a:pt x="158" y="84"/>
                      </a:lnTo>
                      <a:lnTo>
                        <a:pt x="148" y="83"/>
                      </a:lnTo>
                      <a:lnTo>
                        <a:pt x="137" y="80"/>
                      </a:lnTo>
                      <a:lnTo>
                        <a:pt x="127" y="78"/>
                      </a:lnTo>
                      <a:lnTo>
                        <a:pt x="117" y="76"/>
                      </a:lnTo>
                      <a:lnTo>
                        <a:pt x="107" y="74"/>
                      </a:lnTo>
                      <a:lnTo>
                        <a:pt x="98" y="71"/>
                      </a:lnTo>
                      <a:lnTo>
                        <a:pt x="87" y="68"/>
                      </a:lnTo>
                      <a:lnTo>
                        <a:pt x="77" y="65"/>
                      </a:lnTo>
                      <a:lnTo>
                        <a:pt x="67" y="63"/>
                      </a:lnTo>
                      <a:lnTo>
                        <a:pt x="57" y="60"/>
                      </a:lnTo>
                      <a:lnTo>
                        <a:pt x="46" y="57"/>
                      </a:lnTo>
                      <a:lnTo>
                        <a:pt x="37" y="55"/>
                      </a:lnTo>
                      <a:lnTo>
                        <a:pt x="27" y="54"/>
                      </a:lnTo>
                      <a:lnTo>
                        <a:pt x="20" y="52"/>
                      </a:lnTo>
                      <a:lnTo>
                        <a:pt x="13" y="50"/>
                      </a:lnTo>
                      <a:lnTo>
                        <a:pt x="9" y="47"/>
                      </a:lnTo>
                      <a:lnTo>
                        <a:pt x="6" y="44"/>
                      </a:lnTo>
                      <a:lnTo>
                        <a:pt x="2" y="39"/>
                      </a:lnTo>
                      <a:lnTo>
                        <a:pt x="1" y="34"/>
                      </a:lnTo>
                      <a:lnTo>
                        <a:pt x="0" y="30"/>
                      </a:lnTo>
                      <a:lnTo>
                        <a:pt x="0" y="25"/>
                      </a:lnTo>
                      <a:lnTo>
                        <a:pt x="0" y="21"/>
                      </a:lnTo>
                      <a:lnTo>
                        <a:pt x="2" y="16"/>
                      </a:lnTo>
                      <a:lnTo>
                        <a:pt x="5" y="11"/>
                      </a:lnTo>
                      <a:lnTo>
                        <a:pt x="9" y="8"/>
                      </a:lnTo>
                      <a:lnTo>
                        <a:pt x="12" y="3"/>
                      </a:lnTo>
                      <a:lnTo>
                        <a:pt x="17" y="2"/>
                      </a:lnTo>
                      <a:lnTo>
                        <a:pt x="23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5ACCD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5" name="Freeform 62"/>
                <p:cNvSpPr>
                  <a:spLocks/>
                </p:cNvSpPr>
                <p:nvPr/>
              </p:nvSpPr>
              <p:spPr bwMode="auto">
                <a:xfrm>
                  <a:off x="2838" y="3013"/>
                  <a:ext cx="52" cy="20"/>
                </a:xfrm>
                <a:custGeom>
                  <a:avLst/>
                  <a:gdLst/>
                  <a:ahLst/>
                  <a:cxnLst>
                    <a:cxn ang="0">
                      <a:pos x="39" y="13"/>
                    </a:cxn>
                    <a:cxn ang="0">
                      <a:pos x="56" y="14"/>
                    </a:cxn>
                    <a:cxn ang="0">
                      <a:pos x="73" y="15"/>
                    </a:cxn>
                    <a:cxn ang="0">
                      <a:pos x="94" y="14"/>
                    </a:cxn>
                    <a:cxn ang="0">
                      <a:pos x="114" y="13"/>
                    </a:cxn>
                    <a:cxn ang="0">
                      <a:pos x="133" y="11"/>
                    </a:cxn>
                    <a:cxn ang="0">
                      <a:pos x="152" y="8"/>
                    </a:cxn>
                    <a:cxn ang="0">
                      <a:pos x="168" y="4"/>
                    </a:cxn>
                    <a:cxn ang="0">
                      <a:pos x="181" y="0"/>
                    </a:cxn>
                    <a:cxn ang="0">
                      <a:pos x="191" y="0"/>
                    </a:cxn>
                    <a:cxn ang="0">
                      <a:pos x="198" y="5"/>
                    </a:cxn>
                    <a:cxn ang="0">
                      <a:pos x="204" y="13"/>
                    </a:cxn>
                    <a:cxn ang="0">
                      <a:pos x="208" y="21"/>
                    </a:cxn>
                    <a:cxn ang="0">
                      <a:pos x="208" y="30"/>
                    </a:cxn>
                    <a:cxn ang="0">
                      <a:pos x="204" y="40"/>
                    </a:cxn>
                    <a:cxn ang="0">
                      <a:pos x="197" y="48"/>
                    </a:cxn>
                    <a:cxn ang="0">
                      <a:pos x="178" y="58"/>
                    </a:cxn>
                    <a:cxn ang="0">
                      <a:pos x="154" y="66"/>
                    </a:cxn>
                    <a:cxn ang="0">
                      <a:pos x="135" y="72"/>
                    </a:cxn>
                    <a:cxn ang="0">
                      <a:pos x="116" y="76"/>
                    </a:cxn>
                    <a:cxn ang="0">
                      <a:pos x="99" y="77"/>
                    </a:cxn>
                    <a:cxn ang="0">
                      <a:pos x="80" y="75"/>
                    </a:cxn>
                    <a:cxn ang="0">
                      <a:pos x="59" y="70"/>
                    </a:cxn>
                    <a:cxn ang="0">
                      <a:pos x="34" y="63"/>
                    </a:cxn>
                    <a:cxn ang="0">
                      <a:pos x="14" y="57"/>
                    </a:cxn>
                    <a:cxn ang="0">
                      <a:pos x="5" y="50"/>
                    </a:cxn>
                    <a:cxn ang="0">
                      <a:pos x="0" y="42"/>
                    </a:cxn>
                    <a:cxn ang="0">
                      <a:pos x="0" y="35"/>
                    </a:cxn>
                    <a:cxn ang="0">
                      <a:pos x="3" y="25"/>
                    </a:cxn>
                    <a:cxn ang="0">
                      <a:pos x="8" y="18"/>
                    </a:cxn>
                    <a:cxn ang="0">
                      <a:pos x="16" y="13"/>
                    </a:cxn>
                    <a:cxn ang="0">
                      <a:pos x="27" y="11"/>
                    </a:cxn>
                    <a:cxn ang="0">
                      <a:pos x="33" y="13"/>
                    </a:cxn>
                  </a:cxnLst>
                  <a:rect l="0" t="0" r="r" b="b"/>
                  <a:pathLst>
                    <a:path w="208" h="79">
                      <a:moveTo>
                        <a:pt x="33" y="13"/>
                      </a:moveTo>
                      <a:lnTo>
                        <a:pt x="39" y="13"/>
                      </a:lnTo>
                      <a:lnTo>
                        <a:pt x="48" y="14"/>
                      </a:lnTo>
                      <a:lnTo>
                        <a:pt x="56" y="14"/>
                      </a:lnTo>
                      <a:lnTo>
                        <a:pt x="65" y="15"/>
                      </a:lnTo>
                      <a:lnTo>
                        <a:pt x="73" y="15"/>
                      </a:lnTo>
                      <a:lnTo>
                        <a:pt x="84" y="15"/>
                      </a:lnTo>
                      <a:lnTo>
                        <a:pt x="94" y="14"/>
                      </a:lnTo>
                      <a:lnTo>
                        <a:pt x="104" y="14"/>
                      </a:lnTo>
                      <a:lnTo>
                        <a:pt x="114" y="13"/>
                      </a:lnTo>
                      <a:lnTo>
                        <a:pt x="124" y="13"/>
                      </a:lnTo>
                      <a:lnTo>
                        <a:pt x="133" y="11"/>
                      </a:lnTo>
                      <a:lnTo>
                        <a:pt x="143" y="10"/>
                      </a:lnTo>
                      <a:lnTo>
                        <a:pt x="152" y="8"/>
                      </a:lnTo>
                      <a:lnTo>
                        <a:pt x="160" y="7"/>
                      </a:lnTo>
                      <a:lnTo>
                        <a:pt x="168" y="4"/>
                      </a:lnTo>
                      <a:lnTo>
                        <a:pt x="176" y="2"/>
                      </a:lnTo>
                      <a:lnTo>
                        <a:pt x="181" y="0"/>
                      </a:lnTo>
                      <a:lnTo>
                        <a:pt x="186" y="0"/>
                      </a:lnTo>
                      <a:lnTo>
                        <a:pt x="191" y="0"/>
                      </a:lnTo>
                      <a:lnTo>
                        <a:pt x="196" y="3"/>
                      </a:lnTo>
                      <a:lnTo>
                        <a:pt x="198" y="5"/>
                      </a:lnTo>
                      <a:lnTo>
                        <a:pt x="202" y="9"/>
                      </a:lnTo>
                      <a:lnTo>
                        <a:pt x="204" y="13"/>
                      </a:lnTo>
                      <a:lnTo>
                        <a:pt x="207" y="18"/>
                      </a:lnTo>
                      <a:lnTo>
                        <a:pt x="208" y="21"/>
                      </a:lnTo>
                      <a:lnTo>
                        <a:pt x="208" y="26"/>
                      </a:lnTo>
                      <a:lnTo>
                        <a:pt x="208" y="30"/>
                      </a:lnTo>
                      <a:lnTo>
                        <a:pt x="207" y="36"/>
                      </a:lnTo>
                      <a:lnTo>
                        <a:pt x="204" y="40"/>
                      </a:lnTo>
                      <a:lnTo>
                        <a:pt x="202" y="44"/>
                      </a:lnTo>
                      <a:lnTo>
                        <a:pt x="197" y="48"/>
                      </a:lnTo>
                      <a:lnTo>
                        <a:pt x="192" y="52"/>
                      </a:lnTo>
                      <a:lnTo>
                        <a:pt x="178" y="58"/>
                      </a:lnTo>
                      <a:lnTo>
                        <a:pt x="165" y="63"/>
                      </a:lnTo>
                      <a:lnTo>
                        <a:pt x="154" y="66"/>
                      </a:lnTo>
                      <a:lnTo>
                        <a:pt x="144" y="70"/>
                      </a:lnTo>
                      <a:lnTo>
                        <a:pt x="135" y="72"/>
                      </a:lnTo>
                      <a:lnTo>
                        <a:pt x="125" y="75"/>
                      </a:lnTo>
                      <a:lnTo>
                        <a:pt x="116" y="76"/>
                      </a:lnTo>
                      <a:lnTo>
                        <a:pt x="108" y="79"/>
                      </a:lnTo>
                      <a:lnTo>
                        <a:pt x="99" y="77"/>
                      </a:lnTo>
                      <a:lnTo>
                        <a:pt x="89" y="76"/>
                      </a:lnTo>
                      <a:lnTo>
                        <a:pt x="80" y="75"/>
                      </a:lnTo>
                      <a:lnTo>
                        <a:pt x="70" y="74"/>
                      </a:lnTo>
                      <a:lnTo>
                        <a:pt x="59" y="70"/>
                      </a:lnTo>
                      <a:lnTo>
                        <a:pt x="47" y="68"/>
                      </a:lnTo>
                      <a:lnTo>
                        <a:pt x="34" y="63"/>
                      </a:lnTo>
                      <a:lnTo>
                        <a:pt x="20" y="59"/>
                      </a:lnTo>
                      <a:lnTo>
                        <a:pt x="14" y="57"/>
                      </a:lnTo>
                      <a:lnTo>
                        <a:pt x="9" y="54"/>
                      </a:lnTo>
                      <a:lnTo>
                        <a:pt x="5" y="50"/>
                      </a:lnTo>
                      <a:lnTo>
                        <a:pt x="3" y="47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0" y="35"/>
                      </a:lnTo>
                      <a:lnTo>
                        <a:pt x="1" y="30"/>
                      </a:lnTo>
                      <a:lnTo>
                        <a:pt x="3" y="25"/>
                      </a:lnTo>
                      <a:lnTo>
                        <a:pt x="5" y="21"/>
                      </a:lnTo>
                      <a:lnTo>
                        <a:pt x="8" y="18"/>
                      </a:lnTo>
                      <a:lnTo>
                        <a:pt x="11" y="15"/>
                      </a:lnTo>
                      <a:lnTo>
                        <a:pt x="16" y="13"/>
                      </a:lnTo>
                      <a:lnTo>
                        <a:pt x="21" y="11"/>
                      </a:lnTo>
                      <a:lnTo>
                        <a:pt x="27" y="11"/>
                      </a:lnTo>
                      <a:lnTo>
                        <a:pt x="33" y="13"/>
                      </a:lnTo>
                      <a:lnTo>
                        <a:pt x="33" y="13"/>
                      </a:lnTo>
                      <a:close/>
                    </a:path>
                  </a:pathLst>
                </a:custGeom>
                <a:solidFill>
                  <a:srgbClr val="4DFF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6" name="Freeform 63"/>
                <p:cNvSpPr>
                  <a:spLocks/>
                </p:cNvSpPr>
                <p:nvPr/>
              </p:nvSpPr>
              <p:spPr bwMode="auto">
                <a:xfrm>
                  <a:off x="2855" y="3034"/>
                  <a:ext cx="31" cy="16"/>
                </a:xfrm>
                <a:custGeom>
                  <a:avLst/>
                  <a:gdLst/>
                  <a:ahLst/>
                  <a:cxnLst>
                    <a:cxn ang="0">
                      <a:pos x="29" y="12"/>
                    </a:cxn>
                    <a:cxn ang="0">
                      <a:pos x="36" y="15"/>
                    </a:cxn>
                    <a:cxn ang="0">
                      <a:pos x="43" y="15"/>
                    </a:cxn>
                    <a:cxn ang="0">
                      <a:pos x="50" y="13"/>
                    </a:cxn>
                    <a:cxn ang="0">
                      <a:pos x="57" y="12"/>
                    </a:cxn>
                    <a:cxn ang="0">
                      <a:pos x="65" y="10"/>
                    </a:cxn>
                    <a:cxn ang="0">
                      <a:pos x="71" y="7"/>
                    </a:cxn>
                    <a:cxn ang="0">
                      <a:pos x="74" y="6"/>
                    </a:cxn>
                    <a:cxn ang="0">
                      <a:pos x="78" y="5"/>
                    </a:cxn>
                    <a:cxn ang="0">
                      <a:pos x="82" y="4"/>
                    </a:cxn>
                    <a:cxn ang="0">
                      <a:pos x="87" y="2"/>
                    </a:cxn>
                    <a:cxn ang="0">
                      <a:pos x="93" y="0"/>
                    </a:cxn>
                    <a:cxn ang="0">
                      <a:pos x="99" y="0"/>
                    </a:cxn>
                    <a:cxn ang="0">
                      <a:pos x="104" y="0"/>
                    </a:cxn>
                    <a:cxn ang="0">
                      <a:pos x="110" y="4"/>
                    </a:cxn>
                    <a:cxn ang="0">
                      <a:pos x="112" y="5"/>
                    </a:cxn>
                    <a:cxn ang="0">
                      <a:pos x="117" y="10"/>
                    </a:cxn>
                    <a:cxn ang="0">
                      <a:pos x="121" y="13"/>
                    </a:cxn>
                    <a:cxn ang="0">
                      <a:pos x="123" y="19"/>
                    </a:cxn>
                    <a:cxn ang="0">
                      <a:pos x="123" y="23"/>
                    </a:cxn>
                    <a:cxn ang="0">
                      <a:pos x="124" y="29"/>
                    </a:cxn>
                    <a:cxn ang="0">
                      <a:pos x="123" y="34"/>
                    </a:cxn>
                    <a:cxn ang="0">
                      <a:pos x="122" y="39"/>
                    </a:cxn>
                    <a:cxn ang="0">
                      <a:pos x="119" y="44"/>
                    </a:cxn>
                    <a:cxn ang="0">
                      <a:pos x="116" y="49"/>
                    </a:cxn>
                    <a:cxn ang="0">
                      <a:pos x="111" y="52"/>
                    </a:cxn>
                    <a:cxn ang="0">
                      <a:pos x="106" y="56"/>
                    </a:cxn>
                    <a:cxn ang="0">
                      <a:pos x="100" y="57"/>
                    </a:cxn>
                    <a:cxn ang="0">
                      <a:pos x="94" y="60"/>
                    </a:cxn>
                    <a:cxn ang="0">
                      <a:pos x="89" y="61"/>
                    </a:cxn>
                    <a:cxn ang="0">
                      <a:pos x="83" y="62"/>
                    </a:cxn>
                    <a:cxn ang="0">
                      <a:pos x="78" y="62"/>
                    </a:cxn>
                    <a:cxn ang="0">
                      <a:pos x="72" y="62"/>
                    </a:cxn>
                    <a:cxn ang="0">
                      <a:pos x="67" y="62"/>
                    </a:cxn>
                    <a:cxn ang="0">
                      <a:pos x="62" y="62"/>
                    </a:cxn>
                    <a:cxn ang="0">
                      <a:pos x="56" y="62"/>
                    </a:cxn>
                    <a:cxn ang="0">
                      <a:pos x="50" y="61"/>
                    </a:cxn>
                    <a:cxn ang="0">
                      <a:pos x="45" y="61"/>
                    </a:cxn>
                    <a:cxn ang="0">
                      <a:pos x="39" y="60"/>
                    </a:cxn>
                    <a:cxn ang="0">
                      <a:pos x="33" y="58"/>
                    </a:cxn>
                    <a:cxn ang="0">
                      <a:pos x="28" y="58"/>
                    </a:cxn>
                    <a:cxn ang="0">
                      <a:pos x="22" y="56"/>
                    </a:cxn>
                    <a:cxn ang="0">
                      <a:pos x="16" y="56"/>
                    </a:cxn>
                    <a:cxn ang="0">
                      <a:pos x="11" y="54"/>
                    </a:cxn>
                    <a:cxn ang="0">
                      <a:pos x="7" y="51"/>
                    </a:cxn>
                    <a:cxn ang="0">
                      <a:pos x="3" y="47"/>
                    </a:cxn>
                    <a:cxn ang="0">
                      <a:pos x="2" y="45"/>
                    </a:cxn>
                    <a:cxn ang="0">
                      <a:pos x="0" y="40"/>
                    </a:cxn>
                    <a:cxn ang="0">
                      <a:pos x="0" y="37"/>
                    </a:cxn>
                    <a:cxn ang="0">
                      <a:pos x="0" y="33"/>
                    </a:cxn>
                    <a:cxn ang="0">
                      <a:pos x="2" y="29"/>
                    </a:cxn>
                    <a:cxn ang="0">
                      <a:pos x="3" y="26"/>
                    </a:cxn>
                    <a:cxn ang="0">
                      <a:pos x="6" y="21"/>
                    </a:cxn>
                    <a:cxn ang="0">
                      <a:pos x="8" y="17"/>
                    </a:cxn>
                    <a:cxn ang="0">
                      <a:pos x="12" y="16"/>
                    </a:cxn>
                    <a:cxn ang="0">
                      <a:pos x="16" y="12"/>
                    </a:cxn>
                    <a:cxn ang="0">
                      <a:pos x="19" y="12"/>
                    </a:cxn>
                    <a:cxn ang="0">
                      <a:pos x="24" y="11"/>
                    </a:cxn>
                    <a:cxn ang="0">
                      <a:pos x="29" y="12"/>
                    </a:cxn>
                    <a:cxn ang="0">
                      <a:pos x="29" y="12"/>
                    </a:cxn>
                  </a:cxnLst>
                  <a:rect l="0" t="0" r="r" b="b"/>
                  <a:pathLst>
                    <a:path w="124" h="62">
                      <a:moveTo>
                        <a:pt x="29" y="12"/>
                      </a:moveTo>
                      <a:lnTo>
                        <a:pt x="36" y="15"/>
                      </a:lnTo>
                      <a:lnTo>
                        <a:pt x="43" y="15"/>
                      </a:lnTo>
                      <a:lnTo>
                        <a:pt x="50" y="13"/>
                      </a:lnTo>
                      <a:lnTo>
                        <a:pt x="57" y="12"/>
                      </a:lnTo>
                      <a:lnTo>
                        <a:pt x="65" y="10"/>
                      </a:lnTo>
                      <a:lnTo>
                        <a:pt x="71" y="7"/>
                      </a:lnTo>
                      <a:lnTo>
                        <a:pt x="74" y="6"/>
                      </a:lnTo>
                      <a:lnTo>
                        <a:pt x="78" y="5"/>
                      </a:lnTo>
                      <a:lnTo>
                        <a:pt x="82" y="4"/>
                      </a:lnTo>
                      <a:lnTo>
                        <a:pt x="87" y="2"/>
                      </a:lnTo>
                      <a:lnTo>
                        <a:pt x="93" y="0"/>
                      </a:lnTo>
                      <a:lnTo>
                        <a:pt x="99" y="0"/>
                      </a:lnTo>
                      <a:lnTo>
                        <a:pt x="104" y="0"/>
                      </a:lnTo>
                      <a:lnTo>
                        <a:pt x="110" y="4"/>
                      </a:lnTo>
                      <a:lnTo>
                        <a:pt x="112" y="5"/>
                      </a:lnTo>
                      <a:lnTo>
                        <a:pt x="117" y="10"/>
                      </a:lnTo>
                      <a:lnTo>
                        <a:pt x="121" y="13"/>
                      </a:lnTo>
                      <a:lnTo>
                        <a:pt x="123" y="19"/>
                      </a:lnTo>
                      <a:lnTo>
                        <a:pt x="123" y="23"/>
                      </a:lnTo>
                      <a:lnTo>
                        <a:pt x="124" y="29"/>
                      </a:lnTo>
                      <a:lnTo>
                        <a:pt x="123" y="34"/>
                      </a:lnTo>
                      <a:lnTo>
                        <a:pt x="122" y="39"/>
                      </a:lnTo>
                      <a:lnTo>
                        <a:pt x="119" y="44"/>
                      </a:lnTo>
                      <a:lnTo>
                        <a:pt x="116" y="49"/>
                      </a:lnTo>
                      <a:lnTo>
                        <a:pt x="111" y="52"/>
                      </a:lnTo>
                      <a:lnTo>
                        <a:pt x="106" y="56"/>
                      </a:lnTo>
                      <a:lnTo>
                        <a:pt x="100" y="57"/>
                      </a:lnTo>
                      <a:lnTo>
                        <a:pt x="94" y="60"/>
                      </a:lnTo>
                      <a:lnTo>
                        <a:pt x="89" y="61"/>
                      </a:lnTo>
                      <a:lnTo>
                        <a:pt x="83" y="62"/>
                      </a:lnTo>
                      <a:lnTo>
                        <a:pt x="78" y="62"/>
                      </a:lnTo>
                      <a:lnTo>
                        <a:pt x="72" y="62"/>
                      </a:lnTo>
                      <a:lnTo>
                        <a:pt x="67" y="62"/>
                      </a:lnTo>
                      <a:lnTo>
                        <a:pt x="62" y="62"/>
                      </a:lnTo>
                      <a:lnTo>
                        <a:pt x="56" y="62"/>
                      </a:lnTo>
                      <a:lnTo>
                        <a:pt x="50" y="61"/>
                      </a:lnTo>
                      <a:lnTo>
                        <a:pt x="45" y="61"/>
                      </a:lnTo>
                      <a:lnTo>
                        <a:pt x="39" y="60"/>
                      </a:lnTo>
                      <a:lnTo>
                        <a:pt x="33" y="58"/>
                      </a:lnTo>
                      <a:lnTo>
                        <a:pt x="28" y="58"/>
                      </a:lnTo>
                      <a:lnTo>
                        <a:pt x="22" y="56"/>
                      </a:lnTo>
                      <a:lnTo>
                        <a:pt x="16" y="56"/>
                      </a:lnTo>
                      <a:lnTo>
                        <a:pt x="11" y="54"/>
                      </a:lnTo>
                      <a:lnTo>
                        <a:pt x="7" y="51"/>
                      </a:lnTo>
                      <a:lnTo>
                        <a:pt x="3" y="47"/>
                      </a:lnTo>
                      <a:lnTo>
                        <a:pt x="2" y="45"/>
                      </a:lnTo>
                      <a:lnTo>
                        <a:pt x="0" y="40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2" y="29"/>
                      </a:lnTo>
                      <a:lnTo>
                        <a:pt x="3" y="26"/>
                      </a:lnTo>
                      <a:lnTo>
                        <a:pt x="6" y="21"/>
                      </a:lnTo>
                      <a:lnTo>
                        <a:pt x="8" y="17"/>
                      </a:lnTo>
                      <a:lnTo>
                        <a:pt x="12" y="16"/>
                      </a:lnTo>
                      <a:lnTo>
                        <a:pt x="16" y="12"/>
                      </a:lnTo>
                      <a:lnTo>
                        <a:pt x="19" y="12"/>
                      </a:lnTo>
                      <a:lnTo>
                        <a:pt x="24" y="11"/>
                      </a:lnTo>
                      <a:lnTo>
                        <a:pt x="29" y="12"/>
                      </a:lnTo>
                      <a:lnTo>
                        <a:pt x="29" y="12"/>
                      </a:lnTo>
                      <a:close/>
                    </a:path>
                  </a:pathLst>
                </a:custGeom>
                <a:solidFill>
                  <a:srgbClr val="4DFF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7" name="Freeform 64"/>
                <p:cNvSpPr>
                  <a:spLocks/>
                </p:cNvSpPr>
                <p:nvPr/>
              </p:nvSpPr>
              <p:spPr bwMode="auto">
                <a:xfrm>
                  <a:off x="2887" y="2803"/>
                  <a:ext cx="194" cy="317"/>
                </a:xfrm>
                <a:custGeom>
                  <a:avLst/>
                  <a:gdLst/>
                  <a:ahLst/>
                  <a:cxnLst>
                    <a:cxn ang="0">
                      <a:pos x="680" y="0"/>
                    </a:cxn>
                    <a:cxn ang="0">
                      <a:pos x="702" y="1"/>
                    </a:cxn>
                    <a:cxn ang="0">
                      <a:pos x="724" y="9"/>
                    </a:cxn>
                    <a:cxn ang="0">
                      <a:pos x="742" y="23"/>
                    </a:cxn>
                    <a:cxn ang="0">
                      <a:pos x="762" y="53"/>
                    </a:cxn>
                    <a:cxn ang="0">
                      <a:pos x="775" y="92"/>
                    </a:cxn>
                    <a:cxn ang="0">
                      <a:pos x="777" y="134"/>
                    </a:cxn>
                    <a:cxn ang="0">
                      <a:pos x="774" y="175"/>
                    </a:cxn>
                    <a:cxn ang="0">
                      <a:pos x="758" y="290"/>
                    </a:cxn>
                    <a:cxn ang="0">
                      <a:pos x="752" y="435"/>
                    </a:cxn>
                    <a:cxn ang="0">
                      <a:pos x="743" y="582"/>
                    </a:cxn>
                    <a:cxn ang="0">
                      <a:pos x="718" y="724"/>
                    </a:cxn>
                    <a:cxn ang="0">
                      <a:pos x="683" y="809"/>
                    </a:cxn>
                    <a:cxn ang="0">
                      <a:pos x="636" y="900"/>
                    </a:cxn>
                    <a:cxn ang="0">
                      <a:pos x="573" y="987"/>
                    </a:cxn>
                    <a:cxn ang="0">
                      <a:pos x="509" y="1042"/>
                    </a:cxn>
                    <a:cxn ang="0">
                      <a:pos x="437" y="1097"/>
                    </a:cxn>
                    <a:cxn ang="0">
                      <a:pos x="323" y="1176"/>
                    </a:cxn>
                    <a:cxn ang="0">
                      <a:pos x="196" y="1243"/>
                    </a:cxn>
                    <a:cxn ang="0">
                      <a:pos x="89" y="1264"/>
                    </a:cxn>
                    <a:cxn ang="0">
                      <a:pos x="39" y="1259"/>
                    </a:cxn>
                    <a:cxn ang="0">
                      <a:pos x="9" y="1239"/>
                    </a:cxn>
                    <a:cxn ang="0">
                      <a:pos x="0" y="1207"/>
                    </a:cxn>
                    <a:cxn ang="0">
                      <a:pos x="12" y="1171"/>
                    </a:cxn>
                    <a:cxn ang="0">
                      <a:pos x="36" y="1146"/>
                    </a:cxn>
                    <a:cxn ang="0">
                      <a:pos x="59" y="1126"/>
                    </a:cxn>
                    <a:cxn ang="0">
                      <a:pos x="84" y="1110"/>
                    </a:cxn>
                    <a:cxn ang="0">
                      <a:pos x="108" y="1095"/>
                    </a:cxn>
                    <a:cxn ang="0">
                      <a:pos x="125" y="1081"/>
                    </a:cxn>
                    <a:cxn ang="0">
                      <a:pos x="147" y="1059"/>
                    </a:cxn>
                    <a:cxn ang="0">
                      <a:pos x="172" y="1034"/>
                    </a:cxn>
                    <a:cxn ang="0">
                      <a:pos x="193" y="1013"/>
                    </a:cxn>
                    <a:cxn ang="0">
                      <a:pos x="212" y="996"/>
                    </a:cxn>
                    <a:cxn ang="0">
                      <a:pos x="228" y="990"/>
                    </a:cxn>
                    <a:cxn ang="0">
                      <a:pos x="245" y="988"/>
                    </a:cxn>
                    <a:cxn ang="0">
                      <a:pos x="267" y="982"/>
                    </a:cxn>
                    <a:cxn ang="0">
                      <a:pos x="301" y="887"/>
                    </a:cxn>
                    <a:cxn ang="0">
                      <a:pos x="323" y="752"/>
                    </a:cxn>
                    <a:cxn ang="0">
                      <a:pos x="332" y="626"/>
                    </a:cxn>
                    <a:cxn ang="0">
                      <a:pos x="322" y="561"/>
                    </a:cxn>
                    <a:cxn ang="0">
                      <a:pos x="311" y="528"/>
                    </a:cxn>
                    <a:cxn ang="0">
                      <a:pos x="304" y="495"/>
                    </a:cxn>
                    <a:cxn ang="0">
                      <a:pos x="300" y="464"/>
                    </a:cxn>
                    <a:cxn ang="0">
                      <a:pos x="312" y="416"/>
                    </a:cxn>
                    <a:cxn ang="0">
                      <a:pos x="361" y="343"/>
                    </a:cxn>
                    <a:cxn ang="0">
                      <a:pos x="427" y="285"/>
                    </a:cxn>
                    <a:cxn ang="0">
                      <a:pos x="493" y="233"/>
                    </a:cxn>
                    <a:cxn ang="0">
                      <a:pos x="539" y="179"/>
                    </a:cxn>
                    <a:cxn ang="0">
                      <a:pos x="562" y="127"/>
                    </a:cxn>
                    <a:cxn ang="0">
                      <a:pos x="588" y="66"/>
                    </a:cxn>
                    <a:cxn ang="0">
                      <a:pos x="626" y="19"/>
                    </a:cxn>
                    <a:cxn ang="0">
                      <a:pos x="664" y="8"/>
                    </a:cxn>
                  </a:cxnLst>
                  <a:rect l="0" t="0" r="r" b="b"/>
                  <a:pathLst>
                    <a:path w="777" h="1265">
                      <a:moveTo>
                        <a:pt x="664" y="8"/>
                      </a:moveTo>
                      <a:lnTo>
                        <a:pt x="669" y="5"/>
                      </a:lnTo>
                      <a:lnTo>
                        <a:pt x="675" y="2"/>
                      </a:lnTo>
                      <a:lnTo>
                        <a:pt x="680" y="0"/>
                      </a:lnTo>
                      <a:lnTo>
                        <a:pt x="686" y="0"/>
                      </a:lnTo>
                      <a:lnTo>
                        <a:pt x="692" y="0"/>
                      </a:lnTo>
                      <a:lnTo>
                        <a:pt x="697" y="0"/>
                      </a:lnTo>
                      <a:lnTo>
                        <a:pt x="702" y="1"/>
                      </a:lnTo>
                      <a:lnTo>
                        <a:pt x="709" y="3"/>
                      </a:lnTo>
                      <a:lnTo>
                        <a:pt x="713" y="5"/>
                      </a:lnTo>
                      <a:lnTo>
                        <a:pt x="719" y="7"/>
                      </a:lnTo>
                      <a:lnTo>
                        <a:pt x="724" y="9"/>
                      </a:lnTo>
                      <a:lnTo>
                        <a:pt x="729" y="13"/>
                      </a:lnTo>
                      <a:lnTo>
                        <a:pt x="733" y="16"/>
                      </a:lnTo>
                      <a:lnTo>
                        <a:pt x="738" y="19"/>
                      </a:lnTo>
                      <a:lnTo>
                        <a:pt x="742" y="23"/>
                      </a:lnTo>
                      <a:lnTo>
                        <a:pt x="747" y="28"/>
                      </a:lnTo>
                      <a:lnTo>
                        <a:pt x="752" y="35"/>
                      </a:lnTo>
                      <a:lnTo>
                        <a:pt x="758" y="44"/>
                      </a:lnTo>
                      <a:lnTo>
                        <a:pt x="762" y="53"/>
                      </a:lnTo>
                      <a:lnTo>
                        <a:pt x="766" y="62"/>
                      </a:lnTo>
                      <a:lnTo>
                        <a:pt x="770" y="72"/>
                      </a:lnTo>
                      <a:lnTo>
                        <a:pt x="773" y="83"/>
                      </a:lnTo>
                      <a:lnTo>
                        <a:pt x="775" y="92"/>
                      </a:lnTo>
                      <a:lnTo>
                        <a:pt x="777" y="103"/>
                      </a:lnTo>
                      <a:lnTo>
                        <a:pt x="777" y="113"/>
                      </a:lnTo>
                      <a:lnTo>
                        <a:pt x="777" y="123"/>
                      </a:lnTo>
                      <a:lnTo>
                        <a:pt x="777" y="134"/>
                      </a:lnTo>
                      <a:lnTo>
                        <a:pt x="777" y="145"/>
                      </a:lnTo>
                      <a:lnTo>
                        <a:pt x="776" y="155"/>
                      </a:lnTo>
                      <a:lnTo>
                        <a:pt x="776" y="166"/>
                      </a:lnTo>
                      <a:lnTo>
                        <a:pt x="774" y="175"/>
                      </a:lnTo>
                      <a:lnTo>
                        <a:pt x="773" y="186"/>
                      </a:lnTo>
                      <a:lnTo>
                        <a:pt x="766" y="221"/>
                      </a:lnTo>
                      <a:lnTo>
                        <a:pt x="762" y="256"/>
                      </a:lnTo>
                      <a:lnTo>
                        <a:pt x="758" y="290"/>
                      </a:lnTo>
                      <a:lnTo>
                        <a:pt x="755" y="327"/>
                      </a:lnTo>
                      <a:lnTo>
                        <a:pt x="754" y="362"/>
                      </a:lnTo>
                      <a:lnTo>
                        <a:pt x="752" y="400"/>
                      </a:lnTo>
                      <a:lnTo>
                        <a:pt x="752" y="435"/>
                      </a:lnTo>
                      <a:lnTo>
                        <a:pt x="751" y="473"/>
                      </a:lnTo>
                      <a:lnTo>
                        <a:pt x="749" y="510"/>
                      </a:lnTo>
                      <a:lnTo>
                        <a:pt x="747" y="545"/>
                      </a:lnTo>
                      <a:lnTo>
                        <a:pt x="743" y="582"/>
                      </a:lnTo>
                      <a:lnTo>
                        <a:pt x="740" y="619"/>
                      </a:lnTo>
                      <a:lnTo>
                        <a:pt x="733" y="653"/>
                      </a:lnTo>
                      <a:lnTo>
                        <a:pt x="727" y="689"/>
                      </a:lnTo>
                      <a:lnTo>
                        <a:pt x="718" y="724"/>
                      </a:lnTo>
                      <a:lnTo>
                        <a:pt x="707" y="758"/>
                      </a:lnTo>
                      <a:lnTo>
                        <a:pt x="700" y="772"/>
                      </a:lnTo>
                      <a:lnTo>
                        <a:pt x="693" y="791"/>
                      </a:lnTo>
                      <a:lnTo>
                        <a:pt x="683" y="809"/>
                      </a:lnTo>
                      <a:lnTo>
                        <a:pt x="674" y="831"/>
                      </a:lnTo>
                      <a:lnTo>
                        <a:pt x="661" y="853"/>
                      </a:lnTo>
                      <a:lnTo>
                        <a:pt x="649" y="876"/>
                      </a:lnTo>
                      <a:lnTo>
                        <a:pt x="636" y="900"/>
                      </a:lnTo>
                      <a:lnTo>
                        <a:pt x="621" y="924"/>
                      </a:lnTo>
                      <a:lnTo>
                        <a:pt x="605" y="946"/>
                      </a:lnTo>
                      <a:lnTo>
                        <a:pt x="591" y="968"/>
                      </a:lnTo>
                      <a:lnTo>
                        <a:pt x="573" y="987"/>
                      </a:lnTo>
                      <a:lnTo>
                        <a:pt x="558" y="1005"/>
                      </a:lnTo>
                      <a:lnTo>
                        <a:pt x="542" y="1020"/>
                      </a:lnTo>
                      <a:lnTo>
                        <a:pt x="526" y="1034"/>
                      </a:lnTo>
                      <a:lnTo>
                        <a:pt x="509" y="1042"/>
                      </a:lnTo>
                      <a:lnTo>
                        <a:pt x="494" y="1047"/>
                      </a:lnTo>
                      <a:lnTo>
                        <a:pt x="478" y="1062"/>
                      </a:lnTo>
                      <a:lnTo>
                        <a:pt x="460" y="1079"/>
                      </a:lnTo>
                      <a:lnTo>
                        <a:pt x="437" y="1097"/>
                      </a:lnTo>
                      <a:lnTo>
                        <a:pt x="412" y="1117"/>
                      </a:lnTo>
                      <a:lnTo>
                        <a:pt x="384" y="1136"/>
                      </a:lnTo>
                      <a:lnTo>
                        <a:pt x="355" y="1157"/>
                      </a:lnTo>
                      <a:lnTo>
                        <a:pt x="323" y="1176"/>
                      </a:lnTo>
                      <a:lnTo>
                        <a:pt x="293" y="1197"/>
                      </a:lnTo>
                      <a:lnTo>
                        <a:pt x="260" y="1214"/>
                      </a:lnTo>
                      <a:lnTo>
                        <a:pt x="228" y="1230"/>
                      </a:lnTo>
                      <a:lnTo>
                        <a:pt x="196" y="1243"/>
                      </a:lnTo>
                      <a:lnTo>
                        <a:pt x="167" y="1254"/>
                      </a:lnTo>
                      <a:lnTo>
                        <a:pt x="138" y="1261"/>
                      </a:lnTo>
                      <a:lnTo>
                        <a:pt x="112" y="1265"/>
                      </a:lnTo>
                      <a:lnTo>
                        <a:pt x="89" y="1264"/>
                      </a:lnTo>
                      <a:lnTo>
                        <a:pt x="69" y="1259"/>
                      </a:lnTo>
                      <a:lnTo>
                        <a:pt x="58" y="1261"/>
                      </a:lnTo>
                      <a:lnTo>
                        <a:pt x="47" y="1261"/>
                      </a:lnTo>
                      <a:lnTo>
                        <a:pt x="39" y="1259"/>
                      </a:lnTo>
                      <a:lnTo>
                        <a:pt x="30" y="1257"/>
                      </a:lnTo>
                      <a:lnTo>
                        <a:pt x="22" y="1252"/>
                      </a:lnTo>
                      <a:lnTo>
                        <a:pt x="15" y="1246"/>
                      </a:lnTo>
                      <a:lnTo>
                        <a:pt x="9" y="1239"/>
                      </a:lnTo>
                      <a:lnTo>
                        <a:pt x="6" y="1232"/>
                      </a:lnTo>
                      <a:lnTo>
                        <a:pt x="2" y="1224"/>
                      </a:lnTo>
                      <a:lnTo>
                        <a:pt x="0" y="1215"/>
                      </a:lnTo>
                      <a:lnTo>
                        <a:pt x="0" y="1207"/>
                      </a:lnTo>
                      <a:lnTo>
                        <a:pt x="1" y="1198"/>
                      </a:lnTo>
                      <a:lnTo>
                        <a:pt x="2" y="1189"/>
                      </a:lnTo>
                      <a:lnTo>
                        <a:pt x="7" y="1180"/>
                      </a:lnTo>
                      <a:lnTo>
                        <a:pt x="12" y="1171"/>
                      </a:lnTo>
                      <a:lnTo>
                        <a:pt x="19" y="1164"/>
                      </a:lnTo>
                      <a:lnTo>
                        <a:pt x="25" y="1157"/>
                      </a:lnTo>
                      <a:lnTo>
                        <a:pt x="31" y="1152"/>
                      </a:lnTo>
                      <a:lnTo>
                        <a:pt x="36" y="1146"/>
                      </a:lnTo>
                      <a:lnTo>
                        <a:pt x="42" y="1141"/>
                      </a:lnTo>
                      <a:lnTo>
                        <a:pt x="48" y="1136"/>
                      </a:lnTo>
                      <a:lnTo>
                        <a:pt x="55" y="1131"/>
                      </a:lnTo>
                      <a:lnTo>
                        <a:pt x="59" y="1126"/>
                      </a:lnTo>
                      <a:lnTo>
                        <a:pt x="67" y="1123"/>
                      </a:lnTo>
                      <a:lnTo>
                        <a:pt x="72" y="1119"/>
                      </a:lnTo>
                      <a:lnTo>
                        <a:pt x="78" y="1114"/>
                      </a:lnTo>
                      <a:lnTo>
                        <a:pt x="84" y="1110"/>
                      </a:lnTo>
                      <a:lnTo>
                        <a:pt x="90" y="1107"/>
                      </a:lnTo>
                      <a:lnTo>
                        <a:pt x="96" y="1102"/>
                      </a:lnTo>
                      <a:lnTo>
                        <a:pt x="102" y="1098"/>
                      </a:lnTo>
                      <a:lnTo>
                        <a:pt x="108" y="1095"/>
                      </a:lnTo>
                      <a:lnTo>
                        <a:pt x="117" y="1091"/>
                      </a:lnTo>
                      <a:lnTo>
                        <a:pt x="118" y="1087"/>
                      </a:lnTo>
                      <a:lnTo>
                        <a:pt x="120" y="1085"/>
                      </a:lnTo>
                      <a:lnTo>
                        <a:pt x="125" y="1081"/>
                      </a:lnTo>
                      <a:lnTo>
                        <a:pt x="130" y="1076"/>
                      </a:lnTo>
                      <a:lnTo>
                        <a:pt x="135" y="1070"/>
                      </a:lnTo>
                      <a:lnTo>
                        <a:pt x="141" y="1065"/>
                      </a:lnTo>
                      <a:lnTo>
                        <a:pt x="147" y="1059"/>
                      </a:lnTo>
                      <a:lnTo>
                        <a:pt x="155" y="1053"/>
                      </a:lnTo>
                      <a:lnTo>
                        <a:pt x="161" y="1046"/>
                      </a:lnTo>
                      <a:lnTo>
                        <a:pt x="167" y="1040"/>
                      </a:lnTo>
                      <a:lnTo>
                        <a:pt x="172" y="1034"/>
                      </a:lnTo>
                      <a:lnTo>
                        <a:pt x="179" y="1027"/>
                      </a:lnTo>
                      <a:lnTo>
                        <a:pt x="183" y="1021"/>
                      </a:lnTo>
                      <a:lnTo>
                        <a:pt x="188" y="1018"/>
                      </a:lnTo>
                      <a:lnTo>
                        <a:pt x="193" y="1013"/>
                      </a:lnTo>
                      <a:lnTo>
                        <a:pt x="196" y="1012"/>
                      </a:lnTo>
                      <a:lnTo>
                        <a:pt x="202" y="1004"/>
                      </a:lnTo>
                      <a:lnTo>
                        <a:pt x="208" y="998"/>
                      </a:lnTo>
                      <a:lnTo>
                        <a:pt x="212" y="996"/>
                      </a:lnTo>
                      <a:lnTo>
                        <a:pt x="216" y="994"/>
                      </a:lnTo>
                      <a:lnTo>
                        <a:pt x="221" y="992"/>
                      </a:lnTo>
                      <a:lnTo>
                        <a:pt x="224" y="991"/>
                      </a:lnTo>
                      <a:lnTo>
                        <a:pt x="228" y="990"/>
                      </a:lnTo>
                      <a:lnTo>
                        <a:pt x="233" y="988"/>
                      </a:lnTo>
                      <a:lnTo>
                        <a:pt x="236" y="987"/>
                      </a:lnTo>
                      <a:lnTo>
                        <a:pt x="241" y="988"/>
                      </a:lnTo>
                      <a:lnTo>
                        <a:pt x="245" y="988"/>
                      </a:lnTo>
                      <a:lnTo>
                        <a:pt x="250" y="990"/>
                      </a:lnTo>
                      <a:lnTo>
                        <a:pt x="254" y="991"/>
                      </a:lnTo>
                      <a:lnTo>
                        <a:pt x="258" y="994"/>
                      </a:lnTo>
                      <a:lnTo>
                        <a:pt x="267" y="982"/>
                      </a:lnTo>
                      <a:lnTo>
                        <a:pt x="277" y="965"/>
                      </a:lnTo>
                      <a:lnTo>
                        <a:pt x="285" y="943"/>
                      </a:lnTo>
                      <a:lnTo>
                        <a:pt x="294" y="918"/>
                      </a:lnTo>
                      <a:lnTo>
                        <a:pt x="301" y="887"/>
                      </a:lnTo>
                      <a:lnTo>
                        <a:pt x="309" y="855"/>
                      </a:lnTo>
                      <a:lnTo>
                        <a:pt x="315" y="822"/>
                      </a:lnTo>
                      <a:lnTo>
                        <a:pt x="321" y="787"/>
                      </a:lnTo>
                      <a:lnTo>
                        <a:pt x="323" y="752"/>
                      </a:lnTo>
                      <a:lnTo>
                        <a:pt x="328" y="717"/>
                      </a:lnTo>
                      <a:lnTo>
                        <a:pt x="329" y="684"/>
                      </a:lnTo>
                      <a:lnTo>
                        <a:pt x="332" y="654"/>
                      </a:lnTo>
                      <a:lnTo>
                        <a:pt x="332" y="626"/>
                      </a:lnTo>
                      <a:lnTo>
                        <a:pt x="330" y="601"/>
                      </a:lnTo>
                      <a:lnTo>
                        <a:pt x="328" y="582"/>
                      </a:lnTo>
                      <a:lnTo>
                        <a:pt x="324" y="568"/>
                      </a:lnTo>
                      <a:lnTo>
                        <a:pt x="322" y="561"/>
                      </a:lnTo>
                      <a:lnTo>
                        <a:pt x="319" y="553"/>
                      </a:lnTo>
                      <a:lnTo>
                        <a:pt x="316" y="544"/>
                      </a:lnTo>
                      <a:lnTo>
                        <a:pt x="315" y="536"/>
                      </a:lnTo>
                      <a:lnTo>
                        <a:pt x="311" y="528"/>
                      </a:lnTo>
                      <a:lnTo>
                        <a:pt x="309" y="520"/>
                      </a:lnTo>
                      <a:lnTo>
                        <a:pt x="306" y="511"/>
                      </a:lnTo>
                      <a:lnTo>
                        <a:pt x="305" y="504"/>
                      </a:lnTo>
                      <a:lnTo>
                        <a:pt x="304" y="495"/>
                      </a:lnTo>
                      <a:lnTo>
                        <a:pt x="301" y="488"/>
                      </a:lnTo>
                      <a:lnTo>
                        <a:pt x="300" y="479"/>
                      </a:lnTo>
                      <a:lnTo>
                        <a:pt x="300" y="472"/>
                      </a:lnTo>
                      <a:lnTo>
                        <a:pt x="300" y="464"/>
                      </a:lnTo>
                      <a:lnTo>
                        <a:pt x="301" y="455"/>
                      </a:lnTo>
                      <a:lnTo>
                        <a:pt x="302" y="446"/>
                      </a:lnTo>
                      <a:lnTo>
                        <a:pt x="305" y="439"/>
                      </a:lnTo>
                      <a:lnTo>
                        <a:pt x="312" y="416"/>
                      </a:lnTo>
                      <a:lnTo>
                        <a:pt x="322" y="395"/>
                      </a:lnTo>
                      <a:lnTo>
                        <a:pt x="334" y="377"/>
                      </a:lnTo>
                      <a:lnTo>
                        <a:pt x="348" y="360"/>
                      </a:lnTo>
                      <a:lnTo>
                        <a:pt x="361" y="343"/>
                      </a:lnTo>
                      <a:lnTo>
                        <a:pt x="377" y="327"/>
                      </a:lnTo>
                      <a:lnTo>
                        <a:pt x="394" y="312"/>
                      </a:lnTo>
                      <a:lnTo>
                        <a:pt x="411" y="300"/>
                      </a:lnTo>
                      <a:lnTo>
                        <a:pt x="427" y="285"/>
                      </a:lnTo>
                      <a:lnTo>
                        <a:pt x="444" y="273"/>
                      </a:lnTo>
                      <a:lnTo>
                        <a:pt x="461" y="260"/>
                      </a:lnTo>
                      <a:lnTo>
                        <a:pt x="478" y="247"/>
                      </a:lnTo>
                      <a:lnTo>
                        <a:pt x="493" y="233"/>
                      </a:lnTo>
                      <a:lnTo>
                        <a:pt x="508" y="219"/>
                      </a:lnTo>
                      <a:lnTo>
                        <a:pt x="521" y="205"/>
                      </a:lnTo>
                      <a:lnTo>
                        <a:pt x="534" y="190"/>
                      </a:lnTo>
                      <a:lnTo>
                        <a:pt x="539" y="179"/>
                      </a:lnTo>
                      <a:lnTo>
                        <a:pt x="545" y="168"/>
                      </a:lnTo>
                      <a:lnTo>
                        <a:pt x="551" y="155"/>
                      </a:lnTo>
                      <a:lnTo>
                        <a:pt x="558" y="141"/>
                      </a:lnTo>
                      <a:lnTo>
                        <a:pt x="562" y="127"/>
                      </a:lnTo>
                      <a:lnTo>
                        <a:pt x="569" y="111"/>
                      </a:lnTo>
                      <a:lnTo>
                        <a:pt x="575" y="95"/>
                      </a:lnTo>
                      <a:lnTo>
                        <a:pt x="582" y="81"/>
                      </a:lnTo>
                      <a:lnTo>
                        <a:pt x="588" y="66"/>
                      </a:lnTo>
                      <a:lnTo>
                        <a:pt x="597" y="52"/>
                      </a:lnTo>
                      <a:lnTo>
                        <a:pt x="605" y="39"/>
                      </a:lnTo>
                      <a:lnTo>
                        <a:pt x="615" y="29"/>
                      </a:lnTo>
                      <a:lnTo>
                        <a:pt x="626" y="19"/>
                      </a:lnTo>
                      <a:lnTo>
                        <a:pt x="637" y="13"/>
                      </a:lnTo>
                      <a:lnTo>
                        <a:pt x="649" y="9"/>
                      </a:lnTo>
                      <a:lnTo>
                        <a:pt x="664" y="8"/>
                      </a:lnTo>
                      <a:lnTo>
                        <a:pt x="664" y="8"/>
                      </a:lnTo>
                      <a:close/>
                    </a:path>
                  </a:pathLst>
                </a:custGeom>
                <a:solidFill>
                  <a:srgbClr val="FFE6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8" name="Freeform 65"/>
                <p:cNvSpPr>
                  <a:spLocks/>
                </p:cNvSpPr>
                <p:nvPr/>
              </p:nvSpPr>
              <p:spPr bwMode="auto">
                <a:xfrm>
                  <a:off x="2924" y="2753"/>
                  <a:ext cx="99" cy="208"/>
                </a:xfrm>
                <a:custGeom>
                  <a:avLst/>
                  <a:gdLst/>
                  <a:ahLst/>
                  <a:cxnLst>
                    <a:cxn ang="0">
                      <a:pos x="393" y="65"/>
                    </a:cxn>
                    <a:cxn ang="0">
                      <a:pos x="374" y="147"/>
                    </a:cxn>
                    <a:cxn ang="0">
                      <a:pos x="343" y="226"/>
                    </a:cxn>
                    <a:cxn ang="0">
                      <a:pos x="304" y="304"/>
                    </a:cxn>
                    <a:cxn ang="0">
                      <a:pos x="260" y="382"/>
                    </a:cxn>
                    <a:cxn ang="0">
                      <a:pos x="214" y="460"/>
                    </a:cxn>
                    <a:cxn ang="0">
                      <a:pos x="174" y="538"/>
                    </a:cxn>
                    <a:cxn ang="0">
                      <a:pos x="144" y="618"/>
                    </a:cxn>
                    <a:cxn ang="0">
                      <a:pos x="131" y="665"/>
                    </a:cxn>
                    <a:cxn ang="0">
                      <a:pos x="128" y="681"/>
                    </a:cxn>
                    <a:cxn ang="0">
                      <a:pos x="128" y="696"/>
                    </a:cxn>
                    <a:cxn ang="0">
                      <a:pos x="129" y="710"/>
                    </a:cxn>
                    <a:cxn ang="0">
                      <a:pos x="129" y="725"/>
                    </a:cxn>
                    <a:cxn ang="0">
                      <a:pos x="130" y="741"/>
                    </a:cxn>
                    <a:cxn ang="0">
                      <a:pos x="131" y="756"/>
                    </a:cxn>
                    <a:cxn ang="0">
                      <a:pos x="130" y="770"/>
                    </a:cxn>
                    <a:cxn ang="0">
                      <a:pos x="124" y="793"/>
                    </a:cxn>
                    <a:cxn ang="0">
                      <a:pos x="111" y="815"/>
                    </a:cxn>
                    <a:cxn ang="0">
                      <a:pos x="90" y="830"/>
                    </a:cxn>
                    <a:cxn ang="0">
                      <a:pos x="67" y="835"/>
                    </a:cxn>
                    <a:cxn ang="0">
                      <a:pos x="42" y="830"/>
                    </a:cxn>
                    <a:cxn ang="0">
                      <a:pos x="22" y="818"/>
                    </a:cxn>
                    <a:cxn ang="0">
                      <a:pos x="6" y="798"/>
                    </a:cxn>
                    <a:cxn ang="0">
                      <a:pos x="0" y="771"/>
                    </a:cxn>
                    <a:cxn ang="0">
                      <a:pos x="6" y="704"/>
                    </a:cxn>
                    <a:cxn ang="0">
                      <a:pos x="25" y="616"/>
                    </a:cxn>
                    <a:cxn ang="0">
                      <a:pos x="51" y="543"/>
                    </a:cxn>
                    <a:cxn ang="0">
                      <a:pos x="83" y="479"/>
                    </a:cxn>
                    <a:cxn ang="0">
                      <a:pos x="118" y="419"/>
                    </a:cxn>
                    <a:cxn ang="0">
                      <a:pos x="157" y="359"/>
                    </a:cxn>
                    <a:cxn ang="0">
                      <a:pos x="200" y="294"/>
                    </a:cxn>
                    <a:cxn ang="0">
                      <a:pos x="244" y="222"/>
                    </a:cxn>
                    <a:cxn ang="0">
                      <a:pos x="269" y="170"/>
                    </a:cxn>
                    <a:cxn ang="0">
                      <a:pos x="282" y="151"/>
                    </a:cxn>
                    <a:cxn ang="0">
                      <a:pos x="294" y="133"/>
                    </a:cxn>
                    <a:cxn ang="0">
                      <a:pos x="307" y="115"/>
                    </a:cxn>
                    <a:cxn ang="0">
                      <a:pos x="319" y="97"/>
                    </a:cxn>
                    <a:cxn ang="0">
                      <a:pos x="330" y="77"/>
                    </a:cxn>
                    <a:cxn ang="0">
                      <a:pos x="339" y="56"/>
                    </a:cxn>
                    <a:cxn ang="0">
                      <a:pos x="344" y="36"/>
                    </a:cxn>
                    <a:cxn ang="0">
                      <a:pos x="345" y="18"/>
                    </a:cxn>
                    <a:cxn ang="0">
                      <a:pos x="349" y="9"/>
                    </a:cxn>
                    <a:cxn ang="0">
                      <a:pos x="356" y="3"/>
                    </a:cxn>
                    <a:cxn ang="0">
                      <a:pos x="365" y="0"/>
                    </a:cxn>
                    <a:cxn ang="0">
                      <a:pos x="374" y="0"/>
                    </a:cxn>
                    <a:cxn ang="0">
                      <a:pos x="383" y="3"/>
                    </a:cxn>
                    <a:cxn ang="0">
                      <a:pos x="389" y="9"/>
                    </a:cxn>
                    <a:cxn ang="0">
                      <a:pos x="394" y="18"/>
                    </a:cxn>
                    <a:cxn ang="0">
                      <a:pos x="395" y="25"/>
                    </a:cxn>
                  </a:cxnLst>
                  <a:rect l="0" t="0" r="r" b="b"/>
                  <a:pathLst>
                    <a:path w="395" h="835">
                      <a:moveTo>
                        <a:pt x="395" y="25"/>
                      </a:moveTo>
                      <a:lnTo>
                        <a:pt x="393" y="65"/>
                      </a:lnTo>
                      <a:lnTo>
                        <a:pt x="385" y="106"/>
                      </a:lnTo>
                      <a:lnTo>
                        <a:pt x="374" y="147"/>
                      </a:lnTo>
                      <a:lnTo>
                        <a:pt x="361" y="187"/>
                      </a:lnTo>
                      <a:lnTo>
                        <a:pt x="343" y="226"/>
                      </a:lnTo>
                      <a:lnTo>
                        <a:pt x="324" y="265"/>
                      </a:lnTo>
                      <a:lnTo>
                        <a:pt x="304" y="304"/>
                      </a:lnTo>
                      <a:lnTo>
                        <a:pt x="282" y="343"/>
                      </a:lnTo>
                      <a:lnTo>
                        <a:pt x="260" y="382"/>
                      </a:lnTo>
                      <a:lnTo>
                        <a:pt x="236" y="421"/>
                      </a:lnTo>
                      <a:lnTo>
                        <a:pt x="214" y="460"/>
                      </a:lnTo>
                      <a:lnTo>
                        <a:pt x="195" y="499"/>
                      </a:lnTo>
                      <a:lnTo>
                        <a:pt x="174" y="538"/>
                      </a:lnTo>
                      <a:lnTo>
                        <a:pt x="158" y="577"/>
                      </a:lnTo>
                      <a:lnTo>
                        <a:pt x="144" y="618"/>
                      </a:lnTo>
                      <a:lnTo>
                        <a:pt x="133" y="659"/>
                      </a:lnTo>
                      <a:lnTo>
                        <a:pt x="131" y="665"/>
                      </a:lnTo>
                      <a:lnTo>
                        <a:pt x="129" y="674"/>
                      </a:lnTo>
                      <a:lnTo>
                        <a:pt x="128" y="681"/>
                      </a:lnTo>
                      <a:lnTo>
                        <a:pt x="128" y="688"/>
                      </a:lnTo>
                      <a:lnTo>
                        <a:pt x="128" y="696"/>
                      </a:lnTo>
                      <a:lnTo>
                        <a:pt x="128" y="703"/>
                      </a:lnTo>
                      <a:lnTo>
                        <a:pt x="129" y="710"/>
                      </a:lnTo>
                      <a:lnTo>
                        <a:pt x="129" y="719"/>
                      </a:lnTo>
                      <a:lnTo>
                        <a:pt x="129" y="725"/>
                      </a:lnTo>
                      <a:lnTo>
                        <a:pt x="130" y="732"/>
                      </a:lnTo>
                      <a:lnTo>
                        <a:pt x="130" y="741"/>
                      </a:lnTo>
                      <a:lnTo>
                        <a:pt x="131" y="748"/>
                      </a:lnTo>
                      <a:lnTo>
                        <a:pt x="131" y="756"/>
                      </a:lnTo>
                      <a:lnTo>
                        <a:pt x="131" y="763"/>
                      </a:lnTo>
                      <a:lnTo>
                        <a:pt x="130" y="770"/>
                      </a:lnTo>
                      <a:lnTo>
                        <a:pt x="129" y="779"/>
                      </a:lnTo>
                      <a:lnTo>
                        <a:pt x="124" y="793"/>
                      </a:lnTo>
                      <a:lnTo>
                        <a:pt x="118" y="806"/>
                      </a:lnTo>
                      <a:lnTo>
                        <a:pt x="111" y="815"/>
                      </a:lnTo>
                      <a:lnTo>
                        <a:pt x="101" y="824"/>
                      </a:lnTo>
                      <a:lnTo>
                        <a:pt x="90" y="830"/>
                      </a:lnTo>
                      <a:lnTo>
                        <a:pt x="78" y="833"/>
                      </a:lnTo>
                      <a:lnTo>
                        <a:pt x="67" y="835"/>
                      </a:lnTo>
                      <a:lnTo>
                        <a:pt x="55" y="834"/>
                      </a:lnTo>
                      <a:lnTo>
                        <a:pt x="42" y="830"/>
                      </a:lnTo>
                      <a:lnTo>
                        <a:pt x="33" y="825"/>
                      </a:lnTo>
                      <a:lnTo>
                        <a:pt x="22" y="818"/>
                      </a:lnTo>
                      <a:lnTo>
                        <a:pt x="14" y="809"/>
                      </a:lnTo>
                      <a:lnTo>
                        <a:pt x="6" y="798"/>
                      </a:lnTo>
                      <a:lnTo>
                        <a:pt x="1" y="786"/>
                      </a:lnTo>
                      <a:lnTo>
                        <a:pt x="0" y="771"/>
                      </a:lnTo>
                      <a:lnTo>
                        <a:pt x="0" y="756"/>
                      </a:lnTo>
                      <a:lnTo>
                        <a:pt x="6" y="704"/>
                      </a:lnTo>
                      <a:lnTo>
                        <a:pt x="15" y="659"/>
                      </a:lnTo>
                      <a:lnTo>
                        <a:pt x="25" y="616"/>
                      </a:lnTo>
                      <a:lnTo>
                        <a:pt x="37" y="579"/>
                      </a:lnTo>
                      <a:lnTo>
                        <a:pt x="51" y="543"/>
                      </a:lnTo>
                      <a:lnTo>
                        <a:pt x="65" y="510"/>
                      </a:lnTo>
                      <a:lnTo>
                        <a:pt x="83" y="479"/>
                      </a:lnTo>
                      <a:lnTo>
                        <a:pt x="100" y="449"/>
                      </a:lnTo>
                      <a:lnTo>
                        <a:pt x="118" y="419"/>
                      </a:lnTo>
                      <a:lnTo>
                        <a:pt x="138" y="389"/>
                      </a:lnTo>
                      <a:lnTo>
                        <a:pt x="157" y="359"/>
                      </a:lnTo>
                      <a:lnTo>
                        <a:pt x="179" y="328"/>
                      </a:lnTo>
                      <a:lnTo>
                        <a:pt x="200" y="294"/>
                      </a:lnTo>
                      <a:lnTo>
                        <a:pt x="222" y="259"/>
                      </a:lnTo>
                      <a:lnTo>
                        <a:pt x="244" y="222"/>
                      </a:lnTo>
                      <a:lnTo>
                        <a:pt x="266" y="181"/>
                      </a:lnTo>
                      <a:lnTo>
                        <a:pt x="269" y="170"/>
                      </a:lnTo>
                      <a:lnTo>
                        <a:pt x="276" y="161"/>
                      </a:lnTo>
                      <a:lnTo>
                        <a:pt x="282" y="151"/>
                      </a:lnTo>
                      <a:lnTo>
                        <a:pt x="288" y="142"/>
                      </a:lnTo>
                      <a:lnTo>
                        <a:pt x="294" y="133"/>
                      </a:lnTo>
                      <a:lnTo>
                        <a:pt x="301" y="123"/>
                      </a:lnTo>
                      <a:lnTo>
                        <a:pt x="307" y="115"/>
                      </a:lnTo>
                      <a:lnTo>
                        <a:pt x="313" y="106"/>
                      </a:lnTo>
                      <a:lnTo>
                        <a:pt x="319" y="97"/>
                      </a:lnTo>
                      <a:lnTo>
                        <a:pt x="326" y="87"/>
                      </a:lnTo>
                      <a:lnTo>
                        <a:pt x="330" y="77"/>
                      </a:lnTo>
                      <a:lnTo>
                        <a:pt x="335" y="67"/>
                      </a:lnTo>
                      <a:lnTo>
                        <a:pt x="339" y="56"/>
                      </a:lnTo>
                      <a:lnTo>
                        <a:pt x="343" y="46"/>
                      </a:lnTo>
                      <a:lnTo>
                        <a:pt x="344" y="36"/>
                      </a:lnTo>
                      <a:lnTo>
                        <a:pt x="345" y="25"/>
                      </a:lnTo>
                      <a:lnTo>
                        <a:pt x="345" y="18"/>
                      </a:lnTo>
                      <a:lnTo>
                        <a:pt x="346" y="14"/>
                      </a:lnTo>
                      <a:lnTo>
                        <a:pt x="349" y="9"/>
                      </a:lnTo>
                      <a:lnTo>
                        <a:pt x="352" y="6"/>
                      </a:lnTo>
                      <a:lnTo>
                        <a:pt x="356" y="3"/>
                      </a:lnTo>
                      <a:lnTo>
                        <a:pt x="360" y="1"/>
                      </a:lnTo>
                      <a:lnTo>
                        <a:pt x="365" y="0"/>
                      </a:lnTo>
                      <a:lnTo>
                        <a:pt x="370" y="0"/>
                      </a:lnTo>
                      <a:lnTo>
                        <a:pt x="374" y="0"/>
                      </a:lnTo>
                      <a:lnTo>
                        <a:pt x="379" y="1"/>
                      </a:lnTo>
                      <a:lnTo>
                        <a:pt x="383" y="3"/>
                      </a:lnTo>
                      <a:lnTo>
                        <a:pt x="387" y="6"/>
                      </a:lnTo>
                      <a:lnTo>
                        <a:pt x="389" y="9"/>
                      </a:lnTo>
                      <a:lnTo>
                        <a:pt x="393" y="14"/>
                      </a:lnTo>
                      <a:lnTo>
                        <a:pt x="394" y="18"/>
                      </a:lnTo>
                      <a:lnTo>
                        <a:pt x="395" y="25"/>
                      </a:lnTo>
                      <a:lnTo>
                        <a:pt x="395" y="25"/>
                      </a:lnTo>
                      <a:close/>
                    </a:path>
                  </a:pathLst>
                </a:custGeom>
                <a:solidFill>
                  <a:srgbClr val="FF4D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9" name="Freeform 66"/>
                <p:cNvSpPr>
                  <a:spLocks/>
                </p:cNvSpPr>
                <p:nvPr/>
              </p:nvSpPr>
              <p:spPr bwMode="auto">
                <a:xfrm>
                  <a:off x="2773" y="2580"/>
                  <a:ext cx="243" cy="368"/>
                </a:xfrm>
                <a:custGeom>
                  <a:avLst/>
                  <a:gdLst/>
                  <a:ahLst/>
                  <a:cxnLst>
                    <a:cxn ang="0">
                      <a:pos x="156" y="1371"/>
                    </a:cxn>
                    <a:cxn ang="0">
                      <a:pos x="166" y="1350"/>
                    </a:cxn>
                    <a:cxn ang="0">
                      <a:pos x="177" y="1331"/>
                    </a:cxn>
                    <a:cxn ang="0">
                      <a:pos x="187" y="1311"/>
                    </a:cxn>
                    <a:cxn ang="0">
                      <a:pos x="213" y="1173"/>
                    </a:cxn>
                    <a:cxn ang="0">
                      <a:pos x="181" y="1006"/>
                    </a:cxn>
                    <a:cxn ang="0">
                      <a:pos x="111" y="845"/>
                    </a:cxn>
                    <a:cxn ang="0">
                      <a:pos x="40" y="690"/>
                    </a:cxn>
                    <a:cxn ang="0">
                      <a:pos x="5" y="546"/>
                    </a:cxn>
                    <a:cxn ang="0">
                      <a:pos x="5" y="401"/>
                    </a:cxn>
                    <a:cxn ang="0">
                      <a:pos x="43" y="263"/>
                    </a:cxn>
                    <a:cxn ang="0">
                      <a:pos x="123" y="146"/>
                    </a:cxn>
                    <a:cxn ang="0">
                      <a:pos x="293" y="33"/>
                    </a:cxn>
                    <a:cxn ang="0">
                      <a:pos x="506" y="0"/>
                    </a:cxn>
                    <a:cxn ang="0">
                      <a:pos x="711" y="55"/>
                    </a:cxn>
                    <a:cxn ang="0">
                      <a:pos x="872" y="200"/>
                    </a:cxn>
                    <a:cxn ang="0">
                      <a:pos x="948" y="366"/>
                    </a:cxn>
                    <a:cxn ang="0">
                      <a:pos x="975" y="530"/>
                    </a:cxn>
                    <a:cxn ang="0">
                      <a:pos x="960" y="694"/>
                    </a:cxn>
                    <a:cxn ang="0">
                      <a:pos x="909" y="853"/>
                    </a:cxn>
                    <a:cxn ang="0">
                      <a:pos x="828" y="995"/>
                    </a:cxn>
                    <a:cxn ang="0">
                      <a:pos x="749" y="1117"/>
                    </a:cxn>
                    <a:cxn ang="0">
                      <a:pos x="688" y="1243"/>
                    </a:cxn>
                    <a:cxn ang="0">
                      <a:pos x="656" y="1394"/>
                    </a:cxn>
                    <a:cxn ang="0">
                      <a:pos x="647" y="1459"/>
                    </a:cxn>
                    <a:cxn ang="0">
                      <a:pos x="627" y="1471"/>
                    </a:cxn>
                    <a:cxn ang="0">
                      <a:pos x="600" y="1467"/>
                    </a:cxn>
                    <a:cxn ang="0">
                      <a:pos x="585" y="1447"/>
                    </a:cxn>
                    <a:cxn ang="0">
                      <a:pos x="597" y="1304"/>
                    </a:cxn>
                    <a:cxn ang="0">
                      <a:pos x="647" y="1160"/>
                    </a:cxn>
                    <a:cxn ang="0">
                      <a:pos x="723" y="1033"/>
                    </a:cxn>
                    <a:cxn ang="0">
                      <a:pos x="810" y="897"/>
                    </a:cxn>
                    <a:cxn ang="0">
                      <a:pos x="901" y="614"/>
                    </a:cxn>
                    <a:cxn ang="0">
                      <a:pos x="852" y="299"/>
                    </a:cxn>
                    <a:cxn ang="0">
                      <a:pos x="666" y="87"/>
                    </a:cxn>
                    <a:cxn ang="0">
                      <a:pos x="365" y="72"/>
                    </a:cxn>
                    <a:cxn ang="0">
                      <a:pos x="175" y="178"/>
                    </a:cxn>
                    <a:cxn ang="0">
                      <a:pos x="89" y="301"/>
                    </a:cxn>
                    <a:cxn ang="0">
                      <a:pos x="53" y="443"/>
                    </a:cxn>
                    <a:cxn ang="0">
                      <a:pos x="64" y="600"/>
                    </a:cxn>
                    <a:cxn ang="0">
                      <a:pos x="93" y="696"/>
                    </a:cxn>
                    <a:cxn ang="0">
                      <a:pos x="125" y="770"/>
                    </a:cxn>
                    <a:cxn ang="0">
                      <a:pos x="159" y="844"/>
                    </a:cxn>
                    <a:cxn ang="0">
                      <a:pos x="189" y="918"/>
                    </a:cxn>
                    <a:cxn ang="0">
                      <a:pos x="219" y="1018"/>
                    </a:cxn>
                    <a:cxn ang="0">
                      <a:pos x="238" y="1144"/>
                    </a:cxn>
                    <a:cxn ang="0">
                      <a:pos x="232" y="1268"/>
                    </a:cxn>
                    <a:cxn ang="0">
                      <a:pos x="188" y="1377"/>
                    </a:cxn>
                    <a:cxn ang="0">
                      <a:pos x="156" y="1403"/>
                    </a:cxn>
                    <a:cxn ang="0">
                      <a:pos x="149" y="1390"/>
                    </a:cxn>
                  </a:cxnLst>
                  <a:rect l="0" t="0" r="r" b="b"/>
                  <a:pathLst>
                    <a:path w="975" h="1472">
                      <a:moveTo>
                        <a:pt x="150" y="1387"/>
                      </a:moveTo>
                      <a:lnTo>
                        <a:pt x="152" y="1381"/>
                      </a:lnTo>
                      <a:lnTo>
                        <a:pt x="154" y="1376"/>
                      </a:lnTo>
                      <a:lnTo>
                        <a:pt x="156" y="1371"/>
                      </a:lnTo>
                      <a:lnTo>
                        <a:pt x="159" y="1366"/>
                      </a:lnTo>
                      <a:lnTo>
                        <a:pt x="161" y="1361"/>
                      </a:lnTo>
                      <a:lnTo>
                        <a:pt x="164" y="1356"/>
                      </a:lnTo>
                      <a:lnTo>
                        <a:pt x="166" y="1350"/>
                      </a:lnTo>
                      <a:lnTo>
                        <a:pt x="170" y="1347"/>
                      </a:lnTo>
                      <a:lnTo>
                        <a:pt x="172" y="1340"/>
                      </a:lnTo>
                      <a:lnTo>
                        <a:pt x="176" y="1337"/>
                      </a:lnTo>
                      <a:lnTo>
                        <a:pt x="177" y="1331"/>
                      </a:lnTo>
                      <a:lnTo>
                        <a:pt x="181" y="1327"/>
                      </a:lnTo>
                      <a:lnTo>
                        <a:pt x="183" y="1321"/>
                      </a:lnTo>
                      <a:lnTo>
                        <a:pt x="186" y="1316"/>
                      </a:lnTo>
                      <a:lnTo>
                        <a:pt x="187" y="1311"/>
                      </a:lnTo>
                      <a:lnTo>
                        <a:pt x="191" y="1306"/>
                      </a:lnTo>
                      <a:lnTo>
                        <a:pt x="203" y="1261"/>
                      </a:lnTo>
                      <a:lnTo>
                        <a:pt x="210" y="1217"/>
                      </a:lnTo>
                      <a:lnTo>
                        <a:pt x="213" y="1173"/>
                      </a:lnTo>
                      <a:lnTo>
                        <a:pt x="210" y="1132"/>
                      </a:lnTo>
                      <a:lnTo>
                        <a:pt x="204" y="1088"/>
                      </a:lnTo>
                      <a:lnTo>
                        <a:pt x="194" y="1048"/>
                      </a:lnTo>
                      <a:lnTo>
                        <a:pt x="181" y="1006"/>
                      </a:lnTo>
                      <a:lnTo>
                        <a:pt x="166" y="966"/>
                      </a:lnTo>
                      <a:lnTo>
                        <a:pt x="148" y="924"/>
                      </a:lnTo>
                      <a:lnTo>
                        <a:pt x="130" y="885"/>
                      </a:lnTo>
                      <a:lnTo>
                        <a:pt x="111" y="845"/>
                      </a:lnTo>
                      <a:lnTo>
                        <a:pt x="92" y="806"/>
                      </a:lnTo>
                      <a:lnTo>
                        <a:pt x="73" y="767"/>
                      </a:lnTo>
                      <a:lnTo>
                        <a:pt x="56" y="728"/>
                      </a:lnTo>
                      <a:lnTo>
                        <a:pt x="40" y="690"/>
                      </a:lnTo>
                      <a:lnTo>
                        <a:pt x="28" y="652"/>
                      </a:lnTo>
                      <a:lnTo>
                        <a:pt x="17" y="617"/>
                      </a:lnTo>
                      <a:lnTo>
                        <a:pt x="10" y="581"/>
                      </a:lnTo>
                      <a:lnTo>
                        <a:pt x="5" y="546"/>
                      </a:lnTo>
                      <a:lnTo>
                        <a:pt x="1" y="509"/>
                      </a:lnTo>
                      <a:lnTo>
                        <a:pt x="0" y="473"/>
                      </a:lnTo>
                      <a:lnTo>
                        <a:pt x="1" y="436"/>
                      </a:lnTo>
                      <a:lnTo>
                        <a:pt x="5" y="401"/>
                      </a:lnTo>
                      <a:lnTo>
                        <a:pt x="11" y="365"/>
                      </a:lnTo>
                      <a:lnTo>
                        <a:pt x="20" y="330"/>
                      </a:lnTo>
                      <a:lnTo>
                        <a:pt x="31" y="297"/>
                      </a:lnTo>
                      <a:lnTo>
                        <a:pt x="43" y="263"/>
                      </a:lnTo>
                      <a:lnTo>
                        <a:pt x="60" y="231"/>
                      </a:lnTo>
                      <a:lnTo>
                        <a:pt x="78" y="200"/>
                      </a:lnTo>
                      <a:lnTo>
                        <a:pt x="99" y="172"/>
                      </a:lnTo>
                      <a:lnTo>
                        <a:pt x="123" y="146"/>
                      </a:lnTo>
                      <a:lnTo>
                        <a:pt x="150" y="120"/>
                      </a:lnTo>
                      <a:lnTo>
                        <a:pt x="196" y="86"/>
                      </a:lnTo>
                      <a:lnTo>
                        <a:pt x="243" y="56"/>
                      </a:lnTo>
                      <a:lnTo>
                        <a:pt x="293" y="33"/>
                      </a:lnTo>
                      <a:lnTo>
                        <a:pt x="346" y="17"/>
                      </a:lnTo>
                      <a:lnTo>
                        <a:pt x="398" y="5"/>
                      </a:lnTo>
                      <a:lnTo>
                        <a:pt x="452" y="0"/>
                      </a:lnTo>
                      <a:lnTo>
                        <a:pt x="506" y="0"/>
                      </a:lnTo>
                      <a:lnTo>
                        <a:pt x="559" y="6"/>
                      </a:lnTo>
                      <a:lnTo>
                        <a:pt x="612" y="16"/>
                      </a:lnTo>
                      <a:lnTo>
                        <a:pt x="663" y="33"/>
                      </a:lnTo>
                      <a:lnTo>
                        <a:pt x="711" y="55"/>
                      </a:lnTo>
                      <a:lnTo>
                        <a:pt x="757" y="83"/>
                      </a:lnTo>
                      <a:lnTo>
                        <a:pt x="799" y="116"/>
                      </a:lnTo>
                      <a:lnTo>
                        <a:pt x="838" y="155"/>
                      </a:lnTo>
                      <a:lnTo>
                        <a:pt x="872" y="200"/>
                      </a:lnTo>
                      <a:lnTo>
                        <a:pt x="901" y="250"/>
                      </a:lnTo>
                      <a:lnTo>
                        <a:pt x="918" y="287"/>
                      </a:lnTo>
                      <a:lnTo>
                        <a:pt x="934" y="327"/>
                      </a:lnTo>
                      <a:lnTo>
                        <a:pt x="948" y="366"/>
                      </a:lnTo>
                      <a:lnTo>
                        <a:pt x="959" y="408"/>
                      </a:lnTo>
                      <a:lnTo>
                        <a:pt x="966" y="447"/>
                      </a:lnTo>
                      <a:lnTo>
                        <a:pt x="971" y="488"/>
                      </a:lnTo>
                      <a:lnTo>
                        <a:pt x="975" y="530"/>
                      </a:lnTo>
                      <a:lnTo>
                        <a:pt x="975" y="571"/>
                      </a:lnTo>
                      <a:lnTo>
                        <a:pt x="972" y="612"/>
                      </a:lnTo>
                      <a:lnTo>
                        <a:pt x="968" y="653"/>
                      </a:lnTo>
                      <a:lnTo>
                        <a:pt x="960" y="694"/>
                      </a:lnTo>
                      <a:lnTo>
                        <a:pt x="951" y="735"/>
                      </a:lnTo>
                      <a:lnTo>
                        <a:pt x="939" y="774"/>
                      </a:lnTo>
                      <a:lnTo>
                        <a:pt x="924" y="814"/>
                      </a:lnTo>
                      <a:lnTo>
                        <a:pt x="909" y="853"/>
                      </a:lnTo>
                      <a:lnTo>
                        <a:pt x="890" y="891"/>
                      </a:lnTo>
                      <a:lnTo>
                        <a:pt x="870" y="928"/>
                      </a:lnTo>
                      <a:lnTo>
                        <a:pt x="849" y="963"/>
                      </a:lnTo>
                      <a:lnTo>
                        <a:pt x="828" y="995"/>
                      </a:lnTo>
                      <a:lnTo>
                        <a:pt x="807" y="1027"/>
                      </a:lnTo>
                      <a:lnTo>
                        <a:pt x="786" y="1057"/>
                      </a:lnTo>
                      <a:lnTo>
                        <a:pt x="767" y="1088"/>
                      </a:lnTo>
                      <a:lnTo>
                        <a:pt x="749" y="1117"/>
                      </a:lnTo>
                      <a:lnTo>
                        <a:pt x="732" y="1148"/>
                      </a:lnTo>
                      <a:lnTo>
                        <a:pt x="714" y="1178"/>
                      </a:lnTo>
                      <a:lnTo>
                        <a:pt x="700" y="1210"/>
                      </a:lnTo>
                      <a:lnTo>
                        <a:pt x="688" y="1243"/>
                      </a:lnTo>
                      <a:lnTo>
                        <a:pt x="677" y="1277"/>
                      </a:lnTo>
                      <a:lnTo>
                        <a:pt x="667" y="1314"/>
                      </a:lnTo>
                      <a:lnTo>
                        <a:pt x="661" y="1353"/>
                      </a:lnTo>
                      <a:lnTo>
                        <a:pt x="656" y="1394"/>
                      </a:lnTo>
                      <a:lnTo>
                        <a:pt x="655" y="1439"/>
                      </a:lnTo>
                      <a:lnTo>
                        <a:pt x="653" y="1447"/>
                      </a:lnTo>
                      <a:lnTo>
                        <a:pt x="652" y="1454"/>
                      </a:lnTo>
                      <a:lnTo>
                        <a:pt x="647" y="1459"/>
                      </a:lnTo>
                      <a:lnTo>
                        <a:pt x="644" y="1464"/>
                      </a:lnTo>
                      <a:lnTo>
                        <a:pt x="638" y="1467"/>
                      </a:lnTo>
                      <a:lnTo>
                        <a:pt x="633" y="1470"/>
                      </a:lnTo>
                      <a:lnTo>
                        <a:pt x="627" y="1471"/>
                      </a:lnTo>
                      <a:lnTo>
                        <a:pt x="620" y="1472"/>
                      </a:lnTo>
                      <a:lnTo>
                        <a:pt x="613" y="1471"/>
                      </a:lnTo>
                      <a:lnTo>
                        <a:pt x="606" y="1470"/>
                      </a:lnTo>
                      <a:lnTo>
                        <a:pt x="600" y="1467"/>
                      </a:lnTo>
                      <a:lnTo>
                        <a:pt x="596" y="1464"/>
                      </a:lnTo>
                      <a:lnTo>
                        <a:pt x="591" y="1459"/>
                      </a:lnTo>
                      <a:lnTo>
                        <a:pt x="587" y="1454"/>
                      </a:lnTo>
                      <a:lnTo>
                        <a:pt x="585" y="1447"/>
                      </a:lnTo>
                      <a:lnTo>
                        <a:pt x="585" y="1439"/>
                      </a:lnTo>
                      <a:lnTo>
                        <a:pt x="586" y="1390"/>
                      </a:lnTo>
                      <a:lnTo>
                        <a:pt x="591" y="1345"/>
                      </a:lnTo>
                      <a:lnTo>
                        <a:pt x="597" y="1304"/>
                      </a:lnTo>
                      <a:lnTo>
                        <a:pt x="607" y="1265"/>
                      </a:lnTo>
                      <a:lnTo>
                        <a:pt x="619" y="1228"/>
                      </a:lnTo>
                      <a:lnTo>
                        <a:pt x="633" y="1194"/>
                      </a:lnTo>
                      <a:lnTo>
                        <a:pt x="647" y="1160"/>
                      </a:lnTo>
                      <a:lnTo>
                        <a:pt x="666" y="1128"/>
                      </a:lnTo>
                      <a:lnTo>
                        <a:pt x="683" y="1096"/>
                      </a:lnTo>
                      <a:lnTo>
                        <a:pt x="702" y="1066"/>
                      </a:lnTo>
                      <a:lnTo>
                        <a:pt x="723" y="1033"/>
                      </a:lnTo>
                      <a:lnTo>
                        <a:pt x="744" y="1002"/>
                      </a:lnTo>
                      <a:lnTo>
                        <a:pt x="766" y="968"/>
                      </a:lnTo>
                      <a:lnTo>
                        <a:pt x="788" y="934"/>
                      </a:lnTo>
                      <a:lnTo>
                        <a:pt x="810" y="897"/>
                      </a:lnTo>
                      <a:lnTo>
                        <a:pt x="830" y="858"/>
                      </a:lnTo>
                      <a:lnTo>
                        <a:pt x="865" y="778"/>
                      </a:lnTo>
                      <a:lnTo>
                        <a:pt x="889" y="697"/>
                      </a:lnTo>
                      <a:lnTo>
                        <a:pt x="901" y="614"/>
                      </a:lnTo>
                      <a:lnTo>
                        <a:pt x="904" y="531"/>
                      </a:lnTo>
                      <a:lnTo>
                        <a:pt x="895" y="451"/>
                      </a:lnTo>
                      <a:lnTo>
                        <a:pt x="879" y="373"/>
                      </a:lnTo>
                      <a:lnTo>
                        <a:pt x="852" y="299"/>
                      </a:lnTo>
                      <a:lnTo>
                        <a:pt x="818" y="233"/>
                      </a:lnTo>
                      <a:lnTo>
                        <a:pt x="774" y="175"/>
                      </a:lnTo>
                      <a:lnTo>
                        <a:pt x="724" y="125"/>
                      </a:lnTo>
                      <a:lnTo>
                        <a:pt x="666" y="87"/>
                      </a:lnTo>
                      <a:lnTo>
                        <a:pt x="600" y="61"/>
                      </a:lnTo>
                      <a:lnTo>
                        <a:pt x="528" y="48"/>
                      </a:lnTo>
                      <a:lnTo>
                        <a:pt x="449" y="52"/>
                      </a:lnTo>
                      <a:lnTo>
                        <a:pt x="365" y="72"/>
                      </a:lnTo>
                      <a:lnTo>
                        <a:pt x="276" y="111"/>
                      </a:lnTo>
                      <a:lnTo>
                        <a:pt x="238" y="131"/>
                      </a:lnTo>
                      <a:lnTo>
                        <a:pt x="205" y="154"/>
                      </a:lnTo>
                      <a:lnTo>
                        <a:pt x="175" y="178"/>
                      </a:lnTo>
                      <a:lnTo>
                        <a:pt x="149" y="207"/>
                      </a:lnTo>
                      <a:lnTo>
                        <a:pt x="126" y="236"/>
                      </a:lnTo>
                      <a:lnTo>
                        <a:pt x="106" y="268"/>
                      </a:lnTo>
                      <a:lnTo>
                        <a:pt x="89" y="301"/>
                      </a:lnTo>
                      <a:lnTo>
                        <a:pt x="76" y="335"/>
                      </a:lnTo>
                      <a:lnTo>
                        <a:pt x="65" y="369"/>
                      </a:lnTo>
                      <a:lnTo>
                        <a:pt x="58" y="407"/>
                      </a:lnTo>
                      <a:lnTo>
                        <a:pt x="53" y="443"/>
                      </a:lnTo>
                      <a:lnTo>
                        <a:pt x="51" y="482"/>
                      </a:lnTo>
                      <a:lnTo>
                        <a:pt x="53" y="520"/>
                      </a:lnTo>
                      <a:lnTo>
                        <a:pt x="56" y="559"/>
                      </a:lnTo>
                      <a:lnTo>
                        <a:pt x="64" y="600"/>
                      </a:lnTo>
                      <a:lnTo>
                        <a:pt x="75" y="639"/>
                      </a:lnTo>
                      <a:lnTo>
                        <a:pt x="80" y="658"/>
                      </a:lnTo>
                      <a:lnTo>
                        <a:pt x="86" y="676"/>
                      </a:lnTo>
                      <a:lnTo>
                        <a:pt x="93" y="696"/>
                      </a:lnTo>
                      <a:lnTo>
                        <a:pt x="101" y="714"/>
                      </a:lnTo>
                      <a:lnTo>
                        <a:pt x="109" y="733"/>
                      </a:lnTo>
                      <a:lnTo>
                        <a:pt x="117" y="752"/>
                      </a:lnTo>
                      <a:lnTo>
                        <a:pt x="125" y="770"/>
                      </a:lnTo>
                      <a:lnTo>
                        <a:pt x="134" y="789"/>
                      </a:lnTo>
                      <a:lnTo>
                        <a:pt x="142" y="806"/>
                      </a:lnTo>
                      <a:lnTo>
                        <a:pt x="150" y="825"/>
                      </a:lnTo>
                      <a:lnTo>
                        <a:pt x="159" y="844"/>
                      </a:lnTo>
                      <a:lnTo>
                        <a:pt x="167" y="862"/>
                      </a:lnTo>
                      <a:lnTo>
                        <a:pt x="175" y="880"/>
                      </a:lnTo>
                      <a:lnTo>
                        <a:pt x="182" y="899"/>
                      </a:lnTo>
                      <a:lnTo>
                        <a:pt x="189" y="918"/>
                      </a:lnTo>
                      <a:lnTo>
                        <a:pt x="197" y="938"/>
                      </a:lnTo>
                      <a:lnTo>
                        <a:pt x="204" y="963"/>
                      </a:lnTo>
                      <a:lnTo>
                        <a:pt x="213" y="990"/>
                      </a:lnTo>
                      <a:lnTo>
                        <a:pt x="219" y="1018"/>
                      </a:lnTo>
                      <a:lnTo>
                        <a:pt x="226" y="1049"/>
                      </a:lnTo>
                      <a:lnTo>
                        <a:pt x="231" y="1079"/>
                      </a:lnTo>
                      <a:lnTo>
                        <a:pt x="236" y="1111"/>
                      </a:lnTo>
                      <a:lnTo>
                        <a:pt x="238" y="1144"/>
                      </a:lnTo>
                      <a:lnTo>
                        <a:pt x="241" y="1176"/>
                      </a:lnTo>
                      <a:lnTo>
                        <a:pt x="239" y="1207"/>
                      </a:lnTo>
                      <a:lnTo>
                        <a:pt x="237" y="1239"/>
                      </a:lnTo>
                      <a:lnTo>
                        <a:pt x="232" y="1268"/>
                      </a:lnTo>
                      <a:lnTo>
                        <a:pt x="226" y="1299"/>
                      </a:lnTo>
                      <a:lnTo>
                        <a:pt x="216" y="1327"/>
                      </a:lnTo>
                      <a:lnTo>
                        <a:pt x="204" y="1354"/>
                      </a:lnTo>
                      <a:lnTo>
                        <a:pt x="188" y="1377"/>
                      </a:lnTo>
                      <a:lnTo>
                        <a:pt x="170" y="1400"/>
                      </a:lnTo>
                      <a:lnTo>
                        <a:pt x="165" y="1401"/>
                      </a:lnTo>
                      <a:lnTo>
                        <a:pt x="160" y="1404"/>
                      </a:lnTo>
                      <a:lnTo>
                        <a:pt x="156" y="1403"/>
                      </a:lnTo>
                      <a:lnTo>
                        <a:pt x="154" y="1401"/>
                      </a:lnTo>
                      <a:lnTo>
                        <a:pt x="152" y="1399"/>
                      </a:lnTo>
                      <a:lnTo>
                        <a:pt x="149" y="1395"/>
                      </a:lnTo>
                      <a:lnTo>
                        <a:pt x="149" y="1390"/>
                      </a:lnTo>
                      <a:lnTo>
                        <a:pt x="150" y="1387"/>
                      </a:lnTo>
                      <a:lnTo>
                        <a:pt x="150" y="13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0" name="Freeform 67"/>
                <p:cNvSpPr>
                  <a:spLocks/>
                </p:cNvSpPr>
                <p:nvPr/>
              </p:nvSpPr>
              <p:spPr bwMode="auto">
                <a:xfrm>
                  <a:off x="2794" y="2921"/>
                  <a:ext cx="150" cy="55"/>
                </a:xfrm>
                <a:custGeom>
                  <a:avLst/>
                  <a:gdLst/>
                  <a:ahLst/>
                  <a:cxnLst>
                    <a:cxn ang="0">
                      <a:pos x="67" y="42"/>
                    </a:cxn>
                    <a:cxn ang="0">
                      <a:pos x="44" y="72"/>
                    </a:cxn>
                    <a:cxn ang="0">
                      <a:pos x="49" y="100"/>
                    </a:cxn>
                    <a:cxn ang="0">
                      <a:pos x="73" y="125"/>
                    </a:cxn>
                    <a:cxn ang="0">
                      <a:pos x="113" y="144"/>
                    </a:cxn>
                    <a:cxn ang="0">
                      <a:pos x="159" y="160"/>
                    </a:cxn>
                    <a:cxn ang="0">
                      <a:pos x="209" y="170"/>
                    </a:cxn>
                    <a:cxn ang="0">
                      <a:pos x="254" y="176"/>
                    </a:cxn>
                    <a:cxn ang="0">
                      <a:pos x="283" y="175"/>
                    </a:cxn>
                    <a:cxn ang="0">
                      <a:pos x="305" y="172"/>
                    </a:cxn>
                    <a:cxn ang="0">
                      <a:pos x="327" y="169"/>
                    </a:cxn>
                    <a:cxn ang="0">
                      <a:pos x="349" y="165"/>
                    </a:cxn>
                    <a:cxn ang="0">
                      <a:pos x="370" y="161"/>
                    </a:cxn>
                    <a:cxn ang="0">
                      <a:pos x="392" y="156"/>
                    </a:cxn>
                    <a:cxn ang="0">
                      <a:pos x="413" y="153"/>
                    </a:cxn>
                    <a:cxn ang="0">
                      <a:pos x="435" y="149"/>
                    </a:cxn>
                    <a:cxn ang="0">
                      <a:pos x="457" y="143"/>
                    </a:cxn>
                    <a:cxn ang="0">
                      <a:pos x="476" y="138"/>
                    </a:cxn>
                    <a:cxn ang="0">
                      <a:pos x="492" y="132"/>
                    </a:cxn>
                    <a:cxn ang="0">
                      <a:pos x="506" y="125"/>
                    </a:cxn>
                    <a:cxn ang="0">
                      <a:pos x="517" y="116"/>
                    </a:cxn>
                    <a:cxn ang="0">
                      <a:pos x="526" y="104"/>
                    </a:cxn>
                    <a:cxn ang="0">
                      <a:pos x="535" y="89"/>
                    </a:cxn>
                    <a:cxn ang="0">
                      <a:pos x="544" y="71"/>
                    </a:cxn>
                    <a:cxn ang="0">
                      <a:pos x="551" y="53"/>
                    </a:cxn>
                    <a:cxn ang="0">
                      <a:pos x="558" y="43"/>
                    </a:cxn>
                    <a:cxn ang="0">
                      <a:pos x="566" y="38"/>
                    </a:cxn>
                    <a:cxn ang="0">
                      <a:pos x="575" y="35"/>
                    </a:cxn>
                    <a:cxn ang="0">
                      <a:pos x="583" y="35"/>
                    </a:cxn>
                    <a:cxn ang="0">
                      <a:pos x="590" y="40"/>
                    </a:cxn>
                    <a:cxn ang="0">
                      <a:pos x="596" y="49"/>
                    </a:cxn>
                    <a:cxn ang="0">
                      <a:pos x="601" y="60"/>
                    </a:cxn>
                    <a:cxn ang="0">
                      <a:pos x="597" y="95"/>
                    </a:cxn>
                    <a:cxn ang="0">
                      <a:pos x="563" y="143"/>
                    </a:cxn>
                    <a:cxn ang="0">
                      <a:pos x="500" y="179"/>
                    </a:cxn>
                    <a:cxn ang="0">
                      <a:pos x="418" y="205"/>
                    </a:cxn>
                    <a:cxn ang="0">
                      <a:pos x="325" y="217"/>
                    </a:cxn>
                    <a:cxn ang="0">
                      <a:pos x="231" y="215"/>
                    </a:cxn>
                    <a:cxn ang="0">
                      <a:pos x="143" y="200"/>
                    </a:cxn>
                    <a:cxn ang="0">
                      <a:pos x="71" y="169"/>
                    </a:cxn>
                    <a:cxn ang="0">
                      <a:pos x="20" y="120"/>
                    </a:cxn>
                    <a:cxn ang="0">
                      <a:pos x="0" y="75"/>
                    </a:cxn>
                    <a:cxn ang="0">
                      <a:pos x="8" y="40"/>
                    </a:cxn>
                    <a:cxn ang="0">
                      <a:pos x="32" y="18"/>
                    </a:cxn>
                    <a:cxn ang="0">
                      <a:pos x="62" y="5"/>
                    </a:cxn>
                    <a:cxn ang="0">
                      <a:pos x="92" y="0"/>
                    </a:cxn>
                    <a:cxn ang="0">
                      <a:pos x="109" y="5"/>
                    </a:cxn>
                    <a:cxn ang="0">
                      <a:pos x="104" y="17"/>
                    </a:cxn>
                    <a:cxn ang="0">
                      <a:pos x="91" y="27"/>
                    </a:cxn>
                  </a:cxnLst>
                  <a:rect l="0" t="0" r="r" b="b"/>
                  <a:pathLst>
                    <a:path w="601" h="219">
                      <a:moveTo>
                        <a:pt x="91" y="27"/>
                      </a:moveTo>
                      <a:lnTo>
                        <a:pt x="67" y="42"/>
                      </a:lnTo>
                      <a:lnTo>
                        <a:pt x="53" y="57"/>
                      </a:lnTo>
                      <a:lnTo>
                        <a:pt x="44" y="72"/>
                      </a:lnTo>
                      <a:lnTo>
                        <a:pt x="44" y="87"/>
                      </a:lnTo>
                      <a:lnTo>
                        <a:pt x="49" y="100"/>
                      </a:lnTo>
                      <a:lnTo>
                        <a:pt x="59" y="112"/>
                      </a:lnTo>
                      <a:lnTo>
                        <a:pt x="73" y="125"/>
                      </a:lnTo>
                      <a:lnTo>
                        <a:pt x="92" y="136"/>
                      </a:lnTo>
                      <a:lnTo>
                        <a:pt x="113" y="144"/>
                      </a:lnTo>
                      <a:lnTo>
                        <a:pt x="136" y="153"/>
                      </a:lnTo>
                      <a:lnTo>
                        <a:pt x="159" y="160"/>
                      </a:lnTo>
                      <a:lnTo>
                        <a:pt x="185" y="166"/>
                      </a:lnTo>
                      <a:lnTo>
                        <a:pt x="209" y="170"/>
                      </a:lnTo>
                      <a:lnTo>
                        <a:pt x="232" y="173"/>
                      </a:lnTo>
                      <a:lnTo>
                        <a:pt x="254" y="176"/>
                      </a:lnTo>
                      <a:lnTo>
                        <a:pt x="274" y="177"/>
                      </a:lnTo>
                      <a:lnTo>
                        <a:pt x="283" y="175"/>
                      </a:lnTo>
                      <a:lnTo>
                        <a:pt x="294" y="173"/>
                      </a:lnTo>
                      <a:lnTo>
                        <a:pt x="305" y="172"/>
                      </a:lnTo>
                      <a:lnTo>
                        <a:pt x="316" y="171"/>
                      </a:lnTo>
                      <a:lnTo>
                        <a:pt x="327" y="169"/>
                      </a:lnTo>
                      <a:lnTo>
                        <a:pt x="338" y="167"/>
                      </a:lnTo>
                      <a:lnTo>
                        <a:pt x="349" y="165"/>
                      </a:lnTo>
                      <a:lnTo>
                        <a:pt x="360" y="164"/>
                      </a:lnTo>
                      <a:lnTo>
                        <a:pt x="370" y="161"/>
                      </a:lnTo>
                      <a:lnTo>
                        <a:pt x="381" y="159"/>
                      </a:lnTo>
                      <a:lnTo>
                        <a:pt x="392" y="156"/>
                      </a:lnTo>
                      <a:lnTo>
                        <a:pt x="403" y="155"/>
                      </a:lnTo>
                      <a:lnTo>
                        <a:pt x="413" y="153"/>
                      </a:lnTo>
                      <a:lnTo>
                        <a:pt x="424" y="150"/>
                      </a:lnTo>
                      <a:lnTo>
                        <a:pt x="435" y="149"/>
                      </a:lnTo>
                      <a:lnTo>
                        <a:pt x="446" y="147"/>
                      </a:lnTo>
                      <a:lnTo>
                        <a:pt x="457" y="143"/>
                      </a:lnTo>
                      <a:lnTo>
                        <a:pt x="468" y="140"/>
                      </a:lnTo>
                      <a:lnTo>
                        <a:pt x="476" y="138"/>
                      </a:lnTo>
                      <a:lnTo>
                        <a:pt x="485" y="134"/>
                      </a:lnTo>
                      <a:lnTo>
                        <a:pt x="492" y="132"/>
                      </a:lnTo>
                      <a:lnTo>
                        <a:pt x="500" y="128"/>
                      </a:lnTo>
                      <a:lnTo>
                        <a:pt x="506" y="125"/>
                      </a:lnTo>
                      <a:lnTo>
                        <a:pt x="512" y="121"/>
                      </a:lnTo>
                      <a:lnTo>
                        <a:pt x="517" y="116"/>
                      </a:lnTo>
                      <a:lnTo>
                        <a:pt x="522" y="110"/>
                      </a:lnTo>
                      <a:lnTo>
                        <a:pt x="526" y="104"/>
                      </a:lnTo>
                      <a:lnTo>
                        <a:pt x="531" y="98"/>
                      </a:lnTo>
                      <a:lnTo>
                        <a:pt x="535" y="89"/>
                      </a:lnTo>
                      <a:lnTo>
                        <a:pt x="540" y="81"/>
                      </a:lnTo>
                      <a:lnTo>
                        <a:pt x="544" y="71"/>
                      </a:lnTo>
                      <a:lnTo>
                        <a:pt x="548" y="60"/>
                      </a:lnTo>
                      <a:lnTo>
                        <a:pt x="551" y="53"/>
                      </a:lnTo>
                      <a:lnTo>
                        <a:pt x="555" y="48"/>
                      </a:lnTo>
                      <a:lnTo>
                        <a:pt x="558" y="43"/>
                      </a:lnTo>
                      <a:lnTo>
                        <a:pt x="562" y="40"/>
                      </a:lnTo>
                      <a:lnTo>
                        <a:pt x="566" y="38"/>
                      </a:lnTo>
                      <a:lnTo>
                        <a:pt x="570" y="35"/>
                      </a:lnTo>
                      <a:lnTo>
                        <a:pt x="575" y="35"/>
                      </a:lnTo>
                      <a:lnTo>
                        <a:pt x="580" y="35"/>
                      </a:lnTo>
                      <a:lnTo>
                        <a:pt x="583" y="35"/>
                      </a:lnTo>
                      <a:lnTo>
                        <a:pt x="587" y="38"/>
                      </a:lnTo>
                      <a:lnTo>
                        <a:pt x="590" y="40"/>
                      </a:lnTo>
                      <a:lnTo>
                        <a:pt x="595" y="45"/>
                      </a:lnTo>
                      <a:lnTo>
                        <a:pt x="596" y="49"/>
                      </a:lnTo>
                      <a:lnTo>
                        <a:pt x="600" y="54"/>
                      </a:lnTo>
                      <a:lnTo>
                        <a:pt x="601" y="60"/>
                      </a:lnTo>
                      <a:lnTo>
                        <a:pt x="601" y="67"/>
                      </a:lnTo>
                      <a:lnTo>
                        <a:pt x="597" y="95"/>
                      </a:lnTo>
                      <a:lnTo>
                        <a:pt x="584" y="121"/>
                      </a:lnTo>
                      <a:lnTo>
                        <a:pt x="563" y="143"/>
                      </a:lnTo>
                      <a:lnTo>
                        <a:pt x="535" y="164"/>
                      </a:lnTo>
                      <a:lnTo>
                        <a:pt x="500" y="179"/>
                      </a:lnTo>
                      <a:lnTo>
                        <a:pt x="461" y="194"/>
                      </a:lnTo>
                      <a:lnTo>
                        <a:pt x="418" y="205"/>
                      </a:lnTo>
                      <a:lnTo>
                        <a:pt x="374" y="214"/>
                      </a:lnTo>
                      <a:lnTo>
                        <a:pt x="325" y="217"/>
                      </a:lnTo>
                      <a:lnTo>
                        <a:pt x="279" y="219"/>
                      </a:lnTo>
                      <a:lnTo>
                        <a:pt x="231" y="215"/>
                      </a:lnTo>
                      <a:lnTo>
                        <a:pt x="186" y="210"/>
                      </a:lnTo>
                      <a:lnTo>
                        <a:pt x="143" y="200"/>
                      </a:lnTo>
                      <a:lnTo>
                        <a:pt x="105" y="186"/>
                      </a:lnTo>
                      <a:lnTo>
                        <a:pt x="71" y="169"/>
                      </a:lnTo>
                      <a:lnTo>
                        <a:pt x="44" y="147"/>
                      </a:lnTo>
                      <a:lnTo>
                        <a:pt x="20" y="120"/>
                      </a:lnTo>
                      <a:lnTo>
                        <a:pt x="6" y="95"/>
                      </a:lnTo>
                      <a:lnTo>
                        <a:pt x="0" y="75"/>
                      </a:lnTo>
                      <a:lnTo>
                        <a:pt x="1" y="57"/>
                      </a:lnTo>
                      <a:lnTo>
                        <a:pt x="8" y="40"/>
                      </a:lnTo>
                      <a:lnTo>
                        <a:pt x="18" y="28"/>
                      </a:lnTo>
                      <a:lnTo>
                        <a:pt x="32" y="18"/>
                      </a:lnTo>
                      <a:lnTo>
                        <a:pt x="48" y="11"/>
                      </a:lnTo>
                      <a:lnTo>
                        <a:pt x="62" y="5"/>
                      </a:lnTo>
                      <a:lnTo>
                        <a:pt x="78" y="1"/>
                      </a:lnTo>
                      <a:lnTo>
                        <a:pt x="92" y="0"/>
                      </a:lnTo>
                      <a:lnTo>
                        <a:pt x="103" y="1"/>
                      </a:lnTo>
                      <a:lnTo>
                        <a:pt x="109" y="5"/>
                      </a:lnTo>
                      <a:lnTo>
                        <a:pt x="110" y="10"/>
                      </a:lnTo>
                      <a:lnTo>
                        <a:pt x="104" y="17"/>
                      </a:lnTo>
                      <a:lnTo>
                        <a:pt x="91" y="27"/>
                      </a:lnTo>
                      <a:lnTo>
                        <a:pt x="91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1" name="Freeform 68"/>
                <p:cNvSpPr>
                  <a:spLocks/>
                </p:cNvSpPr>
                <p:nvPr/>
              </p:nvSpPr>
              <p:spPr bwMode="auto">
                <a:xfrm>
                  <a:off x="2836" y="2753"/>
                  <a:ext cx="41" cy="224"/>
                </a:xfrm>
                <a:custGeom>
                  <a:avLst/>
                  <a:gdLst/>
                  <a:ahLst/>
                  <a:cxnLst>
                    <a:cxn ang="0">
                      <a:pos x="9" y="861"/>
                    </a:cxn>
                    <a:cxn ang="0">
                      <a:pos x="21" y="833"/>
                    </a:cxn>
                    <a:cxn ang="0">
                      <a:pos x="28" y="807"/>
                    </a:cxn>
                    <a:cxn ang="0">
                      <a:pos x="34" y="781"/>
                    </a:cxn>
                    <a:cxn ang="0">
                      <a:pos x="39" y="754"/>
                    </a:cxn>
                    <a:cxn ang="0">
                      <a:pos x="44" y="728"/>
                    </a:cxn>
                    <a:cxn ang="0">
                      <a:pos x="48" y="701"/>
                    </a:cxn>
                    <a:cxn ang="0">
                      <a:pos x="51" y="670"/>
                    </a:cxn>
                    <a:cxn ang="0">
                      <a:pos x="61" y="619"/>
                    </a:cxn>
                    <a:cxn ang="0">
                      <a:pos x="72" y="553"/>
                    </a:cxn>
                    <a:cxn ang="0">
                      <a:pos x="81" y="492"/>
                    </a:cxn>
                    <a:cxn ang="0">
                      <a:pos x="86" y="433"/>
                    </a:cxn>
                    <a:cxn ang="0">
                      <a:pos x="90" y="375"/>
                    </a:cxn>
                    <a:cxn ang="0">
                      <a:pos x="93" y="316"/>
                    </a:cxn>
                    <a:cxn ang="0">
                      <a:pos x="94" y="254"/>
                    </a:cxn>
                    <a:cxn ang="0">
                      <a:pos x="95" y="189"/>
                    </a:cxn>
                    <a:cxn ang="0">
                      <a:pos x="97" y="144"/>
                    </a:cxn>
                    <a:cxn ang="0">
                      <a:pos x="98" y="126"/>
                    </a:cxn>
                    <a:cxn ang="0">
                      <a:pos x="99" y="109"/>
                    </a:cxn>
                    <a:cxn ang="0">
                      <a:pos x="100" y="94"/>
                    </a:cxn>
                    <a:cxn ang="0">
                      <a:pos x="101" y="78"/>
                    </a:cxn>
                    <a:cxn ang="0">
                      <a:pos x="103" y="62"/>
                    </a:cxn>
                    <a:cxn ang="0">
                      <a:pos x="105" y="46"/>
                    </a:cxn>
                    <a:cxn ang="0">
                      <a:pos x="109" y="29"/>
                    </a:cxn>
                    <a:cxn ang="0">
                      <a:pos x="114" y="15"/>
                    </a:cxn>
                    <a:cxn ang="0">
                      <a:pos x="119" y="6"/>
                    </a:cxn>
                    <a:cxn ang="0">
                      <a:pos x="127" y="1"/>
                    </a:cxn>
                    <a:cxn ang="0">
                      <a:pos x="137" y="0"/>
                    </a:cxn>
                    <a:cxn ang="0">
                      <a:pos x="147" y="1"/>
                    </a:cxn>
                    <a:cxn ang="0">
                      <a:pos x="154" y="6"/>
                    </a:cxn>
                    <a:cxn ang="0">
                      <a:pos x="159" y="14"/>
                    </a:cxn>
                    <a:cxn ang="0">
                      <a:pos x="163" y="25"/>
                    </a:cxn>
                    <a:cxn ang="0">
                      <a:pos x="160" y="39"/>
                    </a:cxn>
                    <a:cxn ang="0">
                      <a:pos x="156" y="56"/>
                    </a:cxn>
                    <a:cxn ang="0">
                      <a:pos x="156" y="72"/>
                    </a:cxn>
                    <a:cxn ang="0">
                      <a:pos x="155" y="87"/>
                    </a:cxn>
                    <a:cxn ang="0">
                      <a:pos x="154" y="100"/>
                    </a:cxn>
                    <a:cxn ang="0">
                      <a:pos x="153" y="115"/>
                    </a:cxn>
                    <a:cxn ang="0">
                      <a:pos x="152" y="131"/>
                    </a:cxn>
                    <a:cxn ang="0">
                      <a:pos x="149" y="147"/>
                    </a:cxn>
                    <a:cxn ang="0">
                      <a:pos x="148" y="193"/>
                    </a:cxn>
                    <a:cxn ang="0">
                      <a:pos x="147" y="260"/>
                    </a:cxn>
                    <a:cxn ang="0">
                      <a:pos x="144" y="322"/>
                    </a:cxn>
                    <a:cxn ang="0">
                      <a:pos x="141" y="381"/>
                    </a:cxn>
                    <a:cxn ang="0">
                      <a:pos x="136" y="440"/>
                    </a:cxn>
                    <a:cxn ang="0">
                      <a:pos x="128" y="497"/>
                    </a:cxn>
                    <a:cxn ang="0">
                      <a:pos x="119" y="559"/>
                    </a:cxn>
                    <a:cxn ang="0">
                      <a:pos x="108" y="626"/>
                    </a:cxn>
                    <a:cxn ang="0">
                      <a:pos x="98" y="679"/>
                    </a:cxn>
                    <a:cxn ang="0">
                      <a:pos x="92" y="710"/>
                    </a:cxn>
                    <a:cxn ang="0">
                      <a:pos x="86" y="739"/>
                    </a:cxn>
                    <a:cxn ang="0">
                      <a:pos x="79" y="767"/>
                    </a:cxn>
                    <a:cxn ang="0">
                      <a:pos x="71" y="793"/>
                    </a:cxn>
                    <a:cxn ang="0">
                      <a:pos x="62" y="819"/>
                    </a:cxn>
                    <a:cxn ang="0">
                      <a:pos x="51" y="847"/>
                    </a:cxn>
                    <a:cxn ang="0">
                      <a:pos x="39" y="875"/>
                    </a:cxn>
                    <a:cxn ang="0">
                      <a:pos x="27" y="895"/>
                    </a:cxn>
                    <a:cxn ang="0">
                      <a:pos x="16" y="898"/>
                    </a:cxn>
                    <a:cxn ang="0">
                      <a:pos x="5" y="892"/>
                    </a:cxn>
                    <a:cxn ang="0">
                      <a:pos x="0" y="881"/>
                    </a:cxn>
                    <a:cxn ang="0">
                      <a:pos x="3" y="875"/>
                    </a:cxn>
                  </a:cxnLst>
                  <a:rect l="0" t="0" r="r" b="b"/>
                  <a:pathLst>
                    <a:path w="163" h="898">
                      <a:moveTo>
                        <a:pt x="3" y="875"/>
                      </a:moveTo>
                      <a:lnTo>
                        <a:pt x="9" y="861"/>
                      </a:lnTo>
                      <a:lnTo>
                        <a:pt x="15" y="847"/>
                      </a:lnTo>
                      <a:lnTo>
                        <a:pt x="21" y="833"/>
                      </a:lnTo>
                      <a:lnTo>
                        <a:pt x="25" y="820"/>
                      </a:lnTo>
                      <a:lnTo>
                        <a:pt x="28" y="807"/>
                      </a:lnTo>
                      <a:lnTo>
                        <a:pt x="32" y="793"/>
                      </a:lnTo>
                      <a:lnTo>
                        <a:pt x="34" y="781"/>
                      </a:lnTo>
                      <a:lnTo>
                        <a:pt x="38" y="769"/>
                      </a:lnTo>
                      <a:lnTo>
                        <a:pt x="39" y="754"/>
                      </a:lnTo>
                      <a:lnTo>
                        <a:pt x="42" y="742"/>
                      </a:lnTo>
                      <a:lnTo>
                        <a:pt x="44" y="728"/>
                      </a:lnTo>
                      <a:lnTo>
                        <a:pt x="45" y="715"/>
                      </a:lnTo>
                      <a:lnTo>
                        <a:pt x="48" y="701"/>
                      </a:lnTo>
                      <a:lnTo>
                        <a:pt x="50" y="686"/>
                      </a:lnTo>
                      <a:lnTo>
                        <a:pt x="51" y="670"/>
                      </a:lnTo>
                      <a:lnTo>
                        <a:pt x="56" y="656"/>
                      </a:lnTo>
                      <a:lnTo>
                        <a:pt x="61" y="619"/>
                      </a:lnTo>
                      <a:lnTo>
                        <a:pt x="67" y="586"/>
                      </a:lnTo>
                      <a:lnTo>
                        <a:pt x="72" y="553"/>
                      </a:lnTo>
                      <a:lnTo>
                        <a:pt x="77" y="523"/>
                      </a:lnTo>
                      <a:lnTo>
                        <a:pt x="81" y="492"/>
                      </a:lnTo>
                      <a:lnTo>
                        <a:pt x="84" y="463"/>
                      </a:lnTo>
                      <a:lnTo>
                        <a:pt x="86" y="433"/>
                      </a:lnTo>
                      <a:lnTo>
                        <a:pt x="89" y="404"/>
                      </a:lnTo>
                      <a:lnTo>
                        <a:pt x="90" y="375"/>
                      </a:lnTo>
                      <a:lnTo>
                        <a:pt x="92" y="346"/>
                      </a:lnTo>
                      <a:lnTo>
                        <a:pt x="93" y="316"/>
                      </a:lnTo>
                      <a:lnTo>
                        <a:pt x="94" y="286"/>
                      </a:lnTo>
                      <a:lnTo>
                        <a:pt x="94" y="254"/>
                      </a:lnTo>
                      <a:lnTo>
                        <a:pt x="95" y="222"/>
                      </a:lnTo>
                      <a:lnTo>
                        <a:pt x="95" y="189"/>
                      </a:lnTo>
                      <a:lnTo>
                        <a:pt x="95" y="154"/>
                      </a:lnTo>
                      <a:lnTo>
                        <a:pt x="97" y="144"/>
                      </a:lnTo>
                      <a:lnTo>
                        <a:pt x="97" y="134"/>
                      </a:lnTo>
                      <a:lnTo>
                        <a:pt x="98" y="126"/>
                      </a:lnTo>
                      <a:lnTo>
                        <a:pt x="99" y="117"/>
                      </a:lnTo>
                      <a:lnTo>
                        <a:pt x="99" y="109"/>
                      </a:lnTo>
                      <a:lnTo>
                        <a:pt x="100" y="101"/>
                      </a:lnTo>
                      <a:lnTo>
                        <a:pt x="100" y="94"/>
                      </a:lnTo>
                      <a:lnTo>
                        <a:pt x="101" y="86"/>
                      </a:lnTo>
                      <a:lnTo>
                        <a:pt x="101" y="78"/>
                      </a:lnTo>
                      <a:lnTo>
                        <a:pt x="103" y="70"/>
                      </a:lnTo>
                      <a:lnTo>
                        <a:pt x="103" y="62"/>
                      </a:lnTo>
                      <a:lnTo>
                        <a:pt x="105" y="55"/>
                      </a:lnTo>
                      <a:lnTo>
                        <a:pt x="105" y="46"/>
                      </a:lnTo>
                      <a:lnTo>
                        <a:pt x="108" y="38"/>
                      </a:lnTo>
                      <a:lnTo>
                        <a:pt x="109" y="29"/>
                      </a:lnTo>
                      <a:lnTo>
                        <a:pt x="112" y="21"/>
                      </a:lnTo>
                      <a:lnTo>
                        <a:pt x="114" y="15"/>
                      </a:lnTo>
                      <a:lnTo>
                        <a:pt x="115" y="10"/>
                      </a:lnTo>
                      <a:lnTo>
                        <a:pt x="119" y="6"/>
                      </a:lnTo>
                      <a:lnTo>
                        <a:pt x="123" y="4"/>
                      </a:lnTo>
                      <a:lnTo>
                        <a:pt x="127" y="1"/>
                      </a:lnTo>
                      <a:lnTo>
                        <a:pt x="132" y="0"/>
                      </a:lnTo>
                      <a:lnTo>
                        <a:pt x="137" y="0"/>
                      </a:lnTo>
                      <a:lnTo>
                        <a:pt x="142" y="1"/>
                      </a:lnTo>
                      <a:lnTo>
                        <a:pt x="147" y="1"/>
                      </a:lnTo>
                      <a:lnTo>
                        <a:pt x="150" y="4"/>
                      </a:lnTo>
                      <a:lnTo>
                        <a:pt x="154" y="6"/>
                      </a:lnTo>
                      <a:lnTo>
                        <a:pt x="158" y="10"/>
                      </a:lnTo>
                      <a:lnTo>
                        <a:pt x="159" y="14"/>
                      </a:lnTo>
                      <a:lnTo>
                        <a:pt x="161" y="18"/>
                      </a:lnTo>
                      <a:lnTo>
                        <a:pt x="163" y="25"/>
                      </a:lnTo>
                      <a:lnTo>
                        <a:pt x="163" y="31"/>
                      </a:lnTo>
                      <a:lnTo>
                        <a:pt x="160" y="39"/>
                      </a:lnTo>
                      <a:lnTo>
                        <a:pt x="158" y="48"/>
                      </a:lnTo>
                      <a:lnTo>
                        <a:pt x="156" y="56"/>
                      </a:lnTo>
                      <a:lnTo>
                        <a:pt x="156" y="65"/>
                      </a:lnTo>
                      <a:lnTo>
                        <a:pt x="156" y="72"/>
                      </a:lnTo>
                      <a:lnTo>
                        <a:pt x="155" y="79"/>
                      </a:lnTo>
                      <a:lnTo>
                        <a:pt x="155" y="87"/>
                      </a:lnTo>
                      <a:lnTo>
                        <a:pt x="155" y="94"/>
                      </a:lnTo>
                      <a:lnTo>
                        <a:pt x="154" y="100"/>
                      </a:lnTo>
                      <a:lnTo>
                        <a:pt x="154" y="108"/>
                      </a:lnTo>
                      <a:lnTo>
                        <a:pt x="153" y="115"/>
                      </a:lnTo>
                      <a:lnTo>
                        <a:pt x="153" y="123"/>
                      </a:lnTo>
                      <a:lnTo>
                        <a:pt x="152" y="131"/>
                      </a:lnTo>
                      <a:lnTo>
                        <a:pt x="150" y="139"/>
                      </a:lnTo>
                      <a:lnTo>
                        <a:pt x="149" y="147"/>
                      </a:lnTo>
                      <a:lnTo>
                        <a:pt x="148" y="158"/>
                      </a:lnTo>
                      <a:lnTo>
                        <a:pt x="148" y="193"/>
                      </a:lnTo>
                      <a:lnTo>
                        <a:pt x="148" y="228"/>
                      </a:lnTo>
                      <a:lnTo>
                        <a:pt x="147" y="260"/>
                      </a:lnTo>
                      <a:lnTo>
                        <a:pt x="145" y="292"/>
                      </a:lnTo>
                      <a:lnTo>
                        <a:pt x="144" y="322"/>
                      </a:lnTo>
                      <a:lnTo>
                        <a:pt x="143" y="353"/>
                      </a:lnTo>
                      <a:lnTo>
                        <a:pt x="141" y="381"/>
                      </a:lnTo>
                      <a:lnTo>
                        <a:pt x="139" y="410"/>
                      </a:lnTo>
                      <a:lnTo>
                        <a:pt x="136" y="440"/>
                      </a:lnTo>
                      <a:lnTo>
                        <a:pt x="133" y="469"/>
                      </a:lnTo>
                      <a:lnTo>
                        <a:pt x="128" y="497"/>
                      </a:lnTo>
                      <a:lnTo>
                        <a:pt x="125" y="527"/>
                      </a:lnTo>
                      <a:lnTo>
                        <a:pt x="119" y="559"/>
                      </a:lnTo>
                      <a:lnTo>
                        <a:pt x="114" y="592"/>
                      </a:lnTo>
                      <a:lnTo>
                        <a:pt x="108" y="626"/>
                      </a:lnTo>
                      <a:lnTo>
                        <a:pt x="103" y="663"/>
                      </a:lnTo>
                      <a:lnTo>
                        <a:pt x="98" y="679"/>
                      </a:lnTo>
                      <a:lnTo>
                        <a:pt x="95" y="696"/>
                      </a:lnTo>
                      <a:lnTo>
                        <a:pt x="92" y="710"/>
                      </a:lnTo>
                      <a:lnTo>
                        <a:pt x="89" y="725"/>
                      </a:lnTo>
                      <a:lnTo>
                        <a:pt x="86" y="739"/>
                      </a:lnTo>
                      <a:lnTo>
                        <a:pt x="83" y="753"/>
                      </a:lnTo>
                      <a:lnTo>
                        <a:pt x="79" y="767"/>
                      </a:lnTo>
                      <a:lnTo>
                        <a:pt x="76" y="780"/>
                      </a:lnTo>
                      <a:lnTo>
                        <a:pt x="71" y="793"/>
                      </a:lnTo>
                      <a:lnTo>
                        <a:pt x="67" y="807"/>
                      </a:lnTo>
                      <a:lnTo>
                        <a:pt x="62" y="819"/>
                      </a:lnTo>
                      <a:lnTo>
                        <a:pt x="58" y="833"/>
                      </a:lnTo>
                      <a:lnTo>
                        <a:pt x="51" y="847"/>
                      </a:lnTo>
                      <a:lnTo>
                        <a:pt x="45" y="861"/>
                      </a:lnTo>
                      <a:lnTo>
                        <a:pt x="39" y="875"/>
                      </a:lnTo>
                      <a:lnTo>
                        <a:pt x="33" y="891"/>
                      </a:lnTo>
                      <a:lnTo>
                        <a:pt x="27" y="895"/>
                      </a:lnTo>
                      <a:lnTo>
                        <a:pt x="22" y="898"/>
                      </a:lnTo>
                      <a:lnTo>
                        <a:pt x="16" y="898"/>
                      </a:lnTo>
                      <a:lnTo>
                        <a:pt x="10" y="897"/>
                      </a:lnTo>
                      <a:lnTo>
                        <a:pt x="5" y="892"/>
                      </a:lnTo>
                      <a:lnTo>
                        <a:pt x="1" y="887"/>
                      </a:lnTo>
                      <a:lnTo>
                        <a:pt x="0" y="881"/>
                      </a:lnTo>
                      <a:lnTo>
                        <a:pt x="3" y="875"/>
                      </a:lnTo>
                      <a:lnTo>
                        <a:pt x="3" y="8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2" name="Freeform 69"/>
                <p:cNvSpPr>
                  <a:spLocks/>
                </p:cNvSpPr>
                <p:nvPr/>
              </p:nvSpPr>
              <p:spPr bwMode="auto">
                <a:xfrm>
                  <a:off x="2856" y="2731"/>
                  <a:ext cx="45" cy="243"/>
                </a:xfrm>
                <a:custGeom>
                  <a:avLst/>
                  <a:gdLst/>
                  <a:ahLst/>
                  <a:cxnLst>
                    <a:cxn ang="0">
                      <a:pos x="6" y="918"/>
                    </a:cxn>
                    <a:cxn ang="0">
                      <a:pos x="12" y="845"/>
                    </a:cxn>
                    <a:cxn ang="0">
                      <a:pos x="16" y="778"/>
                    </a:cxn>
                    <a:cxn ang="0">
                      <a:pos x="17" y="713"/>
                    </a:cxn>
                    <a:cxn ang="0">
                      <a:pos x="19" y="651"/>
                    </a:cxn>
                    <a:cxn ang="0">
                      <a:pos x="19" y="586"/>
                    </a:cxn>
                    <a:cxn ang="0">
                      <a:pos x="22" y="518"/>
                    </a:cxn>
                    <a:cxn ang="0">
                      <a:pos x="28" y="446"/>
                    </a:cxn>
                    <a:cxn ang="0">
                      <a:pos x="33" y="400"/>
                    </a:cxn>
                    <a:cxn ang="0">
                      <a:pos x="33" y="384"/>
                    </a:cxn>
                    <a:cxn ang="0">
                      <a:pos x="33" y="370"/>
                    </a:cxn>
                    <a:cxn ang="0">
                      <a:pos x="33" y="357"/>
                    </a:cxn>
                    <a:cxn ang="0">
                      <a:pos x="34" y="343"/>
                    </a:cxn>
                    <a:cxn ang="0">
                      <a:pos x="36" y="330"/>
                    </a:cxn>
                    <a:cxn ang="0">
                      <a:pos x="39" y="317"/>
                    </a:cxn>
                    <a:cxn ang="0">
                      <a:pos x="44" y="301"/>
                    </a:cxn>
                    <a:cxn ang="0">
                      <a:pos x="50" y="273"/>
                    </a:cxn>
                    <a:cxn ang="0">
                      <a:pos x="58" y="234"/>
                    </a:cxn>
                    <a:cxn ang="0">
                      <a:pos x="65" y="198"/>
                    </a:cxn>
                    <a:cxn ang="0">
                      <a:pos x="74" y="165"/>
                    </a:cxn>
                    <a:cxn ang="0">
                      <a:pos x="82" y="133"/>
                    </a:cxn>
                    <a:cxn ang="0">
                      <a:pos x="94" y="101"/>
                    </a:cxn>
                    <a:cxn ang="0">
                      <a:pos x="106" y="68"/>
                    </a:cxn>
                    <a:cxn ang="0">
                      <a:pos x="121" y="33"/>
                    </a:cxn>
                    <a:cxn ang="0">
                      <a:pos x="133" y="10"/>
                    </a:cxn>
                    <a:cxn ang="0">
                      <a:pos x="142" y="3"/>
                    </a:cxn>
                    <a:cxn ang="0">
                      <a:pos x="150" y="0"/>
                    </a:cxn>
                    <a:cxn ang="0">
                      <a:pos x="160" y="2"/>
                    </a:cxn>
                    <a:cxn ang="0">
                      <a:pos x="169" y="5"/>
                    </a:cxn>
                    <a:cxn ang="0">
                      <a:pos x="175" y="13"/>
                    </a:cxn>
                    <a:cxn ang="0">
                      <a:pos x="179" y="21"/>
                    </a:cxn>
                    <a:cxn ang="0">
                      <a:pos x="179" y="32"/>
                    </a:cxn>
                    <a:cxn ang="0">
                      <a:pos x="169" y="55"/>
                    </a:cxn>
                    <a:cxn ang="0">
                      <a:pos x="154" y="88"/>
                    </a:cxn>
                    <a:cxn ang="0">
                      <a:pos x="142" y="120"/>
                    </a:cxn>
                    <a:cxn ang="0">
                      <a:pos x="131" y="151"/>
                    </a:cxn>
                    <a:cxn ang="0">
                      <a:pos x="121" y="182"/>
                    </a:cxn>
                    <a:cxn ang="0">
                      <a:pos x="114" y="215"/>
                    </a:cxn>
                    <a:cxn ang="0">
                      <a:pos x="106" y="249"/>
                    </a:cxn>
                    <a:cxn ang="0">
                      <a:pos x="99" y="287"/>
                    </a:cxn>
                    <a:cxn ang="0">
                      <a:pos x="94" y="313"/>
                    </a:cxn>
                    <a:cxn ang="0">
                      <a:pos x="91" y="326"/>
                    </a:cxn>
                    <a:cxn ang="0">
                      <a:pos x="87" y="339"/>
                    </a:cxn>
                    <a:cxn ang="0">
                      <a:pos x="86" y="352"/>
                    </a:cxn>
                    <a:cxn ang="0">
                      <a:pos x="85" y="365"/>
                    </a:cxn>
                    <a:cxn ang="0">
                      <a:pos x="85" y="378"/>
                    </a:cxn>
                    <a:cxn ang="0">
                      <a:pos x="85" y="391"/>
                    </a:cxn>
                    <a:cxn ang="0">
                      <a:pos x="85" y="406"/>
                    </a:cxn>
                    <a:cxn ang="0">
                      <a:pos x="78" y="452"/>
                    </a:cxn>
                    <a:cxn ang="0">
                      <a:pos x="70" y="524"/>
                    </a:cxn>
                    <a:cxn ang="0">
                      <a:pos x="64" y="591"/>
                    </a:cxn>
                    <a:cxn ang="0">
                      <a:pos x="60" y="656"/>
                    </a:cxn>
                    <a:cxn ang="0">
                      <a:pos x="55" y="718"/>
                    </a:cxn>
                    <a:cxn ang="0">
                      <a:pos x="50" y="783"/>
                    </a:cxn>
                    <a:cxn ang="0">
                      <a:pos x="44" y="850"/>
                    </a:cxn>
                    <a:cxn ang="0">
                      <a:pos x="36" y="923"/>
                    </a:cxn>
                    <a:cxn ang="0">
                      <a:pos x="27" y="968"/>
                    </a:cxn>
                    <a:cxn ang="0">
                      <a:pos x="19" y="974"/>
                    </a:cxn>
                    <a:cxn ang="0">
                      <a:pos x="8" y="973"/>
                    </a:cxn>
                    <a:cxn ang="0">
                      <a:pos x="0" y="965"/>
                    </a:cxn>
                    <a:cxn ang="0">
                      <a:pos x="1" y="959"/>
                    </a:cxn>
                  </a:cxnLst>
                  <a:rect l="0" t="0" r="r" b="b"/>
                  <a:pathLst>
                    <a:path w="180" h="974">
                      <a:moveTo>
                        <a:pt x="1" y="959"/>
                      </a:moveTo>
                      <a:lnTo>
                        <a:pt x="6" y="918"/>
                      </a:lnTo>
                      <a:lnTo>
                        <a:pt x="10" y="880"/>
                      </a:lnTo>
                      <a:lnTo>
                        <a:pt x="12" y="845"/>
                      </a:lnTo>
                      <a:lnTo>
                        <a:pt x="16" y="811"/>
                      </a:lnTo>
                      <a:lnTo>
                        <a:pt x="16" y="778"/>
                      </a:lnTo>
                      <a:lnTo>
                        <a:pt x="17" y="746"/>
                      </a:lnTo>
                      <a:lnTo>
                        <a:pt x="17" y="713"/>
                      </a:lnTo>
                      <a:lnTo>
                        <a:pt x="19" y="683"/>
                      </a:lnTo>
                      <a:lnTo>
                        <a:pt x="19" y="651"/>
                      </a:lnTo>
                      <a:lnTo>
                        <a:pt x="19" y="619"/>
                      </a:lnTo>
                      <a:lnTo>
                        <a:pt x="19" y="586"/>
                      </a:lnTo>
                      <a:lnTo>
                        <a:pt x="20" y="553"/>
                      </a:lnTo>
                      <a:lnTo>
                        <a:pt x="22" y="518"/>
                      </a:lnTo>
                      <a:lnTo>
                        <a:pt x="25" y="484"/>
                      </a:lnTo>
                      <a:lnTo>
                        <a:pt x="28" y="446"/>
                      </a:lnTo>
                      <a:lnTo>
                        <a:pt x="34" y="407"/>
                      </a:lnTo>
                      <a:lnTo>
                        <a:pt x="33" y="400"/>
                      </a:lnTo>
                      <a:lnTo>
                        <a:pt x="33" y="391"/>
                      </a:lnTo>
                      <a:lnTo>
                        <a:pt x="33" y="384"/>
                      </a:lnTo>
                      <a:lnTo>
                        <a:pt x="33" y="378"/>
                      </a:lnTo>
                      <a:lnTo>
                        <a:pt x="33" y="370"/>
                      </a:lnTo>
                      <a:lnTo>
                        <a:pt x="33" y="363"/>
                      </a:lnTo>
                      <a:lnTo>
                        <a:pt x="33" y="357"/>
                      </a:lnTo>
                      <a:lnTo>
                        <a:pt x="34" y="351"/>
                      </a:lnTo>
                      <a:lnTo>
                        <a:pt x="34" y="343"/>
                      </a:lnTo>
                      <a:lnTo>
                        <a:pt x="34" y="337"/>
                      </a:lnTo>
                      <a:lnTo>
                        <a:pt x="36" y="330"/>
                      </a:lnTo>
                      <a:lnTo>
                        <a:pt x="37" y="324"/>
                      </a:lnTo>
                      <a:lnTo>
                        <a:pt x="39" y="317"/>
                      </a:lnTo>
                      <a:lnTo>
                        <a:pt x="41" y="309"/>
                      </a:lnTo>
                      <a:lnTo>
                        <a:pt x="44" y="301"/>
                      </a:lnTo>
                      <a:lnTo>
                        <a:pt x="47" y="295"/>
                      </a:lnTo>
                      <a:lnTo>
                        <a:pt x="50" y="273"/>
                      </a:lnTo>
                      <a:lnTo>
                        <a:pt x="54" y="252"/>
                      </a:lnTo>
                      <a:lnTo>
                        <a:pt x="58" y="234"/>
                      </a:lnTo>
                      <a:lnTo>
                        <a:pt x="61" y="215"/>
                      </a:lnTo>
                      <a:lnTo>
                        <a:pt x="65" y="198"/>
                      </a:lnTo>
                      <a:lnTo>
                        <a:pt x="70" y="181"/>
                      </a:lnTo>
                      <a:lnTo>
                        <a:pt x="74" y="165"/>
                      </a:lnTo>
                      <a:lnTo>
                        <a:pt x="78" y="149"/>
                      </a:lnTo>
                      <a:lnTo>
                        <a:pt x="82" y="133"/>
                      </a:lnTo>
                      <a:lnTo>
                        <a:pt x="88" y="118"/>
                      </a:lnTo>
                      <a:lnTo>
                        <a:pt x="94" y="101"/>
                      </a:lnTo>
                      <a:lnTo>
                        <a:pt x="100" y="85"/>
                      </a:lnTo>
                      <a:lnTo>
                        <a:pt x="106" y="68"/>
                      </a:lnTo>
                      <a:lnTo>
                        <a:pt x="114" y="52"/>
                      </a:lnTo>
                      <a:lnTo>
                        <a:pt x="121" y="33"/>
                      </a:lnTo>
                      <a:lnTo>
                        <a:pt x="131" y="15"/>
                      </a:lnTo>
                      <a:lnTo>
                        <a:pt x="133" y="10"/>
                      </a:lnTo>
                      <a:lnTo>
                        <a:pt x="137" y="5"/>
                      </a:lnTo>
                      <a:lnTo>
                        <a:pt x="142" y="3"/>
                      </a:lnTo>
                      <a:lnTo>
                        <a:pt x="147" y="2"/>
                      </a:lnTo>
                      <a:lnTo>
                        <a:pt x="150" y="0"/>
                      </a:lnTo>
                      <a:lnTo>
                        <a:pt x="155" y="0"/>
                      </a:lnTo>
                      <a:lnTo>
                        <a:pt x="160" y="2"/>
                      </a:lnTo>
                      <a:lnTo>
                        <a:pt x="165" y="4"/>
                      </a:lnTo>
                      <a:lnTo>
                        <a:pt x="169" y="5"/>
                      </a:lnTo>
                      <a:lnTo>
                        <a:pt x="171" y="9"/>
                      </a:lnTo>
                      <a:lnTo>
                        <a:pt x="175" y="13"/>
                      </a:lnTo>
                      <a:lnTo>
                        <a:pt x="177" y="18"/>
                      </a:lnTo>
                      <a:lnTo>
                        <a:pt x="179" y="21"/>
                      </a:lnTo>
                      <a:lnTo>
                        <a:pt x="180" y="26"/>
                      </a:lnTo>
                      <a:lnTo>
                        <a:pt x="179" y="32"/>
                      </a:lnTo>
                      <a:lnTo>
                        <a:pt x="177" y="38"/>
                      </a:lnTo>
                      <a:lnTo>
                        <a:pt x="169" y="55"/>
                      </a:lnTo>
                      <a:lnTo>
                        <a:pt x="160" y="72"/>
                      </a:lnTo>
                      <a:lnTo>
                        <a:pt x="154" y="88"/>
                      </a:lnTo>
                      <a:lnTo>
                        <a:pt x="148" y="104"/>
                      </a:lnTo>
                      <a:lnTo>
                        <a:pt x="142" y="120"/>
                      </a:lnTo>
                      <a:lnTo>
                        <a:pt x="136" y="136"/>
                      </a:lnTo>
                      <a:lnTo>
                        <a:pt x="131" y="151"/>
                      </a:lnTo>
                      <a:lnTo>
                        <a:pt x="126" y="168"/>
                      </a:lnTo>
                      <a:lnTo>
                        <a:pt x="121" y="182"/>
                      </a:lnTo>
                      <a:lnTo>
                        <a:pt x="117" y="198"/>
                      </a:lnTo>
                      <a:lnTo>
                        <a:pt x="114" y="215"/>
                      </a:lnTo>
                      <a:lnTo>
                        <a:pt x="110" y="232"/>
                      </a:lnTo>
                      <a:lnTo>
                        <a:pt x="106" y="249"/>
                      </a:lnTo>
                      <a:lnTo>
                        <a:pt x="104" y="268"/>
                      </a:lnTo>
                      <a:lnTo>
                        <a:pt x="99" y="287"/>
                      </a:lnTo>
                      <a:lnTo>
                        <a:pt x="97" y="307"/>
                      </a:lnTo>
                      <a:lnTo>
                        <a:pt x="94" y="313"/>
                      </a:lnTo>
                      <a:lnTo>
                        <a:pt x="92" y="320"/>
                      </a:lnTo>
                      <a:lnTo>
                        <a:pt x="91" y="326"/>
                      </a:lnTo>
                      <a:lnTo>
                        <a:pt x="89" y="332"/>
                      </a:lnTo>
                      <a:lnTo>
                        <a:pt x="87" y="339"/>
                      </a:lnTo>
                      <a:lnTo>
                        <a:pt x="86" y="346"/>
                      </a:lnTo>
                      <a:lnTo>
                        <a:pt x="86" y="352"/>
                      </a:lnTo>
                      <a:lnTo>
                        <a:pt x="86" y="359"/>
                      </a:lnTo>
                      <a:lnTo>
                        <a:pt x="85" y="365"/>
                      </a:lnTo>
                      <a:lnTo>
                        <a:pt x="85" y="371"/>
                      </a:lnTo>
                      <a:lnTo>
                        <a:pt x="85" y="378"/>
                      </a:lnTo>
                      <a:lnTo>
                        <a:pt x="85" y="385"/>
                      </a:lnTo>
                      <a:lnTo>
                        <a:pt x="85" y="391"/>
                      </a:lnTo>
                      <a:lnTo>
                        <a:pt x="85" y="398"/>
                      </a:lnTo>
                      <a:lnTo>
                        <a:pt x="85" y="406"/>
                      </a:lnTo>
                      <a:lnTo>
                        <a:pt x="85" y="413"/>
                      </a:lnTo>
                      <a:lnTo>
                        <a:pt x="78" y="452"/>
                      </a:lnTo>
                      <a:lnTo>
                        <a:pt x="74" y="489"/>
                      </a:lnTo>
                      <a:lnTo>
                        <a:pt x="70" y="524"/>
                      </a:lnTo>
                      <a:lnTo>
                        <a:pt x="67" y="558"/>
                      </a:lnTo>
                      <a:lnTo>
                        <a:pt x="64" y="591"/>
                      </a:lnTo>
                      <a:lnTo>
                        <a:pt x="63" y="624"/>
                      </a:lnTo>
                      <a:lnTo>
                        <a:pt x="60" y="656"/>
                      </a:lnTo>
                      <a:lnTo>
                        <a:pt x="58" y="688"/>
                      </a:lnTo>
                      <a:lnTo>
                        <a:pt x="55" y="718"/>
                      </a:lnTo>
                      <a:lnTo>
                        <a:pt x="53" y="751"/>
                      </a:lnTo>
                      <a:lnTo>
                        <a:pt x="50" y="783"/>
                      </a:lnTo>
                      <a:lnTo>
                        <a:pt x="48" y="816"/>
                      </a:lnTo>
                      <a:lnTo>
                        <a:pt x="44" y="850"/>
                      </a:lnTo>
                      <a:lnTo>
                        <a:pt x="41" y="885"/>
                      </a:lnTo>
                      <a:lnTo>
                        <a:pt x="36" y="923"/>
                      </a:lnTo>
                      <a:lnTo>
                        <a:pt x="31" y="962"/>
                      </a:lnTo>
                      <a:lnTo>
                        <a:pt x="27" y="968"/>
                      </a:lnTo>
                      <a:lnTo>
                        <a:pt x="23" y="972"/>
                      </a:lnTo>
                      <a:lnTo>
                        <a:pt x="19" y="974"/>
                      </a:lnTo>
                      <a:lnTo>
                        <a:pt x="12" y="974"/>
                      </a:lnTo>
                      <a:lnTo>
                        <a:pt x="8" y="973"/>
                      </a:lnTo>
                      <a:lnTo>
                        <a:pt x="3" y="970"/>
                      </a:lnTo>
                      <a:lnTo>
                        <a:pt x="0" y="965"/>
                      </a:lnTo>
                      <a:lnTo>
                        <a:pt x="1" y="959"/>
                      </a:lnTo>
                      <a:lnTo>
                        <a:pt x="1" y="9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3" name="Freeform 70"/>
                <p:cNvSpPr>
                  <a:spLocks/>
                </p:cNvSpPr>
                <p:nvPr/>
              </p:nvSpPr>
              <p:spPr bwMode="auto">
                <a:xfrm>
                  <a:off x="2840" y="2715"/>
                  <a:ext cx="30" cy="47"/>
                </a:xfrm>
                <a:custGeom>
                  <a:avLst/>
                  <a:gdLst/>
                  <a:ahLst/>
                  <a:cxnLst>
                    <a:cxn ang="0">
                      <a:pos x="88" y="177"/>
                    </a:cxn>
                    <a:cxn ang="0">
                      <a:pos x="82" y="165"/>
                    </a:cxn>
                    <a:cxn ang="0">
                      <a:pos x="77" y="155"/>
                    </a:cxn>
                    <a:cxn ang="0">
                      <a:pos x="72" y="144"/>
                    </a:cxn>
                    <a:cxn ang="0">
                      <a:pos x="68" y="136"/>
                    </a:cxn>
                    <a:cxn ang="0">
                      <a:pos x="62" y="127"/>
                    </a:cxn>
                    <a:cxn ang="0">
                      <a:pos x="57" y="119"/>
                    </a:cxn>
                    <a:cxn ang="0">
                      <a:pos x="52" y="110"/>
                    </a:cxn>
                    <a:cxn ang="0">
                      <a:pos x="47" y="103"/>
                    </a:cxn>
                    <a:cxn ang="0">
                      <a:pos x="43" y="94"/>
                    </a:cxn>
                    <a:cxn ang="0">
                      <a:pos x="36" y="86"/>
                    </a:cxn>
                    <a:cxn ang="0">
                      <a:pos x="32" y="78"/>
                    </a:cxn>
                    <a:cxn ang="0">
                      <a:pos x="27" y="70"/>
                    </a:cxn>
                    <a:cxn ang="0">
                      <a:pos x="21" y="61"/>
                    </a:cxn>
                    <a:cxn ang="0">
                      <a:pos x="16" y="51"/>
                    </a:cxn>
                    <a:cxn ang="0">
                      <a:pos x="10" y="43"/>
                    </a:cxn>
                    <a:cxn ang="0">
                      <a:pos x="3" y="33"/>
                    </a:cxn>
                    <a:cxn ang="0">
                      <a:pos x="1" y="28"/>
                    </a:cxn>
                    <a:cxn ang="0">
                      <a:pos x="1" y="25"/>
                    </a:cxn>
                    <a:cxn ang="0">
                      <a:pos x="0" y="21"/>
                    </a:cxn>
                    <a:cxn ang="0">
                      <a:pos x="1" y="16"/>
                    </a:cxn>
                    <a:cxn ang="0">
                      <a:pos x="5" y="10"/>
                    </a:cxn>
                    <a:cxn ang="0">
                      <a:pos x="11" y="5"/>
                    </a:cxn>
                    <a:cxn ang="0">
                      <a:pos x="13" y="3"/>
                    </a:cxn>
                    <a:cxn ang="0">
                      <a:pos x="18" y="1"/>
                    </a:cxn>
                    <a:cxn ang="0">
                      <a:pos x="22" y="0"/>
                    </a:cxn>
                    <a:cxn ang="0">
                      <a:pos x="25" y="1"/>
                    </a:cxn>
                    <a:cxn ang="0">
                      <a:pos x="29" y="1"/>
                    </a:cxn>
                    <a:cxn ang="0">
                      <a:pos x="34" y="4"/>
                    </a:cxn>
                    <a:cxn ang="0">
                      <a:pos x="36" y="6"/>
                    </a:cxn>
                    <a:cxn ang="0">
                      <a:pos x="41" y="11"/>
                    </a:cxn>
                    <a:cxn ang="0">
                      <a:pos x="46" y="21"/>
                    </a:cxn>
                    <a:cxn ang="0">
                      <a:pos x="52" y="31"/>
                    </a:cxn>
                    <a:cxn ang="0">
                      <a:pos x="57" y="39"/>
                    </a:cxn>
                    <a:cxn ang="0">
                      <a:pos x="63" y="49"/>
                    </a:cxn>
                    <a:cxn ang="0">
                      <a:pos x="67" y="58"/>
                    </a:cxn>
                    <a:cxn ang="0">
                      <a:pos x="72" y="67"/>
                    </a:cxn>
                    <a:cxn ang="0">
                      <a:pos x="75" y="76"/>
                    </a:cxn>
                    <a:cxn ang="0">
                      <a:pos x="80" y="86"/>
                    </a:cxn>
                    <a:cxn ang="0">
                      <a:pos x="85" y="94"/>
                    </a:cxn>
                    <a:cxn ang="0">
                      <a:pos x="89" y="103"/>
                    </a:cxn>
                    <a:cxn ang="0">
                      <a:pos x="93" y="111"/>
                    </a:cxn>
                    <a:cxn ang="0">
                      <a:pos x="97" y="122"/>
                    </a:cxn>
                    <a:cxn ang="0">
                      <a:pos x="102" y="132"/>
                    </a:cxn>
                    <a:cxn ang="0">
                      <a:pos x="107" y="142"/>
                    </a:cxn>
                    <a:cxn ang="0">
                      <a:pos x="111" y="152"/>
                    </a:cxn>
                    <a:cxn ang="0">
                      <a:pos x="117" y="164"/>
                    </a:cxn>
                    <a:cxn ang="0">
                      <a:pos x="118" y="170"/>
                    </a:cxn>
                    <a:cxn ang="0">
                      <a:pos x="118" y="176"/>
                    </a:cxn>
                    <a:cxn ang="0">
                      <a:pos x="115" y="181"/>
                    </a:cxn>
                    <a:cxn ang="0">
                      <a:pos x="110" y="185"/>
                    </a:cxn>
                    <a:cxn ang="0">
                      <a:pos x="104" y="186"/>
                    </a:cxn>
                    <a:cxn ang="0">
                      <a:pos x="97" y="186"/>
                    </a:cxn>
                    <a:cxn ang="0">
                      <a:pos x="91" y="182"/>
                    </a:cxn>
                    <a:cxn ang="0">
                      <a:pos x="88" y="177"/>
                    </a:cxn>
                    <a:cxn ang="0">
                      <a:pos x="88" y="177"/>
                    </a:cxn>
                  </a:cxnLst>
                  <a:rect l="0" t="0" r="r" b="b"/>
                  <a:pathLst>
                    <a:path w="118" h="186">
                      <a:moveTo>
                        <a:pt x="88" y="177"/>
                      </a:moveTo>
                      <a:lnTo>
                        <a:pt x="82" y="165"/>
                      </a:lnTo>
                      <a:lnTo>
                        <a:pt x="77" y="155"/>
                      </a:lnTo>
                      <a:lnTo>
                        <a:pt x="72" y="144"/>
                      </a:lnTo>
                      <a:lnTo>
                        <a:pt x="68" y="136"/>
                      </a:lnTo>
                      <a:lnTo>
                        <a:pt x="62" y="127"/>
                      </a:lnTo>
                      <a:lnTo>
                        <a:pt x="57" y="119"/>
                      </a:lnTo>
                      <a:lnTo>
                        <a:pt x="52" y="110"/>
                      </a:lnTo>
                      <a:lnTo>
                        <a:pt x="47" y="103"/>
                      </a:lnTo>
                      <a:lnTo>
                        <a:pt x="43" y="94"/>
                      </a:lnTo>
                      <a:lnTo>
                        <a:pt x="36" y="86"/>
                      </a:lnTo>
                      <a:lnTo>
                        <a:pt x="32" y="78"/>
                      </a:lnTo>
                      <a:lnTo>
                        <a:pt x="27" y="70"/>
                      </a:lnTo>
                      <a:lnTo>
                        <a:pt x="21" y="61"/>
                      </a:lnTo>
                      <a:lnTo>
                        <a:pt x="16" y="51"/>
                      </a:lnTo>
                      <a:lnTo>
                        <a:pt x="10" y="43"/>
                      </a:lnTo>
                      <a:lnTo>
                        <a:pt x="3" y="33"/>
                      </a:lnTo>
                      <a:lnTo>
                        <a:pt x="1" y="28"/>
                      </a:lnTo>
                      <a:lnTo>
                        <a:pt x="1" y="25"/>
                      </a:lnTo>
                      <a:lnTo>
                        <a:pt x="0" y="21"/>
                      </a:lnTo>
                      <a:lnTo>
                        <a:pt x="1" y="16"/>
                      </a:lnTo>
                      <a:lnTo>
                        <a:pt x="5" y="10"/>
                      </a:lnTo>
                      <a:lnTo>
                        <a:pt x="11" y="5"/>
                      </a:lnTo>
                      <a:lnTo>
                        <a:pt x="13" y="3"/>
                      </a:lnTo>
                      <a:lnTo>
                        <a:pt x="18" y="1"/>
                      </a:lnTo>
                      <a:lnTo>
                        <a:pt x="22" y="0"/>
                      </a:lnTo>
                      <a:lnTo>
                        <a:pt x="25" y="1"/>
                      </a:lnTo>
                      <a:lnTo>
                        <a:pt x="29" y="1"/>
                      </a:lnTo>
                      <a:lnTo>
                        <a:pt x="34" y="4"/>
                      </a:lnTo>
                      <a:lnTo>
                        <a:pt x="36" y="6"/>
                      </a:lnTo>
                      <a:lnTo>
                        <a:pt x="41" y="11"/>
                      </a:lnTo>
                      <a:lnTo>
                        <a:pt x="46" y="21"/>
                      </a:lnTo>
                      <a:lnTo>
                        <a:pt x="52" y="31"/>
                      </a:lnTo>
                      <a:lnTo>
                        <a:pt x="57" y="39"/>
                      </a:lnTo>
                      <a:lnTo>
                        <a:pt x="63" y="49"/>
                      </a:lnTo>
                      <a:lnTo>
                        <a:pt x="67" y="58"/>
                      </a:lnTo>
                      <a:lnTo>
                        <a:pt x="72" y="67"/>
                      </a:lnTo>
                      <a:lnTo>
                        <a:pt x="75" y="76"/>
                      </a:lnTo>
                      <a:lnTo>
                        <a:pt x="80" y="86"/>
                      </a:lnTo>
                      <a:lnTo>
                        <a:pt x="85" y="94"/>
                      </a:lnTo>
                      <a:lnTo>
                        <a:pt x="89" y="103"/>
                      </a:lnTo>
                      <a:lnTo>
                        <a:pt x="93" y="111"/>
                      </a:lnTo>
                      <a:lnTo>
                        <a:pt x="97" y="122"/>
                      </a:lnTo>
                      <a:lnTo>
                        <a:pt x="102" y="132"/>
                      </a:lnTo>
                      <a:lnTo>
                        <a:pt x="107" y="142"/>
                      </a:lnTo>
                      <a:lnTo>
                        <a:pt x="111" y="152"/>
                      </a:lnTo>
                      <a:lnTo>
                        <a:pt x="117" y="164"/>
                      </a:lnTo>
                      <a:lnTo>
                        <a:pt x="118" y="170"/>
                      </a:lnTo>
                      <a:lnTo>
                        <a:pt x="118" y="176"/>
                      </a:lnTo>
                      <a:lnTo>
                        <a:pt x="115" y="181"/>
                      </a:lnTo>
                      <a:lnTo>
                        <a:pt x="110" y="185"/>
                      </a:lnTo>
                      <a:lnTo>
                        <a:pt x="104" y="186"/>
                      </a:lnTo>
                      <a:lnTo>
                        <a:pt x="97" y="186"/>
                      </a:lnTo>
                      <a:lnTo>
                        <a:pt x="91" y="182"/>
                      </a:lnTo>
                      <a:lnTo>
                        <a:pt x="88" y="177"/>
                      </a:lnTo>
                      <a:lnTo>
                        <a:pt x="88" y="1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4" name="Freeform 71"/>
                <p:cNvSpPr>
                  <a:spLocks/>
                </p:cNvSpPr>
                <p:nvPr/>
              </p:nvSpPr>
              <p:spPr bwMode="auto">
                <a:xfrm>
                  <a:off x="2872" y="2689"/>
                  <a:ext cx="9" cy="73"/>
                </a:xfrm>
                <a:custGeom>
                  <a:avLst/>
                  <a:gdLst/>
                  <a:ahLst/>
                  <a:cxnLst>
                    <a:cxn ang="0">
                      <a:pos x="0" y="282"/>
                    </a:cxn>
                    <a:cxn ang="0">
                      <a:pos x="1" y="263"/>
                    </a:cxn>
                    <a:cxn ang="0">
                      <a:pos x="3" y="244"/>
                    </a:cxn>
                    <a:cxn ang="0">
                      <a:pos x="5" y="227"/>
                    </a:cxn>
                    <a:cxn ang="0">
                      <a:pos x="7" y="210"/>
                    </a:cxn>
                    <a:cxn ang="0">
                      <a:pos x="7" y="194"/>
                    </a:cxn>
                    <a:cxn ang="0">
                      <a:pos x="8" y="178"/>
                    </a:cxn>
                    <a:cxn ang="0">
                      <a:pos x="10" y="163"/>
                    </a:cxn>
                    <a:cxn ang="0">
                      <a:pos x="10" y="148"/>
                    </a:cxn>
                    <a:cxn ang="0">
                      <a:pos x="10" y="132"/>
                    </a:cxn>
                    <a:cxn ang="0">
                      <a:pos x="10" y="116"/>
                    </a:cxn>
                    <a:cxn ang="0">
                      <a:pos x="10" y="100"/>
                    </a:cxn>
                    <a:cxn ang="0">
                      <a:pos x="10" y="84"/>
                    </a:cxn>
                    <a:cxn ang="0">
                      <a:pos x="10" y="67"/>
                    </a:cxn>
                    <a:cxn ang="0">
                      <a:pos x="10" y="49"/>
                    </a:cxn>
                    <a:cxn ang="0">
                      <a:pos x="10" y="31"/>
                    </a:cxn>
                    <a:cxn ang="0">
                      <a:pos x="10" y="12"/>
                    </a:cxn>
                    <a:cxn ang="0">
                      <a:pos x="11" y="6"/>
                    </a:cxn>
                    <a:cxn ang="0">
                      <a:pos x="13" y="3"/>
                    </a:cxn>
                    <a:cxn ang="0">
                      <a:pos x="17" y="0"/>
                    </a:cxn>
                    <a:cxn ang="0">
                      <a:pos x="23" y="0"/>
                    </a:cxn>
                    <a:cxn ang="0">
                      <a:pos x="28" y="0"/>
                    </a:cxn>
                    <a:cxn ang="0">
                      <a:pos x="32" y="3"/>
                    </a:cxn>
                    <a:cxn ang="0">
                      <a:pos x="35" y="6"/>
                    </a:cxn>
                    <a:cxn ang="0">
                      <a:pos x="36" y="12"/>
                    </a:cxn>
                    <a:cxn ang="0">
                      <a:pos x="35" y="31"/>
                    </a:cxn>
                    <a:cxn ang="0">
                      <a:pos x="35" y="49"/>
                    </a:cxn>
                    <a:cxn ang="0">
                      <a:pos x="35" y="67"/>
                    </a:cxn>
                    <a:cxn ang="0">
                      <a:pos x="35" y="84"/>
                    </a:cxn>
                    <a:cxn ang="0">
                      <a:pos x="34" y="100"/>
                    </a:cxn>
                    <a:cxn ang="0">
                      <a:pos x="34" y="116"/>
                    </a:cxn>
                    <a:cxn ang="0">
                      <a:pos x="33" y="132"/>
                    </a:cxn>
                    <a:cxn ang="0">
                      <a:pos x="33" y="149"/>
                    </a:cxn>
                    <a:cxn ang="0">
                      <a:pos x="32" y="164"/>
                    </a:cxn>
                    <a:cxn ang="0">
                      <a:pos x="30" y="180"/>
                    </a:cxn>
                    <a:cxn ang="0">
                      <a:pos x="29" y="196"/>
                    </a:cxn>
                    <a:cxn ang="0">
                      <a:pos x="28" y="211"/>
                    </a:cxn>
                    <a:cxn ang="0">
                      <a:pos x="25" y="228"/>
                    </a:cxn>
                    <a:cxn ang="0">
                      <a:pos x="23" y="247"/>
                    </a:cxn>
                    <a:cxn ang="0">
                      <a:pos x="22" y="265"/>
                    </a:cxn>
                    <a:cxn ang="0">
                      <a:pos x="21" y="285"/>
                    </a:cxn>
                    <a:cxn ang="0">
                      <a:pos x="17" y="288"/>
                    </a:cxn>
                    <a:cxn ang="0">
                      <a:pos x="14" y="291"/>
                    </a:cxn>
                    <a:cxn ang="0">
                      <a:pos x="11" y="293"/>
                    </a:cxn>
                    <a:cxn ang="0">
                      <a:pos x="7" y="293"/>
                    </a:cxn>
                    <a:cxn ang="0">
                      <a:pos x="3" y="291"/>
                    </a:cxn>
                    <a:cxn ang="0">
                      <a:pos x="1" y="290"/>
                    </a:cxn>
                    <a:cxn ang="0">
                      <a:pos x="0" y="285"/>
                    </a:cxn>
                    <a:cxn ang="0">
                      <a:pos x="0" y="282"/>
                    </a:cxn>
                    <a:cxn ang="0">
                      <a:pos x="0" y="282"/>
                    </a:cxn>
                  </a:cxnLst>
                  <a:rect l="0" t="0" r="r" b="b"/>
                  <a:pathLst>
                    <a:path w="36" h="293">
                      <a:moveTo>
                        <a:pt x="0" y="282"/>
                      </a:moveTo>
                      <a:lnTo>
                        <a:pt x="1" y="263"/>
                      </a:lnTo>
                      <a:lnTo>
                        <a:pt x="3" y="244"/>
                      </a:lnTo>
                      <a:lnTo>
                        <a:pt x="5" y="227"/>
                      </a:lnTo>
                      <a:lnTo>
                        <a:pt x="7" y="210"/>
                      </a:lnTo>
                      <a:lnTo>
                        <a:pt x="7" y="194"/>
                      </a:lnTo>
                      <a:lnTo>
                        <a:pt x="8" y="178"/>
                      </a:lnTo>
                      <a:lnTo>
                        <a:pt x="10" y="163"/>
                      </a:lnTo>
                      <a:lnTo>
                        <a:pt x="10" y="148"/>
                      </a:lnTo>
                      <a:lnTo>
                        <a:pt x="10" y="132"/>
                      </a:lnTo>
                      <a:lnTo>
                        <a:pt x="10" y="116"/>
                      </a:lnTo>
                      <a:lnTo>
                        <a:pt x="10" y="100"/>
                      </a:lnTo>
                      <a:lnTo>
                        <a:pt x="10" y="84"/>
                      </a:lnTo>
                      <a:lnTo>
                        <a:pt x="10" y="67"/>
                      </a:lnTo>
                      <a:lnTo>
                        <a:pt x="10" y="49"/>
                      </a:lnTo>
                      <a:lnTo>
                        <a:pt x="10" y="31"/>
                      </a:lnTo>
                      <a:lnTo>
                        <a:pt x="10" y="12"/>
                      </a:lnTo>
                      <a:lnTo>
                        <a:pt x="11" y="6"/>
                      </a:lnTo>
                      <a:lnTo>
                        <a:pt x="13" y="3"/>
                      </a:lnTo>
                      <a:lnTo>
                        <a:pt x="17" y="0"/>
                      </a:lnTo>
                      <a:lnTo>
                        <a:pt x="23" y="0"/>
                      </a:lnTo>
                      <a:lnTo>
                        <a:pt x="28" y="0"/>
                      </a:lnTo>
                      <a:lnTo>
                        <a:pt x="32" y="3"/>
                      </a:lnTo>
                      <a:lnTo>
                        <a:pt x="35" y="6"/>
                      </a:lnTo>
                      <a:lnTo>
                        <a:pt x="36" y="12"/>
                      </a:lnTo>
                      <a:lnTo>
                        <a:pt x="35" y="31"/>
                      </a:lnTo>
                      <a:lnTo>
                        <a:pt x="35" y="49"/>
                      </a:lnTo>
                      <a:lnTo>
                        <a:pt x="35" y="67"/>
                      </a:lnTo>
                      <a:lnTo>
                        <a:pt x="35" y="84"/>
                      </a:lnTo>
                      <a:lnTo>
                        <a:pt x="34" y="100"/>
                      </a:lnTo>
                      <a:lnTo>
                        <a:pt x="34" y="116"/>
                      </a:lnTo>
                      <a:lnTo>
                        <a:pt x="33" y="132"/>
                      </a:lnTo>
                      <a:lnTo>
                        <a:pt x="33" y="149"/>
                      </a:lnTo>
                      <a:lnTo>
                        <a:pt x="32" y="164"/>
                      </a:lnTo>
                      <a:lnTo>
                        <a:pt x="30" y="180"/>
                      </a:lnTo>
                      <a:lnTo>
                        <a:pt x="29" y="196"/>
                      </a:lnTo>
                      <a:lnTo>
                        <a:pt x="28" y="211"/>
                      </a:lnTo>
                      <a:lnTo>
                        <a:pt x="25" y="228"/>
                      </a:lnTo>
                      <a:lnTo>
                        <a:pt x="23" y="247"/>
                      </a:lnTo>
                      <a:lnTo>
                        <a:pt x="22" y="265"/>
                      </a:lnTo>
                      <a:lnTo>
                        <a:pt x="21" y="285"/>
                      </a:lnTo>
                      <a:lnTo>
                        <a:pt x="17" y="288"/>
                      </a:lnTo>
                      <a:lnTo>
                        <a:pt x="14" y="291"/>
                      </a:lnTo>
                      <a:lnTo>
                        <a:pt x="11" y="293"/>
                      </a:lnTo>
                      <a:lnTo>
                        <a:pt x="7" y="293"/>
                      </a:lnTo>
                      <a:lnTo>
                        <a:pt x="3" y="291"/>
                      </a:lnTo>
                      <a:lnTo>
                        <a:pt x="1" y="290"/>
                      </a:lnTo>
                      <a:lnTo>
                        <a:pt x="0" y="285"/>
                      </a:lnTo>
                      <a:lnTo>
                        <a:pt x="0" y="282"/>
                      </a:lnTo>
                      <a:lnTo>
                        <a:pt x="0" y="28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5" name="Freeform 72"/>
                <p:cNvSpPr>
                  <a:spLocks/>
                </p:cNvSpPr>
                <p:nvPr/>
              </p:nvSpPr>
              <p:spPr bwMode="auto">
                <a:xfrm>
                  <a:off x="2878" y="2724"/>
                  <a:ext cx="54" cy="43"/>
                </a:xfrm>
                <a:custGeom>
                  <a:avLst/>
                  <a:gdLst/>
                  <a:ahLst/>
                  <a:cxnLst>
                    <a:cxn ang="0">
                      <a:pos x="3" y="156"/>
                    </a:cxn>
                    <a:cxn ang="0">
                      <a:pos x="15" y="144"/>
                    </a:cxn>
                    <a:cxn ang="0">
                      <a:pos x="27" y="134"/>
                    </a:cxn>
                    <a:cxn ang="0">
                      <a:pos x="38" y="123"/>
                    </a:cxn>
                    <a:cxn ang="0">
                      <a:pos x="50" y="114"/>
                    </a:cxn>
                    <a:cxn ang="0">
                      <a:pos x="60" y="103"/>
                    </a:cxn>
                    <a:cxn ang="0">
                      <a:pos x="71" y="94"/>
                    </a:cxn>
                    <a:cxn ang="0">
                      <a:pos x="82" y="84"/>
                    </a:cxn>
                    <a:cxn ang="0">
                      <a:pos x="93" y="77"/>
                    </a:cxn>
                    <a:cxn ang="0">
                      <a:pos x="104" y="67"/>
                    </a:cxn>
                    <a:cxn ang="0">
                      <a:pos x="115" y="58"/>
                    </a:cxn>
                    <a:cxn ang="0">
                      <a:pos x="126" y="49"/>
                    </a:cxn>
                    <a:cxn ang="0">
                      <a:pos x="138" y="40"/>
                    </a:cxn>
                    <a:cxn ang="0">
                      <a:pos x="149" y="31"/>
                    </a:cxn>
                    <a:cxn ang="0">
                      <a:pos x="163" y="22"/>
                    </a:cxn>
                    <a:cxn ang="0">
                      <a:pos x="177" y="12"/>
                    </a:cxn>
                    <a:cxn ang="0">
                      <a:pos x="192" y="4"/>
                    </a:cxn>
                    <a:cxn ang="0">
                      <a:pos x="197" y="0"/>
                    </a:cxn>
                    <a:cxn ang="0">
                      <a:pos x="204" y="0"/>
                    </a:cxn>
                    <a:cxn ang="0">
                      <a:pos x="209" y="3"/>
                    </a:cxn>
                    <a:cxn ang="0">
                      <a:pos x="213" y="9"/>
                    </a:cxn>
                    <a:cxn ang="0">
                      <a:pos x="215" y="14"/>
                    </a:cxn>
                    <a:cxn ang="0">
                      <a:pos x="216" y="21"/>
                    </a:cxn>
                    <a:cxn ang="0">
                      <a:pos x="213" y="26"/>
                    </a:cxn>
                    <a:cxn ang="0">
                      <a:pos x="208" y="31"/>
                    </a:cxn>
                    <a:cxn ang="0">
                      <a:pos x="194" y="39"/>
                    </a:cxn>
                    <a:cxn ang="0">
                      <a:pos x="180" y="49"/>
                    </a:cxn>
                    <a:cxn ang="0">
                      <a:pos x="167" y="58"/>
                    </a:cxn>
                    <a:cxn ang="0">
                      <a:pos x="155" y="66"/>
                    </a:cxn>
                    <a:cxn ang="0">
                      <a:pos x="143" y="73"/>
                    </a:cxn>
                    <a:cxn ang="0">
                      <a:pos x="132" y="82"/>
                    </a:cxn>
                    <a:cxn ang="0">
                      <a:pos x="120" y="89"/>
                    </a:cxn>
                    <a:cxn ang="0">
                      <a:pos x="110" y="98"/>
                    </a:cxn>
                    <a:cxn ang="0">
                      <a:pos x="98" y="105"/>
                    </a:cxn>
                    <a:cxn ang="0">
                      <a:pos x="87" y="112"/>
                    </a:cxn>
                    <a:cxn ang="0">
                      <a:pos x="76" y="121"/>
                    </a:cxn>
                    <a:cxn ang="0">
                      <a:pos x="65" y="130"/>
                    </a:cxn>
                    <a:cxn ang="0">
                      <a:pos x="53" y="139"/>
                    </a:cxn>
                    <a:cxn ang="0">
                      <a:pos x="40" y="149"/>
                    </a:cxn>
                    <a:cxn ang="0">
                      <a:pos x="28" y="159"/>
                    </a:cxn>
                    <a:cxn ang="0">
                      <a:pos x="16" y="171"/>
                    </a:cxn>
                    <a:cxn ang="0">
                      <a:pos x="11" y="172"/>
                    </a:cxn>
                    <a:cxn ang="0">
                      <a:pos x="9" y="173"/>
                    </a:cxn>
                    <a:cxn ang="0">
                      <a:pos x="5" y="172"/>
                    </a:cxn>
                    <a:cxn ang="0">
                      <a:pos x="3" y="171"/>
                    </a:cxn>
                    <a:cxn ang="0">
                      <a:pos x="1" y="167"/>
                    </a:cxn>
                    <a:cxn ang="0">
                      <a:pos x="0" y="164"/>
                    </a:cxn>
                    <a:cxn ang="0">
                      <a:pos x="0" y="160"/>
                    </a:cxn>
                    <a:cxn ang="0">
                      <a:pos x="3" y="156"/>
                    </a:cxn>
                    <a:cxn ang="0">
                      <a:pos x="3" y="156"/>
                    </a:cxn>
                  </a:cxnLst>
                  <a:rect l="0" t="0" r="r" b="b"/>
                  <a:pathLst>
                    <a:path w="216" h="173">
                      <a:moveTo>
                        <a:pt x="3" y="156"/>
                      </a:moveTo>
                      <a:lnTo>
                        <a:pt x="15" y="144"/>
                      </a:lnTo>
                      <a:lnTo>
                        <a:pt x="27" y="134"/>
                      </a:lnTo>
                      <a:lnTo>
                        <a:pt x="38" y="123"/>
                      </a:lnTo>
                      <a:lnTo>
                        <a:pt x="50" y="114"/>
                      </a:lnTo>
                      <a:lnTo>
                        <a:pt x="60" y="103"/>
                      </a:lnTo>
                      <a:lnTo>
                        <a:pt x="71" y="94"/>
                      </a:lnTo>
                      <a:lnTo>
                        <a:pt x="82" y="84"/>
                      </a:lnTo>
                      <a:lnTo>
                        <a:pt x="93" y="77"/>
                      </a:lnTo>
                      <a:lnTo>
                        <a:pt x="104" y="67"/>
                      </a:lnTo>
                      <a:lnTo>
                        <a:pt x="115" y="58"/>
                      </a:lnTo>
                      <a:lnTo>
                        <a:pt x="126" y="49"/>
                      </a:lnTo>
                      <a:lnTo>
                        <a:pt x="138" y="40"/>
                      </a:lnTo>
                      <a:lnTo>
                        <a:pt x="149" y="31"/>
                      </a:lnTo>
                      <a:lnTo>
                        <a:pt x="163" y="22"/>
                      </a:lnTo>
                      <a:lnTo>
                        <a:pt x="177" y="12"/>
                      </a:lnTo>
                      <a:lnTo>
                        <a:pt x="192" y="4"/>
                      </a:lnTo>
                      <a:lnTo>
                        <a:pt x="197" y="0"/>
                      </a:lnTo>
                      <a:lnTo>
                        <a:pt x="204" y="0"/>
                      </a:lnTo>
                      <a:lnTo>
                        <a:pt x="209" y="3"/>
                      </a:lnTo>
                      <a:lnTo>
                        <a:pt x="213" y="9"/>
                      </a:lnTo>
                      <a:lnTo>
                        <a:pt x="215" y="14"/>
                      </a:lnTo>
                      <a:lnTo>
                        <a:pt x="216" y="21"/>
                      </a:lnTo>
                      <a:lnTo>
                        <a:pt x="213" y="26"/>
                      </a:lnTo>
                      <a:lnTo>
                        <a:pt x="208" y="31"/>
                      </a:lnTo>
                      <a:lnTo>
                        <a:pt x="194" y="39"/>
                      </a:lnTo>
                      <a:lnTo>
                        <a:pt x="180" y="49"/>
                      </a:lnTo>
                      <a:lnTo>
                        <a:pt x="167" y="58"/>
                      </a:lnTo>
                      <a:lnTo>
                        <a:pt x="155" y="66"/>
                      </a:lnTo>
                      <a:lnTo>
                        <a:pt x="143" y="73"/>
                      </a:lnTo>
                      <a:lnTo>
                        <a:pt x="132" y="82"/>
                      </a:lnTo>
                      <a:lnTo>
                        <a:pt x="120" y="89"/>
                      </a:lnTo>
                      <a:lnTo>
                        <a:pt x="110" y="98"/>
                      </a:lnTo>
                      <a:lnTo>
                        <a:pt x="98" y="105"/>
                      </a:lnTo>
                      <a:lnTo>
                        <a:pt x="87" y="112"/>
                      </a:lnTo>
                      <a:lnTo>
                        <a:pt x="76" y="121"/>
                      </a:lnTo>
                      <a:lnTo>
                        <a:pt x="65" y="130"/>
                      </a:lnTo>
                      <a:lnTo>
                        <a:pt x="53" y="139"/>
                      </a:lnTo>
                      <a:lnTo>
                        <a:pt x="40" y="149"/>
                      </a:lnTo>
                      <a:lnTo>
                        <a:pt x="28" y="159"/>
                      </a:lnTo>
                      <a:lnTo>
                        <a:pt x="16" y="171"/>
                      </a:lnTo>
                      <a:lnTo>
                        <a:pt x="11" y="172"/>
                      </a:lnTo>
                      <a:lnTo>
                        <a:pt x="9" y="173"/>
                      </a:lnTo>
                      <a:lnTo>
                        <a:pt x="5" y="172"/>
                      </a:lnTo>
                      <a:lnTo>
                        <a:pt x="3" y="171"/>
                      </a:lnTo>
                      <a:lnTo>
                        <a:pt x="1" y="167"/>
                      </a:lnTo>
                      <a:lnTo>
                        <a:pt x="0" y="164"/>
                      </a:lnTo>
                      <a:lnTo>
                        <a:pt x="0" y="160"/>
                      </a:lnTo>
                      <a:lnTo>
                        <a:pt x="3" y="156"/>
                      </a:lnTo>
                      <a:lnTo>
                        <a:pt x="3" y="1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6" name="Freeform 73"/>
                <p:cNvSpPr>
                  <a:spLocks/>
                </p:cNvSpPr>
                <p:nvPr/>
              </p:nvSpPr>
              <p:spPr bwMode="auto">
                <a:xfrm>
                  <a:off x="2828" y="2676"/>
                  <a:ext cx="133" cy="73"/>
                </a:xfrm>
                <a:custGeom>
                  <a:avLst/>
                  <a:gdLst/>
                  <a:ahLst/>
                  <a:cxnLst>
                    <a:cxn ang="0">
                      <a:pos x="6" y="210"/>
                    </a:cxn>
                    <a:cxn ang="0">
                      <a:pos x="1" y="173"/>
                    </a:cxn>
                    <a:cxn ang="0">
                      <a:pos x="5" y="133"/>
                    </a:cxn>
                    <a:cxn ang="0">
                      <a:pos x="18" y="101"/>
                    </a:cxn>
                    <a:cxn ang="0">
                      <a:pos x="33" y="84"/>
                    </a:cxn>
                    <a:cxn ang="0">
                      <a:pos x="43" y="66"/>
                    </a:cxn>
                    <a:cxn ang="0">
                      <a:pos x="56" y="51"/>
                    </a:cxn>
                    <a:cxn ang="0">
                      <a:pos x="73" y="39"/>
                    </a:cxn>
                    <a:cxn ang="0">
                      <a:pos x="103" y="29"/>
                    </a:cxn>
                    <a:cxn ang="0">
                      <a:pos x="159" y="11"/>
                    </a:cxn>
                    <a:cxn ang="0">
                      <a:pos x="231" y="1"/>
                    </a:cxn>
                    <a:cxn ang="0">
                      <a:pos x="297" y="3"/>
                    </a:cxn>
                    <a:cxn ang="0">
                      <a:pos x="338" y="18"/>
                    </a:cxn>
                    <a:cxn ang="0">
                      <a:pos x="357" y="20"/>
                    </a:cxn>
                    <a:cxn ang="0">
                      <a:pos x="371" y="22"/>
                    </a:cxn>
                    <a:cxn ang="0">
                      <a:pos x="387" y="23"/>
                    </a:cxn>
                    <a:cxn ang="0">
                      <a:pos x="406" y="40"/>
                    </a:cxn>
                    <a:cxn ang="0">
                      <a:pos x="426" y="55"/>
                    </a:cxn>
                    <a:cxn ang="0">
                      <a:pos x="465" y="67"/>
                    </a:cxn>
                    <a:cxn ang="0">
                      <a:pos x="489" y="85"/>
                    </a:cxn>
                    <a:cxn ang="0">
                      <a:pos x="495" y="118"/>
                    </a:cxn>
                    <a:cxn ang="0">
                      <a:pos x="502" y="167"/>
                    </a:cxn>
                    <a:cxn ang="0">
                      <a:pos x="533" y="215"/>
                    </a:cxn>
                    <a:cxn ang="0">
                      <a:pos x="518" y="263"/>
                    </a:cxn>
                    <a:cxn ang="0">
                      <a:pos x="471" y="291"/>
                    </a:cxn>
                    <a:cxn ang="0">
                      <a:pos x="423" y="289"/>
                    </a:cxn>
                    <a:cxn ang="0">
                      <a:pos x="412" y="276"/>
                    </a:cxn>
                    <a:cxn ang="0">
                      <a:pos x="419" y="259"/>
                    </a:cxn>
                    <a:cxn ang="0">
                      <a:pos x="442" y="256"/>
                    </a:cxn>
                    <a:cxn ang="0">
                      <a:pos x="482" y="245"/>
                    </a:cxn>
                    <a:cxn ang="0">
                      <a:pos x="504" y="226"/>
                    </a:cxn>
                    <a:cxn ang="0">
                      <a:pos x="495" y="199"/>
                    </a:cxn>
                    <a:cxn ang="0">
                      <a:pos x="457" y="161"/>
                    </a:cxn>
                    <a:cxn ang="0">
                      <a:pos x="465" y="134"/>
                    </a:cxn>
                    <a:cxn ang="0">
                      <a:pos x="468" y="118"/>
                    </a:cxn>
                    <a:cxn ang="0">
                      <a:pos x="462" y="94"/>
                    </a:cxn>
                    <a:cxn ang="0">
                      <a:pos x="446" y="84"/>
                    </a:cxn>
                    <a:cxn ang="0">
                      <a:pos x="426" y="83"/>
                    </a:cxn>
                    <a:cxn ang="0">
                      <a:pos x="407" y="80"/>
                    </a:cxn>
                    <a:cxn ang="0">
                      <a:pos x="395" y="69"/>
                    </a:cxn>
                    <a:cxn ang="0">
                      <a:pos x="386" y="53"/>
                    </a:cxn>
                    <a:cxn ang="0">
                      <a:pos x="373" y="45"/>
                    </a:cxn>
                    <a:cxn ang="0">
                      <a:pos x="358" y="44"/>
                    </a:cxn>
                    <a:cxn ang="0">
                      <a:pos x="343" y="42"/>
                    </a:cxn>
                    <a:cxn ang="0">
                      <a:pos x="321" y="41"/>
                    </a:cxn>
                    <a:cxn ang="0">
                      <a:pos x="257" y="23"/>
                    </a:cxn>
                    <a:cxn ang="0">
                      <a:pos x="181" y="33"/>
                    </a:cxn>
                    <a:cxn ang="0">
                      <a:pos x="116" y="51"/>
                    </a:cxn>
                    <a:cxn ang="0">
                      <a:pos x="86" y="58"/>
                    </a:cxn>
                    <a:cxn ang="0">
                      <a:pos x="69" y="78"/>
                    </a:cxn>
                    <a:cxn ang="0">
                      <a:pos x="67" y="97"/>
                    </a:cxn>
                    <a:cxn ang="0">
                      <a:pos x="62" y="112"/>
                    </a:cxn>
                    <a:cxn ang="0">
                      <a:pos x="43" y="118"/>
                    </a:cxn>
                    <a:cxn ang="0">
                      <a:pos x="32" y="135"/>
                    </a:cxn>
                    <a:cxn ang="0">
                      <a:pos x="27" y="156"/>
                    </a:cxn>
                    <a:cxn ang="0">
                      <a:pos x="27" y="177"/>
                    </a:cxn>
                    <a:cxn ang="0">
                      <a:pos x="32" y="197"/>
                    </a:cxn>
                    <a:cxn ang="0">
                      <a:pos x="50" y="190"/>
                    </a:cxn>
                    <a:cxn ang="0">
                      <a:pos x="66" y="180"/>
                    </a:cxn>
                    <a:cxn ang="0">
                      <a:pos x="82" y="178"/>
                    </a:cxn>
                    <a:cxn ang="0">
                      <a:pos x="82" y="191"/>
                    </a:cxn>
                    <a:cxn ang="0">
                      <a:pos x="65" y="212"/>
                    </a:cxn>
                    <a:cxn ang="0">
                      <a:pos x="32" y="230"/>
                    </a:cxn>
                  </a:cxnLst>
                  <a:rect l="0" t="0" r="r" b="b"/>
                  <a:pathLst>
                    <a:path w="533" h="294">
                      <a:moveTo>
                        <a:pt x="32" y="230"/>
                      </a:moveTo>
                      <a:lnTo>
                        <a:pt x="12" y="224"/>
                      </a:lnTo>
                      <a:lnTo>
                        <a:pt x="9" y="217"/>
                      </a:lnTo>
                      <a:lnTo>
                        <a:pt x="6" y="210"/>
                      </a:lnTo>
                      <a:lnTo>
                        <a:pt x="4" y="201"/>
                      </a:lnTo>
                      <a:lnTo>
                        <a:pt x="3" y="193"/>
                      </a:lnTo>
                      <a:lnTo>
                        <a:pt x="1" y="182"/>
                      </a:lnTo>
                      <a:lnTo>
                        <a:pt x="1" y="173"/>
                      </a:lnTo>
                      <a:lnTo>
                        <a:pt x="0" y="162"/>
                      </a:lnTo>
                      <a:lnTo>
                        <a:pt x="1" y="152"/>
                      </a:lnTo>
                      <a:lnTo>
                        <a:pt x="3" y="143"/>
                      </a:lnTo>
                      <a:lnTo>
                        <a:pt x="5" y="133"/>
                      </a:lnTo>
                      <a:lnTo>
                        <a:pt x="6" y="123"/>
                      </a:lnTo>
                      <a:lnTo>
                        <a:pt x="11" y="114"/>
                      </a:lnTo>
                      <a:lnTo>
                        <a:pt x="15" y="107"/>
                      </a:lnTo>
                      <a:lnTo>
                        <a:pt x="18" y="101"/>
                      </a:lnTo>
                      <a:lnTo>
                        <a:pt x="26" y="96"/>
                      </a:lnTo>
                      <a:lnTo>
                        <a:pt x="32" y="95"/>
                      </a:lnTo>
                      <a:lnTo>
                        <a:pt x="32" y="89"/>
                      </a:lnTo>
                      <a:lnTo>
                        <a:pt x="33" y="84"/>
                      </a:lnTo>
                      <a:lnTo>
                        <a:pt x="36" y="78"/>
                      </a:lnTo>
                      <a:lnTo>
                        <a:pt x="38" y="74"/>
                      </a:lnTo>
                      <a:lnTo>
                        <a:pt x="39" y="69"/>
                      </a:lnTo>
                      <a:lnTo>
                        <a:pt x="43" y="66"/>
                      </a:lnTo>
                      <a:lnTo>
                        <a:pt x="45" y="62"/>
                      </a:lnTo>
                      <a:lnTo>
                        <a:pt x="49" y="58"/>
                      </a:lnTo>
                      <a:lnTo>
                        <a:pt x="53" y="55"/>
                      </a:lnTo>
                      <a:lnTo>
                        <a:pt x="56" y="51"/>
                      </a:lnTo>
                      <a:lnTo>
                        <a:pt x="60" y="47"/>
                      </a:lnTo>
                      <a:lnTo>
                        <a:pt x="65" y="45"/>
                      </a:lnTo>
                      <a:lnTo>
                        <a:pt x="69" y="41"/>
                      </a:lnTo>
                      <a:lnTo>
                        <a:pt x="73" y="39"/>
                      </a:lnTo>
                      <a:lnTo>
                        <a:pt x="77" y="38"/>
                      </a:lnTo>
                      <a:lnTo>
                        <a:pt x="82" y="35"/>
                      </a:lnTo>
                      <a:lnTo>
                        <a:pt x="95" y="35"/>
                      </a:lnTo>
                      <a:lnTo>
                        <a:pt x="103" y="29"/>
                      </a:lnTo>
                      <a:lnTo>
                        <a:pt x="115" y="23"/>
                      </a:lnTo>
                      <a:lnTo>
                        <a:pt x="128" y="18"/>
                      </a:lnTo>
                      <a:lnTo>
                        <a:pt x="144" y="14"/>
                      </a:lnTo>
                      <a:lnTo>
                        <a:pt x="159" y="11"/>
                      </a:lnTo>
                      <a:lnTo>
                        <a:pt x="176" y="7"/>
                      </a:lnTo>
                      <a:lnTo>
                        <a:pt x="194" y="5"/>
                      </a:lnTo>
                      <a:lnTo>
                        <a:pt x="213" y="2"/>
                      </a:lnTo>
                      <a:lnTo>
                        <a:pt x="231" y="1"/>
                      </a:lnTo>
                      <a:lnTo>
                        <a:pt x="248" y="0"/>
                      </a:lnTo>
                      <a:lnTo>
                        <a:pt x="265" y="0"/>
                      </a:lnTo>
                      <a:lnTo>
                        <a:pt x="282" y="2"/>
                      </a:lnTo>
                      <a:lnTo>
                        <a:pt x="297" y="3"/>
                      </a:lnTo>
                      <a:lnTo>
                        <a:pt x="310" y="7"/>
                      </a:lnTo>
                      <a:lnTo>
                        <a:pt x="321" y="12"/>
                      </a:lnTo>
                      <a:lnTo>
                        <a:pt x="331" y="18"/>
                      </a:lnTo>
                      <a:lnTo>
                        <a:pt x="338" y="18"/>
                      </a:lnTo>
                      <a:lnTo>
                        <a:pt x="346" y="19"/>
                      </a:lnTo>
                      <a:lnTo>
                        <a:pt x="349" y="19"/>
                      </a:lnTo>
                      <a:lnTo>
                        <a:pt x="353" y="19"/>
                      </a:lnTo>
                      <a:lnTo>
                        <a:pt x="357" y="20"/>
                      </a:lnTo>
                      <a:lnTo>
                        <a:pt x="360" y="22"/>
                      </a:lnTo>
                      <a:lnTo>
                        <a:pt x="364" y="22"/>
                      </a:lnTo>
                      <a:lnTo>
                        <a:pt x="368" y="22"/>
                      </a:lnTo>
                      <a:lnTo>
                        <a:pt x="371" y="22"/>
                      </a:lnTo>
                      <a:lnTo>
                        <a:pt x="376" y="22"/>
                      </a:lnTo>
                      <a:lnTo>
                        <a:pt x="379" y="22"/>
                      </a:lnTo>
                      <a:lnTo>
                        <a:pt x="382" y="23"/>
                      </a:lnTo>
                      <a:lnTo>
                        <a:pt x="387" y="23"/>
                      </a:lnTo>
                      <a:lnTo>
                        <a:pt x="391" y="24"/>
                      </a:lnTo>
                      <a:lnTo>
                        <a:pt x="397" y="30"/>
                      </a:lnTo>
                      <a:lnTo>
                        <a:pt x="403" y="38"/>
                      </a:lnTo>
                      <a:lnTo>
                        <a:pt x="406" y="40"/>
                      </a:lnTo>
                      <a:lnTo>
                        <a:pt x="409" y="44"/>
                      </a:lnTo>
                      <a:lnTo>
                        <a:pt x="412" y="47"/>
                      </a:lnTo>
                      <a:lnTo>
                        <a:pt x="414" y="51"/>
                      </a:lnTo>
                      <a:lnTo>
                        <a:pt x="426" y="55"/>
                      </a:lnTo>
                      <a:lnTo>
                        <a:pt x="439" y="57"/>
                      </a:lnTo>
                      <a:lnTo>
                        <a:pt x="448" y="61"/>
                      </a:lnTo>
                      <a:lnTo>
                        <a:pt x="458" y="64"/>
                      </a:lnTo>
                      <a:lnTo>
                        <a:pt x="465" y="67"/>
                      </a:lnTo>
                      <a:lnTo>
                        <a:pt x="474" y="72"/>
                      </a:lnTo>
                      <a:lnTo>
                        <a:pt x="479" y="75"/>
                      </a:lnTo>
                      <a:lnTo>
                        <a:pt x="485" y="80"/>
                      </a:lnTo>
                      <a:lnTo>
                        <a:pt x="489" y="85"/>
                      </a:lnTo>
                      <a:lnTo>
                        <a:pt x="492" y="93"/>
                      </a:lnTo>
                      <a:lnTo>
                        <a:pt x="493" y="100"/>
                      </a:lnTo>
                      <a:lnTo>
                        <a:pt x="495" y="108"/>
                      </a:lnTo>
                      <a:lnTo>
                        <a:pt x="495" y="118"/>
                      </a:lnTo>
                      <a:lnTo>
                        <a:pt x="493" y="129"/>
                      </a:lnTo>
                      <a:lnTo>
                        <a:pt x="490" y="143"/>
                      </a:lnTo>
                      <a:lnTo>
                        <a:pt x="486" y="157"/>
                      </a:lnTo>
                      <a:lnTo>
                        <a:pt x="502" y="167"/>
                      </a:lnTo>
                      <a:lnTo>
                        <a:pt x="515" y="178"/>
                      </a:lnTo>
                      <a:lnTo>
                        <a:pt x="524" y="190"/>
                      </a:lnTo>
                      <a:lnTo>
                        <a:pt x="530" y="202"/>
                      </a:lnTo>
                      <a:lnTo>
                        <a:pt x="533" y="215"/>
                      </a:lnTo>
                      <a:lnTo>
                        <a:pt x="533" y="228"/>
                      </a:lnTo>
                      <a:lnTo>
                        <a:pt x="530" y="240"/>
                      </a:lnTo>
                      <a:lnTo>
                        <a:pt x="525" y="252"/>
                      </a:lnTo>
                      <a:lnTo>
                        <a:pt x="518" y="263"/>
                      </a:lnTo>
                      <a:lnTo>
                        <a:pt x="508" y="273"/>
                      </a:lnTo>
                      <a:lnTo>
                        <a:pt x="497" y="280"/>
                      </a:lnTo>
                      <a:lnTo>
                        <a:pt x="486" y="288"/>
                      </a:lnTo>
                      <a:lnTo>
                        <a:pt x="471" y="291"/>
                      </a:lnTo>
                      <a:lnTo>
                        <a:pt x="458" y="294"/>
                      </a:lnTo>
                      <a:lnTo>
                        <a:pt x="442" y="293"/>
                      </a:lnTo>
                      <a:lnTo>
                        <a:pt x="428" y="290"/>
                      </a:lnTo>
                      <a:lnTo>
                        <a:pt x="423" y="289"/>
                      </a:lnTo>
                      <a:lnTo>
                        <a:pt x="419" y="287"/>
                      </a:lnTo>
                      <a:lnTo>
                        <a:pt x="417" y="284"/>
                      </a:lnTo>
                      <a:lnTo>
                        <a:pt x="414" y="282"/>
                      </a:lnTo>
                      <a:lnTo>
                        <a:pt x="412" y="276"/>
                      </a:lnTo>
                      <a:lnTo>
                        <a:pt x="412" y="271"/>
                      </a:lnTo>
                      <a:lnTo>
                        <a:pt x="413" y="265"/>
                      </a:lnTo>
                      <a:lnTo>
                        <a:pt x="417" y="261"/>
                      </a:lnTo>
                      <a:lnTo>
                        <a:pt x="419" y="259"/>
                      </a:lnTo>
                      <a:lnTo>
                        <a:pt x="423" y="257"/>
                      </a:lnTo>
                      <a:lnTo>
                        <a:pt x="426" y="257"/>
                      </a:lnTo>
                      <a:lnTo>
                        <a:pt x="431" y="257"/>
                      </a:lnTo>
                      <a:lnTo>
                        <a:pt x="442" y="256"/>
                      </a:lnTo>
                      <a:lnTo>
                        <a:pt x="454" y="255"/>
                      </a:lnTo>
                      <a:lnTo>
                        <a:pt x="464" y="252"/>
                      </a:lnTo>
                      <a:lnTo>
                        <a:pt x="474" y="250"/>
                      </a:lnTo>
                      <a:lnTo>
                        <a:pt x="482" y="245"/>
                      </a:lnTo>
                      <a:lnTo>
                        <a:pt x="490" y="241"/>
                      </a:lnTo>
                      <a:lnTo>
                        <a:pt x="496" y="237"/>
                      </a:lnTo>
                      <a:lnTo>
                        <a:pt x="502" y="232"/>
                      </a:lnTo>
                      <a:lnTo>
                        <a:pt x="504" y="226"/>
                      </a:lnTo>
                      <a:lnTo>
                        <a:pt x="506" y="219"/>
                      </a:lnTo>
                      <a:lnTo>
                        <a:pt x="504" y="212"/>
                      </a:lnTo>
                      <a:lnTo>
                        <a:pt x="501" y="206"/>
                      </a:lnTo>
                      <a:lnTo>
                        <a:pt x="495" y="199"/>
                      </a:lnTo>
                      <a:lnTo>
                        <a:pt x="487" y="191"/>
                      </a:lnTo>
                      <a:lnTo>
                        <a:pt x="476" y="184"/>
                      </a:lnTo>
                      <a:lnTo>
                        <a:pt x="463" y="178"/>
                      </a:lnTo>
                      <a:lnTo>
                        <a:pt x="457" y="161"/>
                      </a:lnTo>
                      <a:lnTo>
                        <a:pt x="458" y="154"/>
                      </a:lnTo>
                      <a:lnTo>
                        <a:pt x="460" y="147"/>
                      </a:lnTo>
                      <a:lnTo>
                        <a:pt x="463" y="140"/>
                      </a:lnTo>
                      <a:lnTo>
                        <a:pt x="465" y="134"/>
                      </a:lnTo>
                      <a:lnTo>
                        <a:pt x="467" y="129"/>
                      </a:lnTo>
                      <a:lnTo>
                        <a:pt x="467" y="125"/>
                      </a:lnTo>
                      <a:lnTo>
                        <a:pt x="468" y="122"/>
                      </a:lnTo>
                      <a:lnTo>
                        <a:pt x="468" y="118"/>
                      </a:lnTo>
                      <a:lnTo>
                        <a:pt x="468" y="111"/>
                      </a:lnTo>
                      <a:lnTo>
                        <a:pt x="467" y="103"/>
                      </a:lnTo>
                      <a:lnTo>
                        <a:pt x="464" y="97"/>
                      </a:lnTo>
                      <a:lnTo>
                        <a:pt x="462" y="94"/>
                      </a:lnTo>
                      <a:lnTo>
                        <a:pt x="458" y="90"/>
                      </a:lnTo>
                      <a:lnTo>
                        <a:pt x="454" y="88"/>
                      </a:lnTo>
                      <a:lnTo>
                        <a:pt x="449" y="85"/>
                      </a:lnTo>
                      <a:lnTo>
                        <a:pt x="446" y="84"/>
                      </a:lnTo>
                      <a:lnTo>
                        <a:pt x="441" y="84"/>
                      </a:lnTo>
                      <a:lnTo>
                        <a:pt x="436" y="84"/>
                      </a:lnTo>
                      <a:lnTo>
                        <a:pt x="431" y="83"/>
                      </a:lnTo>
                      <a:lnTo>
                        <a:pt x="426" y="83"/>
                      </a:lnTo>
                      <a:lnTo>
                        <a:pt x="420" y="83"/>
                      </a:lnTo>
                      <a:lnTo>
                        <a:pt x="417" y="83"/>
                      </a:lnTo>
                      <a:lnTo>
                        <a:pt x="412" y="82"/>
                      </a:lnTo>
                      <a:lnTo>
                        <a:pt x="407" y="80"/>
                      </a:lnTo>
                      <a:lnTo>
                        <a:pt x="403" y="79"/>
                      </a:lnTo>
                      <a:lnTo>
                        <a:pt x="401" y="78"/>
                      </a:lnTo>
                      <a:lnTo>
                        <a:pt x="396" y="74"/>
                      </a:lnTo>
                      <a:lnTo>
                        <a:pt x="395" y="69"/>
                      </a:lnTo>
                      <a:lnTo>
                        <a:pt x="392" y="66"/>
                      </a:lnTo>
                      <a:lnTo>
                        <a:pt x="390" y="62"/>
                      </a:lnTo>
                      <a:lnTo>
                        <a:pt x="388" y="57"/>
                      </a:lnTo>
                      <a:lnTo>
                        <a:pt x="386" y="53"/>
                      </a:lnTo>
                      <a:lnTo>
                        <a:pt x="384" y="50"/>
                      </a:lnTo>
                      <a:lnTo>
                        <a:pt x="381" y="49"/>
                      </a:lnTo>
                      <a:lnTo>
                        <a:pt x="376" y="46"/>
                      </a:lnTo>
                      <a:lnTo>
                        <a:pt x="373" y="45"/>
                      </a:lnTo>
                      <a:lnTo>
                        <a:pt x="369" y="44"/>
                      </a:lnTo>
                      <a:lnTo>
                        <a:pt x="365" y="44"/>
                      </a:lnTo>
                      <a:lnTo>
                        <a:pt x="362" y="44"/>
                      </a:lnTo>
                      <a:lnTo>
                        <a:pt x="358" y="44"/>
                      </a:lnTo>
                      <a:lnTo>
                        <a:pt x="354" y="44"/>
                      </a:lnTo>
                      <a:lnTo>
                        <a:pt x="351" y="44"/>
                      </a:lnTo>
                      <a:lnTo>
                        <a:pt x="347" y="42"/>
                      </a:lnTo>
                      <a:lnTo>
                        <a:pt x="343" y="42"/>
                      </a:lnTo>
                      <a:lnTo>
                        <a:pt x="338" y="41"/>
                      </a:lnTo>
                      <a:lnTo>
                        <a:pt x="336" y="41"/>
                      </a:lnTo>
                      <a:lnTo>
                        <a:pt x="327" y="41"/>
                      </a:lnTo>
                      <a:lnTo>
                        <a:pt x="321" y="41"/>
                      </a:lnTo>
                      <a:lnTo>
                        <a:pt x="307" y="33"/>
                      </a:lnTo>
                      <a:lnTo>
                        <a:pt x="292" y="28"/>
                      </a:lnTo>
                      <a:lnTo>
                        <a:pt x="275" y="24"/>
                      </a:lnTo>
                      <a:lnTo>
                        <a:pt x="257" y="23"/>
                      </a:lnTo>
                      <a:lnTo>
                        <a:pt x="237" y="23"/>
                      </a:lnTo>
                      <a:lnTo>
                        <a:pt x="219" y="27"/>
                      </a:lnTo>
                      <a:lnTo>
                        <a:pt x="199" y="29"/>
                      </a:lnTo>
                      <a:lnTo>
                        <a:pt x="181" y="33"/>
                      </a:lnTo>
                      <a:lnTo>
                        <a:pt x="161" y="38"/>
                      </a:lnTo>
                      <a:lnTo>
                        <a:pt x="145" y="41"/>
                      </a:lnTo>
                      <a:lnTo>
                        <a:pt x="130" y="46"/>
                      </a:lnTo>
                      <a:lnTo>
                        <a:pt x="116" y="51"/>
                      </a:lnTo>
                      <a:lnTo>
                        <a:pt x="103" y="55"/>
                      </a:lnTo>
                      <a:lnTo>
                        <a:pt x="94" y="57"/>
                      </a:lnTo>
                      <a:lnTo>
                        <a:pt x="88" y="58"/>
                      </a:lnTo>
                      <a:lnTo>
                        <a:pt x="86" y="58"/>
                      </a:lnTo>
                      <a:lnTo>
                        <a:pt x="78" y="62"/>
                      </a:lnTo>
                      <a:lnTo>
                        <a:pt x="75" y="68"/>
                      </a:lnTo>
                      <a:lnTo>
                        <a:pt x="71" y="73"/>
                      </a:lnTo>
                      <a:lnTo>
                        <a:pt x="69" y="78"/>
                      </a:lnTo>
                      <a:lnTo>
                        <a:pt x="67" y="83"/>
                      </a:lnTo>
                      <a:lnTo>
                        <a:pt x="67" y="88"/>
                      </a:lnTo>
                      <a:lnTo>
                        <a:pt x="67" y="93"/>
                      </a:lnTo>
                      <a:lnTo>
                        <a:pt x="67" y="97"/>
                      </a:lnTo>
                      <a:lnTo>
                        <a:pt x="67" y="101"/>
                      </a:lnTo>
                      <a:lnTo>
                        <a:pt x="66" y="105"/>
                      </a:lnTo>
                      <a:lnTo>
                        <a:pt x="65" y="108"/>
                      </a:lnTo>
                      <a:lnTo>
                        <a:pt x="62" y="112"/>
                      </a:lnTo>
                      <a:lnTo>
                        <a:pt x="60" y="113"/>
                      </a:lnTo>
                      <a:lnTo>
                        <a:pt x="55" y="116"/>
                      </a:lnTo>
                      <a:lnTo>
                        <a:pt x="50" y="117"/>
                      </a:lnTo>
                      <a:lnTo>
                        <a:pt x="43" y="118"/>
                      </a:lnTo>
                      <a:lnTo>
                        <a:pt x="39" y="122"/>
                      </a:lnTo>
                      <a:lnTo>
                        <a:pt x="37" y="125"/>
                      </a:lnTo>
                      <a:lnTo>
                        <a:pt x="34" y="130"/>
                      </a:lnTo>
                      <a:lnTo>
                        <a:pt x="32" y="135"/>
                      </a:lnTo>
                      <a:lnTo>
                        <a:pt x="29" y="140"/>
                      </a:lnTo>
                      <a:lnTo>
                        <a:pt x="28" y="146"/>
                      </a:lnTo>
                      <a:lnTo>
                        <a:pt x="27" y="151"/>
                      </a:lnTo>
                      <a:lnTo>
                        <a:pt x="27" y="156"/>
                      </a:lnTo>
                      <a:lnTo>
                        <a:pt x="26" y="161"/>
                      </a:lnTo>
                      <a:lnTo>
                        <a:pt x="26" y="167"/>
                      </a:lnTo>
                      <a:lnTo>
                        <a:pt x="26" y="171"/>
                      </a:lnTo>
                      <a:lnTo>
                        <a:pt x="27" y="177"/>
                      </a:lnTo>
                      <a:lnTo>
                        <a:pt x="27" y="182"/>
                      </a:lnTo>
                      <a:lnTo>
                        <a:pt x="28" y="186"/>
                      </a:lnTo>
                      <a:lnTo>
                        <a:pt x="29" y="191"/>
                      </a:lnTo>
                      <a:lnTo>
                        <a:pt x="32" y="197"/>
                      </a:lnTo>
                      <a:lnTo>
                        <a:pt x="37" y="195"/>
                      </a:lnTo>
                      <a:lnTo>
                        <a:pt x="40" y="194"/>
                      </a:lnTo>
                      <a:lnTo>
                        <a:pt x="45" y="191"/>
                      </a:lnTo>
                      <a:lnTo>
                        <a:pt x="50" y="190"/>
                      </a:lnTo>
                      <a:lnTo>
                        <a:pt x="54" y="186"/>
                      </a:lnTo>
                      <a:lnTo>
                        <a:pt x="58" y="185"/>
                      </a:lnTo>
                      <a:lnTo>
                        <a:pt x="61" y="183"/>
                      </a:lnTo>
                      <a:lnTo>
                        <a:pt x="66" y="180"/>
                      </a:lnTo>
                      <a:lnTo>
                        <a:pt x="71" y="178"/>
                      </a:lnTo>
                      <a:lnTo>
                        <a:pt x="76" y="176"/>
                      </a:lnTo>
                      <a:lnTo>
                        <a:pt x="80" y="176"/>
                      </a:lnTo>
                      <a:lnTo>
                        <a:pt x="82" y="178"/>
                      </a:lnTo>
                      <a:lnTo>
                        <a:pt x="83" y="179"/>
                      </a:lnTo>
                      <a:lnTo>
                        <a:pt x="84" y="182"/>
                      </a:lnTo>
                      <a:lnTo>
                        <a:pt x="83" y="186"/>
                      </a:lnTo>
                      <a:lnTo>
                        <a:pt x="82" y="191"/>
                      </a:lnTo>
                      <a:lnTo>
                        <a:pt x="80" y="196"/>
                      </a:lnTo>
                      <a:lnTo>
                        <a:pt x="76" y="201"/>
                      </a:lnTo>
                      <a:lnTo>
                        <a:pt x="71" y="207"/>
                      </a:lnTo>
                      <a:lnTo>
                        <a:pt x="65" y="212"/>
                      </a:lnTo>
                      <a:lnTo>
                        <a:pt x="58" y="217"/>
                      </a:lnTo>
                      <a:lnTo>
                        <a:pt x="50" y="223"/>
                      </a:lnTo>
                      <a:lnTo>
                        <a:pt x="42" y="227"/>
                      </a:lnTo>
                      <a:lnTo>
                        <a:pt x="32" y="230"/>
                      </a:lnTo>
                      <a:lnTo>
                        <a:pt x="32" y="2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7" name="Freeform 74"/>
                <p:cNvSpPr>
                  <a:spLocks/>
                </p:cNvSpPr>
                <p:nvPr/>
              </p:nvSpPr>
              <p:spPr bwMode="auto">
                <a:xfrm>
                  <a:off x="2783" y="2937"/>
                  <a:ext cx="163" cy="127"/>
                </a:xfrm>
                <a:custGeom>
                  <a:avLst/>
                  <a:gdLst/>
                  <a:ahLst/>
                  <a:cxnLst>
                    <a:cxn ang="0">
                      <a:pos x="35" y="322"/>
                    </a:cxn>
                    <a:cxn ang="0">
                      <a:pos x="113" y="413"/>
                    </a:cxn>
                    <a:cxn ang="0">
                      <a:pos x="280" y="465"/>
                    </a:cxn>
                    <a:cxn ang="0">
                      <a:pos x="454" y="417"/>
                    </a:cxn>
                    <a:cxn ang="0">
                      <a:pos x="515" y="323"/>
                    </a:cxn>
                    <a:cxn ang="0">
                      <a:pos x="523" y="297"/>
                    </a:cxn>
                    <a:cxn ang="0">
                      <a:pos x="538" y="273"/>
                    </a:cxn>
                    <a:cxn ang="0">
                      <a:pos x="554" y="250"/>
                    </a:cxn>
                    <a:cxn ang="0">
                      <a:pos x="561" y="229"/>
                    </a:cxn>
                    <a:cxn ang="0">
                      <a:pos x="564" y="211"/>
                    </a:cxn>
                    <a:cxn ang="0">
                      <a:pos x="565" y="192"/>
                    </a:cxn>
                    <a:cxn ang="0">
                      <a:pos x="569" y="174"/>
                    </a:cxn>
                    <a:cxn ang="0">
                      <a:pos x="581" y="150"/>
                    </a:cxn>
                    <a:cxn ang="0">
                      <a:pos x="591" y="130"/>
                    </a:cxn>
                    <a:cxn ang="0">
                      <a:pos x="597" y="114"/>
                    </a:cxn>
                    <a:cxn ang="0">
                      <a:pos x="596" y="91"/>
                    </a:cxn>
                    <a:cxn ang="0">
                      <a:pos x="593" y="61"/>
                    </a:cxn>
                    <a:cxn ang="0">
                      <a:pos x="600" y="43"/>
                    </a:cxn>
                    <a:cxn ang="0">
                      <a:pos x="615" y="36"/>
                    </a:cxn>
                    <a:cxn ang="0">
                      <a:pos x="631" y="43"/>
                    </a:cxn>
                    <a:cxn ang="0">
                      <a:pos x="647" y="72"/>
                    </a:cxn>
                    <a:cxn ang="0">
                      <a:pos x="648" y="107"/>
                    </a:cxn>
                    <a:cxn ang="0">
                      <a:pos x="637" y="140"/>
                    </a:cxn>
                    <a:cxn ang="0">
                      <a:pos x="621" y="173"/>
                    </a:cxn>
                    <a:cxn ang="0">
                      <a:pos x="610" y="197"/>
                    </a:cxn>
                    <a:cxn ang="0">
                      <a:pos x="608" y="214"/>
                    </a:cxn>
                    <a:cxn ang="0">
                      <a:pos x="608" y="231"/>
                    </a:cxn>
                    <a:cxn ang="0">
                      <a:pos x="608" y="250"/>
                    </a:cxn>
                    <a:cxn ang="0">
                      <a:pos x="599" y="269"/>
                    </a:cxn>
                    <a:cxn ang="0">
                      <a:pos x="580" y="289"/>
                    </a:cxn>
                    <a:cxn ang="0">
                      <a:pos x="570" y="302"/>
                    </a:cxn>
                    <a:cxn ang="0">
                      <a:pos x="566" y="328"/>
                    </a:cxn>
                    <a:cxn ang="0">
                      <a:pos x="560" y="364"/>
                    </a:cxn>
                    <a:cxn ang="0">
                      <a:pos x="544" y="399"/>
                    </a:cxn>
                    <a:cxn ang="0">
                      <a:pos x="520" y="427"/>
                    </a:cxn>
                    <a:cxn ang="0">
                      <a:pos x="489" y="449"/>
                    </a:cxn>
                    <a:cxn ang="0">
                      <a:pos x="278" y="507"/>
                    </a:cxn>
                    <a:cxn ang="0">
                      <a:pos x="108" y="461"/>
                    </a:cxn>
                    <a:cxn ang="0">
                      <a:pos x="11" y="361"/>
                    </a:cxn>
                    <a:cxn ang="0">
                      <a:pos x="19" y="258"/>
                    </a:cxn>
                    <a:cxn ang="0">
                      <a:pos x="14" y="238"/>
                    </a:cxn>
                    <a:cxn ang="0">
                      <a:pos x="12" y="216"/>
                    </a:cxn>
                    <a:cxn ang="0">
                      <a:pos x="14" y="192"/>
                    </a:cxn>
                    <a:cxn ang="0">
                      <a:pos x="22" y="172"/>
                    </a:cxn>
                    <a:cxn ang="0">
                      <a:pos x="3" y="134"/>
                    </a:cxn>
                    <a:cxn ang="0">
                      <a:pos x="3" y="84"/>
                    </a:cxn>
                    <a:cxn ang="0">
                      <a:pos x="19" y="36"/>
                    </a:cxn>
                    <a:cxn ang="0">
                      <a:pos x="45" y="7"/>
                    </a:cxn>
                    <a:cxn ang="0">
                      <a:pos x="66" y="7"/>
                    </a:cxn>
                    <a:cxn ang="0">
                      <a:pos x="49" y="46"/>
                    </a:cxn>
                    <a:cxn ang="0">
                      <a:pos x="31" y="98"/>
                    </a:cxn>
                    <a:cxn ang="0">
                      <a:pos x="52" y="148"/>
                    </a:cxn>
                    <a:cxn ang="0">
                      <a:pos x="59" y="167"/>
                    </a:cxn>
                    <a:cxn ang="0">
                      <a:pos x="59" y="197"/>
                    </a:cxn>
                    <a:cxn ang="0">
                      <a:pos x="58" y="229"/>
                    </a:cxn>
                    <a:cxn ang="0">
                      <a:pos x="62" y="256"/>
                    </a:cxn>
                  </a:cxnLst>
                  <a:rect l="0" t="0" r="r" b="b"/>
                  <a:pathLst>
                    <a:path w="650" h="507">
                      <a:moveTo>
                        <a:pt x="62" y="256"/>
                      </a:moveTo>
                      <a:lnTo>
                        <a:pt x="55" y="279"/>
                      </a:lnTo>
                      <a:lnTo>
                        <a:pt x="39" y="299"/>
                      </a:lnTo>
                      <a:lnTo>
                        <a:pt x="35" y="322"/>
                      </a:lnTo>
                      <a:lnTo>
                        <a:pt x="41" y="345"/>
                      </a:lnTo>
                      <a:lnTo>
                        <a:pt x="58" y="369"/>
                      </a:lnTo>
                      <a:lnTo>
                        <a:pt x="83" y="391"/>
                      </a:lnTo>
                      <a:lnTo>
                        <a:pt x="113" y="413"/>
                      </a:lnTo>
                      <a:lnTo>
                        <a:pt x="150" y="432"/>
                      </a:lnTo>
                      <a:lnTo>
                        <a:pt x="191" y="447"/>
                      </a:lnTo>
                      <a:lnTo>
                        <a:pt x="235" y="458"/>
                      </a:lnTo>
                      <a:lnTo>
                        <a:pt x="280" y="465"/>
                      </a:lnTo>
                      <a:lnTo>
                        <a:pt x="327" y="463"/>
                      </a:lnTo>
                      <a:lnTo>
                        <a:pt x="372" y="456"/>
                      </a:lnTo>
                      <a:lnTo>
                        <a:pt x="415" y="440"/>
                      </a:lnTo>
                      <a:lnTo>
                        <a:pt x="454" y="417"/>
                      </a:lnTo>
                      <a:lnTo>
                        <a:pt x="488" y="383"/>
                      </a:lnTo>
                      <a:lnTo>
                        <a:pt x="516" y="339"/>
                      </a:lnTo>
                      <a:lnTo>
                        <a:pt x="515" y="330"/>
                      </a:lnTo>
                      <a:lnTo>
                        <a:pt x="515" y="323"/>
                      </a:lnTo>
                      <a:lnTo>
                        <a:pt x="516" y="317"/>
                      </a:lnTo>
                      <a:lnTo>
                        <a:pt x="519" y="311"/>
                      </a:lnTo>
                      <a:lnTo>
                        <a:pt x="521" y="303"/>
                      </a:lnTo>
                      <a:lnTo>
                        <a:pt x="523" y="297"/>
                      </a:lnTo>
                      <a:lnTo>
                        <a:pt x="527" y="291"/>
                      </a:lnTo>
                      <a:lnTo>
                        <a:pt x="531" y="286"/>
                      </a:lnTo>
                      <a:lnTo>
                        <a:pt x="534" y="279"/>
                      </a:lnTo>
                      <a:lnTo>
                        <a:pt x="538" y="273"/>
                      </a:lnTo>
                      <a:lnTo>
                        <a:pt x="542" y="267"/>
                      </a:lnTo>
                      <a:lnTo>
                        <a:pt x="545" y="262"/>
                      </a:lnTo>
                      <a:lnTo>
                        <a:pt x="549" y="256"/>
                      </a:lnTo>
                      <a:lnTo>
                        <a:pt x="554" y="250"/>
                      </a:lnTo>
                      <a:lnTo>
                        <a:pt x="556" y="244"/>
                      </a:lnTo>
                      <a:lnTo>
                        <a:pt x="560" y="239"/>
                      </a:lnTo>
                      <a:lnTo>
                        <a:pt x="560" y="234"/>
                      </a:lnTo>
                      <a:lnTo>
                        <a:pt x="561" y="229"/>
                      </a:lnTo>
                      <a:lnTo>
                        <a:pt x="563" y="224"/>
                      </a:lnTo>
                      <a:lnTo>
                        <a:pt x="564" y="220"/>
                      </a:lnTo>
                      <a:lnTo>
                        <a:pt x="564" y="216"/>
                      </a:lnTo>
                      <a:lnTo>
                        <a:pt x="564" y="211"/>
                      </a:lnTo>
                      <a:lnTo>
                        <a:pt x="564" y="206"/>
                      </a:lnTo>
                      <a:lnTo>
                        <a:pt x="565" y="202"/>
                      </a:lnTo>
                      <a:lnTo>
                        <a:pt x="565" y="197"/>
                      </a:lnTo>
                      <a:lnTo>
                        <a:pt x="565" y="192"/>
                      </a:lnTo>
                      <a:lnTo>
                        <a:pt x="565" y="188"/>
                      </a:lnTo>
                      <a:lnTo>
                        <a:pt x="566" y="184"/>
                      </a:lnTo>
                      <a:lnTo>
                        <a:pt x="567" y="179"/>
                      </a:lnTo>
                      <a:lnTo>
                        <a:pt x="569" y="174"/>
                      </a:lnTo>
                      <a:lnTo>
                        <a:pt x="571" y="170"/>
                      </a:lnTo>
                      <a:lnTo>
                        <a:pt x="574" y="166"/>
                      </a:lnTo>
                      <a:lnTo>
                        <a:pt x="577" y="156"/>
                      </a:lnTo>
                      <a:lnTo>
                        <a:pt x="581" y="150"/>
                      </a:lnTo>
                      <a:lnTo>
                        <a:pt x="583" y="142"/>
                      </a:lnTo>
                      <a:lnTo>
                        <a:pt x="587" y="137"/>
                      </a:lnTo>
                      <a:lnTo>
                        <a:pt x="589" y="133"/>
                      </a:lnTo>
                      <a:lnTo>
                        <a:pt x="591" y="130"/>
                      </a:lnTo>
                      <a:lnTo>
                        <a:pt x="593" y="125"/>
                      </a:lnTo>
                      <a:lnTo>
                        <a:pt x="596" y="123"/>
                      </a:lnTo>
                      <a:lnTo>
                        <a:pt x="596" y="119"/>
                      </a:lnTo>
                      <a:lnTo>
                        <a:pt x="597" y="114"/>
                      </a:lnTo>
                      <a:lnTo>
                        <a:pt x="597" y="109"/>
                      </a:lnTo>
                      <a:lnTo>
                        <a:pt x="597" y="105"/>
                      </a:lnTo>
                      <a:lnTo>
                        <a:pt x="596" y="98"/>
                      </a:lnTo>
                      <a:lnTo>
                        <a:pt x="596" y="91"/>
                      </a:lnTo>
                      <a:lnTo>
                        <a:pt x="594" y="83"/>
                      </a:lnTo>
                      <a:lnTo>
                        <a:pt x="593" y="73"/>
                      </a:lnTo>
                      <a:lnTo>
                        <a:pt x="593" y="67"/>
                      </a:lnTo>
                      <a:lnTo>
                        <a:pt x="593" y="61"/>
                      </a:lnTo>
                      <a:lnTo>
                        <a:pt x="594" y="54"/>
                      </a:lnTo>
                      <a:lnTo>
                        <a:pt x="596" y="51"/>
                      </a:lnTo>
                      <a:lnTo>
                        <a:pt x="598" y="47"/>
                      </a:lnTo>
                      <a:lnTo>
                        <a:pt x="600" y="43"/>
                      </a:lnTo>
                      <a:lnTo>
                        <a:pt x="604" y="41"/>
                      </a:lnTo>
                      <a:lnTo>
                        <a:pt x="608" y="39"/>
                      </a:lnTo>
                      <a:lnTo>
                        <a:pt x="611" y="37"/>
                      </a:lnTo>
                      <a:lnTo>
                        <a:pt x="615" y="36"/>
                      </a:lnTo>
                      <a:lnTo>
                        <a:pt x="619" y="36"/>
                      </a:lnTo>
                      <a:lnTo>
                        <a:pt x="624" y="39"/>
                      </a:lnTo>
                      <a:lnTo>
                        <a:pt x="627" y="40"/>
                      </a:lnTo>
                      <a:lnTo>
                        <a:pt x="631" y="43"/>
                      </a:lnTo>
                      <a:lnTo>
                        <a:pt x="636" y="47"/>
                      </a:lnTo>
                      <a:lnTo>
                        <a:pt x="639" y="53"/>
                      </a:lnTo>
                      <a:lnTo>
                        <a:pt x="644" y="62"/>
                      </a:lnTo>
                      <a:lnTo>
                        <a:pt x="647" y="72"/>
                      </a:lnTo>
                      <a:lnTo>
                        <a:pt x="648" y="80"/>
                      </a:lnTo>
                      <a:lnTo>
                        <a:pt x="650" y="90"/>
                      </a:lnTo>
                      <a:lnTo>
                        <a:pt x="649" y="98"/>
                      </a:lnTo>
                      <a:lnTo>
                        <a:pt x="648" y="107"/>
                      </a:lnTo>
                      <a:lnTo>
                        <a:pt x="647" y="115"/>
                      </a:lnTo>
                      <a:lnTo>
                        <a:pt x="644" y="124"/>
                      </a:lnTo>
                      <a:lnTo>
                        <a:pt x="641" y="131"/>
                      </a:lnTo>
                      <a:lnTo>
                        <a:pt x="637" y="140"/>
                      </a:lnTo>
                      <a:lnTo>
                        <a:pt x="633" y="148"/>
                      </a:lnTo>
                      <a:lnTo>
                        <a:pt x="630" y="156"/>
                      </a:lnTo>
                      <a:lnTo>
                        <a:pt x="625" y="164"/>
                      </a:lnTo>
                      <a:lnTo>
                        <a:pt x="621" y="173"/>
                      </a:lnTo>
                      <a:lnTo>
                        <a:pt x="616" y="181"/>
                      </a:lnTo>
                      <a:lnTo>
                        <a:pt x="613" y="189"/>
                      </a:lnTo>
                      <a:lnTo>
                        <a:pt x="611" y="194"/>
                      </a:lnTo>
                      <a:lnTo>
                        <a:pt x="610" y="197"/>
                      </a:lnTo>
                      <a:lnTo>
                        <a:pt x="608" y="201"/>
                      </a:lnTo>
                      <a:lnTo>
                        <a:pt x="608" y="206"/>
                      </a:lnTo>
                      <a:lnTo>
                        <a:pt x="608" y="211"/>
                      </a:lnTo>
                      <a:lnTo>
                        <a:pt x="608" y="214"/>
                      </a:lnTo>
                      <a:lnTo>
                        <a:pt x="608" y="219"/>
                      </a:lnTo>
                      <a:lnTo>
                        <a:pt x="608" y="223"/>
                      </a:lnTo>
                      <a:lnTo>
                        <a:pt x="608" y="228"/>
                      </a:lnTo>
                      <a:lnTo>
                        <a:pt x="608" y="231"/>
                      </a:lnTo>
                      <a:lnTo>
                        <a:pt x="608" y="236"/>
                      </a:lnTo>
                      <a:lnTo>
                        <a:pt x="608" y="240"/>
                      </a:lnTo>
                      <a:lnTo>
                        <a:pt x="608" y="245"/>
                      </a:lnTo>
                      <a:lnTo>
                        <a:pt x="608" y="250"/>
                      </a:lnTo>
                      <a:lnTo>
                        <a:pt x="607" y="253"/>
                      </a:lnTo>
                      <a:lnTo>
                        <a:pt x="607" y="258"/>
                      </a:lnTo>
                      <a:lnTo>
                        <a:pt x="603" y="264"/>
                      </a:lnTo>
                      <a:lnTo>
                        <a:pt x="599" y="269"/>
                      </a:lnTo>
                      <a:lnTo>
                        <a:pt x="596" y="273"/>
                      </a:lnTo>
                      <a:lnTo>
                        <a:pt x="593" y="278"/>
                      </a:lnTo>
                      <a:lnTo>
                        <a:pt x="586" y="284"/>
                      </a:lnTo>
                      <a:lnTo>
                        <a:pt x="580" y="289"/>
                      </a:lnTo>
                      <a:lnTo>
                        <a:pt x="577" y="291"/>
                      </a:lnTo>
                      <a:lnTo>
                        <a:pt x="574" y="295"/>
                      </a:lnTo>
                      <a:lnTo>
                        <a:pt x="572" y="299"/>
                      </a:lnTo>
                      <a:lnTo>
                        <a:pt x="570" y="302"/>
                      </a:lnTo>
                      <a:lnTo>
                        <a:pt x="567" y="306"/>
                      </a:lnTo>
                      <a:lnTo>
                        <a:pt x="567" y="313"/>
                      </a:lnTo>
                      <a:lnTo>
                        <a:pt x="566" y="319"/>
                      </a:lnTo>
                      <a:lnTo>
                        <a:pt x="566" y="328"/>
                      </a:lnTo>
                      <a:lnTo>
                        <a:pt x="566" y="338"/>
                      </a:lnTo>
                      <a:lnTo>
                        <a:pt x="564" y="346"/>
                      </a:lnTo>
                      <a:lnTo>
                        <a:pt x="563" y="355"/>
                      </a:lnTo>
                      <a:lnTo>
                        <a:pt x="560" y="364"/>
                      </a:lnTo>
                      <a:lnTo>
                        <a:pt x="556" y="372"/>
                      </a:lnTo>
                      <a:lnTo>
                        <a:pt x="553" y="382"/>
                      </a:lnTo>
                      <a:lnTo>
                        <a:pt x="548" y="389"/>
                      </a:lnTo>
                      <a:lnTo>
                        <a:pt x="544" y="399"/>
                      </a:lnTo>
                      <a:lnTo>
                        <a:pt x="538" y="405"/>
                      </a:lnTo>
                      <a:lnTo>
                        <a:pt x="532" y="412"/>
                      </a:lnTo>
                      <a:lnTo>
                        <a:pt x="526" y="419"/>
                      </a:lnTo>
                      <a:lnTo>
                        <a:pt x="520" y="427"/>
                      </a:lnTo>
                      <a:lnTo>
                        <a:pt x="511" y="432"/>
                      </a:lnTo>
                      <a:lnTo>
                        <a:pt x="505" y="438"/>
                      </a:lnTo>
                      <a:lnTo>
                        <a:pt x="498" y="443"/>
                      </a:lnTo>
                      <a:lnTo>
                        <a:pt x="489" y="449"/>
                      </a:lnTo>
                      <a:lnTo>
                        <a:pt x="434" y="476"/>
                      </a:lnTo>
                      <a:lnTo>
                        <a:pt x="381" y="494"/>
                      </a:lnTo>
                      <a:lnTo>
                        <a:pt x="327" y="504"/>
                      </a:lnTo>
                      <a:lnTo>
                        <a:pt x="278" y="507"/>
                      </a:lnTo>
                      <a:lnTo>
                        <a:pt x="229" y="504"/>
                      </a:lnTo>
                      <a:lnTo>
                        <a:pt x="185" y="494"/>
                      </a:lnTo>
                      <a:lnTo>
                        <a:pt x="145" y="479"/>
                      </a:lnTo>
                      <a:lnTo>
                        <a:pt x="108" y="461"/>
                      </a:lnTo>
                      <a:lnTo>
                        <a:pt x="75" y="439"/>
                      </a:lnTo>
                      <a:lnTo>
                        <a:pt x="49" y="415"/>
                      </a:lnTo>
                      <a:lnTo>
                        <a:pt x="27" y="388"/>
                      </a:lnTo>
                      <a:lnTo>
                        <a:pt x="11" y="361"/>
                      </a:lnTo>
                      <a:lnTo>
                        <a:pt x="1" y="333"/>
                      </a:lnTo>
                      <a:lnTo>
                        <a:pt x="0" y="306"/>
                      </a:lnTo>
                      <a:lnTo>
                        <a:pt x="5" y="281"/>
                      </a:lnTo>
                      <a:lnTo>
                        <a:pt x="19" y="258"/>
                      </a:lnTo>
                      <a:lnTo>
                        <a:pt x="17" y="253"/>
                      </a:lnTo>
                      <a:lnTo>
                        <a:pt x="16" y="247"/>
                      </a:lnTo>
                      <a:lnTo>
                        <a:pt x="14" y="242"/>
                      </a:lnTo>
                      <a:lnTo>
                        <a:pt x="14" y="238"/>
                      </a:lnTo>
                      <a:lnTo>
                        <a:pt x="13" y="231"/>
                      </a:lnTo>
                      <a:lnTo>
                        <a:pt x="12" y="227"/>
                      </a:lnTo>
                      <a:lnTo>
                        <a:pt x="12" y="220"/>
                      </a:lnTo>
                      <a:lnTo>
                        <a:pt x="12" y="216"/>
                      </a:lnTo>
                      <a:lnTo>
                        <a:pt x="12" y="209"/>
                      </a:lnTo>
                      <a:lnTo>
                        <a:pt x="12" y="203"/>
                      </a:lnTo>
                      <a:lnTo>
                        <a:pt x="13" y="198"/>
                      </a:lnTo>
                      <a:lnTo>
                        <a:pt x="14" y="192"/>
                      </a:lnTo>
                      <a:lnTo>
                        <a:pt x="16" y="186"/>
                      </a:lnTo>
                      <a:lnTo>
                        <a:pt x="17" y="181"/>
                      </a:lnTo>
                      <a:lnTo>
                        <a:pt x="19" y="177"/>
                      </a:lnTo>
                      <a:lnTo>
                        <a:pt x="22" y="172"/>
                      </a:lnTo>
                      <a:lnTo>
                        <a:pt x="14" y="164"/>
                      </a:lnTo>
                      <a:lnTo>
                        <a:pt x="9" y="156"/>
                      </a:lnTo>
                      <a:lnTo>
                        <a:pt x="5" y="145"/>
                      </a:lnTo>
                      <a:lnTo>
                        <a:pt x="3" y="134"/>
                      </a:lnTo>
                      <a:lnTo>
                        <a:pt x="1" y="122"/>
                      </a:lnTo>
                      <a:lnTo>
                        <a:pt x="1" y="109"/>
                      </a:lnTo>
                      <a:lnTo>
                        <a:pt x="1" y="96"/>
                      </a:lnTo>
                      <a:lnTo>
                        <a:pt x="3" y="84"/>
                      </a:lnTo>
                      <a:lnTo>
                        <a:pt x="6" y="70"/>
                      </a:lnTo>
                      <a:lnTo>
                        <a:pt x="9" y="58"/>
                      </a:lnTo>
                      <a:lnTo>
                        <a:pt x="13" y="46"/>
                      </a:lnTo>
                      <a:lnTo>
                        <a:pt x="19" y="36"/>
                      </a:lnTo>
                      <a:lnTo>
                        <a:pt x="24" y="25"/>
                      </a:lnTo>
                      <a:lnTo>
                        <a:pt x="31" y="18"/>
                      </a:lnTo>
                      <a:lnTo>
                        <a:pt x="38" y="11"/>
                      </a:lnTo>
                      <a:lnTo>
                        <a:pt x="45" y="7"/>
                      </a:lnTo>
                      <a:lnTo>
                        <a:pt x="56" y="2"/>
                      </a:lnTo>
                      <a:lnTo>
                        <a:pt x="62" y="0"/>
                      </a:lnTo>
                      <a:lnTo>
                        <a:pt x="66" y="2"/>
                      </a:lnTo>
                      <a:lnTo>
                        <a:pt x="66" y="7"/>
                      </a:lnTo>
                      <a:lnTo>
                        <a:pt x="63" y="13"/>
                      </a:lnTo>
                      <a:lnTo>
                        <a:pt x="59" y="22"/>
                      </a:lnTo>
                      <a:lnTo>
                        <a:pt x="53" y="32"/>
                      </a:lnTo>
                      <a:lnTo>
                        <a:pt x="49" y="46"/>
                      </a:lnTo>
                      <a:lnTo>
                        <a:pt x="42" y="58"/>
                      </a:lnTo>
                      <a:lnTo>
                        <a:pt x="38" y="72"/>
                      </a:lnTo>
                      <a:lnTo>
                        <a:pt x="33" y="85"/>
                      </a:lnTo>
                      <a:lnTo>
                        <a:pt x="31" y="98"/>
                      </a:lnTo>
                      <a:lnTo>
                        <a:pt x="31" y="112"/>
                      </a:lnTo>
                      <a:lnTo>
                        <a:pt x="34" y="125"/>
                      </a:lnTo>
                      <a:lnTo>
                        <a:pt x="41" y="137"/>
                      </a:lnTo>
                      <a:lnTo>
                        <a:pt x="52" y="148"/>
                      </a:lnTo>
                      <a:lnTo>
                        <a:pt x="55" y="151"/>
                      </a:lnTo>
                      <a:lnTo>
                        <a:pt x="56" y="156"/>
                      </a:lnTo>
                      <a:lnTo>
                        <a:pt x="58" y="161"/>
                      </a:lnTo>
                      <a:lnTo>
                        <a:pt x="59" y="167"/>
                      </a:lnTo>
                      <a:lnTo>
                        <a:pt x="59" y="173"/>
                      </a:lnTo>
                      <a:lnTo>
                        <a:pt x="59" y="181"/>
                      </a:lnTo>
                      <a:lnTo>
                        <a:pt x="59" y="189"/>
                      </a:lnTo>
                      <a:lnTo>
                        <a:pt x="59" y="197"/>
                      </a:lnTo>
                      <a:lnTo>
                        <a:pt x="58" y="205"/>
                      </a:lnTo>
                      <a:lnTo>
                        <a:pt x="58" y="212"/>
                      </a:lnTo>
                      <a:lnTo>
                        <a:pt x="58" y="220"/>
                      </a:lnTo>
                      <a:lnTo>
                        <a:pt x="58" y="229"/>
                      </a:lnTo>
                      <a:lnTo>
                        <a:pt x="58" y="236"/>
                      </a:lnTo>
                      <a:lnTo>
                        <a:pt x="59" y="244"/>
                      </a:lnTo>
                      <a:lnTo>
                        <a:pt x="59" y="250"/>
                      </a:lnTo>
                      <a:lnTo>
                        <a:pt x="62" y="256"/>
                      </a:lnTo>
                      <a:lnTo>
                        <a:pt x="62" y="2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8" name="Freeform 75"/>
                <p:cNvSpPr>
                  <a:spLocks/>
                </p:cNvSpPr>
                <p:nvPr/>
              </p:nvSpPr>
              <p:spPr bwMode="auto">
                <a:xfrm>
                  <a:off x="2791" y="2995"/>
                  <a:ext cx="52" cy="38"/>
                </a:xfrm>
                <a:custGeom>
                  <a:avLst/>
                  <a:gdLst/>
                  <a:ahLst/>
                  <a:cxnLst>
                    <a:cxn ang="0">
                      <a:pos x="32" y="24"/>
                    </a:cxn>
                    <a:cxn ang="0">
                      <a:pos x="50" y="44"/>
                    </a:cxn>
                    <a:cxn ang="0">
                      <a:pos x="64" y="60"/>
                    </a:cxn>
                    <a:cxn ang="0">
                      <a:pos x="76" y="73"/>
                    </a:cxn>
                    <a:cxn ang="0">
                      <a:pos x="88" y="84"/>
                    </a:cxn>
                    <a:cxn ang="0">
                      <a:pos x="103" y="94"/>
                    </a:cxn>
                    <a:cxn ang="0">
                      <a:pos x="121" y="104"/>
                    </a:cxn>
                    <a:cxn ang="0">
                      <a:pos x="148" y="114"/>
                    </a:cxn>
                    <a:cxn ang="0">
                      <a:pos x="166" y="120"/>
                    </a:cxn>
                    <a:cxn ang="0">
                      <a:pos x="175" y="124"/>
                    </a:cxn>
                    <a:cxn ang="0">
                      <a:pos x="185" y="129"/>
                    </a:cxn>
                    <a:cxn ang="0">
                      <a:pos x="194" y="133"/>
                    </a:cxn>
                    <a:cxn ang="0">
                      <a:pos x="204" y="139"/>
                    </a:cxn>
                    <a:cxn ang="0">
                      <a:pos x="209" y="144"/>
                    </a:cxn>
                    <a:cxn ang="0">
                      <a:pos x="207" y="148"/>
                    </a:cxn>
                    <a:cxn ang="0">
                      <a:pos x="199" y="151"/>
                    </a:cxn>
                    <a:cxn ang="0">
                      <a:pos x="183" y="153"/>
                    </a:cxn>
                    <a:cxn ang="0">
                      <a:pos x="167" y="150"/>
                    </a:cxn>
                    <a:cxn ang="0">
                      <a:pos x="153" y="148"/>
                    </a:cxn>
                    <a:cxn ang="0">
                      <a:pos x="136" y="144"/>
                    </a:cxn>
                    <a:cxn ang="0">
                      <a:pos x="120" y="138"/>
                    </a:cxn>
                    <a:cxn ang="0">
                      <a:pos x="104" y="132"/>
                    </a:cxn>
                    <a:cxn ang="0">
                      <a:pos x="91" y="126"/>
                    </a:cxn>
                    <a:cxn ang="0">
                      <a:pos x="77" y="120"/>
                    </a:cxn>
                    <a:cxn ang="0">
                      <a:pos x="60" y="107"/>
                    </a:cxn>
                    <a:cxn ang="0">
                      <a:pos x="42" y="88"/>
                    </a:cxn>
                    <a:cxn ang="0">
                      <a:pos x="25" y="65"/>
                    </a:cxn>
                    <a:cxn ang="0">
                      <a:pos x="12" y="43"/>
                    </a:cxn>
                    <a:cxn ang="0">
                      <a:pos x="4" y="22"/>
                    </a:cxn>
                    <a:cxn ang="0">
                      <a:pos x="0" y="7"/>
                    </a:cxn>
                    <a:cxn ang="0">
                      <a:pos x="4" y="0"/>
                    </a:cxn>
                    <a:cxn ang="0">
                      <a:pos x="14" y="5"/>
                    </a:cxn>
                    <a:cxn ang="0">
                      <a:pos x="22" y="13"/>
                    </a:cxn>
                  </a:cxnLst>
                  <a:rect l="0" t="0" r="r" b="b"/>
                  <a:pathLst>
                    <a:path w="209" h="153">
                      <a:moveTo>
                        <a:pt x="22" y="13"/>
                      </a:moveTo>
                      <a:lnTo>
                        <a:pt x="32" y="24"/>
                      </a:lnTo>
                      <a:lnTo>
                        <a:pt x="42" y="35"/>
                      </a:lnTo>
                      <a:lnTo>
                        <a:pt x="50" y="44"/>
                      </a:lnTo>
                      <a:lnTo>
                        <a:pt x="58" y="52"/>
                      </a:lnTo>
                      <a:lnTo>
                        <a:pt x="64" y="60"/>
                      </a:lnTo>
                      <a:lnTo>
                        <a:pt x="70" y="67"/>
                      </a:lnTo>
                      <a:lnTo>
                        <a:pt x="76" y="73"/>
                      </a:lnTo>
                      <a:lnTo>
                        <a:pt x="82" y="79"/>
                      </a:lnTo>
                      <a:lnTo>
                        <a:pt x="88" y="84"/>
                      </a:lnTo>
                      <a:lnTo>
                        <a:pt x="94" y="90"/>
                      </a:lnTo>
                      <a:lnTo>
                        <a:pt x="103" y="94"/>
                      </a:lnTo>
                      <a:lnTo>
                        <a:pt x="113" y="99"/>
                      </a:lnTo>
                      <a:lnTo>
                        <a:pt x="121" y="104"/>
                      </a:lnTo>
                      <a:lnTo>
                        <a:pt x="133" y="109"/>
                      </a:lnTo>
                      <a:lnTo>
                        <a:pt x="148" y="114"/>
                      </a:lnTo>
                      <a:lnTo>
                        <a:pt x="165" y="120"/>
                      </a:lnTo>
                      <a:lnTo>
                        <a:pt x="166" y="120"/>
                      </a:lnTo>
                      <a:lnTo>
                        <a:pt x="170" y="122"/>
                      </a:lnTo>
                      <a:lnTo>
                        <a:pt x="175" y="124"/>
                      </a:lnTo>
                      <a:lnTo>
                        <a:pt x="180" y="127"/>
                      </a:lnTo>
                      <a:lnTo>
                        <a:pt x="185" y="129"/>
                      </a:lnTo>
                      <a:lnTo>
                        <a:pt x="189" y="132"/>
                      </a:lnTo>
                      <a:lnTo>
                        <a:pt x="194" y="133"/>
                      </a:lnTo>
                      <a:lnTo>
                        <a:pt x="200" y="137"/>
                      </a:lnTo>
                      <a:lnTo>
                        <a:pt x="204" y="139"/>
                      </a:lnTo>
                      <a:lnTo>
                        <a:pt x="207" y="142"/>
                      </a:lnTo>
                      <a:lnTo>
                        <a:pt x="209" y="144"/>
                      </a:lnTo>
                      <a:lnTo>
                        <a:pt x="209" y="146"/>
                      </a:lnTo>
                      <a:lnTo>
                        <a:pt x="207" y="148"/>
                      </a:lnTo>
                      <a:lnTo>
                        <a:pt x="204" y="150"/>
                      </a:lnTo>
                      <a:lnTo>
                        <a:pt x="199" y="151"/>
                      </a:lnTo>
                      <a:lnTo>
                        <a:pt x="192" y="153"/>
                      </a:lnTo>
                      <a:lnTo>
                        <a:pt x="183" y="153"/>
                      </a:lnTo>
                      <a:lnTo>
                        <a:pt x="176" y="151"/>
                      </a:lnTo>
                      <a:lnTo>
                        <a:pt x="167" y="150"/>
                      </a:lnTo>
                      <a:lnTo>
                        <a:pt x="160" y="149"/>
                      </a:lnTo>
                      <a:lnTo>
                        <a:pt x="153" y="148"/>
                      </a:lnTo>
                      <a:lnTo>
                        <a:pt x="144" y="146"/>
                      </a:lnTo>
                      <a:lnTo>
                        <a:pt x="136" y="144"/>
                      </a:lnTo>
                      <a:lnTo>
                        <a:pt x="128" y="142"/>
                      </a:lnTo>
                      <a:lnTo>
                        <a:pt x="120" y="138"/>
                      </a:lnTo>
                      <a:lnTo>
                        <a:pt x="113" y="135"/>
                      </a:lnTo>
                      <a:lnTo>
                        <a:pt x="104" y="132"/>
                      </a:lnTo>
                      <a:lnTo>
                        <a:pt x="98" y="129"/>
                      </a:lnTo>
                      <a:lnTo>
                        <a:pt x="91" y="126"/>
                      </a:lnTo>
                      <a:lnTo>
                        <a:pt x="83" y="122"/>
                      </a:lnTo>
                      <a:lnTo>
                        <a:pt x="77" y="120"/>
                      </a:lnTo>
                      <a:lnTo>
                        <a:pt x="71" y="116"/>
                      </a:lnTo>
                      <a:lnTo>
                        <a:pt x="60" y="107"/>
                      </a:lnTo>
                      <a:lnTo>
                        <a:pt x="51" y="98"/>
                      </a:lnTo>
                      <a:lnTo>
                        <a:pt x="42" y="88"/>
                      </a:lnTo>
                      <a:lnTo>
                        <a:pt x="33" y="77"/>
                      </a:lnTo>
                      <a:lnTo>
                        <a:pt x="25" y="65"/>
                      </a:lnTo>
                      <a:lnTo>
                        <a:pt x="19" y="54"/>
                      </a:lnTo>
                      <a:lnTo>
                        <a:pt x="12" y="43"/>
                      </a:lnTo>
                      <a:lnTo>
                        <a:pt x="8" y="32"/>
                      </a:lnTo>
                      <a:lnTo>
                        <a:pt x="4" y="22"/>
                      </a:lnTo>
                      <a:lnTo>
                        <a:pt x="1" y="13"/>
                      </a:lnTo>
                      <a:lnTo>
                        <a:pt x="0" y="7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8" y="1"/>
                      </a:lnTo>
                      <a:lnTo>
                        <a:pt x="14" y="5"/>
                      </a:lnTo>
                      <a:lnTo>
                        <a:pt x="22" y="13"/>
                      </a:lnTo>
                      <a:lnTo>
                        <a:pt x="22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9" name="Freeform 76"/>
                <p:cNvSpPr>
                  <a:spLocks/>
                </p:cNvSpPr>
                <p:nvPr/>
              </p:nvSpPr>
              <p:spPr bwMode="auto">
                <a:xfrm>
                  <a:off x="2792" y="2975"/>
                  <a:ext cx="49" cy="35"/>
                </a:xfrm>
                <a:custGeom>
                  <a:avLst/>
                  <a:gdLst/>
                  <a:ahLst/>
                  <a:cxnLst>
                    <a:cxn ang="0">
                      <a:pos x="22" y="7"/>
                    </a:cxn>
                    <a:cxn ang="0">
                      <a:pos x="26" y="12"/>
                    </a:cxn>
                    <a:cxn ang="0">
                      <a:pos x="30" y="18"/>
                    </a:cxn>
                    <a:cxn ang="0">
                      <a:pos x="33" y="25"/>
                    </a:cxn>
                    <a:cxn ang="0">
                      <a:pos x="38" y="29"/>
                    </a:cxn>
                    <a:cxn ang="0">
                      <a:pos x="42" y="34"/>
                    </a:cxn>
                    <a:cxn ang="0">
                      <a:pos x="47" y="39"/>
                    </a:cxn>
                    <a:cxn ang="0">
                      <a:pos x="52" y="44"/>
                    </a:cxn>
                    <a:cxn ang="0">
                      <a:pos x="58" y="49"/>
                    </a:cxn>
                    <a:cxn ang="0">
                      <a:pos x="61" y="53"/>
                    </a:cxn>
                    <a:cxn ang="0">
                      <a:pos x="67" y="56"/>
                    </a:cxn>
                    <a:cxn ang="0">
                      <a:pos x="71" y="60"/>
                    </a:cxn>
                    <a:cxn ang="0">
                      <a:pos x="77" y="65"/>
                    </a:cxn>
                    <a:cxn ang="0">
                      <a:pos x="83" y="68"/>
                    </a:cxn>
                    <a:cxn ang="0">
                      <a:pos x="89" y="72"/>
                    </a:cxn>
                    <a:cxn ang="0">
                      <a:pos x="96" y="76"/>
                    </a:cxn>
                    <a:cxn ang="0">
                      <a:pos x="103" y="81"/>
                    </a:cxn>
                    <a:cxn ang="0">
                      <a:pos x="108" y="83"/>
                    </a:cxn>
                    <a:cxn ang="0">
                      <a:pos x="113" y="86"/>
                    </a:cxn>
                    <a:cxn ang="0">
                      <a:pos x="119" y="88"/>
                    </a:cxn>
                    <a:cxn ang="0">
                      <a:pos x="125" y="92"/>
                    </a:cxn>
                    <a:cxn ang="0">
                      <a:pos x="130" y="93"/>
                    </a:cxn>
                    <a:cxn ang="0">
                      <a:pos x="136" y="97"/>
                    </a:cxn>
                    <a:cxn ang="0">
                      <a:pos x="141" y="99"/>
                    </a:cxn>
                    <a:cxn ang="0">
                      <a:pos x="147" y="101"/>
                    </a:cxn>
                    <a:cxn ang="0">
                      <a:pos x="153" y="104"/>
                    </a:cxn>
                    <a:cxn ang="0">
                      <a:pos x="158" y="106"/>
                    </a:cxn>
                    <a:cxn ang="0">
                      <a:pos x="164" y="109"/>
                    </a:cxn>
                    <a:cxn ang="0">
                      <a:pos x="170" y="111"/>
                    </a:cxn>
                    <a:cxn ang="0">
                      <a:pos x="175" y="114"/>
                    </a:cxn>
                    <a:cxn ang="0">
                      <a:pos x="181" y="117"/>
                    </a:cxn>
                    <a:cxn ang="0">
                      <a:pos x="186" y="120"/>
                    </a:cxn>
                    <a:cxn ang="0">
                      <a:pos x="192" y="123"/>
                    </a:cxn>
                    <a:cxn ang="0">
                      <a:pos x="197" y="128"/>
                    </a:cxn>
                    <a:cxn ang="0">
                      <a:pos x="196" y="136"/>
                    </a:cxn>
                    <a:cxn ang="0">
                      <a:pos x="192" y="139"/>
                    </a:cxn>
                    <a:cxn ang="0">
                      <a:pos x="186" y="140"/>
                    </a:cxn>
                    <a:cxn ang="0">
                      <a:pos x="172" y="137"/>
                    </a:cxn>
                    <a:cxn ang="0">
                      <a:pos x="160" y="133"/>
                    </a:cxn>
                    <a:cxn ang="0">
                      <a:pos x="147" y="128"/>
                    </a:cxn>
                    <a:cxn ang="0">
                      <a:pos x="132" y="123"/>
                    </a:cxn>
                    <a:cxn ang="0">
                      <a:pos x="119" y="117"/>
                    </a:cxn>
                    <a:cxn ang="0">
                      <a:pos x="105" y="111"/>
                    </a:cxn>
                    <a:cxn ang="0">
                      <a:pos x="91" y="104"/>
                    </a:cxn>
                    <a:cxn ang="0">
                      <a:pos x="78" y="97"/>
                    </a:cxn>
                    <a:cxn ang="0">
                      <a:pos x="65" y="88"/>
                    </a:cxn>
                    <a:cxn ang="0">
                      <a:pos x="53" y="79"/>
                    </a:cxn>
                    <a:cxn ang="0">
                      <a:pos x="42" y="70"/>
                    </a:cxn>
                    <a:cxn ang="0">
                      <a:pos x="31" y="61"/>
                    </a:cxn>
                    <a:cxn ang="0">
                      <a:pos x="22" y="50"/>
                    </a:cxn>
                    <a:cxn ang="0">
                      <a:pos x="14" y="40"/>
                    </a:cxn>
                    <a:cxn ang="0">
                      <a:pos x="6" y="28"/>
                    </a:cxn>
                    <a:cxn ang="0">
                      <a:pos x="3" y="17"/>
                    </a:cxn>
                    <a:cxn ang="0">
                      <a:pos x="0" y="12"/>
                    </a:cxn>
                    <a:cxn ang="0">
                      <a:pos x="2" y="7"/>
                    </a:cxn>
                    <a:cxn ang="0">
                      <a:pos x="3" y="4"/>
                    </a:cxn>
                    <a:cxn ang="0">
                      <a:pos x="6" y="1"/>
                    </a:cxn>
                    <a:cxn ang="0">
                      <a:pos x="9" y="0"/>
                    </a:cxn>
                    <a:cxn ang="0">
                      <a:pos x="14" y="1"/>
                    </a:cxn>
                    <a:cxn ang="0">
                      <a:pos x="19" y="3"/>
                    </a:cxn>
                    <a:cxn ang="0">
                      <a:pos x="22" y="7"/>
                    </a:cxn>
                    <a:cxn ang="0">
                      <a:pos x="22" y="7"/>
                    </a:cxn>
                  </a:cxnLst>
                  <a:rect l="0" t="0" r="r" b="b"/>
                  <a:pathLst>
                    <a:path w="197" h="140">
                      <a:moveTo>
                        <a:pt x="22" y="7"/>
                      </a:moveTo>
                      <a:lnTo>
                        <a:pt x="26" y="12"/>
                      </a:lnTo>
                      <a:lnTo>
                        <a:pt x="30" y="18"/>
                      </a:lnTo>
                      <a:lnTo>
                        <a:pt x="33" y="25"/>
                      </a:lnTo>
                      <a:lnTo>
                        <a:pt x="38" y="29"/>
                      </a:lnTo>
                      <a:lnTo>
                        <a:pt x="42" y="34"/>
                      </a:lnTo>
                      <a:lnTo>
                        <a:pt x="47" y="39"/>
                      </a:lnTo>
                      <a:lnTo>
                        <a:pt x="52" y="44"/>
                      </a:lnTo>
                      <a:lnTo>
                        <a:pt x="58" y="49"/>
                      </a:lnTo>
                      <a:lnTo>
                        <a:pt x="61" y="53"/>
                      </a:lnTo>
                      <a:lnTo>
                        <a:pt x="67" y="56"/>
                      </a:lnTo>
                      <a:lnTo>
                        <a:pt x="71" y="60"/>
                      </a:lnTo>
                      <a:lnTo>
                        <a:pt x="77" y="65"/>
                      </a:lnTo>
                      <a:lnTo>
                        <a:pt x="83" y="68"/>
                      </a:lnTo>
                      <a:lnTo>
                        <a:pt x="89" y="72"/>
                      </a:lnTo>
                      <a:lnTo>
                        <a:pt x="96" y="76"/>
                      </a:lnTo>
                      <a:lnTo>
                        <a:pt x="103" y="81"/>
                      </a:lnTo>
                      <a:lnTo>
                        <a:pt x="108" y="83"/>
                      </a:lnTo>
                      <a:lnTo>
                        <a:pt x="113" y="86"/>
                      </a:lnTo>
                      <a:lnTo>
                        <a:pt x="119" y="88"/>
                      </a:lnTo>
                      <a:lnTo>
                        <a:pt x="125" y="92"/>
                      </a:lnTo>
                      <a:lnTo>
                        <a:pt x="130" y="93"/>
                      </a:lnTo>
                      <a:lnTo>
                        <a:pt x="136" y="97"/>
                      </a:lnTo>
                      <a:lnTo>
                        <a:pt x="141" y="99"/>
                      </a:lnTo>
                      <a:lnTo>
                        <a:pt x="147" y="101"/>
                      </a:lnTo>
                      <a:lnTo>
                        <a:pt x="153" y="104"/>
                      </a:lnTo>
                      <a:lnTo>
                        <a:pt x="158" y="106"/>
                      </a:lnTo>
                      <a:lnTo>
                        <a:pt x="164" y="109"/>
                      </a:lnTo>
                      <a:lnTo>
                        <a:pt x="170" y="111"/>
                      </a:lnTo>
                      <a:lnTo>
                        <a:pt x="175" y="114"/>
                      </a:lnTo>
                      <a:lnTo>
                        <a:pt x="181" y="117"/>
                      </a:lnTo>
                      <a:lnTo>
                        <a:pt x="186" y="120"/>
                      </a:lnTo>
                      <a:lnTo>
                        <a:pt x="192" y="123"/>
                      </a:lnTo>
                      <a:lnTo>
                        <a:pt x="197" y="128"/>
                      </a:lnTo>
                      <a:lnTo>
                        <a:pt x="196" y="136"/>
                      </a:lnTo>
                      <a:lnTo>
                        <a:pt x="192" y="139"/>
                      </a:lnTo>
                      <a:lnTo>
                        <a:pt x="186" y="140"/>
                      </a:lnTo>
                      <a:lnTo>
                        <a:pt x="172" y="137"/>
                      </a:lnTo>
                      <a:lnTo>
                        <a:pt x="160" y="133"/>
                      </a:lnTo>
                      <a:lnTo>
                        <a:pt x="147" y="128"/>
                      </a:lnTo>
                      <a:lnTo>
                        <a:pt x="132" y="123"/>
                      </a:lnTo>
                      <a:lnTo>
                        <a:pt x="119" y="117"/>
                      </a:lnTo>
                      <a:lnTo>
                        <a:pt x="105" y="111"/>
                      </a:lnTo>
                      <a:lnTo>
                        <a:pt x="91" y="104"/>
                      </a:lnTo>
                      <a:lnTo>
                        <a:pt x="78" y="97"/>
                      </a:lnTo>
                      <a:lnTo>
                        <a:pt x="65" y="88"/>
                      </a:lnTo>
                      <a:lnTo>
                        <a:pt x="53" y="79"/>
                      </a:lnTo>
                      <a:lnTo>
                        <a:pt x="42" y="70"/>
                      </a:lnTo>
                      <a:lnTo>
                        <a:pt x="31" y="61"/>
                      </a:lnTo>
                      <a:lnTo>
                        <a:pt x="22" y="50"/>
                      </a:lnTo>
                      <a:lnTo>
                        <a:pt x="14" y="40"/>
                      </a:lnTo>
                      <a:lnTo>
                        <a:pt x="6" y="28"/>
                      </a:lnTo>
                      <a:lnTo>
                        <a:pt x="3" y="17"/>
                      </a:lnTo>
                      <a:lnTo>
                        <a:pt x="0" y="12"/>
                      </a:lnTo>
                      <a:lnTo>
                        <a:pt x="2" y="7"/>
                      </a:lnTo>
                      <a:lnTo>
                        <a:pt x="3" y="4"/>
                      </a:lnTo>
                      <a:lnTo>
                        <a:pt x="6" y="1"/>
                      </a:lnTo>
                      <a:lnTo>
                        <a:pt x="9" y="0"/>
                      </a:lnTo>
                      <a:lnTo>
                        <a:pt x="14" y="1"/>
                      </a:lnTo>
                      <a:lnTo>
                        <a:pt x="19" y="3"/>
                      </a:lnTo>
                      <a:lnTo>
                        <a:pt x="22" y="7"/>
                      </a:lnTo>
                      <a:lnTo>
                        <a:pt x="22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80" name="Freeform 77"/>
                <p:cNvSpPr>
                  <a:spLocks/>
                </p:cNvSpPr>
                <p:nvPr/>
              </p:nvSpPr>
              <p:spPr bwMode="auto">
                <a:xfrm>
                  <a:off x="2794" y="3034"/>
                  <a:ext cx="101" cy="69"/>
                </a:xfrm>
                <a:custGeom>
                  <a:avLst/>
                  <a:gdLst/>
                  <a:ahLst/>
                  <a:cxnLst>
                    <a:cxn ang="0">
                      <a:pos x="28" y="30"/>
                    </a:cxn>
                    <a:cxn ang="0">
                      <a:pos x="35" y="65"/>
                    </a:cxn>
                    <a:cxn ang="0">
                      <a:pos x="41" y="99"/>
                    </a:cxn>
                    <a:cxn ang="0">
                      <a:pos x="48" y="132"/>
                    </a:cxn>
                    <a:cxn ang="0">
                      <a:pos x="57" y="161"/>
                    </a:cxn>
                    <a:cxn ang="0">
                      <a:pos x="72" y="187"/>
                    </a:cxn>
                    <a:cxn ang="0">
                      <a:pos x="91" y="209"/>
                    </a:cxn>
                    <a:cxn ang="0">
                      <a:pos x="118" y="226"/>
                    </a:cxn>
                    <a:cxn ang="0">
                      <a:pos x="153" y="232"/>
                    </a:cxn>
                    <a:cxn ang="0">
                      <a:pos x="191" y="227"/>
                    </a:cxn>
                    <a:cxn ang="0">
                      <a:pos x="227" y="220"/>
                    </a:cxn>
                    <a:cxn ang="0">
                      <a:pos x="261" y="206"/>
                    </a:cxn>
                    <a:cxn ang="0">
                      <a:pos x="290" y="189"/>
                    </a:cxn>
                    <a:cxn ang="0">
                      <a:pos x="316" y="166"/>
                    </a:cxn>
                    <a:cxn ang="0">
                      <a:pos x="338" y="139"/>
                    </a:cxn>
                    <a:cxn ang="0">
                      <a:pos x="354" y="106"/>
                    </a:cxn>
                    <a:cxn ang="0">
                      <a:pos x="361" y="84"/>
                    </a:cxn>
                    <a:cxn ang="0">
                      <a:pos x="366" y="77"/>
                    </a:cxn>
                    <a:cxn ang="0">
                      <a:pos x="373" y="73"/>
                    </a:cxn>
                    <a:cxn ang="0">
                      <a:pos x="382" y="73"/>
                    </a:cxn>
                    <a:cxn ang="0">
                      <a:pos x="393" y="77"/>
                    </a:cxn>
                    <a:cxn ang="0">
                      <a:pos x="400" y="87"/>
                    </a:cxn>
                    <a:cxn ang="0">
                      <a:pos x="403" y="96"/>
                    </a:cxn>
                    <a:cxn ang="0">
                      <a:pos x="395" y="123"/>
                    </a:cxn>
                    <a:cxn ang="0">
                      <a:pos x="376" y="162"/>
                    </a:cxn>
                    <a:cxn ang="0">
                      <a:pos x="349" y="194"/>
                    </a:cxn>
                    <a:cxn ang="0">
                      <a:pos x="317" y="221"/>
                    </a:cxn>
                    <a:cxn ang="0">
                      <a:pos x="280" y="243"/>
                    </a:cxn>
                    <a:cxn ang="0">
                      <a:pos x="240" y="257"/>
                    </a:cxn>
                    <a:cxn ang="0">
                      <a:pos x="196" y="268"/>
                    </a:cxn>
                    <a:cxn ang="0">
                      <a:pos x="151" y="273"/>
                    </a:cxn>
                    <a:cxn ang="0">
                      <a:pos x="108" y="267"/>
                    </a:cxn>
                    <a:cxn ang="0">
                      <a:pos x="78" y="246"/>
                    </a:cxn>
                    <a:cxn ang="0">
                      <a:pos x="55" y="221"/>
                    </a:cxn>
                    <a:cxn ang="0">
                      <a:pos x="39" y="190"/>
                    </a:cxn>
                    <a:cxn ang="0">
                      <a:pos x="26" y="156"/>
                    </a:cxn>
                    <a:cxn ang="0">
                      <a:pos x="18" y="117"/>
                    </a:cxn>
                    <a:cxn ang="0">
                      <a:pos x="12" y="78"/>
                    </a:cxn>
                    <a:cxn ang="0">
                      <a:pos x="5" y="37"/>
                    </a:cxn>
                    <a:cxn ang="0">
                      <a:pos x="0" y="10"/>
                    </a:cxn>
                    <a:cxn ang="0">
                      <a:pos x="5" y="1"/>
                    </a:cxn>
                    <a:cxn ang="0">
                      <a:pos x="13" y="0"/>
                    </a:cxn>
                    <a:cxn ang="0">
                      <a:pos x="20" y="4"/>
                    </a:cxn>
                    <a:cxn ang="0">
                      <a:pos x="23" y="8"/>
                    </a:cxn>
                    <a:cxn ang="0">
                      <a:pos x="25" y="12"/>
                    </a:cxn>
                  </a:cxnLst>
                  <a:rect l="0" t="0" r="r" b="b"/>
                  <a:pathLst>
                    <a:path w="403" h="276">
                      <a:moveTo>
                        <a:pt x="25" y="12"/>
                      </a:moveTo>
                      <a:lnTo>
                        <a:pt x="28" y="30"/>
                      </a:lnTo>
                      <a:lnTo>
                        <a:pt x="31" y="47"/>
                      </a:lnTo>
                      <a:lnTo>
                        <a:pt x="35" y="65"/>
                      </a:lnTo>
                      <a:lnTo>
                        <a:pt x="39" y="83"/>
                      </a:lnTo>
                      <a:lnTo>
                        <a:pt x="41" y="99"/>
                      </a:lnTo>
                      <a:lnTo>
                        <a:pt x="45" y="116"/>
                      </a:lnTo>
                      <a:lnTo>
                        <a:pt x="48" y="132"/>
                      </a:lnTo>
                      <a:lnTo>
                        <a:pt x="52" y="148"/>
                      </a:lnTo>
                      <a:lnTo>
                        <a:pt x="57" y="161"/>
                      </a:lnTo>
                      <a:lnTo>
                        <a:pt x="63" y="174"/>
                      </a:lnTo>
                      <a:lnTo>
                        <a:pt x="72" y="187"/>
                      </a:lnTo>
                      <a:lnTo>
                        <a:pt x="80" y="199"/>
                      </a:lnTo>
                      <a:lnTo>
                        <a:pt x="91" y="209"/>
                      </a:lnTo>
                      <a:lnTo>
                        <a:pt x="103" y="217"/>
                      </a:lnTo>
                      <a:lnTo>
                        <a:pt x="118" y="226"/>
                      </a:lnTo>
                      <a:lnTo>
                        <a:pt x="134" y="232"/>
                      </a:lnTo>
                      <a:lnTo>
                        <a:pt x="153" y="232"/>
                      </a:lnTo>
                      <a:lnTo>
                        <a:pt x="173" y="231"/>
                      </a:lnTo>
                      <a:lnTo>
                        <a:pt x="191" y="227"/>
                      </a:lnTo>
                      <a:lnTo>
                        <a:pt x="211" y="223"/>
                      </a:lnTo>
                      <a:lnTo>
                        <a:pt x="227" y="220"/>
                      </a:lnTo>
                      <a:lnTo>
                        <a:pt x="244" y="213"/>
                      </a:lnTo>
                      <a:lnTo>
                        <a:pt x="261" y="206"/>
                      </a:lnTo>
                      <a:lnTo>
                        <a:pt x="277" y="199"/>
                      </a:lnTo>
                      <a:lnTo>
                        <a:pt x="290" y="189"/>
                      </a:lnTo>
                      <a:lnTo>
                        <a:pt x="304" y="178"/>
                      </a:lnTo>
                      <a:lnTo>
                        <a:pt x="316" y="166"/>
                      </a:lnTo>
                      <a:lnTo>
                        <a:pt x="328" y="154"/>
                      </a:lnTo>
                      <a:lnTo>
                        <a:pt x="338" y="139"/>
                      </a:lnTo>
                      <a:lnTo>
                        <a:pt x="345" y="123"/>
                      </a:lnTo>
                      <a:lnTo>
                        <a:pt x="354" y="106"/>
                      </a:lnTo>
                      <a:lnTo>
                        <a:pt x="360" y="89"/>
                      </a:lnTo>
                      <a:lnTo>
                        <a:pt x="361" y="84"/>
                      </a:lnTo>
                      <a:lnTo>
                        <a:pt x="363" y="80"/>
                      </a:lnTo>
                      <a:lnTo>
                        <a:pt x="366" y="77"/>
                      </a:lnTo>
                      <a:lnTo>
                        <a:pt x="370" y="76"/>
                      </a:lnTo>
                      <a:lnTo>
                        <a:pt x="373" y="73"/>
                      </a:lnTo>
                      <a:lnTo>
                        <a:pt x="377" y="73"/>
                      </a:lnTo>
                      <a:lnTo>
                        <a:pt x="382" y="73"/>
                      </a:lnTo>
                      <a:lnTo>
                        <a:pt x="387" y="74"/>
                      </a:lnTo>
                      <a:lnTo>
                        <a:pt x="393" y="77"/>
                      </a:lnTo>
                      <a:lnTo>
                        <a:pt x="399" y="83"/>
                      </a:lnTo>
                      <a:lnTo>
                        <a:pt x="400" y="87"/>
                      </a:lnTo>
                      <a:lnTo>
                        <a:pt x="403" y="91"/>
                      </a:lnTo>
                      <a:lnTo>
                        <a:pt x="403" y="96"/>
                      </a:lnTo>
                      <a:lnTo>
                        <a:pt x="403" y="102"/>
                      </a:lnTo>
                      <a:lnTo>
                        <a:pt x="395" y="123"/>
                      </a:lnTo>
                      <a:lnTo>
                        <a:pt x="387" y="144"/>
                      </a:lnTo>
                      <a:lnTo>
                        <a:pt x="376" y="162"/>
                      </a:lnTo>
                      <a:lnTo>
                        <a:pt x="363" y="179"/>
                      </a:lnTo>
                      <a:lnTo>
                        <a:pt x="349" y="194"/>
                      </a:lnTo>
                      <a:lnTo>
                        <a:pt x="333" y="209"/>
                      </a:lnTo>
                      <a:lnTo>
                        <a:pt x="317" y="221"/>
                      </a:lnTo>
                      <a:lnTo>
                        <a:pt x="300" y="233"/>
                      </a:lnTo>
                      <a:lnTo>
                        <a:pt x="280" y="243"/>
                      </a:lnTo>
                      <a:lnTo>
                        <a:pt x="261" y="251"/>
                      </a:lnTo>
                      <a:lnTo>
                        <a:pt x="240" y="257"/>
                      </a:lnTo>
                      <a:lnTo>
                        <a:pt x="218" y="265"/>
                      </a:lnTo>
                      <a:lnTo>
                        <a:pt x="196" y="268"/>
                      </a:lnTo>
                      <a:lnTo>
                        <a:pt x="174" y="272"/>
                      </a:lnTo>
                      <a:lnTo>
                        <a:pt x="151" y="273"/>
                      </a:lnTo>
                      <a:lnTo>
                        <a:pt x="128" y="276"/>
                      </a:lnTo>
                      <a:lnTo>
                        <a:pt x="108" y="267"/>
                      </a:lnTo>
                      <a:lnTo>
                        <a:pt x="91" y="257"/>
                      </a:lnTo>
                      <a:lnTo>
                        <a:pt x="78" y="246"/>
                      </a:lnTo>
                      <a:lnTo>
                        <a:pt x="66" y="234"/>
                      </a:lnTo>
                      <a:lnTo>
                        <a:pt x="55" y="221"/>
                      </a:lnTo>
                      <a:lnTo>
                        <a:pt x="46" y="206"/>
                      </a:lnTo>
                      <a:lnTo>
                        <a:pt x="39" y="190"/>
                      </a:lnTo>
                      <a:lnTo>
                        <a:pt x="33" y="174"/>
                      </a:lnTo>
                      <a:lnTo>
                        <a:pt x="26" y="156"/>
                      </a:lnTo>
                      <a:lnTo>
                        <a:pt x="23" y="138"/>
                      </a:lnTo>
                      <a:lnTo>
                        <a:pt x="18" y="117"/>
                      </a:lnTo>
                      <a:lnTo>
                        <a:pt x="15" y="99"/>
                      </a:lnTo>
                      <a:lnTo>
                        <a:pt x="12" y="78"/>
                      </a:lnTo>
                      <a:lnTo>
                        <a:pt x="8" y="57"/>
                      </a:lnTo>
                      <a:lnTo>
                        <a:pt x="5" y="37"/>
                      </a:lnTo>
                      <a:lnTo>
                        <a:pt x="1" y="16"/>
                      </a:lnTo>
                      <a:lnTo>
                        <a:pt x="0" y="10"/>
                      </a:lnTo>
                      <a:lnTo>
                        <a:pt x="1" y="5"/>
                      </a:lnTo>
                      <a:lnTo>
                        <a:pt x="5" y="1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0" y="4"/>
                      </a:lnTo>
                      <a:lnTo>
                        <a:pt x="22" y="6"/>
                      </a:lnTo>
                      <a:lnTo>
                        <a:pt x="23" y="8"/>
                      </a:lnTo>
                      <a:lnTo>
                        <a:pt x="25" y="12"/>
                      </a:lnTo>
                      <a:lnTo>
                        <a:pt x="25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81" name="Freeform 78"/>
                <p:cNvSpPr>
                  <a:spLocks/>
                </p:cNvSpPr>
                <p:nvPr/>
              </p:nvSpPr>
              <p:spPr bwMode="auto">
                <a:xfrm>
                  <a:off x="2811" y="3090"/>
                  <a:ext cx="34" cy="28"/>
                </a:xfrm>
                <a:custGeom>
                  <a:avLst/>
                  <a:gdLst/>
                  <a:ahLst/>
                  <a:cxnLst>
                    <a:cxn ang="0">
                      <a:pos x="37" y="24"/>
                    </a:cxn>
                    <a:cxn ang="0">
                      <a:pos x="37" y="41"/>
                    </a:cxn>
                    <a:cxn ang="0">
                      <a:pos x="39" y="55"/>
                    </a:cxn>
                    <a:cxn ang="0">
                      <a:pos x="44" y="65"/>
                    </a:cxn>
                    <a:cxn ang="0">
                      <a:pos x="51" y="72"/>
                    </a:cxn>
                    <a:cxn ang="0">
                      <a:pos x="62" y="74"/>
                    </a:cxn>
                    <a:cxn ang="0">
                      <a:pos x="77" y="73"/>
                    </a:cxn>
                    <a:cxn ang="0">
                      <a:pos x="95" y="67"/>
                    </a:cxn>
                    <a:cxn ang="0">
                      <a:pos x="110" y="61"/>
                    </a:cxn>
                    <a:cxn ang="0">
                      <a:pos x="118" y="60"/>
                    </a:cxn>
                    <a:cxn ang="0">
                      <a:pos x="129" y="65"/>
                    </a:cxn>
                    <a:cxn ang="0">
                      <a:pos x="134" y="73"/>
                    </a:cxn>
                    <a:cxn ang="0">
                      <a:pos x="136" y="80"/>
                    </a:cxn>
                    <a:cxn ang="0">
                      <a:pos x="134" y="88"/>
                    </a:cxn>
                    <a:cxn ang="0">
                      <a:pos x="129" y="94"/>
                    </a:cxn>
                    <a:cxn ang="0">
                      <a:pos x="118" y="101"/>
                    </a:cxn>
                    <a:cxn ang="0">
                      <a:pos x="105" y="107"/>
                    </a:cxn>
                    <a:cxn ang="0">
                      <a:pos x="89" y="112"/>
                    </a:cxn>
                    <a:cxn ang="0">
                      <a:pos x="72" y="113"/>
                    </a:cxn>
                    <a:cxn ang="0">
                      <a:pos x="56" y="113"/>
                    </a:cxn>
                    <a:cxn ang="0">
                      <a:pos x="42" y="110"/>
                    </a:cxn>
                    <a:cxn ang="0">
                      <a:pos x="27" y="102"/>
                    </a:cxn>
                    <a:cxn ang="0">
                      <a:pos x="15" y="93"/>
                    </a:cxn>
                    <a:cxn ang="0">
                      <a:pos x="6" y="83"/>
                    </a:cxn>
                    <a:cxn ang="0">
                      <a:pos x="1" y="74"/>
                    </a:cxn>
                    <a:cxn ang="0">
                      <a:pos x="0" y="66"/>
                    </a:cxn>
                    <a:cxn ang="0">
                      <a:pos x="1" y="57"/>
                    </a:cxn>
                    <a:cxn ang="0">
                      <a:pos x="1" y="47"/>
                    </a:cxn>
                    <a:cxn ang="0">
                      <a:pos x="4" y="38"/>
                    </a:cxn>
                    <a:cxn ang="0">
                      <a:pos x="5" y="28"/>
                    </a:cxn>
                    <a:cxn ang="0">
                      <a:pos x="6" y="18"/>
                    </a:cxn>
                    <a:cxn ang="0">
                      <a:pos x="6" y="11"/>
                    </a:cxn>
                    <a:cxn ang="0">
                      <a:pos x="9" y="5"/>
                    </a:cxn>
                    <a:cxn ang="0">
                      <a:pos x="15" y="0"/>
                    </a:cxn>
                    <a:cxn ang="0">
                      <a:pos x="26" y="0"/>
                    </a:cxn>
                    <a:cxn ang="0">
                      <a:pos x="33" y="5"/>
                    </a:cxn>
                    <a:cxn ang="0">
                      <a:pos x="35" y="11"/>
                    </a:cxn>
                    <a:cxn ang="0">
                      <a:pos x="37" y="14"/>
                    </a:cxn>
                  </a:cxnLst>
                  <a:rect l="0" t="0" r="r" b="b"/>
                  <a:pathLst>
                    <a:path w="136" h="115">
                      <a:moveTo>
                        <a:pt x="37" y="14"/>
                      </a:moveTo>
                      <a:lnTo>
                        <a:pt x="37" y="24"/>
                      </a:lnTo>
                      <a:lnTo>
                        <a:pt x="37" y="33"/>
                      </a:lnTo>
                      <a:lnTo>
                        <a:pt x="37" y="41"/>
                      </a:lnTo>
                      <a:lnTo>
                        <a:pt x="38" y="50"/>
                      </a:lnTo>
                      <a:lnTo>
                        <a:pt x="39" y="55"/>
                      </a:lnTo>
                      <a:lnTo>
                        <a:pt x="42" y="61"/>
                      </a:lnTo>
                      <a:lnTo>
                        <a:pt x="44" y="65"/>
                      </a:lnTo>
                      <a:lnTo>
                        <a:pt x="49" y="69"/>
                      </a:lnTo>
                      <a:lnTo>
                        <a:pt x="51" y="72"/>
                      </a:lnTo>
                      <a:lnTo>
                        <a:pt x="56" y="74"/>
                      </a:lnTo>
                      <a:lnTo>
                        <a:pt x="62" y="74"/>
                      </a:lnTo>
                      <a:lnTo>
                        <a:pt x="70" y="74"/>
                      </a:lnTo>
                      <a:lnTo>
                        <a:pt x="77" y="73"/>
                      </a:lnTo>
                      <a:lnTo>
                        <a:pt x="85" y="72"/>
                      </a:lnTo>
                      <a:lnTo>
                        <a:pt x="95" y="67"/>
                      </a:lnTo>
                      <a:lnTo>
                        <a:pt x="106" y="63"/>
                      </a:lnTo>
                      <a:lnTo>
                        <a:pt x="110" y="61"/>
                      </a:lnTo>
                      <a:lnTo>
                        <a:pt x="115" y="61"/>
                      </a:lnTo>
                      <a:lnTo>
                        <a:pt x="118" y="60"/>
                      </a:lnTo>
                      <a:lnTo>
                        <a:pt x="123" y="61"/>
                      </a:lnTo>
                      <a:lnTo>
                        <a:pt x="129" y="65"/>
                      </a:lnTo>
                      <a:lnTo>
                        <a:pt x="134" y="69"/>
                      </a:lnTo>
                      <a:lnTo>
                        <a:pt x="134" y="73"/>
                      </a:lnTo>
                      <a:lnTo>
                        <a:pt x="136" y="77"/>
                      </a:lnTo>
                      <a:lnTo>
                        <a:pt x="136" y="80"/>
                      </a:lnTo>
                      <a:lnTo>
                        <a:pt x="136" y="84"/>
                      </a:lnTo>
                      <a:lnTo>
                        <a:pt x="134" y="88"/>
                      </a:lnTo>
                      <a:lnTo>
                        <a:pt x="132" y="91"/>
                      </a:lnTo>
                      <a:lnTo>
                        <a:pt x="129" y="94"/>
                      </a:lnTo>
                      <a:lnTo>
                        <a:pt x="126" y="97"/>
                      </a:lnTo>
                      <a:lnTo>
                        <a:pt x="118" y="101"/>
                      </a:lnTo>
                      <a:lnTo>
                        <a:pt x="112" y="105"/>
                      </a:lnTo>
                      <a:lnTo>
                        <a:pt x="105" y="107"/>
                      </a:lnTo>
                      <a:lnTo>
                        <a:pt x="96" y="111"/>
                      </a:lnTo>
                      <a:lnTo>
                        <a:pt x="89" y="112"/>
                      </a:lnTo>
                      <a:lnTo>
                        <a:pt x="81" y="113"/>
                      </a:lnTo>
                      <a:lnTo>
                        <a:pt x="72" y="113"/>
                      </a:lnTo>
                      <a:lnTo>
                        <a:pt x="65" y="115"/>
                      </a:lnTo>
                      <a:lnTo>
                        <a:pt x="56" y="113"/>
                      </a:lnTo>
                      <a:lnTo>
                        <a:pt x="49" y="112"/>
                      </a:lnTo>
                      <a:lnTo>
                        <a:pt x="42" y="110"/>
                      </a:lnTo>
                      <a:lnTo>
                        <a:pt x="34" y="107"/>
                      </a:lnTo>
                      <a:lnTo>
                        <a:pt x="27" y="102"/>
                      </a:lnTo>
                      <a:lnTo>
                        <a:pt x="21" y="99"/>
                      </a:lnTo>
                      <a:lnTo>
                        <a:pt x="15" y="93"/>
                      </a:lnTo>
                      <a:lnTo>
                        <a:pt x="10" y="86"/>
                      </a:lnTo>
                      <a:lnTo>
                        <a:pt x="6" y="83"/>
                      </a:lnTo>
                      <a:lnTo>
                        <a:pt x="4" y="79"/>
                      </a:lnTo>
                      <a:lnTo>
                        <a:pt x="1" y="74"/>
                      </a:lnTo>
                      <a:lnTo>
                        <a:pt x="1" y="71"/>
                      </a:lnTo>
                      <a:lnTo>
                        <a:pt x="0" y="66"/>
                      </a:lnTo>
                      <a:lnTo>
                        <a:pt x="0" y="62"/>
                      </a:lnTo>
                      <a:lnTo>
                        <a:pt x="1" y="57"/>
                      </a:lnTo>
                      <a:lnTo>
                        <a:pt x="1" y="52"/>
                      </a:lnTo>
                      <a:lnTo>
                        <a:pt x="1" y="47"/>
                      </a:lnTo>
                      <a:lnTo>
                        <a:pt x="2" y="44"/>
                      </a:lnTo>
                      <a:lnTo>
                        <a:pt x="4" y="38"/>
                      </a:lnTo>
                      <a:lnTo>
                        <a:pt x="5" y="34"/>
                      </a:lnTo>
                      <a:lnTo>
                        <a:pt x="5" y="28"/>
                      </a:lnTo>
                      <a:lnTo>
                        <a:pt x="5" y="24"/>
                      </a:lnTo>
                      <a:lnTo>
                        <a:pt x="6" y="18"/>
                      </a:lnTo>
                      <a:lnTo>
                        <a:pt x="6" y="14"/>
                      </a:lnTo>
                      <a:lnTo>
                        <a:pt x="6" y="11"/>
                      </a:lnTo>
                      <a:lnTo>
                        <a:pt x="7" y="7"/>
                      </a:lnTo>
                      <a:lnTo>
                        <a:pt x="9" y="5"/>
                      </a:lnTo>
                      <a:lnTo>
                        <a:pt x="11" y="2"/>
                      </a:lnTo>
                      <a:lnTo>
                        <a:pt x="15" y="0"/>
                      </a:lnTo>
                      <a:lnTo>
                        <a:pt x="21" y="0"/>
                      </a:lnTo>
                      <a:lnTo>
                        <a:pt x="26" y="0"/>
                      </a:lnTo>
                      <a:lnTo>
                        <a:pt x="32" y="2"/>
                      </a:lnTo>
                      <a:lnTo>
                        <a:pt x="33" y="5"/>
                      </a:lnTo>
                      <a:lnTo>
                        <a:pt x="34" y="7"/>
                      </a:lnTo>
                      <a:lnTo>
                        <a:pt x="35" y="11"/>
                      </a:lnTo>
                      <a:lnTo>
                        <a:pt x="37" y="14"/>
                      </a:lnTo>
                      <a:lnTo>
                        <a:pt x="3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82" name="Freeform 79"/>
                <p:cNvSpPr>
                  <a:spLocks/>
                </p:cNvSpPr>
                <p:nvPr/>
              </p:nvSpPr>
              <p:spPr bwMode="auto">
                <a:xfrm>
                  <a:off x="2887" y="3010"/>
                  <a:ext cx="41" cy="24"/>
                </a:xfrm>
                <a:custGeom>
                  <a:avLst/>
                  <a:gdLst/>
                  <a:ahLst/>
                  <a:cxnLst>
                    <a:cxn ang="0">
                      <a:pos x="160" y="15"/>
                    </a:cxn>
                    <a:cxn ang="0">
                      <a:pos x="155" y="20"/>
                    </a:cxn>
                    <a:cxn ang="0">
                      <a:pos x="150" y="24"/>
                    </a:cxn>
                    <a:cxn ang="0">
                      <a:pos x="145" y="31"/>
                    </a:cxn>
                    <a:cxn ang="0">
                      <a:pos x="140" y="35"/>
                    </a:cxn>
                    <a:cxn ang="0">
                      <a:pos x="133" y="42"/>
                    </a:cxn>
                    <a:cxn ang="0">
                      <a:pos x="127" y="46"/>
                    </a:cxn>
                    <a:cxn ang="0">
                      <a:pos x="119" y="53"/>
                    </a:cxn>
                    <a:cxn ang="0">
                      <a:pos x="113" y="57"/>
                    </a:cxn>
                    <a:cxn ang="0">
                      <a:pos x="105" y="62"/>
                    </a:cxn>
                    <a:cxn ang="0">
                      <a:pos x="97" y="67"/>
                    </a:cxn>
                    <a:cxn ang="0">
                      <a:pos x="90" y="71"/>
                    </a:cxn>
                    <a:cxn ang="0">
                      <a:pos x="84" y="76"/>
                    </a:cxn>
                    <a:cxn ang="0">
                      <a:pos x="75" y="79"/>
                    </a:cxn>
                    <a:cxn ang="0">
                      <a:pos x="69" y="83"/>
                    </a:cxn>
                    <a:cxn ang="0">
                      <a:pos x="63" y="85"/>
                    </a:cxn>
                    <a:cxn ang="0">
                      <a:pos x="59" y="88"/>
                    </a:cxn>
                    <a:cxn ang="0">
                      <a:pos x="57" y="88"/>
                    </a:cxn>
                    <a:cxn ang="0">
                      <a:pos x="53" y="88"/>
                    </a:cxn>
                    <a:cxn ang="0">
                      <a:pos x="50" y="89"/>
                    </a:cxn>
                    <a:cxn ang="0">
                      <a:pos x="45" y="90"/>
                    </a:cxn>
                    <a:cxn ang="0">
                      <a:pos x="37" y="92"/>
                    </a:cxn>
                    <a:cxn ang="0">
                      <a:pos x="31" y="93"/>
                    </a:cxn>
                    <a:cxn ang="0">
                      <a:pos x="25" y="93"/>
                    </a:cxn>
                    <a:cxn ang="0">
                      <a:pos x="19" y="94"/>
                    </a:cxn>
                    <a:cxn ang="0">
                      <a:pos x="13" y="94"/>
                    </a:cxn>
                    <a:cxn ang="0">
                      <a:pos x="8" y="95"/>
                    </a:cxn>
                    <a:cxn ang="0">
                      <a:pos x="3" y="95"/>
                    </a:cxn>
                    <a:cxn ang="0">
                      <a:pos x="1" y="95"/>
                    </a:cxn>
                    <a:cxn ang="0">
                      <a:pos x="0" y="94"/>
                    </a:cxn>
                    <a:cxn ang="0">
                      <a:pos x="1" y="93"/>
                    </a:cxn>
                    <a:cxn ang="0">
                      <a:pos x="4" y="90"/>
                    </a:cxn>
                    <a:cxn ang="0">
                      <a:pos x="11" y="88"/>
                    </a:cxn>
                    <a:cxn ang="0">
                      <a:pos x="12" y="85"/>
                    </a:cxn>
                    <a:cxn ang="0">
                      <a:pos x="18" y="82"/>
                    </a:cxn>
                    <a:cxn ang="0">
                      <a:pos x="28" y="74"/>
                    </a:cxn>
                    <a:cxn ang="0">
                      <a:pos x="40" y="67"/>
                    </a:cxn>
                    <a:cxn ang="0">
                      <a:pos x="53" y="57"/>
                    </a:cxn>
                    <a:cxn ang="0">
                      <a:pos x="68" y="48"/>
                    </a:cxn>
                    <a:cxn ang="0">
                      <a:pos x="84" y="38"/>
                    </a:cxn>
                    <a:cxn ang="0">
                      <a:pos x="101" y="29"/>
                    </a:cxn>
                    <a:cxn ang="0">
                      <a:pos x="114" y="20"/>
                    </a:cxn>
                    <a:cxn ang="0">
                      <a:pos x="129" y="11"/>
                    </a:cxn>
                    <a:cxn ang="0">
                      <a:pos x="141" y="5"/>
                    </a:cxn>
                    <a:cxn ang="0">
                      <a:pos x="152" y="2"/>
                    </a:cxn>
                    <a:cxn ang="0">
                      <a:pos x="160" y="0"/>
                    </a:cxn>
                    <a:cxn ang="0">
                      <a:pos x="164" y="1"/>
                    </a:cxn>
                    <a:cxn ang="0">
                      <a:pos x="163" y="6"/>
                    </a:cxn>
                    <a:cxn ang="0">
                      <a:pos x="160" y="15"/>
                    </a:cxn>
                    <a:cxn ang="0">
                      <a:pos x="160" y="15"/>
                    </a:cxn>
                  </a:cxnLst>
                  <a:rect l="0" t="0" r="r" b="b"/>
                  <a:pathLst>
                    <a:path w="164" h="95">
                      <a:moveTo>
                        <a:pt x="160" y="15"/>
                      </a:moveTo>
                      <a:lnTo>
                        <a:pt x="155" y="20"/>
                      </a:lnTo>
                      <a:lnTo>
                        <a:pt x="150" y="24"/>
                      </a:lnTo>
                      <a:lnTo>
                        <a:pt x="145" y="31"/>
                      </a:lnTo>
                      <a:lnTo>
                        <a:pt x="140" y="35"/>
                      </a:lnTo>
                      <a:lnTo>
                        <a:pt x="133" y="42"/>
                      </a:lnTo>
                      <a:lnTo>
                        <a:pt x="127" y="46"/>
                      </a:lnTo>
                      <a:lnTo>
                        <a:pt x="119" y="53"/>
                      </a:lnTo>
                      <a:lnTo>
                        <a:pt x="113" y="57"/>
                      </a:lnTo>
                      <a:lnTo>
                        <a:pt x="105" y="62"/>
                      </a:lnTo>
                      <a:lnTo>
                        <a:pt x="97" y="67"/>
                      </a:lnTo>
                      <a:lnTo>
                        <a:pt x="90" y="71"/>
                      </a:lnTo>
                      <a:lnTo>
                        <a:pt x="84" y="76"/>
                      </a:lnTo>
                      <a:lnTo>
                        <a:pt x="75" y="79"/>
                      </a:lnTo>
                      <a:lnTo>
                        <a:pt x="69" y="83"/>
                      </a:lnTo>
                      <a:lnTo>
                        <a:pt x="63" y="85"/>
                      </a:lnTo>
                      <a:lnTo>
                        <a:pt x="59" y="88"/>
                      </a:lnTo>
                      <a:lnTo>
                        <a:pt x="57" y="88"/>
                      </a:lnTo>
                      <a:lnTo>
                        <a:pt x="53" y="88"/>
                      </a:lnTo>
                      <a:lnTo>
                        <a:pt x="50" y="89"/>
                      </a:lnTo>
                      <a:lnTo>
                        <a:pt x="45" y="90"/>
                      </a:lnTo>
                      <a:lnTo>
                        <a:pt x="37" y="92"/>
                      </a:lnTo>
                      <a:lnTo>
                        <a:pt x="31" y="93"/>
                      </a:lnTo>
                      <a:lnTo>
                        <a:pt x="25" y="93"/>
                      </a:lnTo>
                      <a:lnTo>
                        <a:pt x="19" y="94"/>
                      </a:lnTo>
                      <a:lnTo>
                        <a:pt x="13" y="94"/>
                      </a:lnTo>
                      <a:lnTo>
                        <a:pt x="8" y="95"/>
                      </a:lnTo>
                      <a:lnTo>
                        <a:pt x="3" y="95"/>
                      </a:lnTo>
                      <a:lnTo>
                        <a:pt x="1" y="95"/>
                      </a:lnTo>
                      <a:lnTo>
                        <a:pt x="0" y="94"/>
                      </a:lnTo>
                      <a:lnTo>
                        <a:pt x="1" y="93"/>
                      </a:lnTo>
                      <a:lnTo>
                        <a:pt x="4" y="90"/>
                      </a:lnTo>
                      <a:lnTo>
                        <a:pt x="11" y="88"/>
                      </a:lnTo>
                      <a:lnTo>
                        <a:pt x="12" y="85"/>
                      </a:lnTo>
                      <a:lnTo>
                        <a:pt x="18" y="82"/>
                      </a:lnTo>
                      <a:lnTo>
                        <a:pt x="28" y="74"/>
                      </a:lnTo>
                      <a:lnTo>
                        <a:pt x="40" y="67"/>
                      </a:lnTo>
                      <a:lnTo>
                        <a:pt x="53" y="57"/>
                      </a:lnTo>
                      <a:lnTo>
                        <a:pt x="68" y="48"/>
                      </a:lnTo>
                      <a:lnTo>
                        <a:pt x="84" y="38"/>
                      </a:lnTo>
                      <a:lnTo>
                        <a:pt x="101" y="29"/>
                      </a:lnTo>
                      <a:lnTo>
                        <a:pt x="114" y="20"/>
                      </a:lnTo>
                      <a:lnTo>
                        <a:pt x="129" y="11"/>
                      </a:lnTo>
                      <a:lnTo>
                        <a:pt x="141" y="5"/>
                      </a:lnTo>
                      <a:lnTo>
                        <a:pt x="152" y="2"/>
                      </a:lnTo>
                      <a:lnTo>
                        <a:pt x="160" y="0"/>
                      </a:lnTo>
                      <a:lnTo>
                        <a:pt x="164" y="1"/>
                      </a:lnTo>
                      <a:lnTo>
                        <a:pt x="163" y="6"/>
                      </a:lnTo>
                      <a:lnTo>
                        <a:pt x="160" y="15"/>
                      </a:lnTo>
                      <a:lnTo>
                        <a:pt x="16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83" name="Freeform 80"/>
                <p:cNvSpPr>
                  <a:spLocks/>
                </p:cNvSpPr>
                <p:nvPr/>
              </p:nvSpPr>
              <p:spPr bwMode="auto">
                <a:xfrm>
                  <a:off x="2867" y="2981"/>
                  <a:ext cx="68" cy="40"/>
                </a:xfrm>
                <a:custGeom>
                  <a:avLst/>
                  <a:gdLst/>
                  <a:ahLst/>
                  <a:cxnLst>
                    <a:cxn ang="0">
                      <a:pos x="254" y="29"/>
                    </a:cxn>
                    <a:cxn ang="0">
                      <a:pos x="237" y="43"/>
                    </a:cxn>
                    <a:cxn ang="0">
                      <a:pos x="220" y="57"/>
                    </a:cxn>
                    <a:cxn ang="0">
                      <a:pos x="205" y="72"/>
                    </a:cxn>
                    <a:cxn ang="0">
                      <a:pos x="189" y="85"/>
                    </a:cxn>
                    <a:cxn ang="0">
                      <a:pos x="175" y="98"/>
                    </a:cxn>
                    <a:cxn ang="0">
                      <a:pos x="158" y="112"/>
                    </a:cxn>
                    <a:cxn ang="0">
                      <a:pos x="137" y="124"/>
                    </a:cxn>
                    <a:cxn ang="0">
                      <a:pos x="119" y="134"/>
                    </a:cxn>
                    <a:cxn ang="0">
                      <a:pos x="103" y="139"/>
                    </a:cxn>
                    <a:cxn ang="0">
                      <a:pos x="88" y="142"/>
                    </a:cxn>
                    <a:cxn ang="0">
                      <a:pos x="76" y="145"/>
                    </a:cxn>
                    <a:cxn ang="0">
                      <a:pos x="62" y="147"/>
                    </a:cxn>
                    <a:cxn ang="0">
                      <a:pos x="49" y="150"/>
                    </a:cxn>
                    <a:cxn ang="0">
                      <a:pos x="36" y="152"/>
                    </a:cxn>
                    <a:cxn ang="0">
                      <a:pos x="20" y="156"/>
                    </a:cxn>
                    <a:cxn ang="0">
                      <a:pos x="8" y="158"/>
                    </a:cxn>
                    <a:cxn ang="0">
                      <a:pos x="1" y="153"/>
                    </a:cxn>
                    <a:cxn ang="0">
                      <a:pos x="0" y="146"/>
                    </a:cxn>
                    <a:cxn ang="0">
                      <a:pos x="4" y="140"/>
                    </a:cxn>
                    <a:cxn ang="0">
                      <a:pos x="17" y="136"/>
                    </a:cxn>
                    <a:cxn ang="0">
                      <a:pos x="30" y="133"/>
                    </a:cxn>
                    <a:cxn ang="0">
                      <a:pos x="43" y="128"/>
                    </a:cxn>
                    <a:cxn ang="0">
                      <a:pos x="55" y="124"/>
                    </a:cxn>
                    <a:cxn ang="0">
                      <a:pos x="66" y="119"/>
                    </a:cxn>
                    <a:cxn ang="0">
                      <a:pos x="80" y="115"/>
                    </a:cxn>
                    <a:cxn ang="0">
                      <a:pos x="92" y="111"/>
                    </a:cxn>
                    <a:cxn ang="0">
                      <a:pos x="104" y="104"/>
                    </a:cxn>
                    <a:cxn ang="0">
                      <a:pos x="122" y="96"/>
                    </a:cxn>
                    <a:cxn ang="0">
                      <a:pos x="142" y="84"/>
                    </a:cxn>
                    <a:cxn ang="0">
                      <a:pos x="160" y="72"/>
                    </a:cxn>
                    <a:cxn ang="0">
                      <a:pos x="176" y="59"/>
                    </a:cxn>
                    <a:cxn ang="0">
                      <a:pos x="192" y="47"/>
                    </a:cxn>
                    <a:cxn ang="0">
                      <a:pos x="208" y="34"/>
                    </a:cxn>
                    <a:cxn ang="0">
                      <a:pos x="224" y="21"/>
                    </a:cxn>
                    <a:cxn ang="0">
                      <a:pos x="242" y="8"/>
                    </a:cxn>
                    <a:cxn ang="0">
                      <a:pos x="257" y="0"/>
                    </a:cxn>
                    <a:cxn ang="0">
                      <a:pos x="265" y="1"/>
                    </a:cxn>
                    <a:cxn ang="0">
                      <a:pos x="270" y="8"/>
                    </a:cxn>
                    <a:cxn ang="0">
                      <a:pos x="269" y="17"/>
                    </a:cxn>
                    <a:cxn ang="0">
                      <a:pos x="265" y="21"/>
                    </a:cxn>
                  </a:cxnLst>
                  <a:rect l="0" t="0" r="r" b="b"/>
                  <a:pathLst>
                    <a:path w="271" h="158">
                      <a:moveTo>
                        <a:pt x="265" y="21"/>
                      </a:moveTo>
                      <a:lnTo>
                        <a:pt x="254" y="29"/>
                      </a:lnTo>
                      <a:lnTo>
                        <a:pt x="246" y="36"/>
                      </a:lnTo>
                      <a:lnTo>
                        <a:pt x="237" y="43"/>
                      </a:lnTo>
                      <a:lnTo>
                        <a:pt x="229" y="51"/>
                      </a:lnTo>
                      <a:lnTo>
                        <a:pt x="220" y="57"/>
                      </a:lnTo>
                      <a:lnTo>
                        <a:pt x="213" y="64"/>
                      </a:lnTo>
                      <a:lnTo>
                        <a:pt x="205" y="72"/>
                      </a:lnTo>
                      <a:lnTo>
                        <a:pt x="198" y="79"/>
                      </a:lnTo>
                      <a:lnTo>
                        <a:pt x="189" y="85"/>
                      </a:lnTo>
                      <a:lnTo>
                        <a:pt x="182" y="92"/>
                      </a:lnTo>
                      <a:lnTo>
                        <a:pt x="175" y="98"/>
                      </a:lnTo>
                      <a:lnTo>
                        <a:pt x="166" y="106"/>
                      </a:lnTo>
                      <a:lnTo>
                        <a:pt x="158" y="112"/>
                      </a:lnTo>
                      <a:lnTo>
                        <a:pt x="148" y="118"/>
                      </a:lnTo>
                      <a:lnTo>
                        <a:pt x="137" y="124"/>
                      </a:lnTo>
                      <a:lnTo>
                        <a:pt x="126" y="131"/>
                      </a:lnTo>
                      <a:lnTo>
                        <a:pt x="119" y="134"/>
                      </a:lnTo>
                      <a:lnTo>
                        <a:pt x="110" y="136"/>
                      </a:lnTo>
                      <a:lnTo>
                        <a:pt x="103" y="139"/>
                      </a:lnTo>
                      <a:lnTo>
                        <a:pt x="97" y="141"/>
                      </a:lnTo>
                      <a:lnTo>
                        <a:pt x="88" y="142"/>
                      </a:lnTo>
                      <a:lnTo>
                        <a:pt x="82" y="144"/>
                      </a:lnTo>
                      <a:lnTo>
                        <a:pt x="76" y="145"/>
                      </a:lnTo>
                      <a:lnTo>
                        <a:pt x="70" y="146"/>
                      </a:lnTo>
                      <a:lnTo>
                        <a:pt x="62" y="147"/>
                      </a:lnTo>
                      <a:lnTo>
                        <a:pt x="55" y="148"/>
                      </a:lnTo>
                      <a:lnTo>
                        <a:pt x="49" y="150"/>
                      </a:lnTo>
                      <a:lnTo>
                        <a:pt x="43" y="151"/>
                      </a:lnTo>
                      <a:lnTo>
                        <a:pt x="36" y="152"/>
                      </a:lnTo>
                      <a:lnTo>
                        <a:pt x="27" y="155"/>
                      </a:lnTo>
                      <a:lnTo>
                        <a:pt x="20" y="156"/>
                      </a:lnTo>
                      <a:lnTo>
                        <a:pt x="14" y="158"/>
                      </a:lnTo>
                      <a:lnTo>
                        <a:pt x="8" y="158"/>
                      </a:lnTo>
                      <a:lnTo>
                        <a:pt x="4" y="156"/>
                      </a:lnTo>
                      <a:lnTo>
                        <a:pt x="1" y="153"/>
                      </a:lnTo>
                      <a:lnTo>
                        <a:pt x="0" y="151"/>
                      </a:lnTo>
                      <a:lnTo>
                        <a:pt x="0" y="146"/>
                      </a:lnTo>
                      <a:lnTo>
                        <a:pt x="1" y="144"/>
                      </a:lnTo>
                      <a:lnTo>
                        <a:pt x="4" y="140"/>
                      </a:lnTo>
                      <a:lnTo>
                        <a:pt x="10" y="139"/>
                      </a:lnTo>
                      <a:lnTo>
                        <a:pt x="17" y="136"/>
                      </a:lnTo>
                      <a:lnTo>
                        <a:pt x="23" y="134"/>
                      </a:lnTo>
                      <a:lnTo>
                        <a:pt x="30" y="133"/>
                      </a:lnTo>
                      <a:lnTo>
                        <a:pt x="37" y="130"/>
                      </a:lnTo>
                      <a:lnTo>
                        <a:pt x="43" y="128"/>
                      </a:lnTo>
                      <a:lnTo>
                        <a:pt x="49" y="126"/>
                      </a:lnTo>
                      <a:lnTo>
                        <a:pt x="55" y="124"/>
                      </a:lnTo>
                      <a:lnTo>
                        <a:pt x="61" y="122"/>
                      </a:lnTo>
                      <a:lnTo>
                        <a:pt x="66" y="119"/>
                      </a:lnTo>
                      <a:lnTo>
                        <a:pt x="73" y="117"/>
                      </a:lnTo>
                      <a:lnTo>
                        <a:pt x="80" y="115"/>
                      </a:lnTo>
                      <a:lnTo>
                        <a:pt x="86" y="113"/>
                      </a:lnTo>
                      <a:lnTo>
                        <a:pt x="92" y="111"/>
                      </a:lnTo>
                      <a:lnTo>
                        <a:pt x="98" y="107"/>
                      </a:lnTo>
                      <a:lnTo>
                        <a:pt x="104" y="104"/>
                      </a:lnTo>
                      <a:lnTo>
                        <a:pt x="113" y="102"/>
                      </a:lnTo>
                      <a:lnTo>
                        <a:pt x="122" y="96"/>
                      </a:lnTo>
                      <a:lnTo>
                        <a:pt x="133" y="90"/>
                      </a:lnTo>
                      <a:lnTo>
                        <a:pt x="142" y="84"/>
                      </a:lnTo>
                      <a:lnTo>
                        <a:pt x="152" y="78"/>
                      </a:lnTo>
                      <a:lnTo>
                        <a:pt x="160" y="72"/>
                      </a:lnTo>
                      <a:lnTo>
                        <a:pt x="168" y="65"/>
                      </a:lnTo>
                      <a:lnTo>
                        <a:pt x="176" y="59"/>
                      </a:lnTo>
                      <a:lnTo>
                        <a:pt x="185" y="54"/>
                      </a:lnTo>
                      <a:lnTo>
                        <a:pt x="192" y="47"/>
                      </a:lnTo>
                      <a:lnTo>
                        <a:pt x="199" y="41"/>
                      </a:lnTo>
                      <a:lnTo>
                        <a:pt x="208" y="34"/>
                      </a:lnTo>
                      <a:lnTo>
                        <a:pt x="216" y="28"/>
                      </a:lnTo>
                      <a:lnTo>
                        <a:pt x="224" y="21"/>
                      </a:lnTo>
                      <a:lnTo>
                        <a:pt x="233" y="15"/>
                      </a:lnTo>
                      <a:lnTo>
                        <a:pt x="242" y="8"/>
                      </a:lnTo>
                      <a:lnTo>
                        <a:pt x="252" y="2"/>
                      </a:lnTo>
                      <a:lnTo>
                        <a:pt x="257" y="0"/>
                      </a:lnTo>
                      <a:lnTo>
                        <a:pt x="262" y="0"/>
                      </a:lnTo>
                      <a:lnTo>
                        <a:pt x="265" y="1"/>
                      </a:lnTo>
                      <a:lnTo>
                        <a:pt x="269" y="4"/>
                      </a:lnTo>
                      <a:lnTo>
                        <a:pt x="270" y="8"/>
                      </a:lnTo>
                      <a:lnTo>
                        <a:pt x="271" y="13"/>
                      </a:lnTo>
                      <a:lnTo>
                        <a:pt x="269" y="17"/>
                      </a:lnTo>
                      <a:lnTo>
                        <a:pt x="265" y="21"/>
                      </a:lnTo>
                      <a:lnTo>
                        <a:pt x="265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7" name="Group 82"/>
              <p:cNvGrpSpPr>
                <a:grpSpLocks/>
              </p:cNvGrpSpPr>
              <p:nvPr/>
            </p:nvGrpSpPr>
            <p:grpSpPr bwMode="auto">
              <a:xfrm>
                <a:off x="5841447" y="2072067"/>
                <a:ext cx="1199951" cy="1218266"/>
                <a:chOff x="3787" y="1551"/>
                <a:chExt cx="1211" cy="1513"/>
              </a:xfrm>
            </p:grpSpPr>
            <p:sp>
              <p:nvSpPr>
                <p:cNvPr id="16" name="Freeform 83"/>
                <p:cNvSpPr>
                  <a:spLocks/>
                </p:cNvSpPr>
                <p:nvPr/>
              </p:nvSpPr>
              <p:spPr bwMode="auto">
                <a:xfrm>
                  <a:off x="4111" y="1551"/>
                  <a:ext cx="392" cy="294"/>
                </a:xfrm>
                <a:custGeom>
                  <a:avLst/>
                  <a:gdLst/>
                  <a:ahLst/>
                  <a:cxnLst>
                    <a:cxn ang="0">
                      <a:pos x="627" y="331"/>
                    </a:cxn>
                    <a:cxn ang="0">
                      <a:pos x="617" y="328"/>
                    </a:cxn>
                    <a:cxn ang="0">
                      <a:pos x="606" y="325"/>
                    </a:cxn>
                    <a:cxn ang="0">
                      <a:pos x="595" y="320"/>
                    </a:cxn>
                    <a:cxn ang="0">
                      <a:pos x="572" y="307"/>
                    </a:cxn>
                    <a:cxn ang="0">
                      <a:pos x="557" y="274"/>
                    </a:cxn>
                    <a:cxn ang="0">
                      <a:pos x="557" y="232"/>
                    </a:cxn>
                    <a:cxn ang="0">
                      <a:pos x="559" y="192"/>
                    </a:cxn>
                    <a:cxn ang="0">
                      <a:pos x="549" y="157"/>
                    </a:cxn>
                    <a:cxn ang="0">
                      <a:pos x="528" y="130"/>
                    </a:cxn>
                    <a:cxn ang="0">
                      <a:pos x="505" y="107"/>
                    </a:cxn>
                    <a:cxn ang="0">
                      <a:pos x="477" y="88"/>
                    </a:cxn>
                    <a:cxn ang="0">
                      <a:pos x="446" y="71"/>
                    </a:cxn>
                    <a:cxn ang="0">
                      <a:pos x="414" y="60"/>
                    </a:cxn>
                    <a:cxn ang="0">
                      <a:pos x="378" y="51"/>
                    </a:cxn>
                    <a:cxn ang="0">
                      <a:pos x="344" y="45"/>
                    </a:cxn>
                    <a:cxn ang="0">
                      <a:pos x="307" y="44"/>
                    </a:cxn>
                    <a:cxn ang="0">
                      <a:pos x="271" y="45"/>
                    </a:cxn>
                    <a:cxn ang="0">
                      <a:pos x="235" y="48"/>
                    </a:cxn>
                    <a:cxn ang="0">
                      <a:pos x="201" y="50"/>
                    </a:cxn>
                    <a:cxn ang="0">
                      <a:pos x="168" y="51"/>
                    </a:cxn>
                    <a:cxn ang="0">
                      <a:pos x="133" y="50"/>
                    </a:cxn>
                    <a:cxn ang="0">
                      <a:pos x="99" y="48"/>
                    </a:cxn>
                    <a:cxn ang="0">
                      <a:pos x="64" y="40"/>
                    </a:cxn>
                    <a:cxn ang="0">
                      <a:pos x="40" y="31"/>
                    </a:cxn>
                    <a:cxn ang="0">
                      <a:pos x="28" y="21"/>
                    </a:cxn>
                    <a:cxn ang="0">
                      <a:pos x="16" y="13"/>
                    </a:cxn>
                    <a:cxn ang="0">
                      <a:pos x="4" y="5"/>
                    </a:cxn>
                    <a:cxn ang="0">
                      <a:pos x="26" y="25"/>
                    </a:cxn>
                    <a:cxn ang="0">
                      <a:pos x="66" y="86"/>
                    </a:cxn>
                    <a:cxn ang="0">
                      <a:pos x="93" y="152"/>
                    </a:cxn>
                    <a:cxn ang="0">
                      <a:pos x="114" y="220"/>
                    </a:cxn>
                    <a:cxn ang="0">
                      <a:pos x="132" y="268"/>
                    </a:cxn>
                    <a:cxn ang="0">
                      <a:pos x="150" y="299"/>
                    </a:cxn>
                    <a:cxn ang="0">
                      <a:pos x="171" y="325"/>
                    </a:cxn>
                    <a:cxn ang="0">
                      <a:pos x="197" y="349"/>
                    </a:cxn>
                    <a:cxn ang="0">
                      <a:pos x="226" y="370"/>
                    </a:cxn>
                    <a:cxn ang="0">
                      <a:pos x="257" y="387"/>
                    </a:cxn>
                    <a:cxn ang="0">
                      <a:pos x="289" y="400"/>
                    </a:cxn>
                    <a:cxn ang="0">
                      <a:pos x="324" y="408"/>
                    </a:cxn>
                    <a:cxn ang="0">
                      <a:pos x="358" y="415"/>
                    </a:cxn>
                    <a:cxn ang="0">
                      <a:pos x="391" y="414"/>
                    </a:cxn>
                    <a:cxn ang="0">
                      <a:pos x="424" y="405"/>
                    </a:cxn>
                    <a:cxn ang="0">
                      <a:pos x="455" y="389"/>
                    </a:cxn>
                    <a:cxn ang="0">
                      <a:pos x="484" y="372"/>
                    </a:cxn>
                    <a:cxn ang="0">
                      <a:pos x="514" y="358"/>
                    </a:cxn>
                    <a:cxn ang="0">
                      <a:pos x="546" y="349"/>
                    </a:cxn>
                    <a:cxn ang="0">
                      <a:pos x="578" y="349"/>
                    </a:cxn>
                    <a:cxn ang="0">
                      <a:pos x="633" y="331"/>
                    </a:cxn>
                  </a:cxnLst>
                  <a:rect l="0" t="0" r="r" b="b"/>
                  <a:pathLst>
                    <a:path w="633" h="417">
                      <a:moveTo>
                        <a:pt x="633" y="331"/>
                      </a:moveTo>
                      <a:lnTo>
                        <a:pt x="627" y="331"/>
                      </a:lnTo>
                      <a:lnTo>
                        <a:pt x="621" y="331"/>
                      </a:lnTo>
                      <a:lnTo>
                        <a:pt x="617" y="328"/>
                      </a:lnTo>
                      <a:lnTo>
                        <a:pt x="611" y="327"/>
                      </a:lnTo>
                      <a:lnTo>
                        <a:pt x="606" y="325"/>
                      </a:lnTo>
                      <a:lnTo>
                        <a:pt x="601" y="323"/>
                      </a:lnTo>
                      <a:lnTo>
                        <a:pt x="595" y="320"/>
                      </a:lnTo>
                      <a:lnTo>
                        <a:pt x="590" y="318"/>
                      </a:lnTo>
                      <a:lnTo>
                        <a:pt x="572" y="307"/>
                      </a:lnTo>
                      <a:lnTo>
                        <a:pt x="562" y="292"/>
                      </a:lnTo>
                      <a:lnTo>
                        <a:pt x="557" y="274"/>
                      </a:lnTo>
                      <a:lnTo>
                        <a:pt x="556" y="253"/>
                      </a:lnTo>
                      <a:lnTo>
                        <a:pt x="557" y="232"/>
                      </a:lnTo>
                      <a:lnTo>
                        <a:pt x="559" y="212"/>
                      </a:lnTo>
                      <a:lnTo>
                        <a:pt x="559" y="192"/>
                      </a:lnTo>
                      <a:lnTo>
                        <a:pt x="556" y="173"/>
                      </a:lnTo>
                      <a:lnTo>
                        <a:pt x="549" y="157"/>
                      </a:lnTo>
                      <a:lnTo>
                        <a:pt x="539" y="143"/>
                      </a:lnTo>
                      <a:lnTo>
                        <a:pt x="528" y="130"/>
                      </a:lnTo>
                      <a:lnTo>
                        <a:pt x="518" y="118"/>
                      </a:lnTo>
                      <a:lnTo>
                        <a:pt x="505" y="107"/>
                      </a:lnTo>
                      <a:lnTo>
                        <a:pt x="491" y="96"/>
                      </a:lnTo>
                      <a:lnTo>
                        <a:pt x="477" y="88"/>
                      </a:lnTo>
                      <a:lnTo>
                        <a:pt x="463" y="80"/>
                      </a:lnTo>
                      <a:lnTo>
                        <a:pt x="446" y="71"/>
                      </a:lnTo>
                      <a:lnTo>
                        <a:pt x="431" y="65"/>
                      </a:lnTo>
                      <a:lnTo>
                        <a:pt x="414" y="60"/>
                      </a:lnTo>
                      <a:lnTo>
                        <a:pt x="396" y="55"/>
                      </a:lnTo>
                      <a:lnTo>
                        <a:pt x="378" y="51"/>
                      </a:lnTo>
                      <a:lnTo>
                        <a:pt x="362" y="48"/>
                      </a:lnTo>
                      <a:lnTo>
                        <a:pt x="344" y="45"/>
                      </a:lnTo>
                      <a:lnTo>
                        <a:pt x="326" y="44"/>
                      </a:lnTo>
                      <a:lnTo>
                        <a:pt x="307" y="44"/>
                      </a:lnTo>
                      <a:lnTo>
                        <a:pt x="289" y="44"/>
                      </a:lnTo>
                      <a:lnTo>
                        <a:pt x="271" y="45"/>
                      </a:lnTo>
                      <a:lnTo>
                        <a:pt x="253" y="46"/>
                      </a:lnTo>
                      <a:lnTo>
                        <a:pt x="235" y="48"/>
                      </a:lnTo>
                      <a:lnTo>
                        <a:pt x="219" y="49"/>
                      </a:lnTo>
                      <a:lnTo>
                        <a:pt x="201" y="50"/>
                      </a:lnTo>
                      <a:lnTo>
                        <a:pt x="184" y="50"/>
                      </a:lnTo>
                      <a:lnTo>
                        <a:pt x="168" y="51"/>
                      </a:lnTo>
                      <a:lnTo>
                        <a:pt x="150" y="51"/>
                      </a:lnTo>
                      <a:lnTo>
                        <a:pt x="133" y="50"/>
                      </a:lnTo>
                      <a:lnTo>
                        <a:pt x="116" y="49"/>
                      </a:lnTo>
                      <a:lnTo>
                        <a:pt x="99" y="48"/>
                      </a:lnTo>
                      <a:lnTo>
                        <a:pt x="82" y="44"/>
                      </a:lnTo>
                      <a:lnTo>
                        <a:pt x="64" y="40"/>
                      </a:lnTo>
                      <a:lnTo>
                        <a:pt x="46" y="36"/>
                      </a:lnTo>
                      <a:lnTo>
                        <a:pt x="40" y="31"/>
                      </a:lnTo>
                      <a:lnTo>
                        <a:pt x="34" y="26"/>
                      </a:lnTo>
                      <a:lnTo>
                        <a:pt x="28" y="21"/>
                      </a:lnTo>
                      <a:lnTo>
                        <a:pt x="22" y="18"/>
                      </a:lnTo>
                      <a:lnTo>
                        <a:pt x="16" y="13"/>
                      </a:lnTo>
                      <a:lnTo>
                        <a:pt x="10" y="8"/>
                      </a:lnTo>
                      <a:lnTo>
                        <a:pt x="4" y="5"/>
                      </a:lnTo>
                      <a:lnTo>
                        <a:pt x="0" y="0"/>
                      </a:lnTo>
                      <a:lnTo>
                        <a:pt x="26" y="25"/>
                      </a:lnTo>
                      <a:lnTo>
                        <a:pt x="49" y="55"/>
                      </a:lnTo>
                      <a:lnTo>
                        <a:pt x="66" y="86"/>
                      </a:lnTo>
                      <a:lnTo>
                        <a:pt x="81" y="119"/>
                      </a:lnTo>
                      <a:lnTo>
                        <a:pt x="93" y="152"/>
                      </a:lnTo>
                      <a:lnTo>
                        <a:pt x="103" y="187"/>
                      </a:lnTo>
                      <a:lnTo>
                        <a:pt x="114" y="220"/>
                      </a:lnTo>
                      <a:lnTo>
                        <a:pt x="125" y="252"/>
                      </a:lnTo>
                      <a:lnTo>
                        <a:pt x="132" y="268"/>
                      </a:lnTo>
                      <a:lnTo>
                        <a:pt x="140" y="283"/>
                      </a:lnTo>
                      <a:lnTo>
                        <a:pt x="150" y="299"/>
                      </a:lnTo>
                      <a:lnTo>
                        <a:pt x="159" y="312"/>
                      </a:lnTo>
                      <a:lnTo>
                        <a:pt x="171" y="325"/>
                      </a:lnTo>
                      <a:lnTo>
                        <a:pt x="184" y="338"/>
                      </a:lnTo>
                      <a:lnTo>
                        <a:pt x="197" y="349"/>
                      </a:lnTo>
                      <a:lnTo>
                        <a:pt x="212" y="359"/>
                      </a:lnTo>
                      <a:lnTo>
                        <a:pt x="226" y="370"/>
                      </a:lnTo>
                      <a:lnTo>
                        <a:pt x="241" y="378"/>
                      </a:lnTo>
                      <a:lnTo>
                        <a:pt x="257" y="387"/>
                      </a:lnTo>
                      <a:lnTo>
                        <a:pt x="274" y="394"/>
                      </a:lnTo>
                      <a:lnTo>
                        <a:pt x="289" y="400"/>
                      </a:lnTo>
                      <a:lnTo>
                        <a:pt x="307" y="405"/>
                      </a:lnTo>
                      <a:lnTo>
                        <a:pt x="324" y="408"/>
                      </a:lnTo>
                      <a:lnTo>
                        <a:pt x="340" y="412"/>
                      </a:lnTo>
                      <a:lnTo>
                        <a:pt x="358" y="415"/>
                      </a:lnTo>
                      <a:lnTo>
                        <a:pt x="375" y="417"/>
                      </a:lnTo>
                      <a:lnTo>
                        <a:pt x="391" y="414"/>
                      </a:lnTo>
                      <a:lnTo>
                        <a:pt x="408" y="411"/>
                      </a:lnTo>
                      <a:lnTo>
                        <a:pt x="424" y="405"/>
                      </a:lnTo>
                      <a:lnTo>
                        <a:pt x="439" y="397"/>
                      </a:lnTo>
                      <a:lnTo>
                        <a:pt x="455" y="389"/>
                      </a:lnTo>
                      <a:lnTo>
                        <a:pt x="469" y="381"/>
                      </a:lnTo>
                      <a:lnTo>
                        <a:pt x="484" y="372"/>
                      </a:lnTo>
                      <a:lnTo>
                        <a:pt x="500" y="365"/>
                      </a:lnTo>
                      <a:lnTo>
                        <a:pt x="514" y="358"/>
                      </a:lnTo>
                      <a:lnTo>
                        <a:pt x="530" y="352"/>
                      </a:lnTo>
                      <a:lnTo>
                        <a:pt x="546" y="349"/>
                      </a:lnTo>
                      <a:lnTo>
                        <a:pt x="562" y="348"/>
                      </a:lnTo>
                      <a:lnTo>
                        <a:pt x="578" y="349"/>
                      </a:lnTo>
                      <a:lnTo>
                        <a:pt x="596" y="353"/>
                      </a:lnTo>
                      <a:lnTo>
                        <a:pt x="633" y="3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7" name="Freeform 84"/>
                <p:cNvSpPr>
                  <a:spLocks/>
                </p:cNvSpPr>
                <p:nvPr/>
              </p:nvSpPr>
              <p:spPr bwMode="auto">
                <a:xfrm>
                  <a:off x="3787" y="1888"/>
                  <a:ext cx="1211" cy="1176"/>
                </a:xfrm>
                <a:custGeom>
                  <a:avLst/>
                  <a:gdLst/>
                  <a:ahLst/>
                  <a:cxnLst>
                    <a:cxn ang="0">
                      <a:pos x="1111" y="128"/>
                    </a:cxn>
                    <a:cxn ang="0">
                      <a:pos x="1194" y="60"/>
                    </a:cxn>
                    <a:cxn ang="0">
                      <a:pos x="1312" y="11"/>
                    </a:cxn>
                    <a:cxn ang="0">
                      <a:pos x="1444" y="3"/>
                    </a:cxn>
                    <a:cxn ang="0">
                      <a:pos x="1574" y="34"/>
                    </a:cxn>
                    <a:cxn ang="0">
                      <a:pos x="1691" y="96"/>
                    </a:cxn>
                    <a:cxn ang="0">
                      <a:pos x="1775" y="167"/>
                    </a:cxn>
                    <a:cxn ang="0">
                      <a:pos x="1845" y="237"/>
                    </a:cxn>
                    <a:cxn ang="0">
                      <a:pos x="1903" y="317"/>
                    </a:cxn>
                    <a:cxn ang="0">
                      <a:pos x="1940" y="409"/>
                    </a:cxn>
                    <a:cxn ang="0">
                      <a:pos x="1954" y="551"/>
                    </a:cxn>
                    <a:cxn ang="0">
                      <a:pos x="1922" y="709"/>
                    </a:cxn>
                    <a:cxn ang="0">
                      <a:pos x="1829" y="838"/>
                    </a:cxn>
                    <a:cxn ang="0">
                      <a:pos x="1743" y="914"/>
                    </a:cxn>
                    <a:cxn ang="0">
                      <a:pos x="1682" y="998"/>
                    </a:cxn>
                    <a:cxn ang="0">
                      <a:pos x="1647" y="1100"/>
                    </a:cxn>
                    <a:cxn ang="0">
                      <a:pos x="1613" y="1207"/>
                    </a:cxn>
                    <a:cxn ang="0">
                      <a:pos x="1555" y="1332"/>
                    </a:cxn>
                    <a:cxn ang="0">
                      <a:pos x="1473" y="1449"/>
                    </a:cxn>
                    <a:cxn ang="0">
                      <a:pos x="1393" y="1514"/>
                    </a:cxn>
                    <a:cxn ang="0">
                      <a:pos x="1311" y="1558"/>
                    </a:cxn>
                    <a:cxn ang="0">
                      <a:pos x="1236" y="1580"/>
                    </a:cxn>
                    <a:cxn ang="0">
                      <a:pos x="1166" y="1586"/>
                    </a:cxn>
                    <a:cxn ang="0">
                      <a:pos x="1096" y="1576"/>
                    </a:cxn>
                    <a:cxn ang="0">
                      <a:pos x="1025" y="1558"/>
                    </a:cxn>
                    <a:cxn ang="0">
                      <a:pos x="971" y="1583"/>
                    </a:cxn>
                    <a:cxn ang="0">
                      <a:pos x="923" y="1626"/>
                    </a:cxn>
                    <a:cxn ang="0">
                      <a:pos x="873" y="1653"/>
                    </a:cxn>
                    <a:cxn ang="0">
                      <a:pos x="819" y="1667"/>
                    </a:cxn>
                    <a:cxn ang="0">
                      <a:pos x="764" y="1668"/>
                    </a:cxn>
                    <a:cxn ang="0">
                      <a:pos x="712" y="1656"/>
                    </a:cxn>
                    <a:cxn ang="0">
                      <a:pos x="658" y="1613"/>
                    </a:cxn>
                    <a:cxn ang="0">
                      <a:pos x="612" y="1552"/>
                    </a:cxn>
                    <a:cxn ang="0">
                      <a:pos x="530" y="1442"/>
                    </a:cxn>
                    <a:cxn ang="0">
                      <a:pos x="403" y="1355"/>
                    </a:cxn>
                    <a:cxn ang="0">
                      <a:pos x="269" y="1276"/>
                    </a:cxn>
                    <a:cxn ang="0">
                      <a:pos x="153" y="1170"/>
                    </a:cxn>
                    <a:cxn ang="0">
                      <a:pos x="50" y="998"/>
                    </a:cxn>
                    <a:cxn ang="0">
                      <a:pos x="0" y="789"/>
                    </a:cxn>
                    <a:cxn ang="0">
                      <a:pos x="19" y="638"/>
                    </a:cxn>
                    <a:cxn ang="0">
                      <a:pos x="70" y="511"/>
                    </a:cxn>
                    <a:cxn ang="0">
                      <a:pos x="122" y="410"/>
                    </a:cxn>
                    <a:cxn ang="0">
                      <a:pos x="191" y="328"/>
                    </a:cxn>
                    <a:cxn ang="0">
                      <a:pos x="280" y="256"/>
                    </a:cxn>
                    <a:cxn ang="0">
                      <a:pos x="378" y="203"/>
                    </a:cxn>
                    <a:cxn ang="0">
                      <a:pos x="484" y="167"/>
                    </a:cxn>
                    <a:cxn ang="0">
                      <a:pos x="595" y="146"/>
                    </a:cxn>
                    <a:cxn ang="0">
                      <a:pos x="680" y="141"/>
                    </a:cxn>
                    <a:cxn ang="0">
                      <a:pos x="755" y="143"/>
                    </a:cxn>
                    <a:cxn ang="0">
                      <a:pos x="829" y="149"/>
                    </a:cxn>
                    <a:cxn ang="0">
                      <a:pos x="901" y="158"/>
                    </a:cxn>
                  </a:cxnLst>
                  <a:rect l="0" t="0" r="r" b="b"/>
                  <a:pathLst>
                    <a:path w="1955" h="1669">
                      <a:moveTo>
                        <a:pt x="1044" y="156"/>
                      </a:moveTo>
                      <a:lnTo>
                        <a:pt x="1068" y="152"/>
                      </a:lnTo>
                      <a:lnTo>
                        <a:pt x="1091" y="142"/>
                      </a:lnTo>
                      <a:lnTo>
                        <a:pt x="1111" y="128"/>
                      </a:lnTo>
                      <a:lnTo>
                        <a:pt x="1131" y="111"/>
                      </a:lnTo>
                      <a:lnTo>
                        <a:pt x="1151" y="93"/>
                      </a:lnTo>
                      <a:lnTo>
                        <a:pt x="1171" y="77"/>
                      </a:lnTo>
                      <a:lnTo>
                        <a:pt x="1194" y="60"/>
                      </a:lnTo>
                      <a:lnTo>
                        <a:pt x="1217" y="47"/>
                      </a:lnTo>
                      <a:lnTo>
                        <a:pt x="1248" y="31"/>
                      </a:lnTo>
                      <a:lnTo>
                        <a:pt x="1280" y="19"/>
                      </a:lnTo>
                      <a:lnTo>
                        <a:pt x="1312" y="11"/>
                      </a:lnTo>
                      <a:lnTo>
                        <a:pt x="1344" y="4"/>
                      </a:lnTo>
                      <a:lnTo>
                        <a:pt x="1377" y="2"/>
                      </a:lnTo>
                      <a:lnTo>
                        <a:pt x="1411" y="0"/>
                      </a:lnTo>
                      <a:lnTo>
                        <a:pt x="1444" y="3"/>
                      </a:lnTo>
                      <a:lnTo>
                        <a:pt x="1478" y="6"/>
                      </a:lnTo>
                      <a:lnTo>
                        <a:pt x="1511" y="14"/>
                      </a:lnTo>
                      <a:lnTo>
                        <a:pt x="1543" y="22"/>
                      </a:lnTo>
                      <a:lnTo>
                        <a:pt x="1574" y="34"/>
                      </a:lnTo>
                      <a:lnTo>
                        <a:pt x="1605" y="47"/>
                      </a:lnTo>
                      <a:lnTo>
                        <a:pt x="1635" y="61"/>
                      </a:lnTo>
                      <a:lnTo>
                        <a:pt x="1663" y="78"/>
                      </a:lnTo>
                      <a:lnTo>
                        <a:pt x="1691" y="96"/>
                      </a:lnTo>
                      <a:lnTo>
                        <a:pt x="1717" y="116"/>
                      </a:lnTo>
                      <a:lnTo>
                        <a:pt x="1737" y="133"/>
                      </a:lnTo>
                      <a:lnTo>
                        <a:pt x="1756" y="149"/>
                      </a:lnTo>
                      <a:lnTo>
                        <a:pt x="1775" y="167"/>
                      </a:lnTo>
                      <a:lnTo>
                        <a:pt x="1794" y="184"/>
                      </a:lnTo>
                      <a:lnTo>
                        <a:pt x="1812" y="202"/>
                      </a:lnTo>
                      <a:lnTo>
                        <a:pt x="1829" y="219"/>
                      </a:lnTo>
                      <a:lnTo>
                        <a:pt x="1845" y="237"/>
                      </a:lnTo>
                      <a:lnTo>
                        <a:pt x="1861" y="256"/>
                      </a:lnTo>
                      <a:lnTo>
                        <a:pt x="1876" y="275"/>
                      </a:lnTo>
                      <a:lnTo>
                        <a:pt x="1890" y="296"/>
                      </a:lnTo>
                      <a:lnTo>
                        <a:pt x="1903" y="317"/>
                      </a:lnTo>
                      <a:lnTo>
                        <a:pt x="1913" y="338"/>
                      </a:lnTo>
                      <a:lnTo>
                        <a:pt x="1924" y="361"/>
                      </a:lnTo>
                      <a:lnTo>
                        <a:pt x="1932" y="384"/>
                      </a:lnTo>
                      <a:lnTo>
                        <a:pt x="1940" y="409"/>
                      </a:lnTo>
                      <a:lnTo>
                        <a:pt x="1944" y="434"/>
                      </a:lnTo>
                      <a:lnTo>
                        <a:pt x="1953" y="470"/>
                      </a:lnTo>
                      <a:lnTo>
                        <a:pt x="1955" y="511"/>
                      </a:lnTo>
                      <a:lnTo>
                        <a:pt x="1954" y="551"/>
                      </a:lnTo>
                      <a:lnTo>
                        <a:pt x="1954" y="592"/>
                      </a:lnTo>
                      <a:lnTo>
                        <a:pt x="1947" y="632"/>
                      </a:lnTo>
                      <a:lnTo>
                        <a:pt x="1936" y="672"/>
                      </a:lnTo>
                      <a:lnTo>
                        <a:pt x="1922" y="709"/>
                      </a:lnTo>
                      <a:lnTo>
                        <a:pt x="1904" y="744"/>
                      </a:lnTo>
                      <a:lnTo>
                        <a:pt x="1881" y="778"/>
                      </a:lnTo>
                      <a:lnTo>
                        <a:pt x="1856" y="810"/>
                      </a:lnTo>
                      <a:lnTo>
                        <a:pt x="1829" y="838"/>
                      </a:lnTo>
                      <a:lnTo>
                        <a:pt x="1799" y="864"/>
                      </a:lnTo>
                      <a:lnTo>
                        <a:pt x="1780" y="880"/>
                      </a:lnTo>
                      <a:lnTo>
                        <a:pt x="1761" y="897"/>
                      </a:lnTo>
                      <a:lnTo>
                        <a:pt x="1743" y="914"/>
                      </a:lnTo>
                      <a:lnTo>
                        <a:pt x="1726" y="933"/>
                      </a:lnTo>
                      <a:lnTo>
                        <a:pt x="1710" y="954"/>
                      </a:lnTo>
                      <a:lnTo>
                        <a:pt x="1695" y="975"/>
                      </a:lnTo>
                      <a:lnTo>
                        <a:pt x="1682" y="998"/>
                      </a:lnTo>
                      <a:lnTo>
                        <a:pt x="1670" y="1020"/>
                      </a:lnTo>
                      <a:lnTo>
                        <a:pt x="1662" y="1046"/>
                      </a:lnTo>
                      <a:lnTo>
                        <a:pt x="1655" y="1074"/>
                      </a:lnTo>
                      <a:lnTo>
                        <a:pt x="1647" y="1100"/>
                      </a:lnTo>
                      <a:lnTo>
                        <a:pt x="1639" y="1127"/>
                      </a:lnTo>
                      <a:lnTo>
                        <a:pt x="1631" y="1154"/>
                      </a:lnTo>
                      <a:lnTo>
                        <a:pt x="1623" y="1181"/>
                      </a:lnTo>
                      <a:lnTo>
                        <a:pt x="1613" y="1207"/>
                      </a:lnTo>
                      <a:lnTo>
                        <a:pt x="1604" y="1233"/>
                      </a:lnTo>
                      <a:lnTo>
                        <a:pt x="1588" y="1267"/>
                      </a:lnTo>
                      <a:lnTo>
                        <a:pt x="1572" y="1300"/>
                      </a:lnTo>
                      <a:lnTo>
                        <a:pt x="1555" y="1332"/>
                      </a:lnTo>
                      <a:lnTo>
                        <a:pt x="1537" y="1363"/>
                      </a:lnTo>
                      <a:lnTo>
                        <a:pt x="1518" y="1394"/>
                      </a:lnTo>
                      <a:lnTo>
                        <a:pt x="1497" y="1423"/>
                      </a:lnTo>
                      <a:lnTo>
                        <a:pt x="1473" y="1449"/>
                      </a:lnTo>
                      <a:lnTo>
                        <a:pt x="1447" y="1473"/>
                      </a:lnTo>
                      <a:lnTo>
                        <a:pt x="1430" y="1487"/>
                      </a:lnTo>
                      <a:lnTo>
                        <a:pt x="1412" y="1501"/>
                      </a:lnTo>
                      <a:lnTo>
                        <a:pt x="1393" y="1514"/>
                      </a:lnTo>
                      <a:lnTo>
                        <a:pt x="1374" y="1527"/>
                      </a:lnTo>
                      <a:lnTo>
                        <a:pt x="1354" y="1539"/>
                      </a:lnTo>
                      <a:lnTo>
                        <a:pt x="1332" y="1549"/>
                      </a:lnTo>
                      <a:lnTo>
                        <a:pt x="1311" y="1558"/>
                      </a:lnTo>
                      <a:lnTo>
                        <a:pt x="1288" y="1564"/>
                      </a:lnTo>
                      <a:lnTo>
                        <a:pt x="1270" y="1571"/>
                      </a:lnTo>
                      <a:lnTo>
                        <a:pt x="1254" y="1576"/>
                      </a:lnTo>
                      <a:lnTo>
                        <a:pt x="1236" y="1580"/>
                      </a:lnTo>
                      <a:lnTo>
                        <a:pt x="1218" y="1583"/>
                      </a:lnTo>
                      <a:lnTo>
                        <a:pt x="1201" y="1584"/>
                      </a:lnTo>
                      <a:lnTo>
                        <a:pt x="1183" y="1586"/>
                      </a:lnTo>
                      <a:lnTo>
                        <a:pt x="1166" y="1586"/>
                      </a:lnTo>
                      <a:lnTo>
                        <a:pt x="1149" y="1584"/>
                      </a:lnTo>
                      <a:lnTo>
                        <a:pt x="1131" y="1582"/>
                      </a:lnTo>
                      <a:lnTo>
                        <a:pt x="1113" y="1580"/>
                      </a:lnTo>
                      <a:lnTo>
                        <a:pt x="1096" y="1576"/>
                      </a:lnTo>
                      <a:lnTo>
                        <a:pt x="1079" y="1573"/>
                      </a:lnTo>
                      <a:lnTo>
                        <a:pt x="1061" y="1568"/>
                      </a:lnTo>
                      <a:lnTo>
                        <a:pt x="1043" y="1563"/>
                      </a:lnTo>
                      <a:lnTo>
                        <a:pt x="1025" y="1558"/>
                      </a:lnTo>
                      <a:lnTo>
                        <a:pt x="1007" y="1552"/>
                      </a:lnTo>
                      <a:lnTo>
                        <a:pt x="994" y="1562"/>
                      </a:lnTo>
                      <a:lnTo>
                        <a:pt x="982" y="1573"/>
                      </a:lnTo>
                      <a:lnTo>
                        <a:pt x="971" y="1583"/>
                      </a:lnTo>
                      <a:lnTo>
                        <a:pt x="960" y="1595"/>
                      </a:lnTo>
                      <a:lnTo>
                        <a:pt x="948" y="1606"/>
                      </a:lnTo>
                      <a:lnTo>
                        <a:pt x="936" y="1617"/>
                      </a:lnTo>
                      <a:lnTo>
                        <a:pt x="923" y="1626"/>
                      </a:lnTo>
                      <a:lnTo>
                        <a:pt x="908" y="1636"/>
                      </a:lnTo>
                      <a:lnTo>
                        <a:pt x="896" y="1642"/>
                      </a:lnTo>
                      <a:lnTo>
                        <a:pt x="884" y="1647"/>
                      </a:lnTo>
                      <a:lnTo>
                        <a:pt x="873" y="1653"/>
                      </a:lnTo>
                      <a:lnTo>
                        <a:pt x="859" y="1657"/>
                      </a:lnTo>
                      <a:lnTo>
                        <a:pt x="846" y="1662"/>
                      </a:lnTo>
                      <a:lnTo>
                        <a:pt x="832" y="1664"/>
                      </a:lnTo>
                      <a:lnTo>
                        <a:pt x="819" y="1667"/>
                      </a:lnTo>
                      <a:lnTo>
                        <a:pt x="805" y="1668"/>
                      </a:lnTo>
                      <a:lnTo>
                        <a:pt x="792" y="1669"/>
                      </a:lnTo>
                      <a:lnTo>
                        <a:pt x="777" y="1669"/>
                      </a:lnTo>
                      <a:lnTo>
                        <a:pt x="764" y="1668"/>
                      </a:lnTo>
                      <a:lnTo>
                        <a:pt x="750" y="1667"/>
                      </a:lnTo>
                      <a:lnTo>
                        <a:pt x="737" y="1663"/>
                      </a:lnTo>
                      <a:lnTo>
                        <a:pt x="724" y="1659"/>
                      </a:lnTo>
                      <a:lnTo>
                        <a:pt x="712" y="1656"/>
                      </a:lnTo>
                      <a:lnTo>
                        <a:pt x="700" y="1650"/>
                      </a:lnTo>
                      <a:lnTo>
                        <a:pt x="686" y="1639"/>
                      </a:lnTo>
                      <a:lnTo>
                        <a:pt x="671" y="1627"/>
                      </a:lnTo>
                      <a:lnTo>
                        <a:pt x="658" y="1613"/>
                      </a:lnTo>
                      <a:lnTo>
                        <a:pt x="645" y="1599"/>
                      </a:lnTo>
                      <a:lnTo>
                        <a:pt x="633" y="1583"/>
                      </a:lnTo>
                      <a:lnTo>
                        <a:pt x="623" y="1568"/>
                      </a:lnTo>
                      <a:lnTo>
                        <a:pt x="612" y="1552"/>
                      </a:lnTo>
                      <a:lnTo>
                        <a:pt x="602" y="1537"/>
                      </a:lnTo>
                      <a:lnTo>
                        <a:pt x="581" y="1501"/>
                      </a:lnTo>
                      <a:lnTo>
                        <a:pt x="557" y="1470"/>
                      </a:lnTo>
                      <a:lnTo>
                        <a:pt x="530" y="1442"/>
                      </a:lnTo>
                      <a:lnTo>
                        <a:pt x="501" y="1417"/>
                      </a:lnTo>
                      <a:lnTo>
                        <a:pt x="470" y="1394"/>
                      </a:lnTo>
                      <a:lnTo>
                        <a:pt x="437" y="1374"/>
                      </a:lnTo>
                      <a:lnTo>
                        <a:pt x="403" y="1355"/>
                      </a:lnTo>
                      <a:lnTo>
                        <a:pt x="369" y="1336"/>
                      </a:lnTo>
                      <a:lnTo>
                        <a:pt x="336" y="1317"/>
                      </a:lnTo>
                      <a:lnTo>
                        <a:pt x="301" y="1296"/>
                      </a:lnTo>
                      <a:lnTo>
                        <a:pt x="269" y="1276"/>
                      </a:lnTo>
                      <a:lnTo>
                        <a:pt x="237" y="1254"/>
                      </a:lnTo>
                      <a:lnTo>
                        <a:pt x="207" y="1229"/>
                      </a:lnTo>
                      <a:lnTo>
                        <a:pt x="180" y="1201"/>
                      </a:lnTo>
                      <a:lnTo>
                        <a:pt x="153" y="1170"/>
                      </a:lnTo>
                      <a:lnTo>
                        <a:pt x="132" y="1135"/>
                      </a:lnTo>
                      <a:lnTo>
                        <a:pt x="101" y="1092"/>
                      </a:lnTo>
                      <a:lnTo>
                        <a:pt x="74" y="1045"/>
                      </a:lnTo>
                      <a:lnTo>
                        <a:pt x="50" y="998"/>
                      </a:lnTo>
                      <a:lnTo>
                        <a:pt x="29" y="948"/>
                      </a:lnTo>
                      <a:lnTo>
                        <a:pt x="14" y="897"/>
                      </a:lnTo>
                      <a:lnTo>
                        <a:pt x="4" y="843"/>
                      </a:lnTo>
                      <a:lnTo>
                        <a:pt x="0" y="789"/>
                      </a:lnTo>
                      <a:lnTo>
                        <a:pt x="1" y="736"/>
                      </a:lnTo>
                      <a:lnTo>
                        <a:pt x="3" y="703"/>
                      </a:lnTo>
                      <a:lnTo>
                        <a:pt x="9" y="670"/>
                      </a:lnTo>
                      <a:lnTo>
                        <a:pt x="19" y="638"/>
                      </a:lnTo>
                      <a:lnTo>
                        <a:pt x="31" y="606"/>
                      </a:lnTo>
                      <a:lnTo>
                        <a:pt x="43" y="574"/>
                      </a:lnTo>
                      <a:lnTo>
                        <a:pt x="57" y="542"/>
                      </a:lnTo>
                      <a:lnTo>
                        <a:pt x="70" y="511"/>
                      </a:lnTo>
                      <a:lnTo>
                        <a:pt x="82" y="479"/>
                      </a:lnTo>
                      <a:lnTo>
                        <a:pt x="95" y="455"/>
                      </a:lnTo>
                      <a:lnTo>
                        <a:pt x="109" y="432"/>
                      </a:lnTo>
                      <a:lnTo>
                        <a:pt x="122" y="410"/>
                      </a:lnTo>
                      <a:lnTo>
                        <a:pt x="138" y="387"/>
                      </a:lnTo>
                      <a:lnTo>
                        <a:pt x="153" y="367"/>
                      </a:lnTo>
                      <a:lnTo>
                        <a:pt x="171" y="347"/>
                      </a:lnTo>
                      <a:lnTo>
                        <a:pt x="191" y="328"/>
                      </a:lnTo>
                      <a:lnTo>
                        <a:pt x="214" y="310"/>
                      </a:lnTo>
                      <a:lnTo>
                        <a:pt x="236" y="291"/>
                      </a:lnTo>
                      <a:lnTo>
                        <a:pt x="257" y="273"/>
                      </a:lnTo>
                      <a:lnTo>
                        <a:pt x="280" y="256"/>
                      </a:lnTo>
                      <a:lnTo>
                        <a:pt x="303" y="241"/>
                      </a:lnTo>
                      <a:lnTo>
                        <a:pt x="328" y="227"/>
                      </a:lnTo>
                      <a:lnTo>
                        <a:pt x="352" y="215"/>
                      </a:lnTo>
                      <a:lnTo>
                        <a:pt x="378" y="203"/>
                      </a:lnTo>
                      <a:lnTo>
                        <a:pt x="405" y="192"/>
                      </a:lnTo>
                      <a:lnTo>
                        <a:pt x="431" y="184"/>
                      </a:lnTo>
                      <a:lnTo>
                        <a:pt x="457" y="174"/>
                      </a:lnTo>
                      <a:lnTo>
                        <a:pt x="484" y="167"/>
                      </a:lnTo>
                      <a:lnTo>
                        <a:pt x="512" y="161"/>
                      </a:lnTo>
                      <a:lnTo>
                        <a:pt x="539" y="155"/>
                      </a:lnTo>
                      <a:lnTo>
                        <a:pt x="567" y="150"/>
                      </a:lnTo>
                      <a:lnTo>
                        <a:pt x="595" y="146"/>
                      </a:lnTo>
                      <a:lnTo>
                        <a:pt x="623" y="142"/>
                      </a:lnTo>
                      <a:lnTo>
                        <a:pt x="642" y="141"/>
                      </a:lnTo>
                      <a:lnTo>
                        <a:pt x="661" y="141"/>
                      </a:lnTo>
                      <a:lnTo>
                        <a:pt x="680" y="141"/>
                      </a:lnTo>
                      <a:lnTo>
                        <a:pt x="699" y="141"/>
                      </a:lnTo>
                      <a:lnTo>
                        <a:pt x="718" y="142"/>
                      </a:lnTo>
                      <a:lnTo>
                        <a:pt x="737" y="142"/>
                      </a:lnTo>
                      <a:lnTo>
                        <a:pt x="755" y="143"/>
                      </a:lnTo>
                      <a:lnTo>
                        <a:pt x="774" y="144"/>
                      </a:lnTo>
                      <a:lnTo>
                        <a:pt x="792" y="146"/>
                      </a:lnTo>
                      <a:lnTo>
                        <a:pt x="811" y="148"/>
                      </a:lnTo>
                      <a:lnTo>
                        <a:pt x="829" y="149"/>
                      </a:lnTo>
                      <a:lnTo>
                        <a:pt x="846" y="152"/>
                      </a:lnTo>
                      <a:lnTo>
                        <a:pt x="864" y="154"/>
                      </a:lnTo>
                      <a:lnTo>
                        <a:pt x="883" y="155"/>
                      </a:lnTo>
                      <a:lnTo>
                        <a:pt x="901" y="158"/>
                      </a:lnTo>
                      <a:lnTo>
                        <a:pt x="919" y="160"/>
                      </a:lnTo>
                      <a:lnTo>
                        <a:pt x="1044" y="1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8" name="Freeform 85"/>
                <p:cNvSpPr>
                  <a:spLocks/>
                </p:cNvSpPr>
                <p:nvPr/>
              </p:nvSpPr>
              <p:spPr bwMode="auto">
                <a:xfrm>
                  <a:off x="4355" y="1667"/>
                  <a:ext cx="384" cy="369"/>
                </a:xfrm>
                <a:custGeom>
                  <a:avLst/>
                  <a:gdLst/>
                  <a:ahLst/>
                  <a:cxnLst>
                    <a:cxn ang="0">
                      <a:pos x="194" y="194"/>
                    </a:cxn>
                    <a:cxn ang="0">
                      <a:pos x="177" y="207"/>
                    </a:cxn>
                    <a:cxn ang="0">
                      <a:pos x="162" y="219"/>
                    </a:cxn>
                    <a:cxn ang="0">
                      <a:pos x="146" y="232"/>
                    </a:cxn>
                    <a:cxn ang="0">
                      <a:pos x="112" y="261"/>
                    </a:cxn>
                    <a:cxn ang="0">
                      <a:pos x="69" y="316"/>
                    </a:cxn>
                    <a:cxn ang="0">
                      <a:pos x="34" y="375"/>
                    </a:cxn>
                    <a:cxn ang="0">
                      <a:pos x="11" y="441"/>
                    </a:cxn>
                    <a:cxn ang="0">
                      <a:pos x="1" y="479"/>
                    </a:cxn>
                    <a:cxn ang="0">
                      <a:pos x="2" y="504"/>
                    </a:cxn>
                    <a:cxn ang="0">
                      <a:pos x="24" y="523"/>
                    </a:cxn>
                    <a:cxn ang="0">
                      <a:pos x="80" y="504"/>
                    </a:cxn>
                    <a:cxn ang="0">
                      <a:pos x="134" y="437"/>
                    </a:cxn>
                    <a:cxn ang="0">
                      <a:pos x="151" y="372"/>
                    </a:cxn>
                    <a:cxn ang="0">
                      <a:pos x="176" y="308"/>
                    </a:cxn>
                    <a:cxn ang="0">
                      <a:pos x="213" y="254"/>
                    </a:cxn>
                    <a:cxn ang="0">
                      <a:pos x="262" y="214"/>
                    </a:cxn>
                    <a:cxn ang="0">
                      <a:pos x="308" y="192"/>
                    </a:cxn>
                    <a:cxn ang="0">
                      <a:pos x="358" y="178"/>
                    </a:cxn>
                    <a:cxn ang="0">
                      <a:pos x="409" y="169"/>
                    </a:cxn>
                    <a:cxn ang="0">
                      <a:pos x="459" y="162"/>
                    </a:cxn>
                    <a:cxn ang="0">
                      <a:pos x="508" y="150"/>
                    </a:cxn>
                    <a:cxn ang="0">
                      <a:pos x="554" y="132"/>
                    </a:cxn>
                    <a:cxn ang="0">
                      <a:pos x="593" y="103"/>
                    </a:cxn>
                    <a:cxn ang="0">
                      <a:pos x="615" y="70"/>
                    </a:cxn>
                    <a:cxn ang="0">
                      <a:pos x="618" y="41"/>
                    </a:cxn>
                    <a:cxn ang="0">
                      <a:pos x="602" y="18"/>
                    </a:cxn>
                    <a:cxn ang="0">
                      <a:pos x="580" y="6"/>
                    </a:cxn>
                    <a:cxn ang="0">
                      <a:pos x="552" y="0"/>
                    </a:cxn>
                    <a:cxn ang="0">
                      <a:pos x="525" y="1"/>
                    </a:cxn>
                    <a:cxn ang="0">
                      <a:pos x="495" y="16"/>
                    </a:cxn>
                    <a:cxn ang="0">
                      <a:pos x="462" y="36"/>
                    </a:cxn>
                    <a:cxn ang="0">
                      <a:pos x="430" y="57"/>
                    </a:cxn>
                    <a:cxn ang="0">
                      <a:pos x="396" y="78"/>
                    </a:cxn>
                    <a:cxn ang="0">
                      <a:pos x="362" y="99"/>
                    </a:cxn>
                    <a:cxn ang="0">
                      <a:pos x="329" y="119"/>
                    </a:cxn>
                    <a:cxn ang="0">
                      <a:pos x="293" y="139"/>
                    </a:cxn>
                    <a:cxn ang="0">
                      <a:pos x="257" y="159"/>
                    </a:cxn>
                    <a:cxn ang="0">
                      <a:pos x="202" y="189"/>
                    </a:cxn>
                  </a:cxnLst>
                  <a:rect l="0" t="0" r="r" b="b"/>
                  <a:pathLst>
                    <a:path w="619" h="523">
                      <a:moveTo>
                        <a:pt x="202" y="189"/>
                      </a:moveTo>
                      <a:lnTo>
                        <a:pt x="194" y="194"/>
                      </a:lnTo>
                      <a:lnTo>
                        <a:pt x="186" y="200"/>
                      </a:lnTo>
                      <a:lnTo>
                        <a:pt x="177" y="207"/>
                      </a:lnTo>
                      <a:lnTo>
                        <a:pt x="170" y="213"/>
                      </a:lnTo>
                      <a:lnTo>
                        <a:pt x="162" y="219"/>
                      </a:lnTo>
                      <a:lnTo>
                        <a:pt x="153" y="226"/>
                      </a:lnTo>
                      <a:lnTo>
                        <a:pt x="146" y="232"/>
                      </a:lnTo>
                      <a:lnTo>
                        <a:pt x="138" y="237"/>
                      </a:lnTo>
                      <a:lnTo>
                        <a:pt x="112" y="261"/>
                      </a:lnTo>
                      <a:lnTo>
                        <a:pt x="89" y="287"/>
                      </a:lnTo>
                      <a:lnTo>
                        <a:pt x="69" y="316"/>
                      </a:lnTo>
                      <a:lnTo>
                        <a:pt x="50" y="344"/>
                      </a:lnTo>
                      <a:lnTo>
                        <a:pt x="34" y="375"/>
                      </a:lnTo>
                      <a:lnTo>
                        <a:pt x="21" y="407"/>
                      </a:lnTo>
                      <a:lnTo>
                        <a:pt x="11" y="441"/>
                      </a:lnTo>
                      <a:lnTo>
                        <a:pt x="1" y="474"/>
                      </a:lnTo>
                      <a:lnTo>
                        <a:pt x="1" y="479"/>
                      </a:lnTo>
                      <a:lnTo>
                        <a:pt x="0" y="489"/>
                      </a:lnTo>
                      <a:lnTo>
                        <a:pt x="2" y="504"/>
                      </a:lnTo>
                      <a:lnTo>
                        <a:pt x="9" y="516"/>
                      </a:lnTo>
                      <a:lnTo>
                        <a:pt x="24" y="523"/>
                      </a:lnTo>
                      <a:lnTo>
                        <a:pt x="46" y="519"/>
                      </a:lnTo>
                      <a:lnTo>
                        <a:pt x="80" y="504"/>
                      </a:lnTo>
                      <a:lnTo>
                        <a:pt x="126" y="470"/>
                      </a:lnTo>
                      <a:lnTo>
                        <a:pt x="134" y="437"/>
                      </a:lnTo>
                      <a:lnTo>
                        <a:pt x="142" y="404"/>
                      </a:lnTo>
                      <a:lnTo>
                        <a:pt x="151" y="372"/>
                      </a:lnTo>
                      <a:lnTo>
                        <a:pt x="162" y="339"/>
                      </a:lnTo>
                      <a:lnTo>
                        <a:pt x="176" y="308"/>
                      </a:lnTo>
                      <a:lnTo>
                        <a:pt x="193" y="280"/>
                      </a:lnTo>
                      <a:lnTo>
                        <a:pt x="213" y="254"/>
                      </a:lnTo>
                      <a:lnTo>
                        <a:pt x="239" y="231"/>
                      </a:lnTo>
                      <a:lnTo>
                        <a:pt x="262" y="214"/>
                      </a:lnTo>
                      <a:lnTo>
                        <a:pt x="284" y="203"/>
                      </a:lnTo>
                      <a:lnTo>
                        <a:pt x="308" y="192"/>
                      </a:lnTo>
                      <a:lnTo>
                        <a:pt x="333" y="184"/>
                      </a:lnTo>
                      <a:lnTo>
                        <a:pt x="358" y="178"/>
                      </a:lnTo>
                      <a:lnTo>
                        <a:pt x="384" y="173"/>
                      </a:lnTo>
                      <a:lnTo>
                        <a:pt x="409" y="169"/>
                      </a:lnTo>
                      <a:lnTo>
                        <a:pt x="434" y="166"/>
                      </a:lnTo>
                      <a:lnTo>
                        <a:pt x="459" y="162"/>
                      </a:lnTo>
                      <a:lnTo>
                        <a:pt x="485" y="157"/>
                      </a:lnTo>
                      <a:lnTo>
                        <a:pt x="508" y="150"/>
                      </a:lnTo>
                      <a:lnTo>
                        <a:pt x="531" y="143"/>
                      </a:lnTo>
                      <a:lnTo>
                        <a:pt x="554" y="132"/>
                      </a:lnTo>
                      <a:lnTo>
                        <a:pt x="574" y="119"/>
                      </a:lnTo>
                      <a:lnTo>
                        <a:pt x="593" y="103"/>
                      </a:lnTo>
                      <a:lnTo>
                        <a:pt x="611" y="82"/>
                      </a:lnTo>
                      <a:lnTo>
                        <a:pt x="615" y="70"/>
                      </a:lnTo>
                      <a:lnTo>
                        <a:pt x="619" y="55"/>
                      </a:lnTo>
                      <a:lnTo>
                        <a:pt x="618" y="41"/>
                      </a:lnTo>
                      <a:lnTo>
                        <a:pt x="612" y="28"/>
                      </a:lnTo>
                      <a:lnTo>
                        <a:pt x="602" y="18"/>
                      </a:lnTo>
                      <a:lnTo>
                        <a:pt x="592" y="11"/>
                      </a:lnTo>
                      <a:lnTo>
                        <a:pt x="580" y="6"/>
                      </a:lnTo>
                      <a:lnTo>
                        <a:pt x="567" y="1"/>
                      </a:lnTo>
                      <a:lnTo>
                        <a:pt x="552" y="0"/>
                      </a:lnTo>
                      <a:lnTo>
                        <a:pt x="539" y="0"/>
                      </a:lnTo>
                      <a:lnTo>
                        <a:pt x="525" y="1"/>
                      </a:lnTo>
                      <a:lnTo>
                        <a:pt x="512" y="5"/>
                      </a:lnTo>
                      <a:lnTo>
                        <a:pt x="495" y="16"/>
                      </a:lnTo>
                      <a:lnTo>
                        <a:pt x="479" y="25"/>
                      </a:lnTo>
                      <a:lnTo>
                        <a:pt x="462" y="36"/>
                      </a:lnTo>
                      <a:lnTo>
                        <a:pt x="446" y="47"/>
                      </a:lnTo>
                      <a:lnTo>
                        <a:pt x="430" y="57"/>
                      </a:lnTo>
                      <a:lnTo>
                        <a:pt x="413" y="68"/>
                      </a:lnTo>
                      <a:lnTo>
                        <a:pt x="396" y="78"/>
                      </a:lnTo>
                      <a:lnTo>
                        <a:pt x="380" y="88"/>
                      </a:lnTo>
                      <a:lnTo>
                        <a:pt x="362" y="99"/>
                      </a:lnTo>
                      <a:lnTo>
                        <a:pt x="345" y="110"/>
                      </a:lnTo>
                      <a:lnTo>
                        <a:pt x="329" y="119"/>
                      </a:lnTo>
                      <a:lnTo>
                        <a:pt x="311" y="130"/>
                      </a:lnTo>
                      <a:lnTo>
                        <a:pt x="293" y="139"/>
                      </a:lnTo>
                      <a:lnTo>
                        <a:pt x="275" y="149"/>
                      </a:lnTo>
                      <a:lnTo>
                        <a:pt x="257" y="159"/>
                      </a:lnTo>
                      <a:lnTo>
                        <a:pt x="239" y="167"/>
                      </a:lnTo>
                      <a:lnTo>
                        <a:pt x="202" y="1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9" name="Freeform 86"/>
                <p:cNvSpPr>
                  <a:spLocks/>
                </p:cNvSpPr>
                <p:nvPr/>
              </p:nvSpPr>
              <p:spPr bwMode="auto">
                <a:xfrm>
                  <a:off x="4352" y="1631"/>
                  <a:ext cx="29" cy="37"/>
                </a:xfrm>
                <a:custGeom>
                  <a:avLst/>
                  <a:gdLst/>
                  <a:ahLst/>
                  <a:cxnLst>
                    <a:cxn ang="0">
                      <a:pos x="38" y="19"/>
                    </a:cxn>
                    <a:cxn ang="0">
                      <a:pos x="42" y="26"/>
                    </a:cxn>
                    <a:cxn ang="0">
                      <a:pos x="46" y="35"/>
                    </a:cxn>
                    <a:cxn ang="0">
                      <a:pos x="48" y="43"/>
                    </a:cxn>
                    <a:cxn ang="0">
                      <a:pos x="44" y="52"/>
                    </a:cxn>
                    <a:cxn ang="0">
                      <a:pos x="39" y="45"/>
                    </a:cxn>
                    <a:cxn ang="0">
                      <a:pos x="34" y="38"/>
                    </a:cxn>
                    <a:cxn ang="0">
                      <a:pos x="28" y="32"/>
                    </a:cxn>
                    <a:cxn ang="0">
                      <a:pos x="23" y="26"/>
                    </a:cxn>
                    <a:cxn ang="0">
                      <a:pos x="17" y="20"/>
                    </a:cxn>
                    <a:cxn ang="0">
                      <a:pos x="9" y="14"/>
                    </a:cxn>
                    <a:cxn ang="0">
                      <a:pos x="5" y="7"/>
                    </a:cxn>
                    <a:cxn ang="0">
                      <a:pos x="0" y="0"/>
                    </a:cxn>
                    <a:cxn ang="0">
                      <a:pos x="5" y="1"/>
                    </a:cxn>
                    <a:cxn ang="0">
                      <a:pos x="11" y="2"/>
                    </a:cxn>
                    <a:cxn ang="0">
                      <a:pos x="15" y="4"/>
                    </a:cxn>
                    <a:cxn ang="0">
                      <a:pos x="21" y="6"/>
                    </a:cxn>
                    <a:cxn ang="0">
                      <a:pos x="26" y="8"/>
                    </a:cxn>
                    <a:cxn ang="0">
                      <a:pos x="30" y="12"/>
                    </a:cxn>
                    <a:cxn ang="0">
                      <a:pos x="34" y="16"/>
                    </a:cxn>
                    <a:cxn ang="0">
                      <a:pos x="38" y="19"/>
                    </a:cxn>
                  </a:cxnLst>
                  <a:rect l="0" t="0" r="r" b="b"/>
                  <a:pathLst>
                    <a:path w="48" h="52">
                      <a:moveTo>
                        <a:pt x="38" y="19"/>
                      </a:moveTo>
                      <a:lnTo>
                        <a:pt x="42" y="26"/>
                      </a:lnTo>
                      <a:lnTo>
                        <a:pt x="46" y="35"/>
                      </a:lnTo>
                      <a:lnTo>
                        <a:pt x="48" y="43"/>
                      </a:lnTo>
                      <a:lnTo>
                        <a:pt x="44" y="52"/>
                      </a:lnTo>
                      <a:lnTo>
                        <a:pt x="39" y="45"/>
                      </a:lnTo>
                      <a:lnTo>
                        <a:pt x="34" y="38"/>
                      </a:lnTo>
                      <a:lnTo>
                        <a:pt x="28" y="32"/>
                      </a:lnTo>
                      <a:lnTo>
                        <a:pt x="23" y="26"/>
                      </a:lnTo>
                      <a:lnTo>
                        <a:pt x="17" y="20"/>
                      </a:lnTo>
                      <a:lnTo>
                        <a:pt x="9" y="14"/>
                      </a:lnTo>
                      <a:lnTo>
                        <a:pt x="5" y="7"/>
                      </a:lnTo>
                      <a:lnTo>
                        <a:pt x="0" y="0"/>
                      </a:lnTo>
                      <a:lnTo>
                        <a:pt x="5" y="1"/>
                      </a:lnTo>
                      <a:lnTo>
                        <a:pt x="11" y="2"/>
                      </a:lnTo>
                      <a:lnTo>
                        <a:pt x="15" y="4"/>
                      </a:lnTo>
                      <a:lnTo>
                        <a:pt x="21" y="6"/>
                      </a:lnTo>
                      <a:lnTo>
                        <a:pt x="26" y="8"/>
                      </a:lnTo>
                      <a:lnTo>
                        <a:pt x="30" y="12"/>
                      </a:lnTo>
                      <a:lnTo>
                        <a:pt x="34" y="16"/>
                      </a:lnTo>
                      <a:lnTo>
                        <a:pt x="38" y="19"/>
                      </a:lnTo>
                      <a:close/>
                    </a:path>
                  </a:pathLst>
                </a:custGeom>
                <a:solidFill>
                  <a:srgbClr val="7FF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0" name="Freeform 87"/>
                <p:cNvSpPr>
                  <a:spLocks/>
                </p:cNvSpPr>
                <p:nvPr/>
              </p:nvSpPr>
              <p:spPr bwMode="auto">
                <a:xfrm>
                  <a:off x="4228" y="1632"/>
                  <a:ext cx="195" cy="106"/>
                </a:xfrm>
                <a:custGeom>
                  <a:avLst/>
                  <a:gdLst/>
                  <a:ahLst/>
                  <a:cxnLst>
                    <a:cxn ang="0">
                      <a:pos x="315" y="150"/>
                    </a:cxn>
                    <a:cxn ang="0">
                      <a:pos x="295" y="143"/>
                    </a:cxn>
                    <a:cxn ang="0">
                      <a:pos x="275" y="135"/>
                    </a:cxn>
                    <a:cxn ang="0">
                      <a:pos x="255" y="125"/>
                    </a:cxn>
                    <a:cxn ang="0">
                      <a:pos x="236" y="116"/>
                    </a:cxn>
                    <a:cxn ang="0">
                      <a:pos x="217" y="106"/>
                    </a:cxn>
                    <a:cxn ang="0">
                      <a:pos x="198" y="96"/>
                    </a:cxn>
                    <a:cxn ang="0">
                      <a:pos x="178" y="86"/>
                    </a:cxn>
                    <a:cxn ang="0">
                      <a:pos x="159" y="75"/>
                    </a:cxn>
                    <a:cxn ang="0">
                      <a:pos x="140" y="65"/>
                    </a:cxn>
                    <a:cxn ang="0">
                      <a:pos x="121" y="54"/>
                    </a:cxn>
                    <a:cxn ang="0">
                      <a:pos x="101" y="44"/>
                    </a:cxn>
                    <a:cxn ang="0">
                      <a:pos x="82" y="34"/>
                    </a:cxn>
                    <a:cxn ang="0">
                      <a:pos x="62" y="25"/>
                    </a:cxn>
                    <a:cxn ang="0">
                      <a:pos x="42" y="16"/>
                    </a:cxn>
                    <a:cxn ang="0">
                      <a:pos x="21" y="9"/>
                    </a:cxn>
                    <a:cxn ang="0">
                      <a:pos x="0" y="2"/>
                    </a:cxn>
                    <a:cxn ang="0">
                      <a:pos x="24" y="0"/>
                    </a:cxn>
                    <a:cxn ang="0">
                      <a:pos x="46" y="3"/>
                    </a:cxn>
                    <a:cxn ang="0">
                      <a:pos x="68" y="6"/>
                    </a:cxn>
                    <a:cxn ang="0">
                      <a:pos x="89" y="14"/>
                    </a:cxn>
                    <a:cxn ang="0">
                      <a:pos x="109" y="21"/>
                    </a:cxn>
                    <a:cxn ang="0">
                      <a:pos x="130" y="30"/>
                    </a:cxn>
                    <a:cxn ang="0">
                      <a:pos x="150" y="41"/>
                    </a:cxn>
                    <a:cxn ang="0">
                      <a:pos x="169" y="53"/>
                    </a:cxn>
                    <a:cxn ang="0">
                      <a:pos x="187" y="66"/>
                    </a:cxn>
                    <a:cxn ang="0">
                      <a:pos x="206" y="79"/>
                    </a:cxn>
                    <a:cxn ang="0">
                      <a:pos x="224" y="92"/>
                    </a:cxn>
                    <a:cxn ang="0">
                      <a:pos x="242" y="105"/>
                    </a:cxn>
                    <a:cxn ang="0">
                      <a:pos x="261" y="117"/>
                    </a:cxn>
                    <a:cxn ang="0">
                      <a:pos x="278" y="129"/>
                    </a:cxn>
                    <a:cxn ang="0">
                      <a:pos x="296" y="141"/>
                    </a:cxn>
                    <a:cxn ang="0">
                      <a:pos x="315" y="150"/>
                    </a:cxn>
                  </a:cxnLst>
                  <a:rect l="0" t="0" r="r" b="b"/>
                  <a:pathLst>
                    <a:path w="315" h="150">
                      <a:moveTo>
                        <a:pt x="315" y="150"/>
                      </a:moveTo>
                      <a:lnTo>
                        <a:pt x="295" y="143"/>
                      </a:lnTo>
                      <a:lnTo>
                        <a:pt x="275" y="135"/>
                      </a:lnTo>
                      <a:lnTo>
                        <a:pt x="255" y="125"/>
                      </a:lnTo>
                      <a:lnTo>
                        <a:pt x="236" y="116"/>
                      </a:lnTo>
                      <a:lnTo>
                        <a:pt x="217" y="106"/>
                      </a:lnTo>
                      <a:lnTo>
                        <a:pt x="198" y="96"/>
                      </a:lnTo>
                      <a:lnTo>
                        <a:pt x="178" y="86"/>
                      </a:lnTo>
                      <a:lnTo>
                        <a:pt x="159" y="75"/>
                      </a:lnTo>
                      <a:lnTo>
                        <a:pt x="140" y="65"/>
                      </a:lnTo>
                      <a:lnTo>
                        <a:pt x="121" y="54"/>
                      </a:lnTo>
                      <a:lnTo>
                        <a:pt x="101" y="44"/>
                      </a:lnTo>
                      <a:lnTo>
                        <a:pt x="82" y="34"/>
                      </a:lnTo>
                      <a:lnTo>
                        <a:pt x="62" y="25"/>
                      </a:lnTo>
                      <a:lnTo>
                        <a:pt x="42" y="16"/>
                      </a:lnTo>
                      <a:lnTo>
                        <a:pt x="21" y="9"/>
                      </a:lnTo>
                      <a:lnTo>
                        <a:pt x="0" y="2"/>
                      </a:lnTo>
                      <a:lnTo>
                        <a:pt x="24" y="0"/>
                      </a:lnTo>
                      <a:lnTo>
                        <a:pt x="46" y="3"/>
                      </a:lnTo>
                      <a:lnTo>
                        <a:pt x="68" y="6"/>
                      </a:lnTo>
                      <a:lnTo>
                        <a:pt x="89" y="14"/>
                      </a:lnTo>
                      <a:lnTo>
                        <a:pt x="109" y="21"/>
                      </a:lnTo>
                      <a:lnTo>
                        <a:pt x="130" y="30"/>
                      </a:lnTo>
                      <a:lnTo>
                        <a:pt x="150" y="41"/>
                      </a:lnTo>
                      <a:lnTo>
                        <a:pt x="169" y="53"/>
                      </a:lnTo>
                      <a:lnTo>
                        <a:pt x="187" y="66"/>
                      </a:lnTo>
                      <a:lnTo>
                        <a:pt x="206" y="79"/>
                      </a:lnTo>
                      <a:lnTo>
                        <a:pt x="224" y="92"/>
                      </a:lnTo>
                      <a:lnTo>
                        <a:pt x="242" y="105"/>
                      </a:lnTo>
                      <a:lnTo>
                        <a:pt x="261" y="117"/>
                      </a:lnTo>
                      <a:lnTo>
                        <a:pt x="278" y="129"/>
                      </a:lnTo>
                      <a:lnTo>
                        <a:pt x="296" y="141"/>
                      </a:lnTo>
                      <a:lnTo>
                        <a:pt x="315" y="15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1" name="Freeform 88"/>
                <p:cNvSpPr>
                  <a:spLocks/>
                </p:cNvSpPr>
                <p:nvPr/>
              </p:nvSpPr>
              <p:spPr bwMode="auto">
                <a:xfrm>
                  <a:off x="4659" y="1695"/>
                  <a:ext cx="54" cy="20"/>
                </a:xfrm>
                <a:custGeom>
                  <a:avLst/>
                  <a:gdLst/>
                  <a:ahLst/>
                  <a:cxnLst>
                    <a:cxn ang="0">
                      <a:pos x="87" y="15"/>
                    </a:cxn>
                    <a:cxn ang="0">
                      <a:pos x="80" y="21"/>
                    </a:cxn>
                    <a:cxn ang="0">
                      <a:pos x="71" y="24"/>
                    </a:cxn>
                    <a:cxn ang="0">
                      <a:pos x="61" y="26"/>
                    </a:cxn>
                    <a:cxn ang="0">
                      <a:pos x="49" y="26"/>
                    </a:cxn>
                    <a:cxn ang="0">
                      <a:pos x="36" y="24"/>
                    </a:cxn>
                    <a:cxn ang="0">
                      <a:pos x="24" y="24"/>
                    </a:cxn>
                    <a:cxn ang="0">
                      <a:pos x="11" y="26"/>
                    </a:cxn>
                    <a:cxn ang="0">
                      <a:pos x="0" y="28"/>
                    </a:cxn>
                    <a:cxn ang="0">
                      <a:pos x="3" y="23"/>
                    </a:cxn>
                    <a:cxn ang="0">
                      <a:pos x="6" y="19"/>
                    </a:cxn>
                    <a:cxn ang="0">
                      <a:pos x="11" y="15"/>
                    </a:cxn>
                    <a:cxn ang="0">
                      <a:pos x="16" y="10"/>
                    </a:cxn>
                    <a:cxn ang="0">
                      <a:pos x="22" y="7"/>
                    </a:cxn>
                    <a:cxn ang="0">
                      <a:pos x="29" y="4"/>
                    </a:cxn>
                    <a:cxn ang="0">
                      <a:pos x="35" y="2"/>
                    </a:cxn>
                    <a:cxn ang="0">
                      <a:pos x="41" y="0"/>
                    </a:cxn>
                    <a:cxn ang="0">
                      <a:pos x="48" y="0"/>
                    </a:cxn>
                    <a:cxn ang="0">
                      <a:pos x="54" y="1"/>
                    </a:cxn>
                    <a:cxn ang="0">
                      <a:pos x="60" y="2"/>
                    </a:cxn>
                    <a:cxn ang="0">
                      <a:pos x="66" y="5"/>
                    </a:cxn>
                    <a:cxn ang="0">
                      <a:pos x="71" y="8"/>
                    </a:cxn>
                    <a:cxn ang="0">
                      <a:pos x="77" y="10"/>
                    </a:cxn>
                    <a:cxn ang="0">
                      <a:pos x="81" y="13"/>
                    </a:cxn>
                    <a:cxn ang="0">
                      <a:pos x="87" y="15"/>
                    </a:cxn>
                  </a:cxnLst>
                  <a:rect l="0" t="0" r="r" b="b"/>
                  <a:pathLst>
                    <a:path w="87" h="28">
                      <a:moveTo>
                        <a:pt x="87" y="15"/>
                      </a:moveTo>
                      <a:lnTo>
                        <a:pt x="80" y="21"/>
                      </a:lnTo>
                      <a:lnTo>
                        <a:pt x="71" y="24"/>
                      </a:lnTo>
                      <a:lnTo>
                        <a:pt x="61" y="26"/>
                      </a:lnTo>
                      <a:lnTo>
                        <a:pt x="49" y="26"/>
                      </a:lnTo>
                      <a:lnTo>
                        <a:pt x="36" y="24"/>
                      </a:lnTo>
                      <a:lnTo>
                        <a:pt x="24" y="24"/>
                      </a:lnTo>
                      <a:lnTo>
                        <a:pt x="11" y="26"/>
                      </a:lnTo>
                      <a:lnTo>
                        <a:pt x="0" y="28"/>
                      </a:lnTo>
                      <a:lnTo>
                        <a:pt x="3" y="23"/>
                      </a:lnTo>
                      <a:lnTo>
                        <a:pt x="6" y="19"/>
                      </a:lnTo>
                      <a:lnTo>
                        <a:pt x="11" y="15"/>
                      </a:lnTo>
                      <a:lnTo>
                        <a:pt x="16" y="10"/>
                      </a:lnTo>
                      <a:lnTo>
                        <a:pt x="22" y="7"/>
                      </a:lnTo>
                      <a:lnTo>
                        <a:pt x="29" y="4"/>
                      </a:lnTo>
                      <a:lnTo>
                        <a:pt x="35" y="2"/>
                      </a:lnTo>
                      <a:lnTo>
                        <a:pt x="41" y="0"/>
                      </a:lnTo>
                      <a:lnTo>
                        <a:pt x="48" y="0"/>
                      </a:lnTo>
                      <a:lnTo>
                        <a:pt x="54" y="1"/>
                      </a:lnTo>
                      <a:lnTo>
                        <a:pt x="60" y="2"/>
                      </a:lnTo>
                      <a:lnTo>
                        <a:pt x="66" y="5"/>
                      </a:lnTo>
                      <a:lnTo>
                        <a:pt x="71" y="8"/>
                      </a:lnTo>
                      <a:lnTo>
                        <a:pt x="77" y="10"/>
                      </a:lnTo>
                      <a:lnTo>
                        <a:pt x="81" y="13"/>
                      </a:lnTo>
                      <a:lnTo>
                        <a:pt x="87" y="15"/>
                      </a:lnTo>
                      <a:close/>
                    </a:path>
                  </a:pathLst>
                </a:custGeom>
                <a:solidFill>
                  <a:srgbClr val="BFB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2" name="Freeform 89"/>
                <p:cNvSpPr>
                  <a:spLocks/>
                </p:cNvSpPr>
                <p:nvPr/>
              </p:nvSpPr>
              <p:spPr bwMode="auto">
                <a:xfrm>
                  <a:off x="4237" y="1708"/>
                  <a:ext cx="81" cy="16"/>
                </a:xfrm>
                <a:custGeom>
                  <a:avLst/>
                  <a:gdLst/>
                  <a:ahLst/>
                  <a:cxnLst>
                    <a:cxn ang="0">
                      <a:pos x="130" y="7"/>
                    </a:cxn>
                    <a:cxn ang="0">
                      <a:pos x="121" y="9"/>
                    </a:cxn>
                    <a:cxn ang="0">
                      <a:pos x="111" y="13"/>
                    </a:cxn>
                    <a:cxn ang="0">
                      <a:pos x="102" y="15"/>
                    </a:cxn>
                    <a:cxn ang="0">
                      <a:pos x="92" y="17"/>
                    </a:cxn>
                    <a:cxn ang="0">
                      <a:pos x="84" y="21"/>
                    </a:cxn>
                    <a:cxn ang="0">
                      <a:pos x="74" y="22"/>
                    </a:cxn>
                    <a:cxn ang="0">
                      <a:pos x="63" y="23"/>
                    </a:cxn>
                    <a:cxn ang="0">
                      <a:pos x="54" y="22"/>
                    </a:cxn>
                    <a:cxn ang="0">
                      <a:pos x="46" y="22"/>
                    </a:cxn>
                    <a:cxn ang="0">
                      <a:pos x="38" y="20"/>
                    </a:cxn>
                    <a:cxn ang="0">
                      <a:pos x="31" y="17"/>
                    </a:cxn>
                    <a:cxn ang="0">
                      <a:pos x="24" y="14"/>
                    </a:cxn>
                    <a:cxn ang="0">
                      <a:pos x="17" y="10"/>
                    </a:cxn>
                    <a:cxn ang="0">
                      <a:pos x="11" y="7"/>
                    </a:cxn>
                    <a:cxn ang="0">
                      <a:pos x="5" y="3"/>
                    </a:cxn>
                    <a:cxn ang="0">
                      <a:pos x="0" y="0"/>
                    </a:cxn>
                    <a:cxn ang="0">
                      <a:pos x="16" y="2"/>
                    </a:cxn>
                    <a:cxn ang="0">
                      <a:pos x="32" y="3"/>
                    </a:cxn>
                    <a:cxn ang="0">
                      <a:pos x="49" y="5"/>
                    </a:cxn>
                    <a:cxn ang="0">
                      <a:pos x="66" y="5"/>
                    </a:cxn>
                    <a:cxn ang="0">
                      <a:pos x="81" y="7"/>
                    </a:cxn>
                    <a:cxn ang="0">
                      <a:pos x="98" y="7"/>
                    </a:cxn>
                    <a:cxn ang="0">
                      <a:pos x="115" y="7"/>
                    </a:cxn>
                    <a:cxn ang="0">
                      <a:pos x="130" y="7"/>
                    </a:cxn>
                  </a:cxnLst>
                  <a:rect l="0" t="0" r="r" b="b"/>
                  <a:pathLst>
                    <a:path w="130" h="23">
                      <a:moveTo>
                        <a:pt x="130" y="7"/>
                      </a:moveTo>
                      <a:lnTo>
                        <a:pt x="121" y="9"/>
                      </a:lnTo>
                      <a:lnTo>
                        <a:pt x="111" y="13"/>
                      </a:lnTo>
                      <a:lnTo>
                        <a:pt x="102" y="15"/>
                      </a:lnTo>
                      <a:lnTo>
                        <a:pt x="92" y="17"/>
                      </a:lnTo>
                      <a:lnTo>
                        <a:pt x="84" y="21"/>
                      </a:lnTo>
                      <a:lnTo>
                        <a:pt x="74" y="22"/>
                      </a:lnTo>
                      <a:lnTo>
                        <a:pt x="63" y="23"/>
                      </a:lnTo>
                      <a:lnTo>
                        <a:pt x="54" y="22"/>
                      </a:lnTo>
                      <a:lnTo>
                        <a:pt x="46" y="22"/>
                      </a:lnTo>
                      <a:lnTo>
                        <a:pt x="38" y="20"/>
                      </a:lnTo>
                      <a:lnTo>
                        <a:pt x="31" y="17"/>
                      </a:lnTo>
                      <a:lnTo>
                        <a:pt x="24" y="14"/>
                      </a:lnTo>
                      <a:lnTo>
                        <a:pt x="17" y="10"/>
                      </a:lnTo>
                      <a:lnTo>
                        <a:pt x="11" y="7"/>
                      </a:lnTo>
                      <a:lnTo>
                        <a:pt x="5" y="3"/>
                      </a:lnTo>
                      <a:lnTo>
                        <a:pt x="0" y="0"/>
                      </a:lnTo>
                      <a:lnTo>
                        <a:pt x="16" y="2"/>
                      </a:lnTo>
                      <a:lnTo>
                        <a:pt x="32" y="3"/>
                      </a:lnTo>
                      <a:lnTo>
                        <a:pt x="49" y="5"/>
                      </a:lnTo>
                      <a:lnTo>
                        <a:pt x="66" y="5"/>
                      </a:lnTo>
                      <a:lnTo>
                        <a:pt x="81" y="7"/>
                      </a:lnTo>
                      <a:lnTo>
                        <a:pt x="98" y="7"/>
                      </a:lnTo>
                      <a:lnTo>
                        <a:pt x="115" y="7"/>
                      </a:lnTo>
                      <a:lnTo>
                        <a:pt x="130" y="7"/>
                      </a:lnTo>
                      <a:close/>
                    </a:path>
                  </a:pathLst>
                </a:custGeom>
                <a:solidFill>
                  <a:srgbClr val="7FF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3" name="Freeform 90"/>
                <p:cNvSpPr>
                  <a:spLocks/>
                </p:cNvSpPr>
                <p:nvPr/>
              </p:nvSpPr>
              <p:spPr bwMode="auto">
                <a:xfrm>
                  <a:off x="4620" y="1730"/>
                  <a:ext cx="20" cy="9"/>
                </a:xfrm>
                <a:custGeom>
                  <a:avLst/>
                  <a:gdLst/>
                  <a:ahLst/>
                  <a:cxnLst>
                    <a:cxn ang="0">
                      <a:pos x="32" y="8"/>
                    </a:cxn>
                    <a:cxn ang="0">
                      <a:pos x="30" y="11"/>
                    </a:cxn>
                    <a:cxn ang="0">
                      <a:pos x="24" y="14"/>
                    </a:cxn>
                    <a:cxn ang="0">
                      <a:pos x="17" y="14"/>
                    </a:cxn>
                    <a:cxn ang="0">
                      <a:pos x="10" y="12"/>
                    </a:cxn>
                    <a:cxn ang="0">
                      <a:pos x="4" y="10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5" y="0"/>
                    </a:cxn>
                    <a:cxn ang="0">
                      <a:pos x="13" y="0"/>
                    </a:cxn>
                    <a:cxn ang="0">
                      <a:pos x="19" y="3"/>
                    </a:cxn>
                    <a:cxn ang="0">
                      <a:pos x="24" y="6"/>
                    </a:cxn>
                    <a:cxn ang="0">
                      <a:pos x="32" y="8"/>
                    </a:cxn>
                  </a:cxnLst>
                  <a:rect l="0" t="0" r="r" b="b"/>
                  <a:pathLst>
                    <a:path w="32" h="14">
                      <a:moveTo>
                        <a:pt x="32" y="8"/>
                      </a:moveTo>
                      <a:lnTo>
                        <a:pt x="30" y="11"/>
                      </a:lnTo>
                      <a:lnTo>
                        <a:pt x="24" y="14"/>
                      </a:lnTo>
                      <a:lnTo>
                        <a:pt x="17" y="14"/>
                      </a:lnTo>
                      <a:lnTo>
                        <a:pt x="10" y="12"/>
                      </a:lnTo>
                      <a:lnTo>
                        <a:pt x="4" y="10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3" y="0"/>
                      </a:lnTo>
                      <a:lnTo>
                        <a:pt x="19" y="3"/>
                      </a:lnTo>
                      <a:lnTo>
                        <a:pt x="24" y="6"/>
                      </a:lnTo>
                      <a:lnTo>
                        <a:pt x="32" y="8"/>
                      </a:lnTo>
                      <a:close/>
                    </a:path>
                  </a:pathLst>
                </a:custGeom>
                <a:solidFill>
                  <a:srgbClr val="BFB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4" name="Freeform 91"/>
                <p:cNvSpPr>
                  <a:spLocks/>
                </p:cNvSpPr>
                <p:nvPr/>
              </p:nvSpPr>
              <p:spPr bwMode="auto">
                <a:xfrm>
                  <a:off x="4311" y="1749"/>
                  <a:ext cx="44" cy="18"/>
                </a:xfrm>
                <a:custGeom>
                  <a:avLst/>
                  <a:gdLst/>
                  <a:ahLst/>
                  <a:cxnLst>
                    <a:cxn ang="0">
                      <a:pos x="66" y="12"/>
                    </a:cxn>
                    <a:cxn ang="0">
                      <a:pos x="59" y="17"/>
                    </a:cxn>
                    <a:cxn ang="0">
                      <a:pos x="50" y="21"/>
                    </a:cxn>
                    <a:cxn ang="0">
                      <a:pos x="42" y="24"/>
                    </a:cxn>
                    <a:cxn ang="0">
                      <a:pos x="34" y="25"/>
                    </a:cxn>
                    <a:cxn ang="0">
                      <a:pos x="24" y="25"/>
                    </a:cxn>
                    <a:cxn ang="0">
                      <a:pos x="16" y="24"/>
                    </a:cxn>
                    <a:cxn ang="0">
                      <a:pos x="8" y="20"/>
                    </a:cxn>
                    <a:cxn ang="0">
                      <a:pos x="0" y="15"/>
                    </a:cxn>
                    <a:cxn ang="0">
                      <a:pos x="9" y="13"/>
                    </a:cxn>
                    <a:cxn ang="0">
                      <a:pos x="18" y="11"/>
                    </a:cxn>
                    <a:cxn ang="0">
                      <a:pos x="27" y="8"/>
                    </a:cxn>
                    <a:cxn ang="0">
                      <a:pos x="36" y="6"/>
                    </a:cxn>
                    <a:cxn ang="0">
                      <a:pos x="44" y="5"/>
                    </a:cxn>
                    <a:cxn ang="0">
                      <a:pos x="53" y="3"/>
                    </a:cxn>
                    <a:cxn ang="0">
                      <a:pos x="62" y="1"/>
                    </a:cxn>
                    <a:cxn ang="0">
                      <a:pos x="71" y="0"/>
                    </a:cxn>
                    <a:cxn ang="0">
                      <a:pos x="69" y="3"/>
                    </a:cxn>
                    <a:cxn ang="0">
                      <a:pos x="67" y="6"/>
                    </a:cxn>
                    <a:cxn ang="0">
                      <a:pos x="66" y="9"/>
                    </a:cxn>
                    <a:cxn ang="0">
                      <a:pos x="66" y="12"/>
                    </a:cxn>
                  </a:cxnLst>
                  <a:rect l="0" t="0" r="r" b="b"/>
                  <a:pathLst>
                    <a:path w="71" h="25">
                      <a:moveTo>
                        <a:pt x="66" y="12"/>
                      </a:moveTo>
                      <a:lnTo>
                        <a:pt x="59" y="17"/>
                      </a:lnTo>
                      <a:lnTo>
                        <a:pt x="50" y="21"/>
                      </a:lnTo>
                      <a:lnTo>
                        <a:pt x="42" y="24"/>
                      </a:lnTo>
                      <a:lnTo>
                        <a:pt x="34" y="25"/>
                      </a:lnTo>
                      <a:lnTo>
                        <a:pt x="24" y="25"/>
                      </a:lnTo>
                      <a:lnTo>
                        <a:pt x="16" y="24"/>
                      </a:lnTo>
                      <a:lnTo>
                        <a:pt x="8" y="20"/>
                      </a:lnTo>
                      <a:lnTo>
                        <a:pt x="0" y="15"/>
                      </a:lnTo>
                      <a:lnTo>
                        <a:pt x="9" y="13"/>
                      </a:lnTo>
                      <a:lnTo>
                        <a:pt x="18" y="11"/>
                      </a:lnTo>
                      <a:lnTo>
                        <a:pt x="27" y="8"/>
                      </a:lnTo>
                      <a:lnTo>
                        <a:pt x="36" y="6"/>
                      </a:lnTo>
                      <a:lnTo>
                        <a:pt x="44" y="5"/>
                      </a:lnTo>
                      <a:lnTo>
                        <a:pt x="53" y="3"/>
                      </a:lnTo>
                      <a:lnTo>
                        <a:pt x="62" y="1"/>
                      </a:lnTo>
                      <a:lnTo>
                        <a:pt x="71" y="0"/>
                      </a:lnTo>
                      <a:lnTo>
                        <a:pt x="69" y="3"/>
                      </a:lnTo>
                      <a:lnTo>
                        <a:pt x="67" y="6"/>
                      </a:lnTo>
                      <a:lnTo>
                        <a:pt x="66" y="9"/>
                      </a:lnTo>
                      <a:lnTo>
                        <a:pt x="66" y="12"/>
                      </a:lnTo>
                      <a:close/>
                    </a:path>
                  </a:pathLst>
                </a:custGeom>
                <a:solidFill>
                  <a:srgbClr val="7FF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5" name="Freeform 92"/>
                <p:cNvSpPr>
                  <a:spLocks/>
                </p:cNvSpPr>
                <p:nvPr/>
              </p:nvSpPr>
              <p:spPr bwMode="auto">
                <a:xfrm>
                  <a:off x="4583" y="1751"/>
                  <a:ext cx="16" cy="6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1" y="8"/>
                    </a:cxn>
                    <a:cxn ang="0">
                      <a:pos x="3" y="8"/>
                    </a:cxn>
                    <a:cxn ang="0">
                      <a:pos x="0" y="6"/>
                    </a:cxn>
                    <a:cxn ang="0">
                      <a:pos x="3" y="0"/>
                    </a:cxn>
                    <a:cxn ang="0">
                      <a:pos x="7" y="0"/>
                    </a:cxn>
                    <a:cxn ang="0">
                      <a:pos x="12" y="0"/>
                    </a:cxn>
                    <a:cxn ang="0">
                      <a:pos x="16" y="0"/>
                    </a:cxn>
                    <a:cxn ang="0">
                      <a:pos x="21" y="0"/>
                    </a:cxn>
                    <a:cxn ang="0">
                      <a:pos x="24" y="2"/>
                    </a:cxn>
                    <a:cxn ang="0">
                      <a:pos x="25" y="3"/>
                    </a:cxn>
                    <a:cxn ang="0">
                      <a:pos x="22" y="4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25" h="8">
                      <a:moveTo>
                        <a:pt x="16" y="8"/>
                      </a:moveTo>
                      <a:lnTo>
                        <a:pt x="11" y="8"/>
                      </a:lnTo>
                      <a:lnTo>
                        <a:pt x="3" y="8"/>
                      </a:lnTo>
                      <a:lnTo>
                        <a:pt x="0" y="6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1" y="0"/>
                      </a:lnTo>
                      <a:lnTo>
                        <a:pt x="24" y="2"/>
                      </a:lnTo>
                      <a:lnTo>
                        <a:pt x="25" y="3"/>
                      </a:lnTo>
                      <a:lnTo>
                        <a:pt x="22" y="4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BFB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6" name="Freeform 93"/>
                <p:cNvSpPr>
                  <a:spLocks/>
                </p:cNvSpPr>
                <p:nvPr/>
              </p:nvSpPr>
              <p:spPr bwMode="auto">
                <a:xfrm>
                  <a:off x="4373" y="1879"/>
                  <a:ext cx="54" cy="137"/>
                </a:xfrm>
                <a:custGeom>
                  <a:avLst/>
                  <a:gdLst/>
                  <a:ahLst/>
                  <a:cxnLst>
                    <a:cxn ang="0">
                      <a:pos x="72" y="43"/>
                    </a:cxn>
                    <a:cxn ang="0">
                      <a:pos x="66" y="78"/>
                    </a:cxn>
                    <a:cxn ang="0">
                      <a:pos x="61" y="112"/>
                    </a:cxn>
                    <a:cxn ang="0">
                      <a:pos x="54" y="146"/>
                    </a:cxn>
                    <a:cxn ang="0">
                      <a:pos x="41" y="175"/>
                    </a:cxn>
                    <a:cxn ang="0">
                      <a:pos x="36" y="179"/>
                    </a:cxn>
                    <a:cxn ang="0">
                      <a:pos x="31" y="182"/>
                    </a:cxn>
                    <a:cxn ang="0">
                      <a:pos x="25" y="186"/>
                    </a:cxn>
                    <a:cxn ang="0">
                      <a:pos x="21" y="188"/>
                    </a:cxn>
                    <a:cxn ang="0">
                      <a:pos x="15" y="192"/>
                    </a:cxn>
                    <a:cxn ang="0">
                      <a:pos x="9" y="193"/>
                    </a:cxn>
                    <a:cxn ang="0">
                      <a:pos x="4" y="194"/>
                    </a:cxn>
                    <a:cxn ang="0">
                      <a:pos x="0" y="194"/>
                    </a:cxn>
                    <a:cxn ang="0">
                      <a:pos x="22" y="175"/>
                    </a:cxn>
                    <a:cxn ang="0">
                      <a:pos x="35" y="151"/>
                    </a:cxn>
                    <a:cxn ang="0">
                      <a:pos x="42" y="126"/>
                    </a:cxn>
                    <a:cxn ang="0">
                      <a:pos x="47" y="99"/>
                    </a:cxn>
                    <a:cxn ang="0">
                      <a:pos x="50" y="73"/>
                    </a:cxn>
                    <a:cxn ang="0">
                      <a:pos x="58" y="47"/>
                    </a:cxn>
                    <a:cxn ang="0">
                      <a:pos x="68" y="22"/>
                    </a:cxn>
                    <a:cxn ang="0">
                      <a:pos x="87" y="0"/>
                    </a:cxn>
                    <a:cxn ang="0">
                      <a:pos x="86" y="11"/>
                    </a:cxn>
                    <a:cxn ang="0">
                      <a:pos x="81" y="22"/>
                    </a:cxn>
                    <a:cxn ang="0">
                      <a:pos x="77" y="32"/>
                    </a:cxn>
                    <a:cxn ang="0">
                      <a:pos x="72" y="43"/>
                    </a:cxn>
                  </a:cxnLst>
                  <a:rect l="0" t="0" r="r" b="b"/>
                  <a:pathLst>
                    <a:path w="87" h="194">
                      <a:moveTo>
                        <a:pt x="72" y="43"/>
                      </a:moveTo>
                      <a:lnTo>
                        <a:pt x="66" y="78"/>
                      </a:lnTo>
                      <a:lnTo>
                        <a:pt x="61" y="112"/>
                      </a:lnTo>
                      <a:lnTo>
                        <a:pt x="54" y="146"/>
                      </a:lnTo>
                      <a:lnTo>
                        <a:pt x="41" y="175"/>
                      </a:lnTo>
                      <a:lnTo>
                        <a:pt x="36" y="179"/>
                      </a:lnTo>
                      <a:lnTo>
                        <a:pt x="31" y="182"/>
                      </a:lnTo>
                      <a:lnTo>
                        <a:pt x="25" y="186"/>
                      </a:lnTo>
                      <a:lnTo>
                        <a:pt x="21" y="188"/>
                      </a:lnTo>
                      <a:lnTo>
                        <a:pt x="15" y="192"/>
                      </a:lnTo>
                      <a:lnTo>
                        <a:pt x="9" y="193"/>
                      </a:lnTo>
                      <a:lnTo>
                        <a:pt x="4" y="194"/>
                      </a:lnTo>
                      <a:lnTo>
                        <a:pt x="0" y="194"/>
                      </a:lnTo>
                      <a:lnTo>
                        <a:pt x="22" y="175"/>
                      </a:lnTo>
                      <a:lnTo>
                        <a:pt x="35" y="151"/>
                      </a:lnTo>
                      <a:lnTo>
                        <a:pt x="42" y="126"/>
                      </a:lnTo>
                      <a:lnTo>
                        <a:pt x="47" y="99"/>
                      </a:lnTo>
                      <a:lnTo>
                        <a:pt x="50" y="73"/>
                      </a:lnTo>
                      <a:lnTo>
                        <a:pt x="58" y="47"/>
                      </a:lnTo>
                      <a:lnTo>
                        <a:pt x="68" y="22"/>
                      </a:lnTo>
                      <a:lnTo>
                        <a:pt x="87" y="0"/>
                      </a:lnTo>
                      <a:lnTo>
                        <a:pt x="86" y="11"/>
                      </a:lnTo>
                      <a:lnTo>
                        <a:pt x="81" y="22"/>
                      </a:lnTo>
                      <a:lnTo>
                        <a:pt x="77" y="32"/>
                      </a:lnTo>
                      <a:lnTo>
                        <a:pt x="72" y="43"/>
                      </a:lnTo>
                      <a:close/>
                    </a:path>
                  </a:pathLst>
                </a:custGeom>
                <a:solidFill>
                  <a:srgbClr val="BFB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7" name="Freeform 94"/>
                <p:cNvSpPr>
                  <a:spLocks/>
                </p:cNvSpPr>
                <p:nvPr/>
              </p:nvSpPr>
              <p:spPr bwMode="auto">
                <a:xfrm>
                  <a:off x="4632" y="1935"/>
                  <a:ext cx="43" cy="23"/>
                </a:xfrm>
                <a:custGeom>
                  <a:avLst/>
                  <a:gdLst/>
                  <a:ahLst/>
                  <a:cxnLst>
                    <a:cxn ang="0">
                      <a:pos x="68" y="19"/>
                    </a:cxn>
                    <a:cxn ang="0">
                      <a:pos x="69" y="25"/>
                    </a:cxn>
                    <a:cxn ang="0">
                      <a:pos x="67" y="29"/>
                    </a:cxn>
                    <a:cxn ang="0">
                      <a:pos x="62" y="30"/>
                    </a:cxn>
                    <a:cxn ang="0">
                      <a:pos x="58" y="31"/>
                    </a:cxn>
                    <a:cxn ang="0">
                      <a:pos x="49" y="32"/>
                    </a:cxn>
                    <a:cxn ang="0">
                      <a:pos x="41" y="32"/>
                    </a:cxn>
                    <a:cxn ang="0">
                      <a:pos x="33" y="31"/>
                    </a:cxn>
                    <a:cxn ang="0">
                      <a:pos x="25" y="29"/>
                    </a:cxn>
                    <a:cxn ang="0">
                      <a:pos x="18" y="26"/>
                    </a:cxn>
                    <a:cxn ang="0">
                      <a:pos x="12" y="21"/>
                    </a:cxn>
                    <a:cxn ang="0">
                      <a:pos x="6" y="17"/>
                    </a:cxn>
                    <a:cxn ang="0">
                      <a:pos x="0" y="10"/>
                    </a:cxn>
                    <a:cxn ang="0">
                      <a:pos x="5" y="7"/>
                    </a:cxn>
                    <a:cxn ang="0">
                      <a:pos x="11" y="5"/>
                    </a:cxn>
                    <a:cxn ang="0">
                      <a:pos x="16" y="2"/>
                    </a:cxn>
                    <a:cxn ang="0">
                      <a:pos x="22" y="1"/>
                    </a:cxn>
                    <a:cxn ang="0">
                      <a:pos x="28" y="1"/>
                    </a:cxn>
                    <a:cxn ang="0">
                      <a:pos x="35" y="0"/>
                    </a:cxn>
                    <a:cxn ang="0">
                      <a:pos x="41" y="1"/>
                    </a:cxn>
                    <a:cxn ang="0">
                      <a:pos x="47" y="2"/>
                    </a:cxn>
                    <a:cxn ang="0">
                      <a:pos x="53" y="5"/>
                    </a:cxn>
                    <a:cxn ang="0">
                      <a:pos x="58" y="10"/>
                    </a:cxn>
                    <a:cxn ang="0">
                      <a:pos x="62" y="16"/>
                    </a:cxn>
                    <a:cxn ang="0">
                      <a:pos x="68" y="19"/>
                    </a:cxn>
                  </a:cxnLst>
                  <a:rect l="0" t="0" r="r" b="b"/>
                  <a:pathLst>
                    <a:path w="69" h="32">
                      <a:moveTo>
                        <a:pt x="68" y="19"/>
                      </a:moveTo>
                      <a:lnTo>
                        <a:pt x="69" y="25"/>
                      </a:lnTo>
                      <a:lnTo>
                        <a:pt x="67" y="29"/>
                      </a:lnTo>
                      <a:lnTo>
                        <a:pt x="62" y="30"/>
                      </a:lnTo>
                      <a:lnTo>
                        <a:pt x="58" y="31"/>
                      </a:lnTo>
                      <a:lnTo>
                        <a:pt x="49" y="32"/>
                      </a:lnTo>
                      <a:lnTo>
                        <a:pt x="41" y="32"/>
                      </a:lnTo>
                      <a:lnTo>
                        <a:pt x="33" y="31"/>
                      </a:lnTo>
                      <a:lnTo>
                        <a:pt x="25" y="29"/>
                      </a:lnTo>
                      <a:lnTo>
                        <a:pt x="18" y="26"/>
                      </a:lnTo>
                      <a:lnTo>
                        <a:pt x="12" y="21"/>
                      </a:lnTo>
                      <a:lnTo>
                        <a:pt x="6" y="17"/>
                      </a:lnTo>
                      <a:lnTo>
                        <a:pt x="0" y="10"/>
                      </a:lnTo>
                      <a:lnTo>
                        <a:pt x="5" y="7"/>
                      </a:lnTo>
                      <a:lnTo>
                        <a:pt x="11" y="5"/>
                      </a:lnTo>
                      <a:lnTo>
                        <a:pt x="16" y="2"/>
                      </a:lnTo>
                      <a:lnTo>
                        <a:pt x="22" y="1"/>
                      </a:lnTo>
                      <a:lnTo>
                        <a:pt x="28" y="1"/>
                      </a:lnTo>
                      <a:lnTo>
                        <a:pt x="35" y="0"/>
                      </a:lnTo>
                      <a:lnTo>
                        <a:pt x="41" y="1"/>
                      </a:lnTo>
                      <a:lnTo>
                        <a:pt x="47" y="2"/>
                      </a:lnTo>
                      <a:lnTo>
                        <a:pt x="53" y="5"/>
                      </a:lnTo>
                      <a:lnTo>
                        <a:pt x="58" y="10"/>
                      </a:lnTo>
                      <a:lnTo>
                        <a:pt x="62" y="16"/>
                      </a:lnTo>
                      <a:lnTo>
                        <a:pt x="68" y="19"/>
                      </a:lnTo>
                      <a:close/>
                    </a:path>
                  </a:pathLst>
                </a:custGeom>
                <a:solidFill>
                  <a:srgbClr val="BF7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8" name="Freeform 95"/>
                <p:cNvSpPr>
                  <a:spLocks/>
                </p:cNvSpPr>
                <p:nvPr/>
              </p:nvSpPr>
              <p:spPr bwMode="auto">
                <a:xfrm>
                  <a:off x="4695" y="1944"/>
                  <a:ext cx="23" cy="18"/>
                </a:xfrm>
                <a:custGeom>
                  <a:avLst/>
                  <a:gdLst/>
                  <a:ahLst/>
                  <a:cxnLst>
                    <a:cxn ang="0">
                      <a:pos x="36" y="16"/>
                    </a:cxn>
                    <a:cxn ang="0">
                      <a:pos x="33" y="23"/>
                    </a:cxn>
                    <a:cxn ang="0">
                      <a:pos x="30" y="25"/>
                    </a:cxn>
                    <a:cxn ang="0">
                      <a:pos x="25" y="24"/>
                    </a:cxn>
                    <a:cxn ang="0">
                      <a:pos x="19" y="22"/>
                    </a:cxn>
                    <a:cxn ang="0">
                      <a:pos x="14" y="17"/>
                    </a:cxn>
                    <a:cxn ang="0">
                      <a:pos x="8" y="11"/>
                    </a:cxn>
                    <a:cxn ang="0">
                      <a:pos x="3" y="5"/>
                    </a:cxn>
                    <a:cxn ang="0">
                      <a:pos x="0" y="0"/>
                    </a:cxn>
                    <a:cxn ang="0">
                      <a:pos x="6" y="0"/>
                    </a:cxn>
                    <a:cxn ang="0">
                      <a:pos x="11" y="1"/>
                    </a:cxn>
                    <a:cxn ang="0">
                      <a:pos x="15" y="1"/>
                    </a:cxn>
                    <a:cxn ang="0">
                      <a:pos x="20" y="4"/>
                    </a:cxn>
                    <a:cxn ang="0">
                      <a:pos x="25" y="5"/>
                    </a:cxn>
                    <a:cxn ang="0">
                      <a:pos x="28" y="8"/>
                    </a:cxn>
                    <a:cxn ang="0">
                      <a:pos x="32" y="12"/>
                    </a:cxn>
                    <a:cxn ang="0">
                      <a:pos x="36" y="16"/>
                    </a:cxn>
                  </a:cxnLst>
                  <a:rect l="0" t="0" r="r" b="b"/>
                  <a:pathLst>
                    <a:path w="36" h="25">
                      <a:moveTo>
                        <a:pt x="36" y="16"/>
                      </a:moveTo>
                      <a:lnTo>
                        <a:pt x="33" y="23"/>
                      </a:lnTo>
                      <a:lnTo>
                        <a:pt x="30" y="25"/>
                      </a:lnTo>
                      <a:lnTo>
                        <a:pt x="25" y="24"/>
                      </a:lnTo>
                      <a:lnTo>
                        <a:pt x="19" y="22"/>
                      </a:lnTo>
                      <a:lnTo>
                        <a:pt x="14" y="17"/>
                      </a:lnTo>
                      <a:lnTo>
                        <a:pt x="8" y="11"/>
                      </a:lnTo>
                      <a:lnTo>
                        <a:pt x="3" y="5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1" y="1"/>
                      </a:lnTo>
                      <a:lnTo>
                        <a:pt x="15" y="1"/>
                      </a:lnTo>
                      <a:lnTo>
                        <a:pt x="20" y="4"/>
                      </a:lnTo>
                      <a:lnTo>
                        <a:pt x="25" y="5"/>
                      </a:lnTo>
                      <a:lnTo>
                        <a:pt x="28" y="8"/>
                      </a:lnTo>
                      <a:lnTo>
                        <a:pt x="32" y="12"/>
                      </a:lnTo>
                      <a:lnTo>
                        <a:pt x="36" y="16"/>
                      </a:lnTo>
                      <a:close/>
                    </a:path>
                  </a:pathLst>
                </a:custGeom>
                <a:solidFill>
                  <a:srgbClr val="BF7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9" name="Freeform 96"/>
                <p:cNvSpPr>
                  <a:spLocks/>
                </p:cNvSpPr>
                <p:nvPr/>
              </p:nvSpPr>
              <p:spPr bwMode="auto">
                <a:xfrm>
                  <a:off x="4573" y="1956"/>
                  <a:ext cx="34" cy="19"/>
                </a:xfrm>
                <a:custGeom>
                  <a:avLst/>
                  <a:gdLst/>
                  <a:ahLst/>
                  <a:cxnLst>
                    <a:cxn ang="0">
                      <a:pos x="50" y="12"/>
                    </a:cxn>
                    <a:cxn ang="0">
                      <a:pos x="47" y="19"/>
                    </a:cxn>
                    <a:cxn ang="0">
                      <a:pos x="41" y="23"/>
                    </a:cxn>
                    <a:cxn ang="0">
                      <a:pos x="33" y="26"/>
                    </a:cxn>
                    <a:cxn ang="0">
                      <a:pos x="26" y="27"/>
                    </a:cxn>
                    <a:cxn ang="0">
                      <a:pos x="18" y="27"/>
                    </a:cxn>
                    <a:cxn ang="0">
                      <a:pos x="11" y="25"/>
                    </a:cxn>
                    <a:cxn ang="0">
                      <a:pos x="5" y="20"/>
                    </a:cxn>
                    <a:cxn ang="0">
                      <a:pos x="0" y="14"/>
                    </a:cxn>
                    <a:cxn ang="0">
                      <a:pos x="6" y="13"/>
                    </a:cxn>
                    <a:cxn ang="0">
                      <a:pos x="13" y="10"/>
                    </a:cxn>
                    <a:cxn ang="0">
                      <a:pos x="19" y="8"/>
                    </a:cxn>
                    <a:cxn ang="0">
                      <a:pos x="26" y="6"/>
                    </a:cxn>
                    <a:cxn ang="0">
                      <a:pos x="33" y="3"/>
                    </a:cxn>
                    <a:cxn ang="0">
                      <a:pos x="41" y="2"/>
                    </a:cxn>
                    <a:cxn ang="0">
                      <a:pos x="48" y="1"/>
                    </a:cxn>
                    <a:cxn ang="0">
                      <a:pos x="55" y="0"/>
                    </a:cxn>
                    <a:cxn ang="0">
                      <a:pos x="53" y="2"/>
                    </a:cxn>
                    <a:cxn ang="0">
                      <a:pos x="53" y="6"/>
                    </a:cxn>
                    <a:cxn ang="0">
                      <a:pos x="51" y="9"/>
                    </a:cxn>
                    <a:cxn ang="0">
                      <a:pos x="50" y="12"/>
                    </a:cxn>
                  </a:cxnLst>
                  <a:rect l="0" t="0" r="r" b="b"/>
                  <a:pathLst>
                    <a:path w="55" h="27">
                      <a:moveTo>
                        <a:pt x="50" y="12"/>
                      </a:moveTo>
                      <a:lnTo>
                        <a:pt x="47" y="19"/>
                      </a:lnTo>
                      <a:lnTo>
                        <a:pt x="41" y="23"/>
                      </a:lnTo>
                      <a:lnTo>
                        <a:pt x="33" y="26"/>
                      </a:lnTo>
                      <a:lnTo>
                        <a:pt x="26" y="27"/>
                      </a:lnTo>
                      <a:lnTo>
                        <a:pt x="18" y="27"/>
                      </a:lnTo>
                      <a:lnTo>
                        <a:pt x="11" y="25"/>
                      </a:lnTo>
                      <a:lnTo>
                        <a:pt x="5" y="20"/>
                      </a:lnTo>
                      <a:lnTo>
                        <a:pt x="0" y="14"/>
                      </a:lnTo>
                      <a:lnTo>
                        <a:pt x="6" y="13"/>
                      </a:lnTo>
                      <a:lnTo>
                        <a:pt x="13" y="10"/>
                      </a:lnTo>
                      <a:lnTo>
                        <a:pt x="19" y="8"/>
                      </a:lnTo>
                      <a:lnTo>
                        <a:pt x="26" y="6"/>
                      </a:lnTo>
                      <a:lnTo>
                        <a:pt x="33" y="3"/>
                      </a:lnTo>
                      <a:lnTo>
                        <a:pt x="41" y="2"/>
                      </a:lnTo>
                      <a:lnTo>
                        <a:pt x="48" y="1"/>
                      </a:lnTo>
                      <a:lnTo>
                        <a:pt x="55" y="0"/>
                      </a:lnTo>
                      <a:lnTo>
                        <a:pt x="53" y="2"/>
                      </a:lnTo>
                      <a:lnTo>
                        <a:pt x="53" y="6"/>
                      </a:lnTo>
                      <a:lnTo>
                        <a:pt x="51" y="9"/>
                      </a:lnTo>
                      <a:lnTo>
                        <a:pt x="50" y="12"/>
                      </a:lnTo>
                      <a:close/>
                    </a:path>
                  </a:pathLst>
                </a:custGeom>
                <a:solidFill>
                  <a:srgbClr val="BF7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0" name="Freeform 97"/>
                <p:cNvSpPr>
                  <a:spLocks/>
                </p:cNvSpPr>
                <p:nvPr/>
              </p:nvSpPr>
              <p:spPr bwMode="auto">
                <a:xfrm>
                  <a:off x="4084" y="1985"/>
                  <a:ext cx="472" cy="150"/>
                </a:xfrm>
                <a:custGeom>
                  <a:avLst/>
                  <a:gdLst/>
                  <a:ahLst/>
                  <a:cxnLst>
                    <a:cxn ang="0">
                      <a:pos x="749" y="12"/>
                    </a:cxn>
                    <a:cxn ang="0">
                      <a:pos x="727" y="30"/>
                    </a:cxn>
                    <a:cxn ang="0">
                      <a:pos x="708" y="48"/>
                    </a:cxn>
                    <a:cxn ang="0">
                      <a:pos x="690" y="67"/>
                    </a:cxn>
                    <a:cxn ang="0">
                      <a:pos x="665" y="93"/>
                    </a:cxn>
                    <a:cxn ang="0">
                      <a:pos x="627" y="120"/>
                    </a:cxn>
                    <a:cxn ang="0">
                      <a:pos x="584" y="141"/>
                    </a:cxn>
                    <a:cxn ang="0">
                      <a:pos x="539" y="156"/>
                    </a:cxn>
                    <a:cxn ang="0">
                      <a:pos x="488" y="163"/>
                    </a:cxn>
                    <a:cxn ang="0">
                      <a:pos x="430" y="161"/>
                    </a:cxn>
                    <a:cxn ang="0">
                      <a:pos x="370" y="157"/>
                    </a:cxn>
                    <a:cxn ang="0">
                      <a:pos x="310" y="151"/>
                    </a:cxn>
                    <a:cxn ang="0">
                      <a:pos x="251" y="149"/>
                    </a:cxn>
                    <a:cxn ang="0">
                      <a:pos x="191" y="151"/>
                    </a:cxn>
                    <a:cxn ang="0">
                      <a:pos x="133" y="161"/>
                    </a:cxn>
                    <a:cxn ang="0">
                      <a:pos x="76" y="180"/>
                    </a:cxn>
                    <a:cxn ang="0">
                      <a:pos x="41" y="195"/>
                    </a:cxn>
                    <a:cxn ang="0">
                      <a:pos x="29" y="201"/>
                    </a:cxn>
                    <a:cxn ang="0">
                      <a:pos x="19" y="207"/>
                    </a:cxn>
                    <a:cxn ang="0">
                      <a:pos x="7" y="212"/>
                    </a:cxn>
                    <a:cxn ang="0">
                      <a:pos x="8" y="207"/>
                    </a:cxn>
                    <a:cxn ang="0">
                      <a:pos x="27" y="197"/>
                    </a:cxn>
                    <a:cxn ang="0">
                      <a:pos x="45" y="186"/>
                    </a:cxn>
                    <a:cxn ang="0">
                      <a:pos x="63" y="175"/>
                    </a:cxn>
                    <a:cxn ang="0">
                      <a:pos x="88" y="156"/>
                    </a:cxn>
                    <a:cxn ang="0">
                      <a:pos x="123" y="137"/>
                    </a:cxn>
                    <a:cxn ang="0">
                      <a:pos x="162" y="123"/>
                    </a:cxn>
                    <a:cxn ang="0">
                      <a:pos x="202" y="113"/>
                    </a:cxn>
                    <a:cxn ang="0">
                      <a:pos x="244" y="107"/>
                    </a:cxn>
                    <a:cxn ang="0">
                      <a:pos x="287" y="106"/>
                    </a:cxn>
                    <a:cxn ang="0">
                      <a:pos x="331" y="107"/>
                    </a:cxn>
                    <a:cxn ang="0">
                      <a:pos x="372" y="113"/>
                    </a:cxn>
                    <a:cxn ang="0">
                      <a:pos x="418" y="119"/>
                    </a:cxn>
                    <a:cxn ang="0">
                      <a:pos x="465" y="123"/>
                    </a:cxn>
                    <a:cxn ang="0">
                      <a:pos x="510" y="124"/>
                    </a:cxn>
                    <a:cxn ang="0">
                      <a:pos x="556" y="119"/>
                    </a:cxn>
                    <a:cxn ang="0">
                      <a:pos x="587" y="113"/>
                    </a:cxn>
                    <a:cxn ang="0">
                      <a:pos x="607" y="106"/>
                    </a:cxn>
                    <a:cxn ang="0">
                      <a:pos x="628" y="98"/>
                    </a:cxn>
                    <a:cxn ang="0">
                      <a:pos x="649" y="88"/>
                    </a:cxn>
                    <a:cxn ang="0">
                      <a:pos x="670" y="70"/>
                    </a:cxn>
                    <a:cxn ang="0">
                      <a:pos x="695" y="50"/>
                    </a:cxn>
                    <a:cxn ang="0">
                      <a:pos x="720" y="30"/>
                    </a:cxn>
                    <a:cxn ang="0">
                      <a:pos x="746" y="10"/>
                    </a:cxn>
                    <a:cxn ang="0">
                      <a:pos x="762" y="0"/>
                    </a:cxn>
                    <a:cxn ang="0">
                      <a:pos x="761" y="3"/>
                    </a:cxn>
                  </a:cxnLst>
                  <a:rect l="0" t="0" r="r" b="b"/>
                  <a:pathLst>
                    <a:path w="762" h="213">
                      <a:moveTo>
                        <a:pt x="759" y="4"/>
                      </a:moveTo>
                      <a:lnTo>
                        <a:pt x="749" y="12"/>
                      </a:lnTo>
                      <a:lnTo>
                        <a:pt x="738" y="22"/>
                      </a:lnTo>
                      <a:lnTo>
                        <a:pt x="727" y="30"/>
                      </a:lnTo>
                      <a:lnTo>
                        <a:pt x="718" y="38"/>
                      </a:lnTo>
                      <a:lnTo>
                        <a:pt x="708" y="48"/>
                      </a:lnTo>
                      <a:lnTo>
                        <a:pt x="699" y="57"/>
                      </a:lnTo>
                      <a:lnTo>
                        <a:pt x="690" y="67"/>
                      </a:lnTo>
                      <a:lnTo>
                        <a:pt x="682" y="78"/>
                      </a:lnTo>
                      <a:lnTo>
                        <a:pt x="665" y="93"/>
                      </a:lnTo>
                      <a:lnTo>
                        <a:pt x="647" y="107"/>
                      </a:lnTo>
                      <a:lnTo>
                        <a:pt x="627" y="120"/>
                      </a:lnTo>
                      <a:lnTo>
                        <a:pt x="606" y="131"/>
                      </a:lnTo>
                      <a:lnTo>
                        <a:pt x="584" y="141"/>
                      </a:lnTo>
                      <a:lnTo>
                        <a:pt x="562" y="149"/>
                      </a:lnTo>
                      <a:lnTo>
                        <a:pt x="539" y="156"/>
                      </a:lnTo>
                      <a:lnTo>
                        <a:pt x="518" y="162"/>
                      </a:lnTo>
                      <a:lnTo>
                        <a:pt x="488" y="163"/>
                      </a:lnTo>
                      <a:lnTo>
                        <a:pt x="459" y="163"/>
                      </a:lnTo>
                      <a:lnTo>
                        <a:pt x="430" y="161"/>
                      </a:lnTo>
                      <a:lnTo>
                        <a:pt x="400" y="160"/>
                      </a:lnTo>
                      <a:lnTo>
                        <a:pt x="370" y="157"/>
                      </a:lnTo>
                      <a:lnTo>
                        <a:pt x="340" y="154"/>
                      </a:lnTo>
                      <a:lnTo>
                        <a:pt x="310" y="151"/>
                      </a:lnTo>
                      <a:lnTo>
                        <a:pt x="281" y="150"/>
                      </a:lnTo>
                      <a:lnTo>
                        <a:pt x="251" y="149"/>
                      </a:lnTo>
                      <a:lnTo>
                        <a:pt x="221" y="149"/>
                      </a:lnTo>
                      <a:lnTo>
                        <a:pt x="191" y="151"/>
                      </a:lnTo>
                      <a:lnTo>
                        <a:pt x="162" y="155"/>
                      </a:lnTo>
                      <a:lnTo>
                        <a:pt x="133" y="161"/>
                      </a:lnTo>
                      <a:lnTo>
                        <a:pt x="104" y="169"/>
                      </a:lnTo>
                      <a:lnTo>
                        <a:pt x="76" y="180"/>
                      </a:lnTo>
                      <a:lnTo>
                        <a:pt x="47" y="194"/>
                      </a:lnTo>
                      <a:lnTo>
                        <a:pt x="41" y="195"/>
                      </a:lnTo>
                      <a:lnTo>
                        <a:pt x="35" y="198"/>
                      </a:lnTo>
                      <a:lnTo>
                        <a:pt x="29" y="201"/>
                      </a:lnTo>
                      <a:lnTo>
                        <a:pt x="23" y="204"/>
                      </a:lnTo>
                      <a:lnTo>
                        <a:pt x="19" y="207"/>
                      </a:lnTo>
                      <a:lnTo>
                        <a:pt x="13" y="210"/>
                      </a:lnTo>
                      <a:lnTo>
                        <a:pt x="7" y="212"/>
                      </a:lnTo>
                      <a:lnTo>
                        <a:pt x="0" y="213"/>
                      </a:lnTo>
                      <a:lnTo>
                        <a:pt x="8" y="207"/>
                      </a:lnTo>
                      <a:lnTo>
                        <a:pt x="17" y="201"/>
                      </a:lnTo>
                      <a:lnTo>
                        <a:pt x="27" y="197"/>
                      </a:lnTo>
                      <a:lnTo>
                        <a:pt x="35" y="191"/>
                      </a:lnTo>
                      <a:lnTo>
                        <a:pt x="45" y="186"/>
                      </a:lnTo>
                      <a:lnTo>
                        <a:pt x="54" y="181"/>
                      </a:lnTo>
                      <a:lnTo>
                        <a:pt x="63" y="175"/>
                      </a:lnTo>
                      <a:lnTo>
                        <a:pt x="71" y="168"/>
                      </a:lnTo>
                      <a:lnTo>
                        <a:pt x="88" y="156"/>
                      </a:lnTo>
                      <a:lnTo>
                        <a:pt x="106" y="147"/>
                      </a:lnTo>
                      <a:lnTo>
                        <a:pt x="123" y="137"/>
                      </a:lnTo>
                      <a:lnTo>
                        <a:pt x="143" y="130"/>
                      </a:lnTo>
                      <a:lnTo>
                        <a:pt x="162" y="123"/>
                      </a:lnTo>
                      <a:lnTo>
                        <a:pt x="182" y="118"/>
                      </a:lnTo>
                      <a:lnTo>
                        <a:pt x="202" y="113"/>
                      </a:lnTo>
                      <a:lnTo>
                        <a:pt x="223" y="110"/>
                      </a:lnTo>
                      <a:lnTo>
                        <a:pt x="244" y="107"/>
                      </a:lnTo>
                      <a:lnTo>
                        <a:pt x="265" y="106"/>
                      </a:lnTo>
                      <a:lnTo>
                        <a:pt x="287" y="106"/>
                      </a:lnTo>
                      <a:lnTo>
                        <a:pt x="309" y="106"/>
                      </a:lnTo>
                      <a:lnTo>
                        <a:pt x="331" y="107"/>
                      </a:lnTo>
                      <a:lnTo>
                        <a:pt x="352" y="110"/>
                      </a:lnTo>
                      <a:lnTo>
                        <a:pt x="372" y="113"/>
                      </a:lnTo>
                      <a:lnTo>
                        <a:pt x="394" y="117"/>
                      </a:lnTo>
                      <a:lnTo>
                        <a:pt x="418" y="119"/>
                      </a:lnTo>
                      <a:lnTo>
                        <a:pt x="441" y="122"/>
                      </a:lnTo>
                      <a:lnTo>
                        <a:pt x="465" y="123"/>
                      </a:lnTo>
                      <a:lnTo>
                        <a:pt x="488" y="124"/>
                      </a:lnTo>
                      <a:lnTo>
                        <a:pt x="510" y="124"/>
                      </a:lnTo>
                      <a:lnTo>
                        <a:pt x="533" y="122"/>
                      </a:lnTo>
                      <a:lnTo>
                        <a:pt x="556" y="119"/>
                      </a:lnTo>
                      <a:lnTo>
                        <a:pt x="577" y="116"/>
                      </a:lnTo>
                      <a:lnTo>
                        <a:pt x="587" y="113"/>
                      </a:lnTo>
                      <a:lnTo>
                        <a:pt x="597" y="110"/>
                      </a:lnTo>
                      <a:lnTo>
                        <a:pt x="607" y="106"/>
                      </a:lnTo>
                      <a:lnTo>
                        <a:pt x="618" y="103"/>
                      </a:lnTo>
                      <a:lnTo>
                        <a:pt x="628" y="98"/>
                      </a:lnTo>
                      <a:lnTo>
                        <a:pt x="638" y="93"/>
                      </a:lnTo>
                      <a:lnTo>
                        <a:pt x="649" y="88"/>
                      </a:lnTo>
                      <a:lnTo>
                        <a:pt x="658" y="82"/>
                      </a:lnTo>
                      <a:lnTo>
                        <a:pt x="670" y="70"/>
                      </a:lnTo>
                      <a:lnTo>
                        <a:pt x="682" y="60"/>
                      </a:lnTo>
                      <a:lnTo>
                        <a:pt x="695" y="50"/>
                      </a:lnTo>
                      <a:lnTo>
                        <a:pt x="707" y="40"/>
                      </a:lnTo>
                      <a:lnTo>
                        <a:pt x="720" y="30"/>
                      </a:lnTo>
                      <a:lnTo>
                        <a:pt x="733" y="19"/>
                      </a:lnTo>
                      <a:lnTo>
                        <a:pt x="746" y="10"/>
                      </a:lnTo>
                      <a:lnTo>
                        <a:pt x="759" y="0"/>
                      </a:lnTo>
                      <a:lnTo>
                        <a:pt x="762" y="0"/>
                      </a:lnTo>
                      <a:lnTo>
                        <a:pt x="762" y="1"/>
                      </a:lnTo>
                      <a:lnTo>
                        <a:pt x="761" y="3"/>
                      </a:lnTo>
                      <a:lnTo>
                        <a:pt x="759" y="4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1" name="Freeform 98"/>
                <p:cNvSpPr>
                  <a:spLocks/>
                </p:cNvSpPr>
                <p:nvPr/>
              </p:nvSpPr>
              <p:spPr bwMode="auto">
                <a:xfrm>
                  <a:off x="4654" y="2024"/>
                  <a:ext cx="201" cy="575"/>
                </a:xfrm>
                <a:custGeom>
                  <a:avLst/>
                  <a:gdLst/>
                  <a:ahLst/>
                  <a:cxnLst>
                    <a:cxn ang="0">
                      <a:pos x="261" y="103"/>
                    </a:cxn>
                    <a:cxn ang="0">
                      <a:pos x="313" y="205"/>
                    </a:cxn>
                    <a:cxn ang="0">
                      <a:pos x="320" y="319"/>
                    </a:cxn>
                    <a:cxn ang="0">
                      <a:pos x="278" y="413"/>
                    </a:cxn>
                    <a:cxn ang="0">
                      <a:pos x="229" y="505"/>
                    </a:cxn>
                    <a:cxn ang="0">
                      <a:pos x="179" y="595"/>
                    </a:cxn>
                    <a:cxn ang="0">
                      <a:pos x="131" y="688"/>
                    </a:cxn>
                    <a:cxn ang="0">
                      <a:pos x="89" y="783"/>
                    </a:cxn>
                    <a:cxn ang="0">
                      <a:pos x="94" y="767"/>
                    </a:cxn>
                    <a:cxn ang="0">
                      <a:pos x="93" y="718"/>
                    </a:cxn>
                    <a:cxn ang="0">
                      <a:pos x="64" y="730"/>
                    </a:cxn>
                    <a:cxn ang="0">
                      <a:pos x="35" y="738"/>
                    </a:cxn>
                    <a:cxn ang="0">
                      <a:pos x="47" y="725"/>
                    </a:cxn>
                    <a:cxn ang="0">
                      <a:pos x="74" y="699"/>
                    </a:cxn>
                    <a:cxn ang="0">
                      <a:pos x="101" y="670"/>
                    </a:cxn>
                    <a:cxn ang="0">
                      <a:pos x="120" y="639"/>
                    </a:cxn>
                    <a:cxn ang="0">
                      <a:pos x="141" y="610"/>
                    </a:cxn>
                    <a:cxn ang="0">
                      <a:pos x="136" y="599"/>
                    </a:cxn>
                    <a:cxn ang="0">
                      <a:pos x="87" y="625"/>
                    </a:cxn>
                    <a:cxn ang="0">
                      <a:pos x="33" y="640"/>
                    </a:cxn>
                    <a:cxn ang="0">
                      <a:pos x="55" y="625"/>
                    </a:cxn>
                    <a:cxn ang="0">
                      <a:pos x="107" y="580"/>
                    </a:cxn>
                    <a:cxn ang="0">
                      <a:pos x="153" y="527"/>
                    </a:cxn>
                    <a:cxn ang="0">
                      <a:pos x="172" y="504"/>
                    </a:cxn>
                    <a:cxn ang="0">
                      <a:pos x="188" y="480"/>
                    </a:cxn>
                    <a:cxn ang="0">
                      <a:pos x="180" y="469"/>
                    </a:cxn>
                    <a:cxn ang="0">
                      <a:pos x="125" y="495"/>
                    </a:cxn>
                    <a:cxn ang="0">
                      <a:pos x="67" y="517"/>
                    </a:cxn>
                    <a:cxn ang="0">
                      <a:pos x="89" y="498"/>
                    </a:cxn>
                    <a:cxn ang="0">
                      <a:pos x="143" y="448"/>
                    </a:cxn>
                    <a:cxn ang="0">
                      <a:pos x="199" y="393"/>
                    </a:cxn>
                    <a:cxn ang="0">
                      <a:pos x="230" y="345"/>
                    </a:cxn>
                    <a:cxn ang="0">
                      <a:pos x="253" y="292"/>
                    </a:cxn>
                    <a:cxn ang="0">
                      <a:pos x="244" y="266"/>
                    </a:cxn>
                    <a:cxn ang="0">
                      <a:pos x="205" y="297"/>
                    </a:cxn>
                    <a:cxn ang="0">
                      <a:pos x="162" y="325"/>
                    </a:cxn>
                    <a:cxn ang="0">
                      <a:pos x="179" y="289"/>
                    </a:cxn>
                    <a:cxn ang="0">
                      <a:pos x="214" y="213"/>
                    </a:cxn>
                    <a:cxn ang="0">
                      <a:pos x="214" y="132"/>
                    </a:cxn>
                    <a:cxn ang="0">
                      <a:pos x="197" y="104"/>
                    </a:cxn>
                    <a:cxn ang="0">
                      <a:pos x="180" y="126"/>
                    </a:cxn>
                    <a:cxn ang="0">
                      <a:pos x="157" y="170"/>
                    </a:cxn>
                    <a:cxn ang="0">
                      <a:pos x="129" y="211"/>
                    </a:cxn>
                    <a:cxn ang="0">
                      <a:pos x="141" y="110"/>
                    </a:cxn>
                    <a:cxn ang="0">
                      <a:pos x="101" y="48"/>
                    </a:cxn>
                    <a:cxn ang="0">
                      <a:pos x="53" y="17"/>
                    </a:cxn>
                    <a:cxn ang="0">
                      <a:pos x="0" y="0"/>
                    </a:cxn>
                    <a:cxn ang="0">
                      <a:pos x="41" y="4"/>
                    </a:cxn>
                    <a:cxn ang="0">
                      <a:pos x="81" y="9"/>
                    </a:cxn>
                    <a:cxn ang="0">
                      <a:pos x="120" y="17"/>
                    </a:cxn>
                    <a:cxn ang="0">
                      <a:pos x="159" y="29"/>
                    </a:cxn>
                    <a:cxn ang="0">
                      <a:pos x="194" y="45"/>
                    </a:cxn>
                  </a:cxnLst>
                  <a:rect l="0" t="0" r="r" b="b"/>
                  <a:pathLst>
                    <a:path w="324" h="815">
                      <a:moveTo>
                        <a:pt x="205" y="53"/>
                      </a:moveTo>
                      <a:lnTo>
                        <a:pt x="235" y="75"/>
                      </a:lnTo>
                      <a:lnTo>
                        <a:pt x="261" y="103"/>
                      </a:lnTo>
                      <a:lnTo>
                        <a:pt x="282" y="135"/>
                      </a:lnTo>
                      <a:lnTo>
                        <a:pt x="300" y="168"/>
                      </a:lnTo>
                      <a:lnTo>
                        <a:pt x="313" y="205"/>
                      </a:lnTo>
                      <a:lnTo>
                        <a:pt x="322" y="243"/>
                      </a:lnTo>
                      <a:lnTo>
                        <a:pt x="324" y="281"/>
                      </a:lnTo>
                      <a:lnTo>
                        <a:pt x="320" y="319"/>
                      </a:lnTo>
                      <a:lnTo>
                        <a:pt x="307" y="350"/>
                      </a:lnTo>
                      <a:lnTo>
                        <a:pt x="293" y="382"/>
                      </a:lnTo>
                      <a:lnTo>
                        <a:pt x="278" y="413"/>
                      </a:lnTo>
                      <a:lnTo>
                        <a:pt x="262" y="443"/>
                      </a:lnTo>
                      <a:lnTo>
                        <a:pt x="245" y="474"/>
                      </a:lnTo>
                      <a:lnTo>
                        <a:pt x="229" y="505"/>
                      </a:lnTo>
                      <a:lnTo>
                        <a:pt x="212" y="535"/>
                      </a:lnTo>
                      <a:lnTo>
                        <a:pt x="195" y="565"/>
                      </a:lnTo>
                      <a:lnTo>
                        <a:pt x="179" y="595"/>
                      </a:lnTo>
                      <a:lnTo>
                        <a:pt x="162" y="626"/>
                      </a:lnTo>
                      <a:lnTo>
                        <a:pt x="147" y="657"/>
                      </a:lnTo>
                      <a:lnTo>
                        <a:pt x="131" y="688"/>
                      </a:lnTo>
                      <a:lnTo>
                        <a:pt x="116" y="719"/>
                      </a:lnTo>
                      <a:lnTo>
                        <a:pt x="101" y="751"/>
                      </a:lnTo>
                      <a:lnTo>
                        <a:pt x="89" y="783"/>
                      </a:lnTo>
                      <a:lnTo>
                        <a:pt x="78" y="815"/>
                      </a:lnTo>
                      <a:lnTo>
                        <a:pt x="88" y="793"/>
                      </a:lnTo>
                      <a:lnTo>
                        <a:pt x="94" y="767"/>
                      </a:lnTo>
                      <a:lnTo>
                        <a:pt x="98" y="738"/>
                      </a:lnTo>
                      <a:lnTo>
                        <a:pt x="103" y="712"/>
                      </a:lnTo>
                      <a:lnTo>
                        <a:pt x="93" y="718"/>
                      </a:lnTo>
                      <a:lnTo>
                        <a:pt x="85" y="724"/>
                      </a:lnTo>
                      <a:lnTo>
                        <a:pt x="74" y="727"/>
                      </a:lnTo>
                      <a:lnTo>
                        <a:pt x="64" y="730"/>
                      </a:lnTo>
                      <a:lnTo>
                        <a:pt x="55" y="733"/>
                      </a:lnTo>
                      <a:lnTo>
                        <a:pt x="45" y="736"/>
                      </a:lnTo>
                      <a:lnTo>
                        <a:pt x="35" y="738"/>
                      </a:lnTo>
                      <a:lnTo>
                        <a:pt x="25" y="740"/>
                      </a:lnTo>
                      <a:lnTo>
                        <a:pt x="36" y="732"/>
                      </a:lnTo>
                      <a:lnTo>
                        <a:pt x="47" y="725"/>
                      </a:lnTo>
                      <a:lnTo>
                        <a:pt x="56" y="717"/>
                      </a:lnTo>
                      <a:lnTo>
                        <a:pt x="66" y="707"/>
                      </a:lnTo>
                      <a:lnTo>
                        <a:pt x="74" y="699"/>
                      </a:lnTo>
                      <a:lnTo>
                        <a:pt x="83" y="689"/>
                      </a:lnTo>
                      <a:lnTo>
                        <a:pt x="92" y="680"/>
                      </a:lnTo>
                      <a:lnTo>
                        <a:pt x="101" y="670"/>
                      </a:lnTo>
                      <a:lnTo>
                        <a:pt x="107" y="660"/>
                      </a:lnTo>
                      <a:lnTo>
                        <a:pt x="113" y="650"/>
                      </a:lnTo>
                      <a:lnTo>
                        <a:pt x="120" y="639"/>
                      </a:lnTo>
                      <a:lnTo>
                        <a:pt x="128" y="630"/>
                      </a:lnTo>
                      <a:lnTo>
                        <a:pt x="135" y="620"/>
                      </a:lnTo>
                      <a:lnTo>
                        <a:pt x="141" y="610"/>
                      </a:lnTo>
                      <a:lnTo>
                        <a:pt x="145" y="599"/>
                      </a:lnTo>
                      <a:lnTo>
                        <a:pt x="149" y="587"/>
                      </a:lnTo>
                      <a:lnTo>
                        <a:pt x="136" y="599"/>
                      </a:lnTo>
                      <a:lnTo>
                        <a:pt x="120" y="610"/>
                      </a:lnTo>
                      <a:lnTo>
                        <a:pt x="104" y="618"/>
                      </a:lnTo>
                      <a:lnTo>
                        <a:pt x="87" y="625"/>
                      </a:lnTo>
                      <a:lnTo>
                        <a:pt x="69" y="631"/>
                      </a:lnTo>
                      <a:lnTo>
                        <a:pt x="51" y="636"/>
                      </a:lnTo>
                      <a:lnTo>
                        <a:pt x="33" y="640"/>
                      </a:lnTo>
                      <a:lnTo>
                        <a:pt x="16" y="645"/>
                      </a:lnTo>
                      <a:lnTo>
                        <a:pt x="36" y="636"/>
                      </a:lnTo>
                      <a:lnTo>
                        <a:pt x="55" y="625"/>
                      </a:lnTo>
                      <a:lnTo>
                        <a:pt x="74" y="611"/>
                      </a:lnTo>
                      <a:lnTo>
                        <a:pt x="92" y="596"/>
                      </a:lnTo>
                      <a:lnTo>
                        <a:pt x="107" y="580"/>
                      </a:lnTo>
                      <a:lnTo>
                        <a:pt x="124" y="563"/>
                      </a:lnTo>
                      <a:lnTo>
                        <a:pt x="138" y="545"/>
                      </a:lnTo>
                      <a:lnTo>
                        <a:pt x="153" y="527"/>
                      </a:lnTo>
                      <a:lnTo>
                        <a:pt x="159" y="519"/>
                      </a:lnTo>
                      <a:lnTo>
                        <a:pt x="166" y="512"/>
                      </a:lnTo>
                      <a:lnTo>
                        <a:pt x="172" y="504"/>
                      </a:lnTo>
                      <a:lnTo>
                        <a:pt x="178" y="496"/>
                      </a:lnTo>
                      <a:lnTo>
                        <a:pt x="182" y="488"/>
                      </a:lnTo>
                      <a:lnTo>
                        <a:pt x="188" y="480"/>
                      </a:lnTo>
                      <a:lnTo>
                        <a:pt x="193" y="470"/>
                      </a:lnTo>
                      <a:lnTo>
                        <a:pt x="197" y="461"/>
                      </a:lnTo>
                      <a:lnTo>
                        <a:pt x="180" y="469"/>
                      </a:lnTo>
                      <a:lnTo>
                        <a:pt x="162" y="477"/>
                      </a:lnTo>
                      <a:lnTo>
                        <a:pt x="143" y="487"/>
                      </a:lnTo>
                      <a:lnTo>
                        <a:pt x="125" y="495"/>
                      </a:lnTo>
                      <a:lnTo>
                        <a:pt x="106" y="504"/>
                      </a:lnTo>
                      <a:lnTo>
                        <a:pt x="86" y="511"/>
                      </a:lnTo>
                      <a:lnTo>
                        <a:pt x="67" y="517"/>
                      </a:lnTo>
                      <a:lnTo>
                        <a:pt x="47" y="521"/>
                      </a:lnTo>
                      <a:lnTo>
                        <a:pt x="69" y="511"/>
                      </a:lnTo>
                      <a:lnTo>
                        <a:pt x="89" y="498"/>
                      </a:lnTo>
                      <a:lnTo>
                        <a:pt x="108" y="482"/>
                      </a:lnTo>
                      <a:lnTo>
                        <a:pt x="126" y="466"/>
                      </a:lnTo>
                      <a:lnTo>
                        <a:pt x="143" y="448"/>
                      </a:lnTo>
                      <a:lnTo>
                        <a:pt x="160" y="429"/>
                      </a:lnTo>
                      <a:lnTo>
                        <a:pt x="179" y="411"/>
                      </a:lnTo>
                      <a:lnTo>
                        <a:pt x="199" y="393"/>
                      </a:lnTo>
                      <a:lnTo>
                        <a:pt x="210" y="377"/>
                      </a:lnTo>
                      <a:lnTo>
                        <a:pt x="220" y="362"/>
                      </a:lnTo>
                      <a:lnTo>
                        <a:pt x="230" y="345"/>
                      </a:lnTo>
                      <a:lnTo>
                        <a:pt x="239" y="327"/>
                      </a:lnTo>
                      <a:lnTo>
                        <a:pt x="247" y="310"/>
                      </a:lnTo>
                      <a:lnTo>
                        <a:pt x="253" y="292"/>
                      </a:lnTo>
                      <a:lnTo>
                        <a:pt x="256" y="274"/>
                      </a:lnTo>
                      <a:lnTo>
                        <a:pt x="256" y="255"/>
                      </a:lnTo>
                      <a:lnTo>
                        <a:pt x="244" y="266"/>
                      </a:lnTo>
                      <a:lnTo>
                        <a:pt x="232" y="275"/>
                      </a:lnTo>
                      <a:lnTo>
                        <a:pt x="218" y="286"/>
                      </a:lnTo>
                      <a:lnTo>
                        <a:pt x="205" y="297"/>
                      </a:lnTo>
                      <a:lnTo>
                        <a:pt x="191" y="306"/>
                      </a:lnTo>
                      <a:lnTo>
                        <a:pt x="176" y="316"/>
                      </a:lnTo>
                      <a:lnTo>
                        <a:pt x="162" y="325"/>
                      </a:lnTo>
                      <a:lnTo>
                        <a:pt x="149" y="333"/>
                      </a:lnTo>
                      <a:lnTo>
                        <a:pt x="163" y="313"/>
                      </a:lnTo>
                      <a:lnTo>
                        <a:pt x="179" y="289"/>
                      </a:lnTo>
                      <a:lnTo>
                        <a:pt x="193" y="266"/>
                      </a:lnTo>
                      <a:lnTo>
                        <a:pt x="205" y="239"/>
                      </a:lnTo>
                      <a:lnTo>
                        <a:pt x="214" y="213"/>
                      </a:lnTo>
                      <a:lnTo>
                        <a:pt x="219" y="187"/>
                      </a:lnTo>
                      <a:lnTo>
                        <a:pt x="220" y="160"/>
                      </a:lnTo>
                      <a:lnTo>
                        <a:pt x="214" y="132"/>
                      </a:lnTo>
                      <a:lnTo>
                        <a:pt x="209" y="123"/>
                      </a:lnTo>
                      <a:lnTo>
                        <a:pt x="203" y="112"/>
                      </a:lnTo>
                      <a:lnTo>
                        <a:pt x="197" y="104"/>
                      </a:lnTo>
                      <a:lnTo>
                        <a:pt x="189" y="97"/>
                      </a:lnTo>
                      <a:lnTo>
                        <a:pt x="186" y="112"/>
                      </a:lnTo>
                      <a:lnTo>
                        <a:pt x="180" y="126"/>
                      </a:lnTo>
                      <a:lnTo>
                        <a:pt x="174" y="142"/>
                      </a:lnTo>
                      <a:lnTo>
                        <a:pt x="167" y="156"/>
                      </a:lnTo>
                      <a:lnTo>
                        <a:pt x="157" y="170"/>
                      </a:lnTo>
                      <a:lnTo>
                        <a:pt x="149" y="185"/>
                      </a:lnTo>
                      <a:lnTo>
                        <a:pt x="139" y="198"/>
                      </a:lnTo>
                      <a:lnTo>
                        <a:pt x="129" y="211"/>
                      </a:lnTo>
                      <a:lnTo>
                        <a:pt x="139" y="180"/>
                      </a:lnTo>
                      <a:lnTo>
                        <a:pt x="144" y="145"/>
                      </a:lnTo>
                      <a:lnTo>
                        <a:pt x="141" y="110"/>
                      </a:lnTo>
                      <a:lnTo>
                        <a:pt x="125" y="78"/>
                      </a:lnTo>
                      <a:lnTo>
                        <a:pt x="114" y="62"/>
                      </a:lnTo>
                      <a:lnTo>
                        <a:pt x="101" y="48"/>
                      </a:lnTo>
                      <a:lnTo>
                        <a:pt x="86" y="36"/>
                      </a:lnTo>
                      <a:lnTo>
                        <a:pt x="69" y="26"/>
                      </a:lnTo>
                      <a:lnTo>
                        <a:pt x="53" y="17"/>
                      </a:lnTo>
                      <a:lnTo>
                        <a:pt x="35" y="10"/>
                      </a:lnTo>
                      <a:lnTo>
                        <a:pt x="17" y="5"/>
                      </a:lnTo>
                      <a:lnTo>
                        <a:pt x="0" y="0"/>
                      </a:lnTo>
                      <a:lnTo>
                        <a:pt x="13" y="1"/>
                      </a:lnTo>
                      <a:lnTo>
                        <a:pt x="28" y="3"/>
                      </a:lnTo>
                      <a:lnTo>
                        <a:pt x="41" y="4"/>
                      </a:lnTo>
                      <a:lnTo>
                        <a:pt x="55" y="5"/>
                      </a:lnTo>
                      <a:lnTo>
                        <a:pt x="68" y="7"/>
                      </a:lnTo>
                      <a:lnTo>
                        <a:pt x="81" y="9"/>
                      </a:lnTo>
                      <a:lnTo>
                        <a:pt x="94" y="11"/>
                      </a:lnTo>
                      <a:lnTo>
                        <a:pt x="108" y="13"/>
                      </a:lnTo>
                      <a:lnTo>
                        <a:pt x="120" y="17"/>
                      </a:lnTo>
                      <a:lnTo>
                        <a:pt x="133" y="20"/>
                      </a:lnTo>
                      <a:lnTo>
                        <a:pt x="147" y="24"/>
                      </a:lnTo>
                      <a:lnTo>
                        <a:pt x="159" y="29"/>
                      </a:lnTo>
                      <a:lnTo>
                        <a:pt x="170" y="34"/>
                      </a:lnTo>
                      <a:lnTo>
                        <a:pt x="182" y="39"/>
                      </a:lnTo>
                      <a:lnTo>
                        <a:pt x="194" y="45"/>
                      </a:lnTo>
                      <a:lnTo>
                        <a:pt x="205" y="5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2" name="Freeform 99"/>
                <p:cNvSpPr>
                  <a:spLocks/>
                </p:cNvSpPr>
                <p:nvPr/>
              </p:nvSpPr>
              <p:spPr bwMode="auto">
                <a:xfrm>
                  <a:off x="4189" y="2033"/>
                  <a:ext cx="25" cy="11"/>
                </a:xfrm>
                <a:custGeom>
                  <a:avLst/>
                  <a:gdLst/>
                  <a:ahLst/>
                  <a:cxnLst>
                    <a:cxn ang="0">
                      <a:pos x="40" y="10"/>
                    </a:cxn>
                    <a:cxn ang="0">
                      <a:pos x="35" y="13"/>
                    </a:cxn>
                    <a:cxn ang="0">
                      <a:pos x="29" y="16"/>
                    </a:cxn>
                    <a:cxn ang="0">
                      <a:pos x="24" y="16"/>
                    </a:cxn>
                    <a:cxn ang="0">
                      <a:pos x="18" y="16"/>
                    </a:cxn>
                    <a:cxn ang="0">
                      <a:pos x="12" y="13"/>
                    </a:cxn>
                    <a:cxn ang="0">
                      <a:pos x="7" y="10"/>
                    </a:cxn>
                    <a:cxn ang="0">
                      <a:pos x="2" y="5"/>
                    </a:cxn>
                    <a:cxn ang="0">
                      <a:pos x="0" y="0"/>
                    </a:cxn>
                    <a:cxn ang="0">
                      <a:pos x="4" y="1"/>
                    </a:cxn>
                    <a:cxn ang="0">
                      <a:pos x="10" y="1"/>
                    </a:cxn>
                    <a:cxn ang="0">
                      <a:pos x="15" y="2"/>
                    </a:cxn>
                    <a:cxn ang="0">
                      <a:pos x="21" y="4"/>
                    </a:cxn>
                    <a:cxn ang="0">
                      <a:pos x="26" y="5"/>
                    </a:cxn>
                    <a:cxn ang="0">
                      <a:pos x="31" y="6"/>
                    </a:cxn>
                    <a:cxn ang="0">
                      <a:pos x="35" y="7"/>
                    </a:cxn>
                    <a:cxn ang="0">
                      <a:pos x="40" y="10"/>
                    </a:cxn>
                  </a:cxnLst>
                  <a:rect l="0" t="0" r="r" b="b"/>
                  <a:pathLst>
                    <a:path w="40" h="16">
                      <a:moveTo>
                        <a:pt x="40" y="10"/>
                      </a:moveTo>
                      <a:lnTo>
                        <a:pt x="35" y="13"/>
                      </a:lnTo>
                      <a:lnTo>
                        <a:pt x="29" y="16"/>
                      </a:lnTo>
                      <a:lnTo>
                        <a:pt x="24" y="16"/>
                      </a:lnTo>
                      <a:lnTo>
                        <a:pt x="18" y="16"/>
                      </a:lnTo>
                      <a:lnTo>
                        <a:pt x="12" y="13"/>
                      </a:lnTo>
                      <a:lnTo>
                        <a:pt x="7" y="10"/>
                      </a:lnTo>
                      <a:lnTo>
                        <a:pt x="2" y="5"/>
                      </a:lnTo>
                      <a:lnTo>
                        <a:pt x="0" y="0"/>
                      </a:lnTo>
                      <a:lnTo>
                        <a:pt x="4" y="1"/>
                      </a:lnTo>
                      <a:lnTo>
                        <a:pt x="10" y="1"/>
                      </a:lnTo>
                      <a:lnTo>
                        <a:pt x="15" y="2"/>
                      </a:lnTo>
                      <a:lnTo>
                        <a:pt x="21" y="4"/>
                      </a:lnTo>
                      <a:lnTo>
                        <a:pt x="26" y="5"/>
                      </a:lnTo>
                      <a:lnTo>
                        <a:pt x="31" y="6"/>
                      </a:lnTo>
                      <a:lnTo>
                        <a:pt x="35" y="7"/>
                      </a:lnTo>
                      <a:lnTo>
                        <a:pt x="40" y="10"/>
                      </a:lnTo>
                      <a:close/>
                    </a:path>
                  </a:pathLst>
                </a:custGeom>
                <a:solidFill>
                  <a:srgbClr val="BF7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" name="Freeform 100"/>
                <p:cNvSpPr>
                  <a:spLocks/>
                </p:cNvSpPr>
                <p:nvPr/>
              </p:nvSpPr>
              <p:spPr bwMode="auto">
                <a:xfrm>
                  <a:off x="4142" y="2042"/>
                  <a:ext cx="40" cy="12"/>
                </a:xfrm>
                <a:custGeom>
                  <a:avLst/>
                  <a:gdLst/>
                  <a:ahLst/>
                  <a:cxnLst>
                    <a:cxn ang="0">
                      <a:pos x="64" y="11"/>
                    </a:cxn>
                    <a:cxn ang="0">
                      <a:pos x="55" y="14"/>
                    </a:cxn>
                    <a:cxn ang="0">
                      <a:pos x="47" y="17"/>
                    </a:cxn>
                    <a:cxn ang="0">
                      <a:pos x="39" y="18"/>
                    </a:cxn>
                    <a:cxn ang="0">
                      <a:pos x="30" y="17"/>
                    </a:cxn>
                    <a:cxn ang="0">
                      <a:pos x="22" y="16"/>
                    </a:cxn>
                    <a:cxn ang="0">
                      <a:pos x="15" y="13"/>
                    </a:cxn>
                    <a:cxn ang="0">
                      <a:pos x="7" y="10"/>
                    </a:cxn>
                    <a:cxn ang="0">
                      <a:pos x="0" y="5"/>
                    </a:cxn>
                    <a:cxn ang="0">
                      <a:pos x="7" y="1"/>
                    </a:cxn>
                    <a:cxn ang="0">
                      <a:pos x="15" y="0"/>
                    </a:cxn>
                    <a:cxn ang="0">
                      <a:pos x="23" y="0"/>
                    </a:cxn>
                    <a:cxn ang="0">
                      <a:pos x="32" y="0"/>
                    </a:cxn>
                    <a:cxn ang="0">
                      <a:pos x="41" y="3"/>
                    </a:cxn>
                    <a:cxn ang="0">
                      <a:pos x="48" y="5"/>
                    </a:cxn>
                    <a:cxn ang="0">
                      <a:pos x="57" y="7"/>
                    </a:cxn>
                    <a:cxn ang="0">
                      <a:pos x="64" y="11"/>
                    </a:cxn>
                  </a:cxnLst>
                  <a:rect l="0" t="0" r="r" b="b"/>
                  <a:pathLst>
                    <a:path w="64" h="18">
                      <a:moveTo>
                        <a:pt x="64" y="11"/>
                      </a:moveTo>
                      <a:lnTo>
                        <a:pt x="55" y="14"/>
                      </a:lnTo>
                      <a:lnTo>
                        <a:pt x="47" y="17"/>
                      </a:lnTo>
                      <a:lnTo>
                        <a:pt x="39" y="18"/>
                      </a:lnTo>
                      <a:lnTo>
                        <a:pt x="30" y="17"/>
                      </a:lnTo>
                      <a:lnTo>
                        <a:pt x="22" y="16"/>
                      </a:lnTo>
                      <a:lnTo>
                        <a:pt x="15" y="13"/>
                      </a:lnTo>
                      <a:lnTo>
                        <a:pt x="7" y="10"/>
                      </a:lnTo>
                      <a:lnTo>
                        <a:pt x="0" y="5"/>
                      </a:lnTo>
                      <a:lnTo>
                        <a:pt x="7" y="1"/>
                      </a:lnTo>
                      <a:lnTo>
                        <a:pt x="15" y="0"/>
                      </a:lnTo>
                      <a:lnTo>
                        <a:pt x="23" y="0"/>
                      </a:lnTo>
                      <a:lnTo>
                        <a:pt x="32" y="0"/>
                      </a:lnTo>
                      <a:lnTo>
                        <a:pt x="41" y="3"/>
                      </a:lnTo>
                      <a:lnTo>
                        <a:pt x="48" y="5"/>
                      </a:lnTo>
                      <a:lnTo>
                        <a:pt x="57" y="7"/>
                      </a:lnTo>
                      <a:lnTo>
                        <a:pt x="64" y="11"/>
                      </a:lnTo>
                      <a:close/>
                    </a:path>
                  </a:pathLst>
                </a:custGeom>
                <a:solidFill>
                  <a:srgbClr val="BF7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" name="Freeform 101"/>
                <p:cNvSpPr>
                  <a:spLocks/>
                </p:cNvSpPr>
                <p:nvPr/>
              </p:nvSpPr>
              <p:spPr bwMode="auto">
                <a:xfrm>
                  <a:off x="4056" y="2058"/>
                  <a:ext cx="75" cy="21"/>
                </a:xfrm>
                <a:custGeom>
                  <a:avLst/>
                  <a:gdLst/>
                  <a:ahLst/>
                  <a:cxnLst>
                    <a:cxn ang="0">
                      <a:pos x="121" y="14"/>
                    </a:cxn>
                    <a:cxn ang="0">
                      <a:pos x="119" y="19"/>
                    </a:cxn>
                    <a:cxn ang="0">
                      <a:pos x="117" y="22"/>
                    </a:cxn>
                    <a:cxn ang="0">
                      <a:pos x="112" y="25"/>
                    </a:cxn>
                    <a:cxn ang="0">
                      <a:pos x="106" y="26"/>
                    </a:cxn>
                    <a:cxn ang="0">
                      <a:pos x="100" y="27"/>
                    </a:cxn>
                    <a:cxn ang="0">
                      <a:pos x="94" y="28"/>
                    </a:cxn>
                    <a:cxn ang="0">
                      <a:pos x="88" y="29"/>
                    </a:cxn>
                    <a:cxn ang="0">
                      <a:pos x="83" y="31"/>
                    </a:cxn>
                    <a:cxn ang="0">
                      <a:pos x="72" y="29"/>
                    </a:cxn>
                    <a:cxn ang="0">
                      <a:pos x="61" y="31"/>
                    </a:cxn>
                    <a:cxn ang="0">
                      <a:pos x="49" y="31"/>
                    </a:cxn>
                    <a:cxn ang="0">
                      <a:pos x="38" y="31"/>
                    </a:cxn>
                    <a:cxn ang="0">
                      <a:pos x="27" y="29"/>
                    </a:cxn>
                    <a:cxn ang="0">
                      <a:pos x="17" y="27"/>
                    </a:cxn>
                    <a:cxn ang="0">
                      <a:pos x="8" y="22"/>
                    </a:cxn>
                    <a:cxn ang="0">
                      <a:pos x="0" y="14"/>
                    </a:cxn>
                    <a:cxn ang="0">
                      <a:pos x="15" y="8"/>
                    </a:cxn>
                    <a:cxn ang="0">
                      <a:pos x="29" y="4"/>
                    </a:cxn>
                    <a:cxn ang="0">
                      <a:pos x="44" y="1"/>
                    </a:cxn>
                    <a:cxn ang="0">
                      <a:pos x="61" y="0"/>
                    </a:cxn>
                    <a:cxn ang="0">
                      <a:pos x="77" y="0"/>
                    </a:cxn>
                    <a:cxn ang="0">
                      <a:pos x="92" y="2"/>
                    </a:cxn>
                    <a:cxn ang="0">
                      <a:pos x="108" y="7"/>
                    </a:cxn>
                    <a:cxn ang="0">
                      <a:pos x="121" y="14"/>
                    </a:cxn>
                  </a:cxnLst>
                  <a:rect l="0" t="0" r="r" b="b"/>
                  <a:pathLst>
                    <a:path w="121" h="31">
                      <a:moveTo>
                        <a:pt x="121" y="14"/>
                      </a:moveTo>
                      <a:lnTo>
                        <a:pt x="119" y="19"/>
                      </a:lnTo>
                      <a:lnTo>
                        <a:pt x="117" y="22"/>
                      </a:lnTo>
                      <a:lnTo>
                        <a:pt x="112" y="25"/>
                      </a:lnTo>
                      <a:lnTo>
                        <a:pt x="106" y="26"/>
                      </a:lnTo>
                      <a:lnTo>
                        <a:pt x="100" y="27"/>
                      </a:lnTo>
                      <a:lnTo>
                        <a:pt x="94" y="28"/>
                      </a:lnTo>
                      <a:lnTo>
                        <a:pt x="88" y="29"/>
                      </a:lnTo>
                      <a:lnTo>
                        <a:pt x="83" y="31"/>
                      </a:lnTo>
                      <a:lnTo>
                        <a:pt x="72" y="29"/>
                      </a:lnTo>
                      <a:lnTo>
                        <a:pt x="61" y="31"/>
                      </a:lnTo>
                      <a:lnTo>
                        <a:pt x="49" y="31"/>
                      </a:lnTo>
                      <a:lnTo>
                        <a:pt x="38" y="31"/>
                      </a:lnTo>
                      <a:lnTo>
                        <a:pt x="27" y="29"/>
                      </a:lnTo>
                      <a:lnTo>
                        <a:pt x="17" y="27"/>
                      </a:lnTo>
                      <a:lnTo>
                        <a:pt x="8" y="22"/>
                      </a:lnTo>
                      <a:lnTo>
                        <a:pt x="0" y="14"/>
                      </a:lnTo>
                      <a:lnTo>
                        <a:pt x="15" y="8"/>
                      </a:lnTo>
                      <a:lnTo>
                        <a:pt x="29" y="4"/>
                      </a:lnTo>
                      <a:lnTo>
                        <a:pt x="44" y="1"/>
                      </a:lnTo>
                      <a:lnTo>
                        <a:pt x="61" y="0"/>
                      </a:lnTo>
                      <a:lnTo>
                        <a:pt x="77" y="0"/>
                      </a:lnTo>
                      <a:lnTo>
                        <a:pt x="92" y="2"/>
                      </a:lnTo>
                      <a:lnTo>
                        <a:pt x="108" y="7"/>
                      </a:lnTo>
                      <a:lnTo>
                        <a:pt x="121" y="14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5" name="Freeform 102"/>
                <p:cNvSpPr>
                  <a:spLocks/>
                </p:cNvSpPr>
                <p:nvPr/>
              </p:nvSpPr>
              <p:spPr bwMode="auto">
                <a:xfrm>
                  <a:off x="4163" y="2112"/>
                  <a:ext cx="139" cy="27"/>
                </a:xfrm>
                <a:custGeom>
                  <a:avLst/>
                  <a:gdLst/>
                  <a:ahLst/>
                  <a:cxnLst>
                    <a:cxn ang="0">
                      <a:pos x="224" y="0"/>
                    </a:cxn>
                    <a:cxn ang="0">
                      <a:pos x="216" y="11"/>
                    </a:cxn>
                    <a:cxn ang="0">
                      <a:pos x="206" y="18"/>
                    </a:cxn>
                    <a:cxn ang="0">
                      <a:pos x="197" y="24"/>
                    </a:cxn>
                    <a:cxn ang="0">
                      <a:pos x="185" y="29"/>
                    </a:cxn>
                    <a:cxn ang="0">
                      <a:pos x="173" y="31"/>
                    </a:cxn>
                    <a:cxn ang="0">
                      <a:pos x="160" y="32"/>
                    </a:cxn>
                    <a:cxn ang="0">
                      <a:pos x="147" y="33"/>
                    </a:cxn>
                    <a:cxn ang="0">
                      <a:pos x="133" y="33"/>
                    </a:cxn>
                    <a:cxn ang="0">
                      <a:pos x="117" y="33"/>
                    </a:cxn>
                    <a:cxn ang="0">
                      <a:pos x="99" y="33"/>
                    </a:cxn>
                    <a:cxn ang="0">
                      <a:pos x="82" y="33"/>
                    </a:cxn>
                    <a:cxn ang="0">
                      <a:pos x="67" y="33"/>
                    </a:cxn>
                    <a:cxn ang="0">
                      <a:pos x="50" y="33"/>
                    </a:cxn>
                    <a:cxn ang="0">
                      <a:pos x="33" y="35"/>
                    </a:cxn>
                    <a:cxn ang="0">
                      <a:pos x="17" y="36"/>
                    </a:cxn>
                    <a:cxn ang="0">
                      <a:pos x="0" y="38"/>
                    </a:cxn>
                    <a:cxn ang="0">
                      <a:pos x="13" y="29"/>
                    </a:cxn>
                    <a:cxn ang="0">
                      <a:pos x="26" y="20"/>
                    </a:cxn>
                    <a:cxn ang="0">
                      <a:pos x="39" y="14"/>
                    </a:cxn>
                    <a:cxn ang="0">
                      <a:pos x="54" y="10"/>
                    </a:cxn>
                    <a:cxn ang="0">
                      <a:pos x="67" y="7"/>
                    </a:cxn>
                    <a:cxn ang="0">
                      <a:pos x="81" y="5"/>
                    </a:cxn>
                    <a:cxn ang="0">
                      <a:pos x="95" y="3"/>
                    </a:cxn>
                    <a:cxn ang="0">
                      <a:pos x="110" y="3"/>
                    </a:cxn>
                    <a:cxn ang="0">
                      <a:pos x="124" y="3"/>
                    </a:cxn>
                    <a:cxn ang="0">
                      <a:pos x="138" y="3"/>
                    </a:cxn>
                    <a:cxn ang="0">
                      <a:pos x="152" y="3"/>
                    </a:cxn>
                    <a:cxn ang="0">
                      <a:pos x="167" y="3"/>
                    </a:cxn>
                    <a:cxn ang="0">
                      <a:pos x="181" y="3"/>
                    </a:cxn>
                    <a:cxn ang="0">
                      <a:pos x="195" y="3"/>
                    </a:cxn>
                    <a:cxn ang="0">
                      <a:pos x="210" y="1"/>
                    </a:cxn>
                    <a:cxn ang="0">
                      <a:pos x="224" y="0"/>
                    </a:cxn>
                  </a:cxnLst>
                  <a:rect l="0" t="0" r="r" b="b"/>
                  <a:pathLst>
                    <a:path w="224" h="38">
                      <a:moveTo>
                        <a:pt x="224" y="0"/>
                      </a:moveTo>
                      <a:lnTo>
                        <a:pt x="216" y="11"/>
                      </a:lnTo>
                      <a:lnTo>
                        <a:pt x="206" y="18"/>
                      </a:lnTo>
                      <a:lnTo>
                        <a:pt x="197" y="24"/>
                      </a:lnTo>
                      <a:lnTo>
                        <a:pt x="185" y="29"/>
                      </a:lnTo>
                      <a:lnTo>
                        <a:pt x="173" y="31"/>
                      </a:lnTo>
                      <a:lnTo>
                        <a:pt x="160" y="32"/>
                      </a:lnTo>
                      <a:lnTo>
                        <a:pt x="147" y="33"/>
                      </a:lnTo>
                      <a:lnTo>
                        <a:pt x="133" y="33"/>
                      </a:lnTo>
                      <a:lnTo>
                        <a:pt x="117" y="33"/>
                      </a:lnTo>
                      <a:lnTo>
                        <a:pt x="99" y="33"/>
                      </a:lnTo>
                      <a:lnTo>
                        <a:pt x="82" y="33"/>
                      </a:lnTo>
                      <a:lnTo>
                        <a:pt x="67" y="33"/>
                      </a:lnTo>
                      <a:lnTo>
                        <a:pt x="50" y="33"/>
                      </a:lnTo>
                      <a:lnTo>
                        <a:pt x="33" y="35"/>
                      </a:lnTo>
                      <a:lnTo>
                        <a:pt x="17" y="36"/>
                      </a:lnTo>
                      <a:lnTo>
                        <a:pt x="0" y="38"/>
                      </a:lnTo>
                      <a:lnTo>
                        <a:pt x="13" y="29"/>
                      </a:lnTo>
                      <a:lnTo>
                        <a:pt x="26" y="20"/>
                      </a:lnTo>
                      <a:lnTo>
                        <a:pt x="39" y="14"/>
                      </a:lnTo>
                      <a:lnTo>
                        <a:pt x="54" y="10"/>
                      </a:lnTo>
                      <a:lnTo>
                        <a:pt x="67" y="7"/>
                      </a:lnTo>
                      <a:lnTo>
                        <a:pt x="81" y="5"/>
                      </a:lnTo>
                      <a:lnTo>
                        <a:pt x="95" y="3"/>
                      </a:lnTo>
                      <a:lnTo>
                        <a:pt x="110" y="3"/>
                      </a:lnTo>
                      <a:lnTo>
                        <a:pt x="124" y="3"/>
                      </a:lnTo>
                      <a:lnTo>
                        <a:pt x="138" y="3"/>
                      </a:lnTo>
                      <a:lnTo>
                        <a:pt x="152" y="3"/>
                      </a:lnTo>
                      <a:lnTo>
                        <a:pt x="167" y="3"/>
                      </a:lnTo>
                      <a:lnTo>
                        <a:pt x="181" y="3"/>
                      </a:lnTo>
                      <a:lnTo>
                        <a:pt x="195" y="3"/>
                      </a:lnTo>
                      <a:lnTo>
                        <a:pt x="210" y="1"/>
                      </a:lnTo>
                      <a:lnTo>
                        <a:pt x="224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6" name="Freeform 103"/>
                <p:cNvSpPr>
                  <a:spLocks/>
                </p:cNvSpPr>
                <p:nvPr/>
              </p:nvSpPr>
              <p:spPr bwMode="auto">
                <a:xfrm>
                  <a:off x="3880" y="2191"/>
                  <a:ext cx="293" cy="604"/>
                </a:xfrm>
                <a:custGeom>
                  <a:avLst/>
                  <a:gdLst/>
                  <a:ahLst/>
                  <a:cxnLst>
                    <a:cxn ang="0">
                      <a:pos x="70" y="208"/>
                    </a:cxn>
                    <a:cxn ang="0">
                      <a:pos x="58" y="262"/>
                    </a:cxn>
                    <a:cxn ang="0">
                      <a:pos x="51" y="320"/>
                    </a:cxn>
                    <a:cxn ang="0">
                      <a:pos x="53" y="377"/>
                    </a:cxn>
                    <a:cxn ang="0">
                      <a:pos x="70" y="428"/>
                    </a:cxn>
                    <a:cxn ang="0">
                      <a:pos x="79" y="454"/>
                    </a:cxn>
                    <a:cxn ang="0">
                      <a:pos x="91" y="477"/>
                    </a:cxn>
                    <a:cxn ang="0">
                      <a:pos x="107" y="497"/>
                    </a:cxn>
                    <a:cxn ang="0">
                      <a:pos x="123" y="516"/>
                    </a:cxn>
                    <a:cxn ang="0">
                      <a:pos x="144" y="532"/>
                    </a:cxn>
                    <a:cxn ang="0">
                      <a:pos x="164" y="547"/>
                    </a:cxn>
                    <a:cxn ang="0">
                      <a:pos x="185" y="560"/>
                    </a:cxn>
                    <a:cxn ang="0">
                      <a:pos x="209" y="573"/>
                    </a:cxn>
                    <a:cxn ang="0">
                      <a:pos x="232" y="587"/>
                    </a:cxn>
                    <a:cxn ang="0">
                      <a:pos x="254" y="598"/>
                    </a:cxn>
                    <a:cxn ang="0">
                      <a:pos x="277" y="612"/>
                    </a:cxn>
                    <a:cxn ang="0">
                      <a:pos x="298" y="626"/>
                    </a:cxn>
                    <a:cxn ang="0">
                      <a:pos x="319" y="640"/>
                    </a:cxn>
                    <a:cxn ang="0">
                      <a:pos x="338" y="657"/>
                    </a:cxn>
                    <a:cxn ang="0">
                      <a:pos x="354" y="676"/>
                    </a:cxn>
                    <a:cxn ang="0">
                      <a:pos x="369" y="696"/>
                    </a:cxn>
                    <a:cxn ang="0">
                      <a:pos x="381" y="716"/>
                    </a:cxn>
                    <a:cxn ang="0">
                      <a:pos x="394" y="738"/>
                    </a:cxn>
                    <a:cxn ang="0">
                      <a:pos x="406" y="759"/>
                    </a:cxn>
                    <a:cxn ang="0">
                      <a:pos x="419" y="781"/>
                    </a:cxn>
                    <a:cxn ang="0">
                      <a:pos x="432" y="801"/>
                    </a:cxn>
                    <a:cxn ang="0">
                      <a:pos x="445" y="821"/>
                    </a:cxn>
                    <a:cxn ang="0">
                      <a:pos x="459" y="840"/>
                    </a:cxn>
                    <a:cxn ang="0">
                      <a:pos x="474" y="858"/>
                    </a:cxn>
                    <a:cxn ang="0">
                      <a:pos x="454" y="817"/>
                    </a:cxn>
                    <a:cxn ang="0">
                      <a:pos x="432" y="783"/>
                    </a:cxn>
                    <a:cxn ang="0">
                      <a:pos x="404" y="752"/>
                    </a:cxn>
                    <a:cxn ang="0">
                      <a:pos x="373" y="725"/>
                    </a:cxn>
                    <a:cxn ang="0">
                      <a:pos x="340" y="701"/>
                    </a:cxn>
                    <a:cxn ang="0">
                      <a:pos x="306" y="679"/>
                    </a:cxn>
                    <a:cxn ang="0">
                      <a:pos x="269" y="659"/>
                    </a:cxn>
                    <a:cxn ang="0">
                      <a:pos x="232" y="640"/>
                    </a:cxn>
                    <a:cxn ang="0">
                      <a:pos x="196" y="620"/>
                    </a:cxn>
                    <a:cxn ang="0">
                      <a:pos x="160" y="600"/>
                    </a:cxn>
                    <a:cxn ang="0">
                      <a:pos x="126" y="578"/>
                    </a:cxn>
                    <a:cxn ang="0">
                      <a:pos x="95" y="553"/>
                    </a:cxn>
                    <a:cxn ang="0">
                      <a:pos x="66" y="526"/>
                    </a:cxn>
                    <a:cxn ang="0">
                      <a:pos x="41" y="495"/>
                    </a:cxn>
                    <a:cxn ang="0">
                      <a:pos x="21" y="459"/>
                    </a:cxn>
                    <a:cxn ang="0">
                      <a:pos x="7" y="419"/>
                    </a:cxn>
                    <a:cxn ang="0">
                      <a:pos x="0" y="364"/>
                    </a:cxn>
                    <a:cxn ang="0">
                      <a:pos x="3" y="309"/>
                    </a:cxn>
                    <a:cxn ang="0">
                      <a:pos x="15" y="257"/>
                    </a:cxn>
                    <a:cxn ang="0">
                      <a:pos x="34" y="205"/>
                    </a:cxn>
                    <a:cxn ang="0">
                      <a:pos x="56" y="153"/>
                    </a:cxn>
                    <a:cxn ang="0">
                      <a:pos x="78" y="102"/>
                    </a:cxn>
                    <a:cxn ang="0">
                      <a:pos x="101" y="51"/>
                    </a:cxn>
                    <a:cxn ang="0">
                      <a:pos x="121" y="0"/>
                    </a:cxn>
                    <a:cxn ang="0">
                      <a:pos x="115" y="26"/>
                    </a:cxn>
                    <a:cxn ang="0">
                      <a:pos x="110" y="52"/>
                    </a:cxn>
                    <a:cxn ang="0">
                      <a:pos x="106" y="78"/>
                    </a:cxn>
                    <a:cxn ang="0">
                      <a:pos x="101" y="106"/>
                    </a:cxn>
                    <a:cxn ang="0">
                      <a:pos x="95" y="132"/>
                    </a:cxn>
                    <a:cxn ang="0">
                      <a:pos x="89" y="158"/>
                    </a:cxn>
                    <a:cxn ang="0">
                      <a:pos x="81" y="183"/>
                    </a:cxn>
                    <a:cxn ang="0">
                      <a:pos x="70" y="208"/>
                    </a:cxn>
                  </a:cxnLst>
                  <a:rect l="0" t="0" r="r" b="b"/>
                  <a:pathLst>
                    <a:path w="474" h="858">
                      <a:moveTo>
                        <a:pt x="70" y="208"/>
                      </a:moveTo>
                      <a:lnTo>
                        <a:pt x="58" y="262"/>
                      </a:lnTo>
                      <a:lnTo>
                        <a:pt x="51" y="320"/>
                      </a:lnTo>
                      <a:lnTo>
                        <a:pt x="53" y="377"/>
                      </a:lnTo>
                      <a:lnTo>
                        <a:pt x="70" y="428"/>
                      </a:lnTo>
                      <a:lnTo>
                        <a:pt x="79" y="454"/>
                      </a:lnTo>
                      <a:lnTo>
                        <a:pt x="91" y="477"/>
                      </a:lnTo>
                      <a:lnTo>
                        <a:pt x="107" y="497"/>
                      </a:lnTo>
                      <a:lnTo>
                        <a:pt x="123" y="516"/>
                      </a:lnTo>
                      <a:lnTo>
                        <a:pt x="144" y="532"/>
                      </a:lnTo>
                      <a:lnTo>
                        <a:pt x="164" y="547"/>
                      </a:lnTo>
                      <a:lnTo>
                        <a:pt x="185" y="560"/>
                      </a:lnTo>
                      <a:lnTo>
                        <a:pt x="209" y="573"/>
                      </a:lnTo>
                      <a:lnTo>
                        <a:pt x="232" y="587"/>
                      </a:lnTo>
                      <a:lnTo>
                        <a:pt x="254" y="598"/>
                      </a:lnTo>
                      <a:lnTo>
                        <a:pt x="277" y="612"/>
                      </a:lnTo>
                      <a:lnTo>
                        <a:pt x="298" y="626"/>
                      </a:lnTo>
                      <a:lnTo>
                        <a:pt x="319" y="640"/>
                      </a:lnTo>
                      <a:lnTo>
                        <a:pt x="338" y="657"/>
                      </a:lnTo>
                      <a:lnTo>
                        <a:pt x="354" y="676"/>
                      </a:lnTo>
                      <a:lnTo>
                        <a:pt x="369" y="696"/>
                      </a:lnTo>
                      <a:lnTo>
                        <a:pt x="381" y="716"/>
                      </a:lnTo>
                      <a:lnTo>
                        <a:pt x="394" y="738"/>
                      </a:lnTo>
                      <a:lnTo>
                        <a:pt x="406" y="759"/>
                      </a:lnTo>
                      <a:lnTo>
                        <a:pt x="419" y="781"/>
                      </a:lnTo>
                      <a:lnTo>
                        <a:pt x="432" y="801"/>
                      </a:lnTo>
                      <a:lnTo>
                        <a:pt x="445" y="821"/>
                      </a:lnTo>
                      <a:lnTo>
                        <a:pt x="459" y="840"/>
                      </a:lnTo>
                      <a:lnTo>
                        <a:pt x="474" y="858"/>
                      </a:lnTo>
                      <a:lnTo>
                        <a:pt x="454" y="817"/>
                      </a:lnTo>
                      <a:lnTo>
                        <a:pt x="432" y="783"/>
                      </a:lnTo>
                      <a:lnTo>
                        <a:pt x="404" y="752"/>
                      </a:lnTo>
                      <a:lnTo>
                        <a:pt x="373" y="725"/>
                      </a:lnTo>
                      <a:lnTo>
                        <a:pt x="340" y="701"/>
                      </a:lnTo>
                      <a:lnTo>
                        <a:pt x="306" y="679"/>
                      </a:lnTo>
                      <a:lnTo>
                        <a:pt x="269" y="659"/>
                      </a:lnTo>
                      <a:lnTo>
                        <a:pt x="232" y="640"/>
                      </a:lnTo>
                      <a:lnTo>
                        <a:pt x="196" y="620"/>
                      </a:lnTo>
                      <a:lnTo>
                        <a:pt x="160" y="600"/>
                      </a:lnTo>
                      <a:lnTo>
                        <a:pt x="126" y="578"/>
                      </a:lnTo>
                      <a:lnTo>
                        <a:pt x="95" y="553"/>
                      </a:lnTo>
                      <a:lnTo>
                        <a:pt x="66" y="526"/>
                      </a:lnTo>
                      <a:lnTo>
                        <a:pt x="41" y="495"/>
                      </a:lnTo>
                      <a:lnTo>
                        <a:pt x="21" y="459"/>
                      </a:lnTo>
                      <a:lnTo>
                        <a:pt x="7" y="419"/>
                      </a:lnTo>
                      <a:lnTo>
                        <a:pt x="0" y="364"/>
                      </a:lnTo>
                      <a:lnTo>
                        <a:pt x="3" y="309"/>
                      </a:lnTo>
                      <a:lnTo>
                        <a:pt x="15" y="257"/>
                      </a:lnTo>
                      <a:lnTo>
                        <a:pt x="34" y="205"/>
                      </a:lnTo>
                      <a:lnTo>
                        <a:pt x="56" y="153"/>
                      </a:lnTo>
                      <a:lnTo>
                        <a:pt x="78" y="102"/>
                      </a:lnTo>
                      <a:lnTo>
                        <a:pt x="101" y="51"/>
                      </a:lnTo>
                      <a:lnTo>
                        <a:pt x="121" y="0"/>
                      </a:lnTo>
                      <a:lnTo>
                        <a:pt x="115" y="26"/>
                      </a:lnTo>
                      <a:lnTo>
                        <a:pt x="110" y="52"/>
                      </a:lnTo>
                      <a:lnTo>
                        <a:pt x="106" y="78"/>
                      </a:lnTo>
                      <a:lnTo>
                        <a:pt x="101" y="106"/>
                      </a:lnTo>
                      <a:lnTo>
                        <a:pt x="95" y="132"/>
                      </a:lnTo>
                      <a:lnTo>
                        <a:pt x="89" y="158"/>
                      </a:lnTo>
                      <a:lnTo>
                        <a:pt x="81" y="183"/>
                      </a:lnTo>
                      <a:lnTo>
                        <a:pt x="70" y="208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7" name="Freeform 104"/>
                <p:cNvSpPr>
                  <a:spLocks/>
                </p:cNvSpPr>
                <p:nvPr/>
              </p:nvSpPr>
              <p:spPr bwMode="auto">
                <a:xfrm>
                  <a:off x="4836" y="2247"/>
                  <a:ext cx="81" cy="184"/>
                </a:xfrm>
                <a:custGeom>
                  <a:avLst/>
                  <a:gdLst/>
                  <a:ahLst/>
                  <a:cxnLst>
                    <a:cxn ang="0">
                      <a:pos x="93" y="202"/>
                    </a:cxn>
                    <a:cxn ang="0">
                      <a:pos x="83" y="213"/>
                    </a:cxn>
                    <a:cxn ang="0">
                      <a:pos x="73" y="221"/>
                    </a:cxn>
                    <a:cxn ang="0">
                      <a:pos x="62" y="229"/>
                    </a:cxn>
                    <a:cxn ang="0">
                      <a:pos x="50" y="236"/>
                    </a:cxn>
                    <a:cxn ang="0">
                      <a:pos x="38" y="242"/>
                    </a:cxn>
                    <a:cxn ang="0">
                      <a:pos x="26" y="248"/>
                    </a:cxn>
                    <a:cxn ang="0">
                      <a:pos x="13" y="255"/>
                    </a:cxn>
                    <a:cxn ang="0">
                      <a:pos x="0" y="261"/>
                    </a:cxn>
                    <a:cxn ang="0">
                      <a:pos x="13" y="247"/>
                    </a:cxn>
                    <a:cxn ang="0">
                      <a:pos x="26" y="232"/>
                    </a:cxn>
                    <a:cxn ang="0">
                      <a:pos x="39" y="215"/>
                    </a:cxn>
                    <a:cxn ang="0">
                      <a:pos x="52" y="198"/>
                    </a:cxn>
                    <a:cxn ang="0">
                      <a:pos x="64" y="180"/>
                    </a:cxn>
                    <a:cxn ang="0">
                      <a:pos x="75" y="163"/>
                    </a:cxn>
                    <a:cxn ang="0">
                      <a:pos x="85" y="144"/>
                    </a:cxn>
                    <a:cxn ang="0">
                      <a:pos x="92" y="125"/>
                    </a:cxn>
                    <a:cxn ang="0">
                      <a:pos x="101" y="94"/>
                    </a:cxn>
                    <a:cxn ang="0">
                      <a:pos x="108" y="61"/>
                    </a:cxn>
                    <a:cxn ang="0">
                      <a:pos x="112" y="29"/>
                    </a:cxn>
                    <a:cxn ang="0">
                      <a:pos x="112" y="0"/>
                    </a:cxn>
                    <a:cxn ang="0">
                      <a:pos x="122" y="22"/>
                    </a:cxn>
                    <a:cxn ang="0">
                      <a:pos x="129" y="48"/>
                    </a:cxn>
                    <a:cxn ang="0">
                      <a:pos x="131" y="76"/>
                    </a:cxn>
                    <a:cxn ang="0">
                      <a:pos x="131" y="103"/>
                    </a:cxn>
                    <a:cxn ang="0">
                      <a:pos x="126" y="130"/>
                    </a:cxn>
                    <a:cxn ang="0">
                      <a:pos x="119" y="157"/>
                    </a:cxn>
                    <a:cxn ang="0">
                      <a:pos x="107" y="182"/>
                    </a:cxn>
                    <a:cxn ang="0">
                      <a:pos x="93" y="202"/>
                    </a:cxn>
                  </a:cxnLst>
                  <a:rect l="0" t="0" r="r" b="b"/>
                  <a:pathLst>
                    <a:path w="131" h="261">
                      <a:moveTo>
                        <a:pt x="93" y="202"/>
                      </a:moveTo>
                      <a:lnTo>
                        <a:pt x="83" y="213"/>
                      </a:lnTo>
                      <a:lnTo>
                        <a:pt x="73" y="221"/>
                      </a:lnTo>
                      <a:lnTo>
                        <a:pt x="62" y="229"/>
                      </a:lnTo>
                      <a:lnTo>
                        <a:pt x="50" y="236"/>
                      </a:lnTo>
                      <a:lnTo>
                        <a:pt x="38" y="242"/>
                      </a:lnTo>
                      <a:lnTo>
                        <a:pt x="26" y="248"/>
                      </a:lnTo>
                      <a:lnTo>
                        <a:pt x="13" y="255"/>
                      </a:lnTo>
                      <a:lnTo>
                        <a:pt x="0" y="261"/>
                      </a:lnTo>
                      <a:lnTo>
                        <a:pt x="13" y="247"/>
                      </a:lnTo>
                      <a:lnTo>
                        <a:pt x="26" y="232"/>
                      </a:lnTo>
                      <a:lnTo>
                        <a:pt x="39" y="215"/>
                      </a:lnTo>
                      <a:lnTo>
                        <a:pt x="52" y="198"/>
                      </a:lnTo>
                      <a:lnTo>
                        <a:pt x="64" y="180"/>
                      </a:lnTo>
                      <a:lnTo>
                        <a:pt x="75" y="163"/>
                      </a:lnTo>
                      <a:lnTo>
                        <a:pt x="85" y="144"/>
                      </a:lnTo>
                      <a:lnTo>
                        <a:pt x="92" y="125"/>
                      </a:lnTo>
                      <a:lnTo>
                        <a:pt x="101" y="94"/>
                      </a:lnTo>
                      <a:lnTo>
                        <a:pt x="108" y="61"/>
                      </a:lnTo>
                      <a:lnTo>
                        <a:pt x="112" y="29"/>
                      </a:lnTo>
                      <a:lnTo>
                        <a:pt x="112" y="0"/>
                      </a:lnTo>
                      <a:lnTo>
                        <a:pt x="122" y="22"/>
                      </a:lnTo>
                      <a:lnTo>
                        <a:pt x="129" y="48"/>
                      </a:lnTo>
                      <a:lnTo>
                        <a:pt x="131" y="76"/>
                      </a:lnTo>
                      <a:lnTo>
                        <a:pt x="131" y="103"/>
                      </a:lnTo>
                      <a:lnTo>
                        <a:pt x="126" y="130"/>
                      </a:lnTo>
                      <a:lnTo>
                        <a:pt x="119" y="157"/>
                      </a:lnTo>
                      <a:lnTo>
                        <a:pt x="107" y="182"/>
                      </a:lnTo>
                      <a:lnTo>
                        <a:pt x="93" y="202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8" name="Freeform 105"/>
                <p:cNvSpPr>
                  <a:spLocks/>
                </p:cNvSpPr>
                <p:nvPr/>
              </p:nvSpPr>
              <p:spPr bwMode="auto">
                <a:xfrm>
                  <a:off x="4684" y="2619"/>
                  <a:ext cx="37" cy="57"/>
                </a:xfrm>
                <a:custGeom>
                  <a:avLst/>
                  <a:gdLst/>
                  <a:ahLst/>
                  <a:cxnLst>
                    <a:cxn ang="0">
                      <a:pos x="58" y="17"/>
                    </a:cxn>
                    <a:cxn ang="0">
                      <a:pos x="55" y="29"/>
                    </a:cxn>
                    <a:cxn ang="0">
                      <a:pos x="50" y="39"/>
                    </a:cxn>
                    <a:cxn ang="0">
                      <a:pos x="44" y="49"/>
                    </a:cxn>
                    <a:cxn ang="0">
                      <a:pos x="37" y="57"/>
                    </a:cxn>
                    <a:cxn ang="0">
                      <a:pos x="29" y="64"/>
                    </a:cxn>
                    <a:cxn ang="0">
                      <a:pos x="20" y="70"/>
                    </a:cxn>
                    <a:cxn ang="0">
                      <a:pos x="11" y="76"/>
                    </a:cxn>
                    <a:cxn ang="0">
                      <a:pos x="0" y="81"/>
                    </a:cxn>
                    <a:cxn ang="0">
                      <a:pos x="6" y="73"/>
                    </a:cxn>
                    <a:cxn ang="0">
                      <a:pos x="13" y="63"/>
                    </a:cxn>
                    <a:cxn ang="0">
                      <a:pos x="20" y="54"/>
                    </a:cxn>
                    <a:cxn ang="0">
                      <a:pos x="26" y="43"/>
                    </a:cxn>
                    <a:cxn ang="0">
                      <a:pos x="33" y="32"/>
                    </a:cxn>
                    <a:cxn ang="0">
                      <a:pos x="40" y="21"/>
                    </a:cxn>
                    <a:cxn ang="0">
                      <a:pos x="46" y="11"/>
                    </a:cxn>
                    <a:cxn ang="0">
                      <a:pos x="52" y="0"/>
                    </a:cxn>
                    <a:cxn ang="0">
                      <a:pos x="57" y="1"/>
                    </a:cxn>
                    <a:cxn ang="0">
                      <a:pos x="59" y="6"/>
                    </a:cxn>
                    <a:cxn ang="0">
                      <a:pos x="59" y="12"/>
                    </a:cxn>
                    <a:cxn ang="0">
                      <a:pos x="58" y="17"/>
                    </a:cxn>
                  </a:cxnLst>
                  <a:rect l="0" t="0" r="r" b="b"/>
                  <a:pathLst>
                    <a:path w="59" h="81">
                      <a:moveTo>
                        <a:pt x="58" y="17"/>
                      </a:moveTo>
                      <a:lnTo>
                        <a:pt x="55" y="29"/>
                      </a:lnTo>
                      <a:lnTo>
                        <a:pt x="50" y="39"/>
                      </a:lnTo>
                      <a:lnTo>
                        <a:pt x="44" y="49"/>
                      </a:lnTo>
                      <a:lnTo>
                        <a:pt x="37" y="57"/>
                      </a:lnTo>
                      <a:lnTo>
                        <a:pt x="29" y="64"/>
                      </a:lnTo>
                      <a:lnTo>
                        <a:pt x="20" y="70"/>
                      </a:lnTo>
                      <a:lnTo>
                        <a:pt x="11" y="76"/>
                      </a:lnTo>
                      <a:lnTo>
                        <a:pt x="0" y="81"/>
                      </a:lnTo>
                      <a:lnTo>
                        <a:pt x="6" y="73"/>
                      </a:lnTo>
                      <a:lnTo>
                        <a:pt x="13" y="63"/>
                      </a:lnTo>
                      <a:lnTo>
                        <a:pt x="20" y="54"/>
                      </a:lnTo>
                      <a:lnTo>
                        <a:pt x="26" y="43"/>
                      </a:lnTo>
                      <a:lnTo>
                        <a:pt x="33" y="32"/>
                      </a:lnTo>
                      <a:lnTo>
                        <a:pt x="40" y="21"/>
                      </a:lnTo>
                      <a:lnTo>
                        <a:pt x="46" y="11"/>
                      </a:lnTo>
                      <a:lnTo>
                        <a:pt x="52" y="0"/>
                      </a:lnTo>
                      <a:lnTo>
                        <a:pt x="57" y="1"/>
                      </a:lnTo>
                      <a:lnTo>
                        <a:pt x="59" y="6"/>
                      </a:lnTo>
                      <a:lnTo>
                        <a:pt x="59" y="12"/>
                      </a:lnTo>
                      <a:lnTo>
                        <a:pt x="58" y="17"/>
                      </a:lnTo>
                      <a:close/>
                    </a:path>
                  </a:pathLst>
                </a:custGeom>
                <a:solidFill>
                  <a:srgbClr val="BF7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9" name="Freeform 106"/>
                <p:cNvSpPr>
                  <a:spLocks/>
                </p:cNvSpPr>
                <p:nvPr/>
              </p:nvSpPr>
              <p:spPr bwMode="auto">
                <a:xfrm>
                  <a:off x="4678" y="2688"/>
                  <a:ext cx="31" cy="40"/>
                </a:xfrm>
                <a:custGeom>
                  <a:avLst/>
                  <a:gdLst/>
                  <a:ahLst/>
                  <a:cxnLst>
                    <a:cxn ang="0">
                      <a:pos x="49" y="23"/>
                    </a:cxn>
                    <a:cxn ang="0">
                      <a:pos x="47" y="31"/>
                    </a:cxn>
                    <a:cxn ang="0">
                      <a:pos x="43" y="38"/>
                    </a:cxn>
                    <a:cxn ang="0">
                      <a:pos x="37" y="45"/>
                    </a:cxn>
                    <a:cxn ang="0">
                      <a:pos x="30" y="50"/>
                    </a:cxn>
                    <a:cxn ang="0">
                      <a:pos x="23" y="54"/>
                    </a:cxn>
                    <a:cxn ang="0">
                      <a:pos x="16" y="57"/>
                    </a:cxn>
                    <a:cxn ang="0">
                      <a:pos x="8" y="55"/>
                    </a:cxn>
                    <a:cxn ang="0">
                      <a:pos x="0" y="52"/>
                    </a:cxn>
                    <a:cxn ang="0">
                      <a:pos x="9" y="48"/>
                    </a:cxn>
                    <a:cxn ang="0">
                      <a:pos x="15" y="42"/>
                    </a:cxn>
                    <a:cxn ang="0">
                      <a:pos x="19" y="36"/>
                    </a:cxn>
                    <a:cxn ang="0">
                      <a:pos x="23" y="29"/>
                    </a:cxn>
                    <a:cxn ang="0">
                      <a:pos x="27" y="22"/>
                    </a:cxn>
                    <a:cxn ang="0">
                      <a:pos x="30" y="14"/>
                    </a:cxn>
                    <a:cxn ang="0">
                      <a:pos x="34" y="7"/>
                    </a:cxn>
                    <a:cxn ang="0">
                      <a:pos x="37" y="0"/>
                    </a:cxn>
                    <a:cxn ang="0">
                      <a:pos x="43" y="2"/>
                    </a:cxn>
                    <a:cxn ang="0">
                      <a:pos x="46" y="9"/>
                    </a:cxn>
                    <a:cxn ang="0">
                      <a:pos x="47" y="16"/>
                    </a:cxn>
                    <a:cxn ang="0">
                      <a:pos x="49" y="23"/>
                    </a:cxn>
                  </a:cxnLst>
                  <a:rect l="0" t="0" r="r" b="b"/>
                  <a:pathLst>
                    <a:path w="49" h="57">
                      <a:moveTo>
                        <a:pt x="49" y="23"/>
                      </a:moveTo>
                      <a:lnTo>
                        <a:pt x="47" y="31"/>
                      </a:lnTo>
                      <a:lnTo>
                        <a:pt x="43" y="38"/>
                      </a:lnTo>
                      <a:lnTo>
                        <a:pt x="37" y="45"/>
                      </a:lnTo>
                      <a:lnTo>
                        <a:pt x="30" y="50"/>
                      </a:lnTo>
                      <a:lnTo>
                        <a:pt x="23" y="54"/>
                      </a:lnTo>
                      <a:lnTo>
                        <a:pt x="16" y="57"/>
                      </a:lnTo>
                      <a:lnTo>
                        <a:pt x="8" y="55"/>
                      </a:lnTo>
                      <a:lnTo>
                        <a:pt x="0" y="52"/>
                      </a:lnTo>
                      <a:lnTo>
                        <a:pt x="9" y="48"/>
                      </a:lnTo>
                      <a:lnTo>
                        <a:pt x="15" y="42"/>
                      </a:lnTo>
                      <a:lnTo>
                        <a:pt x="19" y="36"/>
                      </a:lnTo>
                      <a:lnTo>
                        <a:pt x="23" y="29"/>
                      </a:lnTo>
                      <a:lnTo>
                        <a:pt x="27" y="22"/>
                      </a:lnTo>
                      <a:lnTo>
                        <a:pt x="30" y="14"/>
                      </a:lnTo>
                      <a:lnTo>
                        <a:pt x="34" y="7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6" y="9"/>
                      </a:lnTo>
                      <a:lnTo>
                        <a:pt x="47" y="16"/>
                      </a:lnTo>
                      <a:lnTo>
                        <a:pt x="49" y="23"/>
                      </a:lnTo>
                      <a:close/>
                    </a:path>
                  </a:pathLst>
                </a:custGeom>
                <a:solidFill>
                  <a:srgbClr val="BF7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0" name="Freeform 107"/>
                <p:cNvSpPr>
                  <a:spLocks/>
                </p:cNvSpPr>
                <p:nvPr/>
              </p:nvSpPr>
              <p:spPr bwMode="auto">
                <a:xfrm>
                  <a:off x="4669" y="2753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24" y="11"/>
                    </a:cxn>
                    <a:cxn ang="0">
                      <a:pos x="17" y="18"/>
                    </a:cxn>
                    <a:cxn ang="0">
                      <a:pos x="8" y="24"/>
                    </a:cxn>
                    <a:cxn ang="0">
                      <a:pos x="0" y="25"/>
                    </a:cxn>
                    <a:cxn ang="0">
                      <a:pos x="6" y="17"/>
                    </a:cxn>
                    <a:cxn ang="0">
                      <a:pos x="13" y="6"/>
                    </a:cxn>
                    <a:cxn ang="0">
                      <a:pos x="20" y="0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27" h="25">
                      <a:moveTo>
                        <a:pt x="27" y="4"/>
                      </a:moveTo>
                      <a:lnTo>
                        <a:pt x="24" y="11"/>
                      </a:lnTo>
                      <a:lnTo>
                        <a:pt x="17" y="18"/>
                      </a:lnTo>
                      <a:lnTo>
                        <a:pt x="8" y="24"/>
                      </a:lnTo>
                      <a:lnTo>
                        <a:pt x="0" y="25"/>
                      </a:lnTo>
                      <a:lnTo>
                        <a:pt x="6" y="17"/>
                      </a:lnTo>
                      <a:lnTo>
                        <a:pt x="13" y="6"/>
                      </a:lnTo>
                      <a:lnTo>
                        <a:pt x="20" y="0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solidFill>
                  <a:srgbClr val="BF7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1" name="Freeform 108"/>
                <p:cNvSpPr>
                  <a:spLocks/>
                </p:cNvSpPr>
                <p:nvPr/>
              </p:nvSpPr>
              <p:spPr bwMode="auto">
                <a:xfrm>
                  <a:off x="4164" y="2826"/>
                  <a:ext cx="40" cy="29"/>
                </a:xfrm>
                <a:custGeom>
                  <a:avLst/>
                  <a:gdLst/>
                  <a:ahLst/>
                  <a:cxnLst>
                    <a:cxn ang="0">
                      <a:pos x="62" y="24"/>
                    </a:cxn>
                    <a:cxn ang="0">
                      <a:pos x="62" y="27"/>
                    </a:cxn>
                    <a:cxn ang="0">
                      <a:pos x="62" y="32"/>
                    </a:cxn>
                    <a:cxn ang="0">
                      <a:pos x="62" y="37"/>
                    </a:cxn>
                    <a:cxn ang="0">
                      <a:pos x="65" y="40"/>
                    </a:cxn>
                    <a:cxn ang="0">
                      <a:pos x="54" y="41"/>
                    </a:cxn>
                    <a:cxn ang="0">
                      <a:pos x="44" y="40"/>
                    </a:cxn>
                    <a:cxn ang="0">
                      <a:pos x="35" y="37"/>
                    </a:cxn>
                    <a:cxn ang="0">
                      <a:pos x="25" y="31"/>
                    </a:cxn>
                    <a:cxn ang="0">
                      <a:pos x="18" y="25"/>
                    </a:cxn>
                    <a:cxn ang="0">
                      <a:pos x="11" y="16"/>
                    </a:cxn>
                    <a:cxn ang="0">
                      <a:pos x="5" y="8"/>
                    </a:cxn>
                    <a:cxn ang="0">
                      <a:pos x="0" y="0"/>
                    </a:cxn>
                    <a:cxn ang="0">
                      <a:pos x="9" y="1"/>
                    </a:cxn>
                    <a:cxn ang="0">
                      <a:pos x="16" y="3"/>
                    </a:cxn>
                    <a:cxn ang="0">
                      <a:pos x="24" y="4"/>
                    </a:cxn>
                    <a:cxn ang="0">
                      <a:pos x="32" y="7"/>
                    </a:cxn>
                    <a:cxn ang="0">
                      <a:pos x="41" y="10"/>
                    </a:cxn>
                    <a:cxn ang="0">
                      <a:pos x="48" y="14"/>
                    </a:cxn>
                    <a:cxn ang="0">
                      <a:pos x="55" y="18"/>
                    </a:cxn>
                    <a:cxn ang="0">
                      <a:pos x="62" y="24"/>
                    </a:cxn>
                  </a:cxnLst>
                  <a:rect l="0" t="0" r="r" b="b"/>
                  <a:pathLst>
                    <a:path w="65" h="41">
                      <a:moveTo>
                        <a:pt x="62" y="24"/>
                      </a:moveTo>
                      <a:lnTo>
                        <a:pt x="62" y="27"/>
                      </a:lnTo>
                      <a:lnTo>
                        <a:pt x="62" y="32"/>
                      </a:lnTo>
                      <a:lnTo>
                        <a:pt x="62" y="37"/>
                      </a:lnTo>
                      <a:lnTo>
                        <a:pt x="65" y="40"/>
                      </a:lnTo>
                      <a:lnTo>
                        <a:pt x="54" y="41"/>
                      </a:lnTo>
                      <a:lnTo>
                        <a:pt x="44" y="40"/>
                      </a:lnTo>
                      <a:lnTo>
                        <a:pt x="35" y="37"/>
                      </a:lnTo>
                      <a:lnTo>
                        <a:pt x="25" y="31"/>
                      </a:lnTo>
                      <a:lnTo>
                        <a:pt x="18" y="25"/>
                      </a:lnTo>
                      <a:lnTo>
                        <a:pt x="11" y="16"/>
                      </a:ln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9" y="1"/>
                      </a:lnTo>
                      <a:lnTo>
                        <a:pt x="16" y="3"/>
                      </a:lnTo>
                      <a:lnTo>
                        <a:pt x="24" y="4"/>
                      </a:lnTo>
                      <a:lnTo>
                        <a:pt x="32" y="7"/>
                      </a:lnTo>
                      <a:lnTo>
                        <a:pt x="41" y="10"/>
                      </a:lnTo>
                      <a:lnTo>
                        <a:pt x="48" y="14"/>
                      </a:lnTo>
                      <a:lnTo>
                        <a:pt x="55" y="18"/>
                      </a:lnTo>
                      <a:lnTo>
                        <a:pt x="62" y="24"/>
                      </a:lnTo>
                      <a:close/>
                    </a:path>
                  </a:pathLst>
                </a:custGeom>
                <a:solidFill>
                  <a:srgbClr val="BF7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2" name="Freeform 109"/>
                <p:cNvSpPr>
                  <a:spLocks/>
                </p:cNvSpPr>
                <p:nvPr/>
              </p:nvSpPr>
              <p:spPr bwMode="auto">
                <a:xfrm>
                  <a:off x="4177" y="2875"/>
                  <a:ext cx="14" cy="13"/>
                </a:xfrm>
                <a:custGeom>
                  <a:avLst/>
                  <a:gdLst/>
                  <a:ahLst/>
                  <a:cxnLst>
                    <a:cxn ang="0">
                      <a:pos x="22" y="10"/>
                    </a:cxn>
                    <a:cxn ang="0">
                      <a:pos x="19" y="18"/>
                    </a:cxn>
                    <a:cxn ang="0">
                      <a:pos x="12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6" y="3"/>
                    </a:cxn>
                    <a:cxn ang="0">
                      <a:pos x="12" y="5"/>
                    </a:cxn>
                    <a:cxn ang="0">
                      <a:pos x="16" y="6"/>
                    </a:cxn>
                    <a:cxn ang="0">
                      <a:pos x="22" y="10"/>
                    </a:cxn>
                  </a:cxnLst>
                  <a:rect l="0" t="0" r="r" b="b"/>
                  <a:pathLst>
                    <a:path w="22" h="18">
                      <a:moveTo>
                        <a:pt x="22" y="10"/>
                      </a:moveTo>
                      <a:lnTo>
                        <a:pt x="19" y="18"/>
                      </a:lnTo>
                      <a:lnTo>
                        <a:pt x="12" y="17"/>
                      </a:lnTo>
                      <a:lnTo>
                        <a:pt x="3" y="8"/>
                      </a:lnTo>
                      <a:lnTo>
                        <a:pt x="0" y="0"/>
                      </a:lnTo>
                      <a:lnTo>
                        <a:pt x="6" y="3"/>
                      </a:lnTo>
                      <a:lnTo>
                        <a:pt x="12" y="5"/>
                      </a:lnTo>
                      <a:lnTo>
                        <a:pt x="16" y="6"/>
                      </a:lnTo>
                      <a:lnTo>
                        <a:pt x="22" y="10"/>
                      </a:lnTo>
                      <a:close/>
                    </a:path>
                  </a:pathLst>
                </a:custGeom>
                <a:solidFill>
                  <a:srgbClr val="BF7F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3" name="Freeform 110"/>
                <p:cNvSpPr>
                  <a:spLocks/>
                </p:cNvSpPr>
                <p:nvPr/>
              </p:nvSpPr>
              <p:spPr bwMode="auto">
                <a:xfrm>
                  <a:off x="4454" y="2888"/>
                  <a:ext cx="177" cy="77"/>
                </a:xfrm>
                <a:custGeom>
                  <a:avLst/>
                  <a:gdLst/>
                  <a:ahLst/>
                  <a:cxnLst>
                    <a:cxn ang="0">
                      <a:pos x="274" y="21"/>
                    </a:cxn>
                    <a:cxn ang="0">
                      <a:pos x="265" y="32"/>
                    </a:cxn>
                    <a:cxn ang="0">
                      <a:pos x="255" y="43"/>
                    </a:cxn>
                    <a:cxn ang="0">
                      <a:pos x="243" y="54"/>
                    </a:cxn>
                    <a:cxn ang="0">
                      <a:pos x="233" y="63"/>
                    </a:cxn>
                    <a:cxn ang="0">
                      <a:pos x="221" y="71"/>
                    </a:cxn>
                    <a:cxn ang="0">
                      <a:pos x="209" y="80"/>
                    </a:cxn>
                    <a:cxn ang="0">
                      <a:pos x="196" y="87"/>
                    </a:cxn>
                    <a:cxn ang="0">
                      <a:pos x="183" y="94"/>
                    </a:cxn>
                    <a:cxn ang="0">
                      <a:pos x="170" y="99"/>
                    </a:cxn>
                    <a:cxn ang="0">
                      <a:pos x="155" y="104"/>
                    </a:cxn>
                    <a:cxn ang="0">
                      <a:pos x="141" y="107"/>
                    </a:cxn>
                    <a:cxn ang="0">
                      <a:pos x="127" y="109"/>
                    </a:cxn>
                    <a:cxn ang="0">
                      <a:pos x="112" y="109"/>
                    </a:cxn>
                    <a:cxn ang="0">
                      <a:pos x="98" y="109"/>
                    </a:cxn>
                    <a:cxn ang="0">
                      <a:pos x="83" y="107"/>
                    </a:cxn>
                    <a:cxn ang="0">
                      <a:pos x="68" y="104"/>
                    </a:cxn>
                    <a:cxn ang="0">
                      <a:pos x="60" y="100"/>
                    </a:cxn>
                    <a:cxn ang="0">
                      <a:pos x="50" y="96"/>
                    </a:cxn>
                    <a:cxn ang="0">
                      <a:pos x="42" y="92"/>
                    </a:cxn>
                    <a:cxn ang="0">
                      <a:pos x="34" y="87"/>
                    </a:cxn>
                    <a:cxn ang="0">
                      <a:pos x="24" y="82"/>
                    </a:cxn>
                    <a:cxn ang="0">
                      <a:pos x="16" y="77"/>
                    </a:cxn>
                    <a:cxn ang="0">
                      <a:pos x="9" y="73"/>
                    </a:cxn>
                    <a:cxn ang="0">
                      <a:pos x="0" y="67"/>
                    </a:cxn>
                    <a:cxn ang="0">
                      <a:pos x="12" y="67"/>
                    </a:cxn>
                    <a:cxn ang="0">
                      <a:pos x="24" y="68"/>
                    </a:cxn>
                    <a:cxn ang="0">
                      <a:pos x="36" y="69"/>
                    </a:cxn>
                    <a:cxn ang="0">
                      <a:pos x="49" y="70"/>
                    </a:cxn>
                    <a:cxn ang="0">
                      <a:pos x="61" y="71"/>
                    </a:cxn>
                    <a:cxn ang="0">
                      <a:pos x="74" y="71"/>
                    </a:cxn>
                    <a:cxn ang="0">
                      <a:pos x="86" y="73"/>
                    </a:cxn>
                    <a:cxn ang="0">
                      <a:pos x="99" y="73"/>
                    </a:cxn>
                    <a:cxn ang="0">
                      <a:pos x="111" y="73"/>
                    </a:cxn>
                    <a:cxn ang="0">
                      <a:pos x="123" y="71"/>
                    </a:cxn>
                    <a:cxn ang="0">
                      <a:pos x="135" y="70"/>
                    </a:cxn>
                    <a:cxn ang="0">
                      <a:pos x="147" y="69"/>
                    </a:cxn>
                    <a:cxn ang="0">
                      <a:pos x="159" y="67"/>
                    </a:cxn>
                    <a:cxn ang="0">
                      <a:pos x="171" y="63"/>
                    </a:cxn>
                    <a:cxn ang="0">
                      <a:pos x="183" y="58"/>
                    </a:cxn>
                    <a:cxn ang="0">
                      <a:pos x="193" y="54"/>
                    </a:cxn>
                    <a:cxn ang="0">
                      <a:pos x="205" y="48"/>
                    </a:cxn>
                    <a:cxn ang="0">
                      <a:pos x="217" y="42"/>
                    </a:cxn>
                    <a:cxn ang="0">
                      <a:pos x="228" y="35"/>
                    </a:cxn>
                    <a:cxn ang="0">
                      <a:pos x="240" y="26"/>
                    </a:cxn>
                    <a:cxn ang="0">
                      <a:pos x="252" y="19"/>
                    </a:cxn>
                    <a:cxn ang="0">
                      <a:pos x="264" y="12"/>
                    </a:cxn>
                    <a:cxn ang="0">
                      <a:pos x="274" y="6"/>
                    </a:cxn>
                    <a:cxn ang="0">
                      <a:pos x="286" y="0"/>
                    </a:cxn>
                    <a:cxn ang="0">
                      <a:pos x="284" y="5"/>
                    </a:cxn>
                    <a:cxn ang="0">
                      <a:pos x="283" y="11"/>
                    </a:cxn>
                    <a:cxn ang="0">
                      <a:pos x="280" y="15"/>
                    </a:cxn>
                    <a:cxn ang="0">
                      <a:pos x="274" y="21"/>
                    </a:cxn>
                  </a:cxnLst>
                  <a:rect l="0" t="0" r="r" b="b"/>
                  <a:pathLst>
                    <a:path w="286" h="109">
                      <a:moveTo>
                        <a:pt x="274" y="21"/>
                      </a:moveTo>
                      <a:lnTo>
                        <a:pt x="265" y="32"/>
                      </a:lnTo>
                      <a:lnTo>
                        <a:pt x="255" y="43"/>
                      </a:lnTo>
                      <a:lnTo>
                        <a:pt x="243" y="54"/>
                      </a:lnTo>
                      <a:lnTo>
                        <a:pt x="233" y="63"/>
                      </a:lnTo>
                      <a:lnTo>
                        <a:pt x="221" y="71"/>
                      </a:lnTo>
                      <a:lnTo>
                        <a:pt x="209" y="80"/>
                      </a:lnTo>
                      <a:lnTo>
                        <a:pt x="196" y="87"/>
                      </a:lnTo>
                      <a:lnTo>
                        <a:pt x="183" y="94"/>
                      </a:lnTo>
                      <a:lnTo>
                        <a:pt x="170" y="99"/>
                      </a:lnTo>
                      <a:lnTo>
                        <a:pt x="155" y="104"/>
                      </a:lnTo>
                      <a:lnTo>
                        <a:pt x="141" y="107"/>
                      </a:lnTo>
                      <a:lnTo>
                        <a:pt x="127" y="109"/>
                      </a:lnTo>
                      <a:lnTo>
                        <a:pt x="112" y="109"/>
                      </a:lnTo>
                      <a:lnTo>
                        <a:pt x="98" y="109"/>
                      </a:lnTo>
                      <a:lnTo>
                        <a:pt x="83" y="107"/>
                      </a:lnTo>
                      <a:lnTo>
                        <a:pt x="68" y="104"/>
                      </a:lnTo>
                      <a:lnTo>
                        <a:pt x="60" y="100"/>
                      </a:lnTo>
                      <a:lnTo>
                        <a:pt x="50" y="96"/>
                      </a:lnTo>
                      <a:lnTo>
                        <a:pt x="42" y="92"/>
                      </a:lnTo>
                      <a:lnTo>
                        <a:pt x="34" y="87"/>
                      </a:lnTo>
                      <a:lnTo>
                        <a:pt x="24" y="82"/>
                      </a:lnTo>
                      <a:lnTo>
                        <a:pt x="16" y="77"/>
                      </a:lnTo>
                      <a:lnTo>
                        <a:pt x="9" y="73"/>
                      </a:lnTo>
                      <a:lnTo>
                        <a:pt x="0" y="67"/>
                      </a:lnTo>
                      <a:lnTo>
                        <a:pt x="12" y="67"/>
                      </a:lnTo>
                      <a:lnTo>
                        <a:pt x="24" y="68"/>
                      </a:lnTo>
                      <a:lnTo>
                        <a:pt x="36" y="69"/>
                      </a:lnTo>
                      <a:lnTo>
                        <a:pt x="49" y="70"/>
                      </a:lnTo>
                      <a:lnTo>
                        <a:pt x="61" y="71"/>
                      </a:lnTo>
                      <a:lnTo>
                        <a:pt x="74" y="71"/>
                      </a:lnTo>
                      <a:lnTo>
                        <a:pt x="86" y="73"/>
                      </a:lnTo>
                      <a:lnTo>
                        <a:pt x="99" y="73"/>
                      </a:lnTo>
                      <a:lnTo>
                        <a:pt x="111" y="73"/>
                      </a:lnTo>
                      <a:lnTo>
                        <a:pt x="123" y="71"/>
                      </a:lnTo>
                      <a:lnTo>
                        <a:pt x="135" y="70"/>
                      </a:lnTo>
                      <a:lnTo>
                        <a:pt x="147" y="69"/>
                      </a:lnTo>
                      <a:lnTo>
                        <a:pt x="159" y="67"/>
                      </a:lnTo>
                      <a:lnTo>
                        <a:pt x="171" y="63"/>
                      </a:lnTo>
                      <a:lnTo>
                        <a:pt x="183" y="58"/>
                      </a:lnTo>
                      <a:lnTo>
                        <a:pt x="193" y="54"/>
                      </a:lnTo>
                      <a:lnTo>
                        <a:pt x="205" y="48"/>
                      </a:lnTo>
                      <a:lnTo>
                        <a:pt x="217" y="42"/>
                      </a:lnTo>
                      <a:lnTo>
                        <a:pt x="228" y="35"/>
                      </a:lnTo>
                      <a:lnTo>
                        <a:pt x="240" y="26"/>
                      </a:lnTo>
                      <a:lnTo>
                        <a:pt x="252" y="19"/>
                      </a:lnTo>
                      <a:lnTo>
                        <a:pt x="264" y="12"/>
                      </a:lnTo>
                      <a:lnTo>
                        <a:pt x="274" y="6"/>
                      </a:lnTo>
                      <a:lnTo>
                        <a:pt x="286" y="0"/>
                      </a:lnTo>
                      <a:lnTo>
                        <a:pt x="284" y="5"/>
                      </a:lnTo>
                      <a:lnTo>
                        <a:pt x="283" y="11"/>
                      </a:lnTo>
                      <a:lnTo>
                        <a:pt x="280" y="15"/>
                      </a:lnTo>
                      <a:lnTo>
                        <a:pt x="274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4" name="Freeform 111"/>
                <p:cNvSpPr>
                  <a:spLocks/>
                </p:cNvSpPr>
                <p:nvPr/>
              </p:nvSpPr>
              <p:spPr bwMode="auto">
                <a:xfrm>
                  <a:off x="4186" y="2929"/>
                  <a:ext cx="217" cy="75"/>
                </a:xfrm>
                <a:custGeom>
                  <a:avLst/>
                  <a:gdLst/>
                  <a:ahLst/>
                  <a:cxnLst>
                    <a:cxn ang="0">
                      <a:pos x="37" y="26"/>
                    </a:cxn>
                    <a:cxn ang="0">
                      <a:pos x="54" y="38"/>
                    </a:cxn>
                    <a:cxn ang="0">
                      <a:pos x="70" y="50"/>
                    </a:cxn>
                    <a:cxn ang="0">
                      <a:pos x="88" y="60"/>
                    </a:cxn>
                    <a:cxn ang="0">
                      <a:pos x="107" y="67"/>
                    </a:cxn>
                    <a:cxn ang="0">
                      <a:pos x="126" y="73"/>
                    </a:cxn>
                    <a:cxn ang="0">
                      <a:pos x="146" y="75"/>
                    </a:cxn>
                    <a:cxn ang="0">
                      <a:pos x="167" y="74"/>
                    </a:cxn>
                    <a:cxn ang="0">
                      <a:pos x="188" y="71"/>
                    </a:cxn>
                    <a:cxn ang="0">
                      <a:pos x="208" y="62"/>
                    </a:cxn>
                    <a:cxn ang="0">
                      <a:pos x="229" y="51"/>
                    </a:cxn>
                    <a:cxn ang="0">
                      <a:pos x="248" y="40"/>
                    </a:cxn>
                    <a:cxn ang="0">
                      <a:pos x="267" y="28"/>
                    </a:cxn>
                    <a:cxn ang="0">
                      <a:pos x="287" y="18"/>
                    </a:cxn>
                    <a:cxn ang="0">
                      <a:pos x="307" y="10"/>
                    </a:cxn>
                    <a:cxn ang="0">
                      <a:pos x="329" y="5"/>
                    </a:cxn>
                    <a:cxn ang="0">
                      <a:pos x="351" y="5"/>
                    </a:cxn>
                    <a:cxn ang="0">
                      <a:pos x="338" y="9"/>
                    </a:cxn>
                    <a:cxn ang="0">
                      <a:pos x="325" y="15"/>
                    </a:cxn>
                    <a:cxn ang="0">
                      <a:pos x="312" y="22"/>
                    </a:cxn>
                    <a:cxn ang="0">
                      <a:pos x="299" y="29"/>
                    </a:cxn>
                    <a:cxn ang="0">
                      <a:pos x="287" y="37"/>
                    </a:cxn>
                    <a:cxn ang="0">
                      <a:pos x="274" y="46"/>
                    </a:cxn>
                    <a:cxn ang="0">
                      <a:pos x="262" y="55"/>
                    </a:cxn>
                    <a:cxn ang="0">
                      <a:pos x="250" y="63"/>
                    </a:cxn>
                    <a:cxn ang="0">
                      <a:pos x="237" y="73"/>
                    </a:cxn>
                    <a:cxn ang="0">
                      <a:pos x="224" y="81"/>
                    </a:cxn>
                    <a:cxn ang="0">
                      <a:pos x="211" y="88"/>
                    </a:cxn>
                    <a:cxn ang="0">
                      <a:pos x="198" y="96"/>
                    </a:cxn>
                    <a:cxn ang="0">
                      <a:pos x="183" y="100"/>
                    </a:cxn>
                    <a:cxn ang="0">
                      <a:pos x="168" y="104"/>
                    </a:cxn>
                    <a:cxn ang="0">
                      <a:pos x="154" y="107"/>
                    </a:cxn>
                    <a:cxn ang="0">
                      <a:pos x="137" y="107"/>
                    </a:cxn>
                    <a:cxn ang="0">
                      <a:pos x="113" y="106"/>
                    </a:cxn>
                    <a:cxn ang="0">
                      <a:pos x="92" y="99"/>
                    </a:cxn>
                    <a:cxn ang="0">
                      <a:pos x="71" y="88"/>
                    </a:cxn>
                    <a:cxn ang="0">
                      <a:pos x="52" y="73"/>
                    </a:cxn>
                    <a:cxn ang="0">
                      <a:pos x="36" y="56"/>
                    </a:cxn>
                    <a:cxn ang="0">
                      <a:pos x="21" y="37"/>
                    </a:cxn>
                    <a:cxn ang="0">
                      <a:pos x="9" y="18"/>
                    </a:cxn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9" y="5"/>
                    </a:cxn>
                    <a:cxn ang="0">
                      <a:pos x="14" y="9"/>
                    </a:cxn>
                    <a:cxn ang="0">
                      <a:pos x="19" y="12"/>
                    </a:cxn>
                    <a:cxn ang="0">
                      <a:pos x="23" y="16"/>
                    </a:cxn>
                    <a:cxn ang="0">
                      <a:pos x="27" y="21"/>
                    </a:cxn>
                    <a:cxn ang="0">
                      <a:pos x="32" y="23"/>
                    </a:cxn>
                    <a:cxn ang="0">
                      <a:pos x="37" y="26"/>
                    </a:cxn>
                  </a:cxnLst>
                  <a:rect l="0" t="0" r="r" b="b"/>
                  <a:pathLst>
                    <a:path w="351" h="107">
                      <a:moveTo>
                        <a:pt x="37" y="26"/>
                      </a:moveTo>
                      <a:lnTo>
                        <a:pt x="54" y="38"/>
                      </a:lnTo>
                      <a:lnTo>
                        <a:pt x="70" y="50"/>
                      </a:lnTo>
                      <a:lnTo>
                        <a:pt x="88" y="60"/>
                      </a:lnTo>
                      <a:lnTo>
                        <a:pt x="107" y="67"/>
                      </a:lnTo>
                      <a:lnTo>
                        <a:pt x="126" y="73"/>
                      </a:lnTo>
                      <a:lnTo>
                        <a:pt x="146" y="75"/>
                      </a:lnTo>
                      <a:lnTo>
                        <a:pt x="167" y="74"/>
                      </a:lnTo>
                      <a:lnTo>
                        <a:pt x="188" y="71"/>
                      </a:lnTo>
                      <a:lnTo>
                        <a:pt x="208" y="62"/>
                      </a:lnTo>
                      <a:lnTo>
                        <a:pt x="229" y="51"/>
                      </a:lnTo>
                      <a:lnTo>
                        <a:pt x="248" y="40"/>
                      </a:lnTo>
                      <a:lnTo>
                        <a:pt x="267" y="28"/>
                      </a:lnTo>
                      <a:lnTo>
                        <a:pt x="287" y="18"/>
                      </a:lnTo>
                      <a:lnTo>
                        <a:pt x="307" y="10"/>
                      </a:lnTo>
                      <a:lnTo>
                        <a:pt x="329" y="5"/>
                      </a:lnTo>
                      <a:lnTo>
                        <a:pt x="351" y="5"/>
                      </a:lnTo>
                      <a:lnTo>
                        <a:pt x="338" y="9"/>
                      </a:lnTo>
                      <a:lnTo>
                        <a:pt x="325" y="15"/>
                      </a:lnTo>
                      <a:lnTo>
                        <a:pt x="312" y="22"/>
                      </a:lnTo>
                      <a:lnTo>
                        <a:pt x="299" y="29"/>
                      </a:lnTo>
                      <a:lnTo>
                        <a:pt x="287" y="37"/>
                      </a:lnTo>
                      <a:lnTo>
                        <a:pt x="274" y="46"/>
                      </a:lnTo>
                      <a:lnTo>
                        <a:pt x="262" y="55"/>
                      </a:lnTo>
                      <a:lnTo>
                        <a:pt x="250" y="63"/>
                      </a:lnTo>
                      <a:lnTo>
                        <a:pt x="237" y="73"/>
                      </a:lnTo>
                      <a:lnTo>
                        <a:pt x="224" y="81"/>
                      </a:lnTo>
                      <a:lnTo>
                        <a:pt x="211" y="88"/>
                      </a:lnTo>
                      <a:lnTo>
                        <a:pt x="198" y="96"/>
                      </a:lnTo>
                      <a:lnTo>
                        <a:pt x="183" y="100"/>
                      </a:lnTo>
                      <a:lnTo>
                        <a:pt x="168" y="104"/>
                      </a:lnTo>
                      <a:lnTo>
                        <a:pt x="154" y="107"/>
                      </a:lnTo>
                      <a:lnTo>
                        <a:pt x="137" y="107"/>
                      </a:lnTo>
                      <a:lnTo>
                        <a:pt x="113" y="106"/>
                      </a:lnTo>
                      <a:lnTo>
                        <a:pt x="92" y="99"/>
                      </a:lnTo>
                      <a:lnTo>
                        <a:pt x="71" y="88"/>
                      </a:lnTo>
                      <a:lnTo>
                        <a:pt x="52" y="73"/>
                      </a:lnTo>
                      <a:lnTo>
                        <a:pt x="36" y="56"/>
                      </a:lnTo>
                      <a:lnTo>
                        <a:pt x="21" y="37"/>
                      </a:lnTo>
                      <a:lnTo>
                        <a:pt x="9" y="18"/>
                      </a:lnTo>
                      <a:lnTo>
                        <a:pt x="0" y="0"/>
                      </a:lnTo>
                      <a:lnTo>
                        <a:pt x="5" y="3"/>
                      </a:lnTo>
                      <a:lnTo>
                        <a:pt x="9" y="5"/>
                      </a:lnTo>
                      <a:lnTo>
                        <a:pt x="14" y="9"/>
                      </a:lnTo>
                      <a:lnTo>
                        <a:pt x="19" y="12"/>
                      </a:lnTo>
                      <a:lnTo>
                        <a:pt x="23" y="16"/>
                      </a:lnTo>
                      <a:lnTo>
                        <a:pt x="27" y="21"/>
                      </a:lnTo>
                      <a:lnTo>
                        <a:pt x="32" y="23"/>
                      </a:lnTo>
                      <a:lnTo>
                        <a:pt x="37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8" name="Group 112"/>
              <p:cNvGrpSpPr>
                <a:grpSpLocks/>
              </p:cNvGrpSpPr>
              <p:nvPr/>
            </p:nvGrpSpPr>
            <p:grpSpPr bwMode="auto">
              <a:xfrm rot="541025">
                <a:off x="4578765" y="2267809"/>
                <a:ext cx="1773246" cy="1069448"/>
                <a:chOff x="1344" y="1968"/>
                <a:chExt cx="1484" cy="1248"/>
              </a:xfrm>
            </p:grpSpPr>
            <p:sp>
              <p:nvSpPr>
                <p:cNvPr id="9" name="Freeform 113"/>
                <p:cNvSpPr>
                  <a:spLocks/>
                </p:cNvSpPr>
                <p:nvPr/>
              </p:nvSpPr>
              <p:spPr bwMode="auto">
                <a:xfrm>
                  <a:off x="1440" y="2592"/>
                  <a:ext cx="1248" cy="48"/>
                </a:xfrm>
                <a:custGeom>
                  <a:avLst/>
                  <a:gdLst/>
                  <a:ahLst/>
                  <a:cxnLst>
                    <a:cxn ang="0">
                      <a:pos x="73" y="21"/>
                    </a:cxn>
                    <a:cxn ang="0">
                      <a:pos x="97" y="41"/>
                    </a:cxn>
                    <a:cxn ang="0">
                      <a:pos x="120" y="58"/>
                    </a:cxn>
                    <a:cxn ang="0">
                      <a:pos x="143" y="73"/>
                    </a:cxn>
                    <a:cxn ang="0">
                      <a:pos x="167" y="86"/>
                    </a:cxn>
                    <a:cxn ang="0">
                      <a:pos x="192" y="97"/>
                    </a:cxn>
                    <a:cxn ang="0">
                      <a:pos x="219" y="106"/>
                    </a:cxn>
                    <a:cxn ang="0">
                      <a:pos x="249" y="114"/>
                    </a:cxn>
                    <a:cxn ang="0">
                      <a:pos x="280" y="121"/>
                    </a:cxn>
                    <a:cxn ang="0">
                      <a:pos x="300" y="134"/>
                    </a:cxn>
                    <a:cxn ang="0">
                      <a:pos x="314" y="154"/>
                    </a:cxn>
                    <a:cxn ang="0">
                      <a:pos x="318" y="176"/>
                    </a:cxn>
                    <a:cxn ang="0">
                      <a:pos x="314" y="199"/>
                    </a:cxn>
                    <a:cxn ang="0">
                      <a:pos x="303" y="220"/>
                    </a:cxn>
                    <a:cxn ang="0">
                      <a:pos x="285" y="235"/>
                    </a:cxn>
                    <a:cxn ang="0">
                      <a:pos x="260" y="241"/>
                    </a:cxn>
                    <a:cxn ang="0">
                      <a:pos x="225" y="236"/>
                    </a:cxn>
                    <a:cxn ang="0">
                      <a:pos x="189" y="222"/>
                    </a:cxn>
                    <a:cxn ang="0">
                      <a:pos x="159" y="205"/>
                    </a:cxn>
                    <a:cxn ang="0">
                      <a:pos x="132" y="185"/>
                    </a:cxn>
                    <a:cxn ang="0">
                      <a:pos x="106" y="160"/>
                    </a:cxn>
                    <a:cxn ang="0">
                      <a:pos x="82" y="136"/>
                    </a:cxn>
                    <a:cxn ang="0">
                      <a:pos x="57" y="108"/>
                    </a:cxn>
                    <a:cxn ang="0">
                      <a:pos x="29" y="81"/>
                    </a:cxn>
                    <a:cxn ang="0">
                      <a:pos x="7" y="60"/>
                    </a:cxn>
                    <a:cxn ang="0">
                      <a:pos x="0" y="47"/>
                    </a:cxn>
                    <a:cxn ang="0">
                      <a:pos x="0" y="32"/>
                    </a:cxn>
                    <a:cxn ang="0">
                      <a:pos x="5" y="20"/>
                    </a:cxn>
                    <a:cxn ang="0">
                      <a:pos x="14" y="9"/>
                    </a:cxn>
                    <a:cxn ang="0">
                      <a:pos x="25" y="3"/>
                    </a:cxn>
                    <a:cxn ang="0">
                      <a:pos x="38" y="0"/>
                    </a:cxn>
                    <a:cxn ang="0">
                      <a:pos x="53" y="6"/>
                    </a:cxn>
                    <a:cxn ang="0">
                      <a:pos x="60" y="11"/>
                    </a:cxn>
                  </a:cxnLst>
                  <a:rect l="0" t="0" r="r" b="b"/>
                  <a:pathLst>
                    <a:path w="318" h="241">
                      <a:moveTo>
                        <a:pt x="60" y="11"/>
                      </a:moveTo>
                      <a:lnTo>
                        <a:pt x="73" y="21"/>
                      </a:lnTo>
                      <a:lnTo>
                        <a:pt x="86" y="32"/>
                      </a:lnTo>
                      <a:lnTo>
                        <a:pt x="97" y="41"/>
                      </a:lnTo>
                      <a:lnTo>
                        <a:pt x="109" y="50"/>
                      </a:lnTo>
                      <a:lnTo>
                        <a:pt x="120" y="58"/>
                      </a:lnTo>
                      <a:lnTo>
                        <a:pt x="132" y="66"/>
                      </a:lnTo>
                      <a:lnTo>
                        <a:pt x="143" y="73"/>
                      </a:lnTo>
                      <a:lnTo>
                        <a:pt x="155" y="81"/>
                      </a:lnTo>
                      <a:lnTo>
                        <a:pt x="167" y="86"/>
                      </a:lnTo>
                      <a:lnTo>
                        <a:pt x="180" y="92"/>
                      </a:lnTo>
                      <a:lnTo>
                        <a:pt x="192" y="97"/>
                      </a:lnTo>
                      <a:lnTo>
                        <a:pt x="205" y="102"/>
                      </a:lnTo>
                      <a:lnTo>
                        <a:pt x="219" y="106"/>
                      </a:lnTo>
                      <a:lnTo>
                        <a:pt x="233" y="110"/>
                      </a:lnTo>
                      <a:lnTo>
                        <a:pt x="249" y="114"/>
                      </a:lnTo>
                      <a:lnTo>
                        <a:pt x="266" y="117"/>
                      </a:lnTo>
                      <a:lnTo>
                        <a:pt x="280" y="121"/>
                      </a:lnTo>
                      <a:lnTo>
                        <a:pt x="291" y="126"/>
                      </a:lnTo>
                      <a:lnTo>
                        <a:pt x="300" y="134"/>
                      </a:lnTo>
                      <a:lnTo>
                        <a:pt x="309" y="143"/>
                      </a:lnTo>
                      <a:lnTo>
                        <a:pt x="314" y="154"/>
                      </a:lnTo>
                      <a:lnTo>
                        <a:pt x="318" y="165"/>
                      </a:lnTo>
                      <a:lnTo>
                        <a:pt x="318" y="176"/>
                      </a:lnTo>
                      <a:lnTo>
                        <a:pt x="318" y="188"/>
                      </a:lnTo>
                      <a:lnTo>
                        <a:pt x="314" y="199"/>
                      </a:lnTo>
                      <a:lnTo>
                        <a:pt x="310" y="210"/>
                      </a:lnTo>
                      <a:lnTo>
                        <a:pt x="303" y="220"/>
                      </a:lnTo>
                      <a:lnTo>
                        <a:pt x="296" y="228"/>
                      </a:lnTo>
                      <a:lnTo>
                        <a:pt x="285" y="235"/>
                      </a:lnTo>
                      <a:lnTo>
                        <a:pt x="274" y="238"/>
                      </a:lnTo>
                      <a:lnTo>
                        <a:pt x="260" y="241"/>
                      </a:lnTo>
                      <a:lnTo>
                        <a:pt x="246" y="241"/>
                      </a:lnTo>
                      <a:lnTo>
                        <a:pt x="225" y="236"/>
                      </a:lnTo>
                      <a:lnTo>
                        <a:pt x="206" y="230"/>
                      </a:lnTo>
                      <a:lnTo>
                        <a:pt x="189" y="222"/>
                      </a:lnTo>
                      <a:lnTo>
                        <a:pt x="173" y="215"/>
                      </a:lnTo>
                      <a:lnTo>
                        <a:pt x="159" y="205"/>
                      </a:lnTo>
                      <a:lnTo>
                        <a:pt x="144" y="196"/>
                      </a:lnTo>
                      <a:lnTo>
                        <a:pt x="132" y="185"/>
                      </a:lnTo>
                      <a:lnTo>
                        <a:pt x="120" y="174"/>
                      </a:lnTo>
                      <a:lnTo>
                        <a:pt x="106" y="160"/>
                      </a:lnTo>
                      <a:lnTo>
                        <a:pt x="94" y="148"/>
                      </a:lnTo>
                      <a:lnTo>
                        <a:pt x="82" y="136"/>
                      </a:lnTo>
                      <a:lnTo>
                        <a:pt x="70" y="122"/>
                      </a:lnTo>
                      <a:lnTo>
                        <a:pt x="57" y="108"/>
                      </a:lnTo>
                      <a:lnTo>
                        <a:pt x="43" y="94"/>
                      </a:lnTo>
                      <a:lnTo>
                        <a:pt x="29" y="81"/>
                      </a:lnTo>
                      <a:lnTo>
                        <a:pt x="14" y="67"/>
                      </a:lnTo>
                      <a:lnTo>
                        <a:pt x="7" y="60"/>
                      </a:lnTo>
                      <a:lnTo>
                        <a:pt x="3" y="54"/>
                      </a:lnTo>
                      <a:lnTo>
                        <a:pt x="0" y="47"/>
                      </a:lnTo>
                      <a:lnTo>
                        <a:pt x="0" y="41"/>
                      </a:lnTo>
                      <a:lnTo>
                        <a:pt x="0" y="32"/>
                      </a:lnTo>
                      <a:lnTo>
                        <a:pt x="3" y="26"/>
                      </a:lnTo>
                      <a:lnTo>
                        <a:pt x="5" y="20"/>
                      </a:lnTo>
                      <a:lnTo>
                        <a:pt x="9" y="15"/>
                      </a:lnTo>
                      <a:lnTo>
                        <a:pt x="14" y="9"/>
                      </a:lnTo>
                      <a:lnTo>
                        <a:pt x="18" y="5"/>
                      </a:lnTo>
                      <a:lnTo>
                        <a:pt x="25" y="3"/>
                      </a:lnTo>
                      <a:lnTo>
                        <a:pt x="32" y="1"/>
                      </a:lnTo>
                      <a:lnTo>
                        <a:pt x="38" y="0"/>
                      </a:lnTo>
                      <a:lnTo>
                        <a:pt x="46" y="3"/>
                      </a:lnTo>
                      <a:lnTo>
                        <a:pt x="53" y="6"/>
                      </a:lnTo>
                      <a:lnTo>
                        <a:pt x="60" y="11"/>
                      </a:lnTo>
                      <a:lnTo>
                        <a:pt x="60" y="11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0" name="Freeform 114"/>
                <p:cNvSpPr>
                  <a:spLocks/>
                </p:cNvSpPr>
                <p:nvPr/>
              </p:nvSpPr>
              <p:spPr bwMode="auto">
                <a:xfrm rot="-4640858">
                  <a:off x="1974" y="2346"/>
                  <a:ext cx="47" cy="1211"/>
                </a:xfrm>
                <a:custGeom>
                  <a:avLst/>
                  <a:gdLst/>
                  <a:ahLst/>
                  <a:cxnLst>
                    <a:cxn ang="0">
                      <a:pos x="86" y="23"/>
                    </a:cxn>
                    <a:cxn ang="0">
                      <a:pos x="114" y="42"/>
                    </a:cxn>
                    <a:cxn ang="0">
                      <a:pos x="141" y="62"/>
                    </a:cxn>
                    <a:cxn ang="0">
                      <a:pos x="166" y="79"/>
                    </a:cxn>
                    <a:cxn ang="0">
                      <a:pos x="191" y="96"/>
                    </a:cxn>
                    <a:cxn ang="0">
                      <a:pos x="214" y="116"/>
                    </a:cxn>
                    <a:cxn ang="0">
                      <a:pos x="235" y="138"/>
                    </a:cxn>
                    <a:cxn ang="0">
                      <a:pos x="256" y="164"/>
                    </a:cxn>
                    <a:cxn ang="0">
                      <a:pos x="272" y="196"/>
                    </a:cxn>
                    <a:cxn ang="0">
                      <a:pos x="274" y="225"/>
                    </a:cxn>
                    <a:cxn ang="0">
                      <a:pos x="265" y="251"/>
                    </a:cxn>
                    <a:cxn ang="0">
                      <a:pos x="247" y="271"/>
                    </a:cxn>
                    <a:cxn ang="0">
                      <a:pos x="224" y="283"/>
                    </a:cxn>
                    <a:cxn ang="0">
                      <a:pos x="197" y="288"/>
                    </a:cxn>
                    <a:cxn ang="0">
                      <a:pos x="171" y="282"/>
                    </a:cxn>
                    <a:cxn ang="0">
                      <a:pos x="148" y="263"/>
                    </a:cxn>
                    <a:cxn ang="0">
                      <a:pos x="131" y="236"/>
                    </a:cxn>
                    <a:cxn ang="0">
                      <a:pos x="118" y="211"/>
                    </a:cxn>
                    <a:cxn ang="0">
                      <a:pos x="104" y="188"/>
                    </a:cxn>
                    <a:cxn ang="0">
                      <a:pos x="92" y="167"/>
                    </a:cxn>
                    <a:cxn ang="0">
                      <a:pos x="79" y="145"/>
                    </a:cxn>
                    <a:cxn ang="0">
                      <a:pos x="64" y="124"/>
                    </a:cxn>
                    <a:cxn ang="0">
                      <a:pos x="47" y="105"/>
                    </a:cxn>
                    <a:cxn ang="0">
                      <a:pos x="26" y="84"/>
                    </a:cxn>
                    <a:cxn ang="0">
                      <a:pos x="8" y="67"/>
                    </a:cxn>
                    <a:cxn ang="0">
                      <a:pos x="0" y="51"/>
                    </a:cxn>
                    <a:cxn ang="0">
                      <a:pos x="0" y="35"/>
                    </a:cxn>
                    <a:cxn ang="0">
                      <a:pos x="7" y="20"/>
                    </a:cxn>
                    <a:cxn ang="0">
                      <a:pos x="18" y="9"/>
                    </a:cxn>
                    <a:cxn ang="0">
                      <a:pos x="31" y="2"/>
                    </a:cxn>
                    <a:cxn ang="0">
                      <a:pos x="47" y="0"/>
                    </a:cxn>
                    <a:cxn ang="0">
                      <a:pos x="64" y="6"/>
                    </a:cxn>
                    <a:cxn ang="0">
                      <a:pos x="72" y="12"/>
                    </a:cxn>
                  </a:cxnLst>
                  <a:rect l="0" t="0" r="r" b="b"/>
                  <a:pathLst>
                    <a:path w="274" h="288">
                      <a:moveTo>
                        <a:pt x="72" y="12"/>
                      </a:moveTo>
                      <a:lnTo>
                        <a:pt x="86" y="23"/>
                      </a:lnTo>
                      <a:lnTo>
                        <a:pt x="99" y="34"/>
                      </a:lnTo>
                      <a:lnTo>
                        <a:pt x="114" y="42"/>
                      </a:lnTo>
                      <a:lnTo>
                        <a:pt x="127" y="53"/>
                      </a:lnTo>
                      <a:lnTo>
                        <a:pt x="141" y="62"/>
                      </a:lnTo>
                      <a:lnTo>
                        <a:pt x="153" y="70"/>
                      </a:lnTo>
                      <a:lnTo>
                        <a:pt x="166" y="79"/>
                      </a:lnTo>
                      <a:lnTo>
                        <a:pt x="180" y="88"/>
                      </a:lnTo>
                      <a:lnTo>
                        <a:pt x="191" y="96"/>
                      </a:lnTo>
                      <a:lnTo>
                        <a:pt x="203" y="106"/>
                      </a:lnTo>
                      <a:lnTo>
                        <a:pt x="214" y="116"/>
                      </a:lnTo>
                      <a:lnTo>
                        <a:pt x="225" y="127"/>
                      </a:lnTo>
                      <a:lnTo>
                        <a:pt x="235" y="138"/>
                      </a:lnTo>
                      <a:lnTo>
                        <a:pt x="246" y="151"/>
                      </a:lnTo>
                      <a:lnTo>
                        <a:pt x="256" y="164"/>
                      </a:lnTo>
                      <a:lnTo>
                        <a:pt x="265" y="180"/>
                      </a:lnTo>
                      <a:lnTo>
                        <a:pt x="272" y="196"/>
                      </a:lnTo>
                      <a:lnTo>
                        <a:pt x="274" y="212"/>
                      </a:lnTo>
                      <a:lnTo>
                        <a:pt x="274" y="225"/>
                      </a:lnTo>
                      <a:lnTo>
                        <a:pt x="272" y="239"/>
                      </a:lnTo>
                      <a:lnTo>
                        <a:pt x="265" y="251"/>
                      </a:lnTo>
                      <a:lnTo>
                        <a:pt x="257" y="261"/>
                      </a:lnTo>
                      <a:lnTo>
                        <a:pt x="247" y="271"/>
                      </a:lnTo>
                      <a:lnTo>
                        <a:pt x="237" y="279"/>
                      </a:lnTo>
                      <a:lnTo>
                        <a:pt x="224" y="283"/>
                      </a:lnTo>
                      <a:lnTo>
                        <a:pt x="210" y="287"/>
                      </a:lnTo>
                      <a:lnTo>
                        <a:pt x="197" y="288"/>
                      </a:lnTo>
                      <a:lnTo>
                        <a:pt x="185" y="287"/>
                      </a:lnTo>
                      <a:lnTo>
                        <a:pt x="171" y="282"/>
                      </a:lnTo>
                      <a:lnTo>
                        <a:pt x="159" y="274"/>
                      </a:lnTo>
                      <a:lnTo>
                        <a:pt x="148" y="263"/>
                      </a:lnTo>
                      <a:lnTo>
                        <a:pt x="138" y="251"/>
                      </a:lnTo>
                      <a:lnTo>
                        <a:pt x="131" y="236"/>
                      </a:lnTo>
                      <a:lnTo>
                        <a:pt x="124" y="224"/>
                      </a:lnTo>
                      <a:lnTo>
                        <a:pt x="118" y="211"/>
                      </a:lnTo>
                      <a:lnTo>
                        <a:pt x="112" y="199"/>
                      </a:lnTo>
                      <a:lnTo>
                        <a:pt x="104" y="188"/>
                      </a:lnTo>
                      <a:lnTo>
                        <a:pt x="98" y="177"/>
                      </a:lnTo>
                      <a:lnTo>
                        <a:pt x="92" y="167"/>
                      </a:lnTo>
                      <a:lnTo>
                        <a:pt x="86" y="156"/>
                      </a:lnTo>
                      <a:lnTo>
                        <a:pt x="79" y="145"/>
                      </a:lnTo>
                      <a:lnTo>
                        <a:pt x="71" y="135"/>
                      </a:lnTo>
                      <a:lnTo>
                        <a:pt x="64" y="124"/>
                      </a:lnTo>
                      <a:lnTo>
                        <a:pt x="57" y="114"/>
                      </a:lnTo>
                      <a:lnTo>
                        <a:pt x="47" y="105"/>
                      </a:lnTo>
                      <a:lnTo>
                        <a:pt x="37" y="95"/>
                      </a:lnTo>
                      <a:lnTo>
                        <a:pt x="26" y="84"/>
                      </a:lnTo>
                      <a:lnTo>
                        <a:pt x="16" y="74"/>
                      </a:lnTo>
                      <a:lnTo>
                        <a:pt x="8" y="67"/>
                      </a:lnTo>
                      <a:lnTo>
                        <a:pt x="3" y="58"/>
                      </a:lnTo>
                      <a:lnTo>
                        <a:pt x="0" y="51"/>
                      </a:lnTo>
                      <a:lnTo>
                        <a:pt x="0" y="44"/>
                      </a:lnTo>
                      <a:lnTo>
                        <a:pt x="0" y="35"/>
                      </a:lnTo>
                      <a:lnTo>
                        <a:pt x="3" y="29"/>
                      </a:lnTo>
                      <a:lnTo>
                        <a:pt x="7" y="20"/>
                      </a:lnTo>
                      <a:lnTo>
                        <a:pt x="11" y="16"/>
                      </a:lnTo>
                      <a:lnTo>
                        <a:pt x="18" y="9"/>
                      </a:lnTo>
                      <a:lnTo>
                        <a:pt x="24" y="6"/>
                      </a:lnTo>
                      <a:lnTo>
                        <a:pt x="31" y="2"/>
                      </a:lnTo>
                      <a:lnTo>
                        <a:pt x="40" y="1"/>
                      </a:lnTo>
                      <a:lnTo>
                        <a:pt x="47" y="0"/>
                      </a:lnTo>
                      <a:lnTo>
                        <a:pt x="55" y="2"/>
                      </a:lnTo>
                      <a:lnTo>
                        <a:pt x="64" y="6"/>
                      </a:lnTo>
                      <a:lnTo>
                        <a:pt x="72" y="12"/>
                      </a:lnTo>
                      <a:lnTo>
                        <a:pt x="72" y="12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" name="Freeform 115"/>
                <p:cNvSpPr>
                  <a:spLocks/>
                </p:cNvSpPr>
                <p:nvPr/>
              </p:nvSpPr>
              <p:spPr bwMode="auto">
                <a:xfrm rot="4087729" flipV="1">
                  <a:off x="2110" y="1490"/>
                  <a:ext cx="48" cy="1388"/>
                </a:xfrm>
                <a:custGeom>
                  <a:avLst/>
                  <a:gdLst/>
                  <a:ahLst/>
                  <a:cxnLst>
                    <a:cxn ang="0">
                      <a:pos x="65" y="31"/>
                    </a:cxn>
                    <a:cxn ang="0">
                      <a:pos x="65" y="14"/>
                    </a:cxn>
                    <a:cxn ang="0">
                      <a:pos x="75" y="4"/>
                    </a:cxn>
                    <a:cxn ang="0">
                      <a:pos x="92" y="0"/>
                    </a:cxn>
                    <a:cxn ang="0">
                      <a:pos x="114" y="3"/>
                    </a:cxn>
                    <a:cxn ang="0">
                      <a:pos x="133" y="13"/>
                    </a:cxn>
                    <a:cxn ang="0">
                      <a:pos x="151" y="26"/>
                    </a:cxn>
                    <a:cxn ang="0">
                      <a:pos x="162" y="46"/>
                    </a:cxn>
                    <a:cxn ang="0">
                      <a:pos x="163" y="71"/>
                    </a:cxn>
                    <a:cxn ang="0">
                      <a:pos x="163" y="97"/>
                    </a:cxn>
                    <a:cxn ang="0">
                      <a:pos x="164" y="124"/>
                    </a:cxn>
                    <a:cxn ang="0">
                      <a:pos x="165" y="149"/>
                    </a:cxn>
                    <a:cxn ang="0">
                      <a:pos x="165" y="175"/>
                    </a:cxn>
                    <a:cxn ang="0">
                      <a:pos x="164" y="201"/>
                    </a:cxn>
                    <a:cxn ang="0">
                      <a:pos x="162" y="226"/>
                    </a:cxn>
                    <a:cxn ang="0">
                      <a:pos x="157" y="252"/>
                    </a:cxn>
                    <a:cxn ang="0">
                      <a:pos x="147" y="281"/>
                    </a:cxn>
                    <a:cxn ang="0">
                      <a:pos x="127" y="306"/>
                    </a:cxn>
                    <a:cxn ang="0">
                      <a:pos x="102" y="320"/>
                    </a:cxn>
                    <a:cxn ang="0">
                      <a:pos x="74" y="323"/>
                    </a:cxn>
                    <a:cxn ang="0">
                      <a:pos x="46" y="315"/>
                    </a:cxn>
                    <a:cxn ang="0">
                      <a:pos x="22" y="299"/>
                    </a:cxn>
                    <a:cxn ang="0">
                      <a:pos x="6" y="276"/>
                    </a:cxn>
                    <a:cxn ang="0">
                      <a:pos x="0" y="245"/>
                    </a:cxn>
                    <a:cxn ang="0">
                      <a:pos x="5" y="220"/>
                    </a:cxn>
                    <a:cxn ang="0">
                      <a:pos x="10" y="204"/>
                    </a:cxn>
                    <a:cxn ang="0">
                      <a:pos x="16" y="188"/>
                    </a:cxn>
                    <a:cxn ang="0">
                      <a:pos x="24" y="175"/>
                    </a:cxn>
                    <a:cxn ang="0">
                      <a:pos x="31" y="160"/>
                    </a:cxn>
                    <a:cxn ang="0">
                      <a:pos x="38" y="147"/>
                    </a:cxn>
                    <a:cxn ang="0">
                      <a:pos x="44" y="132"/>
                    </a:cxn>
                    <a:cxn ang="0">
                      <a:pos x="50" y="119"/>
                    </a:cxn>
                    <a:cxn ang="0">
                      <a:pos x="55" y="105"/>
                    </a:cxn>
                    <a:cxn ang="0">
                      <a:pos x="58" y="92"/>
                    </a:cxn>
                    <a:cxn ang="0">
                      <a:pos x="59" y="77"/>
                    </a:cxn>
                    <a:cxn ang="0">
                      <a:pos x="61" y="65"/>
                    </a:cxn>
                    <a:cxn ang="0">
                      <a:pos x="64" y="55"/>
                    </a:cxn>
                    <a:cxn ang="0">
                      <a:pos x="68" y="47"/>
                    </a:cxn>
                    <a:cxn ang="0">
                      <a:pos x="70" y="42"/>
                    </a:cxn>
                  </a:cxnLst>
                  <a:rect l="0" t="0" r="r" b="b"/>
                  <a:pathLst>
                    <a:path w="165" h="323">
                      <a:moveTo>
                        <a:pt x="70" y="42"/>
                      </a:moveTo>
                      <a:lnTo>
                        <a:pt x="65" y="31"/>
                      </a:lnTo>
                      <a:lnTo>
                        <a:pt x="64" y="21"/>
                      </a:lnTo>
                      <a:lnTo>
                        <a:pt x="65" y="14"/>
                      </a:lnTo>
                      <a:lnTo>
                        <a:pt x="69" y="9"/>
                      </a:lnTo>
                      <a:lnTo>
                        <a:pt x="75" y="4"/>
                      </a:lnTo>
                      <a:lnTo>
                        <a:pt x="82" y="2"/>
                      </a:lnTo>
                      <a:lnTo>
                        <a:pt x="92" y="0"/>
                      </a:lnTo>
                      <a:lnTo>
                        <a:pt x="103" y="2"/>
                      </a:lnTo>
                      <a:lnTo>
                        <a:pt x="114" y="3"/>
                      </a:lnTo>
                      <a:lnTo>
                        <a:pt x="124" y="8"/>
                      </a:lnTo>
                      <a:lnTo>
                        <a:pt x="133" y="13"/>
                      </a:lnTo>
                      <a:lnTo>
                        <a:pt x="143" y="19"/>
                      </a:lnTo>
                      <a:lnTo>
                        <a:pt x="151" y="26"/>
                      </a:lnTo>
                      <a:lnTo>
                        <a:pt x="157" y="36"/>
                      </a:lnTo>
                      <a:lnTo>
                        <a:pt x="162" y="46"/>
                      </a:lnTo>
                      <a:lnTo>
                        <a:pt x="163" y="59"/>
                      </a:lnTo>
                      <a:lnTo>
                        <a:pt x="163" y="71"/>
                      </a:lnTo>
                      <a:lnTo>
                        <a:pt x="163" y="85"/>
                      </a:lnTo>
                      <a:lnTo>
                        <a:pt x="163" y="97"/>
                      </a:lnTo>
                      <a:lnTo>
                        <a:pt x="164" y="110"/>
                      </a:lnTo>
                      <a:lnTo>
                        <a:pt x="164" y="124"/>
                      </a:lnTo>
                      <a:lnTo>
                        <a:pt x="165" y="137"/>
                      </a:lnTo>
                      <a:lnTo>
                        <a:pt x="165" y="149"/>
                      </a:lnTo>
                      <a:lnTo>
                        <a:pt x="165" y="163"/>
                      </a:lnTo>
                      <a:lnTo>
                        <a:pt x="165" y="175"/>
                      </a:lnTo>
                      <a:lnTo>
                        <a:pt x="165" y="188"/>
                      </a:lnTo>
                      <a:lnTo>
                        <a:pt x="164" y="201"/>
                      </a:lnTo>
                      <a:lnTo>
                        <a:pt x="163" y="214"/>
                      </a:lnTo>
                      <a:lnTo>
                        <a:pt x="162" y="226"/>
                      </a:lnTo>
                      <a:lnTo>
                        <a:pt x="159" y="238"/>
                      </a:lnTo>
                      <a:lnTo>
                        <a:pt x="157" y="252"/>
                      </a:lnTo>
                      <a:lnTo>
                        <a:pt x="154" y="265"/>
                      </a:lnTo>
                      <a:lnTo>
                        <a:pt x="147" y="281"/>
                      </a:lnTo>
                      <a:lnTo>
                        <a:pt x="138" y="295"/>
                      </a:lnTo>
                      <a:lnTo>
                        <a:pt x="127" y="306"/>
                      </a:lnTo>
                      <a:lnTo>
                        <a:pt x="115" y="314"/>
                      </a:lnTo>
                      <a:lnTo>
                        <a:pt x="102" y="320"/>
                      </a:lnTo>
                      <a:lnTo>
                        <a:pt x="88" y="323"/>
                      </a:lnTo>
                      <a:lnTo>
                        <a:pt x="74" y="323"/>
                      </a:lnTo>
                      <a:lnTo>
                        <a:pt x="60" y="321"/>
                      </a:lnTo>
                      <a:lnTo>
                        <a:pt x="46" y="315"/>
                      </a:lnTo>
                      <a:lnTo>
                        <a:pt x="33" y="309"/>
                      </a:lnTo>
                      <a:lnTo>
                        <a:pt x="22" y="299"/>
                      </a:lnTo>
                      <a:lnTo>
                        <a:pt x="14" y="290"/>
                      </a:lnTo>
                      <a:lnTo>
                        <a:pt x="6" y="276"/>
                      </a:lnTo>
                      <a:lnTo>
                        <a:pt x="2" y="262"/>
                      </a:lnTo>
                      <a:lnTo>
                        <a:pt x="0" y="245"/>
                      </a:lnTo>
                      <a:lnTo>
                        <a:pt x="4" y="227"/>
                      </a:lnTo>
                      <a:lnTo>
                        <a:pt x="5" y="220"/>
                      </a:lnTo>
                      <a:lnTo>
                        <a:pt x="8" y="212"/>
                      </a:lnTo>
                      <a:lnTo>
                        <a:pt x="10" y="204"/>
                      </a:lnTo>
                      <a:lnTo>
                        <a:pt x="14" y="197"/>
                      </a:lnTo>
                      <a:lnTo>
                        <a:pt x="16" y="188"/>
                      </a:lnTo>
                      <a:lnTo>
                        <a:pt x="20" y="182"/>
                      </a:lnTo>
                      <a:lnTo>
                        <a:pt x="24" y="175"/>
                      </a:lnTo>
                      <a:lnTo>
                        <a:pt x="27" y="169"/>
                      </a:lnTo>
                      <a:lnTo>
                        <a:pt x="31" y="160"/>
                      </a:lnTo>
                      <a:lnTo>
                        <a:pt x="35" y="154"/>
                      </a:lnTo>
                      <a:lnTo>
                        <a:pt x="38" y="147"/>
                      </a:lnTo>
                      <a:lnTo>
                        <a:pt x="42" y="141"/>
                      </a:lnTo>
                      <a:lnTo>
                        <a:pt x="44" y="132"/>
                      </a:lnTo>
                      <a:lnTo>
                        <a:pt x="48" y="126"/>
                      </a:lnTo>
                      <a:lnTo>
                        <a:pt x="50" y="119"/>
                      </a:lnTo>
                      <a:lnTo>
                        <a:pt x="54" y="113"/>
                      </a:lnTo>
                      <a:lnTo>
                        <a:pt x="55" y="105"/>
                      </a:lnTo>
                      <a:lnTo>
                        <a:pt x="58" y="98"/>
                      </a:lnTo>
                      <a:lnTo>
                        <a:pt x="58" y="92"/>
                      </a:lnTo>
                      <a:lnTo>
                        <a:pt x="59" y="86"/>
                      </a:lnTo>
                      <a:lnTo>
                        <a:pt x="59" y="77"/>
                      </a:lnTo>
                      <a:lnTo>
                        <a:pt x="60" y="71"/>
                      </a:lnTo>
                      <a:lnTo>
                        <a:pt x="61" y="65"/>
                      </a:lnTo>
                      <a:lnTo>
                        <a:pt x="64" y="59"/>
                      </a:lnTo>
                      <a:lnTo>
                        <a:pt x="64" y="55"/>
                      </a:lnTo>
                      <a:lnTo>
                        <a:pt x="65" y="52"/>
                      </a:lnTo>
                      <a:lnTo>
                        <a:pt x="68" y="47"/>
                      </a:lnTo>
                      <a:lnTo>
                        <a:pt x="70" y="42"/>
                      </a:lnTo>
                      <a:lnTo>
                        <a:pt x="70" y="42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2" name="Freeform 116"/>
                <p:cNvSpPr>
                  <a:spLocks/>
                </p:cNvSpPr>
                <p:nvPr/>
              </p:nvSpPr>
              <p:spPr bwMode="auto">
                <a:xfrm rot="3748882" flipV="1">
                  <a:off x="1968" y="1488"/>
                  <a:ext cx="48" cy="1008"/>
                </a:xfrm>
                <a:custGeom>
                  <a:avLst/>
                  <a:gdLst/>
                  <a:ahLst/>
                  <a:cxnLst>
                    <a:cxn ang="0">
                      <a:pos x="232" y="74"/>
                    </a:cxn>
                    <a:cxn ang="0">
                      <a:pos x="218" y="95"/>
                    </a:cxn>
                    <a:cxn ang="0">
                      <a:pos x="205" y="115"/>
                    </a:cxn>
                    <a:cxn ang="0">
                      <a:pos x="194" y="134"/>
                    </a:cxn>
                    <a:cxn ang="0">
                      <a:pos x="183" y="152"/>
                    </a:cxn>
                    <a:cxn ang="0">
                      <a:pos x="172" y="171"/>
                    </a:cxn>
                    <a:cxn ang="0">
                      <a:pos x="159" y="189"/>
                    </a:cxn>
                    <a:cxn ang="0">
                      <a:pos x="142" y="207"/>
                    </a:cxn>
                    <a:cxn ang="0">
                      <a:pos x="119" y="227"/>
                    </a:cxn>
                    <a:cxn ang="0">
                      <a:pos x="88" y="238"/>
                    </a:cxn>
                    <a:cxn ang="0">
                      <a:pos x="59" y="235"/>
                    </a:cxn>
                    <a:cxn ang="0">
                      <a:pos x="33" y="221"/>
                    </a:cxn>
                    <a:cxn ang="0">
                      <a:pos x="14" y="199"/>
                    </a:cxn>
                    <a:cxn ang="0">
                      <a:pos x="1" y="173"/>
                    </a:cxn>
                    <a:cxn ang="0">
                      <a:pos x="1" y="143"/>
                    </a:cxn>
                    <a:cxn ang="0">
                      <a:pos x="14" y="113"/>
                    </a:cxn>
                    <a:cxn ang="0">
                      <a:pos x="36" y="93"/>
                    </a:cxn>
                    <a:cxn ang="0">
                      <a:pos x="55" y="80"/>
                    </a:cxn>
                    <a:cxn ang="0">
                      <a:pos x="75" y="71"/>
                    </a:cxn>
                    <a:cxn ang="0">
                      <a:pos x="95" y="63"/>
                    </a:cxn>
                    <a:cxn ang="0">
                      <a:pos x="115" y="57"/>
                    </a:cxn>
                    <a:cxn ang="0">
                      <a:pos x="135" y="47"/>
                    </a:cxn>
                    <a:cxn ang="0">
                      <a:pos x="153" y="36"/>
                    </a:cxn>
                    <a:cxn ang="0">
                      <a:pos x="171" y="23"/>
                    </a:cxn>
                    <a:cxn ang="0">
                      <a:pos x="186" y="7"/>
                    </a:cxn>
                    <a:cxn ang="0">
                      <a:pos x="199" y="0"/>
                    </a:cxn>
                    <a:cxn ang="0">
                      <a:pos x="214" y="0"/>
                    </a:cxn>
                    <a:cxn ang="0">
                      <a:pos x="227" y="3"/>
                    </a:cxn>
                    <a:cxn ang="0">
                      <a:pos x="240" y="13"/>
                    </a:cxn>
                    <a:cxn ang="0">
                      <a:pos x="247" y="25"/>
                    </a:cxn>
                    <a:cxn ang="0">
                      <a:pos x="249" y="40"/>
                    </a:cxn>
                    <a:cxn ang="0">
                      <a:pos x="244" y="56"/>
                    </a:cxn>
                    <a:cxn ang="0">
                      <a:pos x="240" y="63"/>
                    </a:cxn>
                  </a:cxnLst>
                  <a:rect l="0" t="0" r="r" b="b"/>
                  <a:pathLst>
                    <a:path w="249" h="238">
                      <a:moveTo>
                        <a:pt x="240" y="63"/>
                      </a:moveTo>
                      <a:lnTo>
                        <a:pt x="232" y="74"/>
                      </a:lnTo>
                      <a:lnTo>
                        <a:pt x="225" y="84"/>
                      </a:lnTo>
                      <a:lnTo>
                        <a:pt x="218" y="95"/>
                      </a:lnTo>
                      <a:lnTo>
                        <a:pt x="211" y="105"/>
                      </a:lnTo>
                      <a:lnTo>
                        <a:pt x="205" y="115"/>
                      </a:lnTo>
                      <a:lnTo>
                        <a:pt x="202" y="124"/>
                      </a:lnTo>
                      <a:lnTo>
                        <a:pt x="194" y="134"/>
                      </a:lnTo>
                      <a:lnTo>
                        <a:pt x="191" y="144"/>
                      </a:lnTo>
                      <a:lnTo>
                        <a:pt x="183" y="152"/>
                      </a:lnTo>
                      <a:lnTo>
                        <a:pt x="179" y="162"/>
                      </a:lnTo>
                      <a:lnTo>
                        <a:pt x="172" y="171"/>
                      </a:lnTo>
                      <a:lnTo>
                        <a:pt x="166" y="180"/>
                      </a:lnTo>
                      <a:lnTo>
                        <a:pt x="159" y="189"/>
                      </a:lnTo>
                      <a:lnTo>
                        <a:pt x="152" y="199"/>
                      </a:lnTo>
                      <a:lnTo>
                        <a:pt x="142" y="207"/>
                      </a:lnTo>
                      <a:lnTo>
                        <a:pt x="133" y="216"/>
                      </a:lnTo>
                      <a:lnTo>
                        <a:pt x="119" y="227"/>
                      </a:lnTo>
                      <a:lnTo>
                        <a:pt x="103" y="234"/>
                      </a:lnTo>
                      <a:lnTo>
                        <a:pt x="88" y="238"/>
                      </a:lnTo>
                      <a:lnTo>
                        <a:pt x="74" y="238"/>
                      </a:lnTo>
                      <a:lnTo>
                        <a:pt x="59" y="235"/>
                      </a:lnTo>
                      <a:lnTo>
                        <a:pt x="45" y="229"/>
                      </a:lnTo>
                      <a:lnTo>
                        <a:pt x="33" y="221"/>
                      </a:lnTo>
                      <a:lnTo>
                        <a:pt x="23" y="212"/>
                      </a:lnTo>
                      <a:lnTo>
                        <a:pt x="14" y="199"/>
                      </a:lnTo>
                      <a:lnTo>
                        <a:pt x="6" y="187"/>
                      </a:lnTo>
                      <a:lnTo>
                        <a:pt x="1" y="173"/>
                      </a:lnTo>
                      <a:lnTo>
                        <a:pt x="0" y="158"/>
                      </a:lnTo>
                      <a:lnTo>
                        <a:pt x="1" y="143"/>
                      </a:lnTo>
                      <a:lnTo>
                        <a:pt x="6" y="128"/>
                      </a:lnTo>
                      <a:lnTo>
                        <a:pt x="14" y="113"/>
                      </a:lnTo>
                      <a:lnTo>
                        <a:pt x="27" y="101"/>
                      </a:lnTo>
                      <a:lnTo>
                        <a:pt x="36" y="93"/>
                      </a:lnTo>
                      <a:lnTo>
                        <a:pt x="45" y="86"/>
                      </a:lnTo>
                      <a:lnTo>
                        <a:pt x="55" y="80"/>
                      </a:lnTo>
                      <a:lnTo>
                        <a:pt x="65" y="75"/>
                      </a:lnTo>
                      <a:lnTo>
                        <a:pt x="75" y="71"/>
                      </a:lnTo>
                      <a:lnTo>
                        <a:pt x="86" y="68"/>
                      </a:lnTo>
                      <a:lnTo>
                        <a:pt x="95" y="63"/>
                      </a:lnTo>
                      <a:lnTo>
                        <a:pt x="106" y="61"/>
                      </a:lnTo>
                      <a:lnTo>
                        <a:pt x="115" y="57"/>
                      </a:lnTo>
                      <a:lnTo>
                        <a:pt x="125" y="52"/>
                      </a:lnTo>
                      <a:lnTo>
                        <a:pt x="135" y="47"/>
                      </a:lnTo>
                      <a:lnTo>
                        <a:pt x="144" y="44"/>
                      </a:lnTo>
                      <a:lnTo>
                        <a:pt x="153" y="36"/>
                      </a:lnTo>
                      <a:lnTo>
                        <a:pt x="163" y="30"/>
                      </a:lnTo>
                      <a:lnTo>
                        <a:pt x="171" y="23"/>
                      </a:lnTo>
                      <a:lnTo>
                        <a:pt x="180" y="14"/>
                      </a:lnTo>
                      <a:lnTo>
                        <a:pt x="186" y="7"/>
                      </a:lnTo>
                      <a:lnTo>
                        <a:pt x="193" y="2"/>
                      </a:lnTo>
                      <a:lnTo>
                        <a:pt x="199" y="0"/>
                      </a:lnTo>
                      <a:lnTo>
                        <a:pt x="208" y="0"/>
                      </a:lnTo>
                      <a:lnTo>
                        <a:pt x="214" y="0"/>
                      </a:lnTo>
                      <a:lnTo>
                        <a:pt x="221" y="1"/>
                      </a:lnTo>
                      <a:lnTo>
                        <a:pt x="227" y="3"/>
                      </a:lnTo>
                      <a:lnTo>
                        <a:pt x="235" y="8"/>
                      </a:lnTo>
                      <a:lnTo>
                        <a:pt x="240" y="13"/>
                      </a:lnTo>
                      <a:lnTo>
                        <a:pt x="243" y="19"/>
                      </a:lnTo>
                      <a:lnTo>
                        <a:pt x="247" y="25"/>
                      </a:lnTo>
                      <a:lnTo>
                        <a:pt x="249" y="33"/>
                      </a:lnTo>
                      <a:lnTo>
                        <a:pt x="249" y="40"/>
                      </a:lnTo>
                      <a:lnTo>
                        <a:pt x="248" y="47"/>
                      </a:lnTo>
                      <a:lnTo>
                        <a:pt x="244" y="56"/>
                      </a:lnTo>
                      <a:lnTo>
                        <a:pt x="240" y="63"/>
                      </a:lnTo>
                      <a:lnTo>
                        <a:pt x="240" y="63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3" name="Freeform 117"/>
                <p:cNvSpPr>
                  <a:spLocks/>
                </p:cNvSpPr>
                <p:nvPr/>
              </p:nvSpPr>
              <p:spPr bwMode="auto">
                <a:xfrm>
                  <a:off x="1344" y="2736"/>
                  <a:ext cx="1344" cy="48"/>
                </a:xfrm>
                <a:custGeom>
                  <a:avLst/>
                  <a:gdLst/>
                  <a:ahLst/>
                  <a:cxnLst>
                    <a:cxn ang="0">
                      <a:pos x="310" y="129"/>
                    </a:cxn>
                    <a:cxn ang="0">
                      <a:pos x="282" y="142"/>
                    </a:cxn>
                    <a:cxn ang="0">
                      <a:pos x="257" y="154"/>
                    </a:cxn>
                    <a:cxn ang="0">
                      <a:pos x="232" y="166"/>
                    </a:cxn>
                    <a:cxn ang="0">
                      <a:pos x="209" y="178"/>
                    </a:cxn>
                    <a:cxn ang="0">
                      <a:pos x="185" y="189"/>
                    </a:cxn>
                    <a:cxn ang="0">
                      <a:pos x="158" y="199"/>
                    </a:cxn>
                    <a:cxn ang="0">
                      <a:pos x="130" y="209"/>
                    </a:cxn>
                    <a:cxn ang="0">
                      <a:pos x="91" y="215"/>
                    </a:cxn>
                    <a:cxn ang="0">
                      <a:pos x="54" y="208"/>
                    </a:cxn>
                    <a:cxn ang="0">
                      <a:pos x="26" y="187"/>
                    </a:cxn>
                    <a:cxn ang="0">
                      <a:pos x="6" y="157"/>
                    </a:cxn>
                    <a:cxn ang="0">
                      <a:pos x="0" y="125"/>
                    </a:cxn>
                    <a:cxn ang="0">
                      <a:pos x="5" y="89"/>
                    </a:cxn>
                    <a:cxn ang="0">
                      <a:pos x="21" y="60"/>
                    </a:cxn>
                    <a:cxn ang="0">
                      <a:pos x="53" y="39"/>
                    </a:cxn>
                    <a:cxn ang="0">
                      <a:pos x="88" y="29"/>
                    </a:cxn>
                    <a:cxn ang="0">
                      <a:pos x="116" y="24"/>
                    </a:cxn>
                    <a:cxn ang="0">
                      <a:pos x="142" y="22"/>
                    </a:cxn>
                    <a:cxn ang="0">
                      <a:pos x="168" y="22"/>
                    </a:cxn>
                    <a:cxn ang="0">
                      <a:pos x="192" y="22"/>
                    </a:cxn>
                    <a:cxn ang="0">
                      <a:pos x="215" y="20"/>
                    </a:cxn>
                    <a:cxn ang="0">
                      <a:pos x="241" y="16"/>
                    </a:cxn>
                    <a:cxn ang="0">
                      <a:pos x="265" y="10"/>
                    </a:cxn>
                    <a:cxn ang="0">
                      <a:pos x="293" y="2"/>
                    </a:cxn>
                    <a:cxn ang="0">
                      <a:pos x="320" y="2"/>
                    </a:cxn>
                    <a:cxn ang="0">
                      <a:pos x="341" y="12"/>
                    </a:cxn>
                    <a:cxn ang="0">
                      <a:pos x="357" y="31"/>
                    </a:cxn>
                    <a:cxn ang="0">
                      <a:pos x="365" y="53"/>
                    </a:cxn>
                    <a:cxn ang="0">
                      <a:pos x="365" y="76"/>
                    </a:cxn>
                    <a:cxn ang="0">
                      <a:pos x="357" y="98"/>
                    </a:cxn>
                    <a:cxn ang="0">
                      <a:pos x="338" y="116"/>
                    </a:cxn>
                    <a:cxn ang="0">
                      <a:pos x="326" y="123"/>
                    </a:cxn>
                  </a:cxnLst>
                  <a:rect l="0" t="0" r="r" b="b"/>
                  <a:pathLst>
                    <a:path w="367" h="215">
                      <a:moveTo>
                        <a:pt x="326" y="123"/>
                      </a:moveTo>
                      <a:lnTo>
                        <a:pt x="310" y="129"/>
                      </a:lnTo>
                      <a:lnTo>
                        <a:pt x="296" y="136"/>
                      </a:lnTo>
                      <a:lnTo>
                        <a:pt x="282" y="142"/>
                      </a:lnTo>
                      <a:lnTo>
                        <a:pt x="270" y="148"/>
                      </a:lnTo>
                      <a:lnTo>
                        <a:pt x="257" y="154"/>
                      </a:lnTo>
                      <a:lnTo>
                        <a:pt x="246" y="160"/>
                      </a:lnTo>
                      <a:lnTo>
                        <a:pt x="232" y="166"/>
                      </a:lnTo>
                      <a:lnTo>
                        <a:pt x="221" y="172"/>
                      </a:lnTo>
                      <a:lnTo>
                        <a:pt x="209" y="178"/>
                      </a:lnTo>
                      <a:lnTo>
                        <a:pt x="197" y="183"/>
                      </a:lnTo>
                      <a:lnTo>
                        <a:pt x="185" y="189"/>
                      </a:lnTo>
                      <a:lnTo>
                        <a:pt x="172" y="194"/>
                      </a:lnTo>
                      <a:lnTo>
                        <a:pt x="158" y="199"/>
                      </a:lnTo>
                      <a:lnTo>
                        <a:pt x="144" y="204"/>
                      </a:lnTo>
                      <a:lnTo>
                        <a:pt x="130" y="209"/>
                      </a:lnTo>
                      <a:lnTo>
                        <a:pt x="114" y="214"/>
                      </a:lnTo>
                      <a:lnTo>
                        <a:pt x="91" y="215"/>
                      </a:lnTo>
                      <a:lnTo>
                        <a:pt x="71" y="214"/>
                      </a:lnTo>
                      <a:lnTo>
                        <a:pt x="54" y="208"/>
                      </a:lnTo>
                      <a:lnTo>
                        <a:pt x="38" y="199"/>
                      </a:lnTo>
                      <a:lnTo>
                        <a:pt x="26" y="187"/>
                      </a:lnTo>
                      <a:lnTo>
                        <a:pt x="15" y="173"/>
                      </a:lnTo>
                      <a:lnTo>
                        <a:pt x="6" y="157"/>
                      </a:lnTo>
                      <a:lnTo>
                        <a:pt x="3" y="142"/>
                      </a:lnTo>
                      <a:lnTo>
                        <a:pt x="0" y="125"/>
                      </a:lnTo>
                      <a:lnTo>
                        <a:pt x="0" y="106"/>
                      </a:lnTo>
                      <a:lnTo>
                        <a:pt x="5" y="89"/>
                      </a:lnTo>
                      <a:lnTo>
                        <a:pt x="11" y="74"/>
                      </a:lnTo>
                      <a:lnTo>
                        <a:pt x="21" y="60"/>
                      </a:lnTo>
                      <a:lnTo>
                        <a:pt x="36" y="49"/>
                      </a:lnTo>
                      <a:lnTo>
                        <a:pt x="53" y="39"/>
                      </a:lnTo>
                      <a:lnTo>
                        <a:pt x="74" y="33"/>
                      </a:lnTo>
                      <a:lnTo>
                        <a:pt x="88" y="29"/>
                      </a:lnTo>
                      <a:lnTo>
                        <a:pt x="103" y="27"/>
                      </a:lnTo>
                      <a:lnTo>
                        <a:pt x="116" y="24"/>
                      </a:lnTo>
                      <a:lnTo>
                        <a:pt x="130" y="24"/>
                      </a:lnTo>
                      <a:lnTo>
                        <a:pt x="142" y="22"/>
                      </a:lnTo>
                      <a:lnTo>
                        <a:pt x="155" y="22"/>
                      </a:lnTo>
                      <a:lnTo>
                        <a:pt x="168" y="22"/>
                      </a:lnTo>
                      <a:lnTo>
                        <a:pt x="180" y="22"/>
                      </a:lnTo>
                      <a:lnTo>
                        <a:pt x="192" y="22"/>
                      </a:lnTo>
                      <a:lnTo>
                        <a:pt x="203" y="21"/>
                      </a:lnTo>
                      <a:lnTo>
                        <a:pt x="215" y="20"/>
                      </a:lnTo>
                      <a:lnTo>
                        <a:pt x="229" y="20"/>
                      </a:lnTo>
                      <a:lnTo>
                        <a:pt x="241" y="16"/>
                      </a:lnTo>
                      <a:lnTo>
                        <a:pt x="253" y="15"/>
                      </a:lnTo>
                      <a:lnTo>
                        <a:pt x="265" y="10"/>
                      </a:lnTo>
                      <a:lnTo>
                        <a:pt x="280" y="6"/>
                      </a:lnTo>
                      <a:lnTo>
                        <a:pt x="293" y="2"/>
                      </a:lnTo>
                      <a:lnTo>
                        <a:pt x="308" y="0"/>
                      </a:lnTo>
                      <a:lnTo>
                        <a:pt x="320" y="2"/>
                      </a:lnTo>
                      <a:lnTo>
                        <a:pt x="331" y="6"/>
                      </a:lnTo>
                      <a:lnTo>
                        <a:pt x="341" y="12"/>
                      </a:lnTo>
                      <a:lnTo>
                        <a:pt x="349" y="21"/>
                      </a:lnTo>
                      <a:lnTo>
                        <a:pt x="357" y="31"/>
                      </a:lnTo>
                      <a:lnTo>
                        <a:pt x="363" y="42"/>
                      </a:lnTo>
                      <a:lnTo>
                        <a:pt x="365" y="53"/>
                      </a:lnTo>
                      <a:lnTo>
                        <a:pt x="367" y="63"/>
                      </a:lnTo>
                      <a:lnTo>
                        <a:pt x="365" y="76"/>
                      </a:lnTo>
                      <a:lnTo>
                        <a:pt x="363" y="87"/>
                      </a:lnTo>
                      <a:lnTo>
                        <a:pt x="357" y="98"/>
                      </a:lnTo>
                      <a:lnTo>
                        <a:pt x="349" y="107"/>
                      </a:lnTo>
                      <a:lnTo>
                        <a:pt x="338" y="116"/>
                      </a:lnTo>
                      <a:lnTo>
                        <a:pt x="326" y="123"/>
                      </a:lnTo>
                      <a:lnTo>
                        <a:pt x="326" y="123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4" name="Freeform 118"/>
                <p:cNvSpPr>
                  <a:spLocks/>
                </p:cNvSpPr>
                <p:nvPr/>
              </p:nvSpPr>
              <p:spPr bwMode="auto">
                <a:xfrm rot="1188448">
                  <a:off x="1392" y="3168"/>
                  <a:ext cx="1296" cy="48"/>
                </a:xfrm>
                <a:custGeom>
                  <a:avLst/>
                  <a:gdLst/>
                  <a:ahLst/>
                  <a:cxnLst>
                    <a:cxn ang="0">
                      <a:pos x="149" y="94"/>
                    </a:cxn>
                    <a:cxn ang="0">
                      <a:pos x="149" y="91"/>
                    </a:cxn>
                    <a:cxn ang="0">
                      <a:pos x="147" y="81"/>
                    </a:cxn>
                    <a:cxn ang="0">
                      <a:pos x="142" y="66"/>
                    </a:cxn>
                    <a:cxn ang="0">
                      <a:pos x="137" y="47"/>
                    </a:cxn>
                    <a:cxn ang="0">
                      <a:pos x="131" y="28"/>
                    </a:cxn>
                    <a:cxn ang="0">
                      <a:pos x="127" y="13"/>
                    </a:cxn>
                    <a:cxn ang="0">
                      <a:pos x="125" y="2"/>
                    </a:cxn>
                    <a:cxn ang="0">
                      <a:pos x="129" y="0"/>
                    </a:cxn>
                    <a:cxn ang="0">
                      <a:pos x="147" y="8"/>
                    </a:cxn>
                    <a:cxn ang="0">
                      <a:pos x="166" y="13"/>
                    </a:cxn>
                    <a:cxn ang="0">
                      <a:pos x="185" y="15"/>
                    </a:cxn>
                    <a:cxn ang="0">
                      <a:pos x="203" y="15"/>
                    </a:cxn>
                    <a:cxn ang="0">
                      <a:pos x="223" y="15"/>
                    </a:cxn>
                    <a:cxn ang="0">
                      <a:pos x="242" y="15"/>
                    </a:cxn>
                    <a:cxn ang="0">
                      <a:pos x="263" y="18"/>
                    </a:cxn>
                    <a:cxn ang="0">
                      <a:pos x="285" y="24"/>
                    </a:cxn>
                    <a:cxn ang="0">
                      <a:pos x="322" y="41"/>
                    </a:cxn>
                    <a:cxn ang="0">
                      <a:pos x="343" y="70"/>
                    </a:cxn>
                    <a:cxn ang="0">
                      <a:pos x="353" y="103"/>
                    </a:cxn>
                    <a:cxn ang="0">
                      <a:pos x="350" y="139"/>
                    </a:cxn>
                    <a:cxn ang="0">
                      <a:pos x="334" y="170"/>
                    </a:cxn>
                    <a:cxn ang="0">
                      <a:pos x="309" y="194"/>
                    </a:cxn>
                    <a:cxn ang="0">
                      <a:pos x="275" y="206"/>
                    </a:cxn>
                    <a:cxn ang="0">
                      <a:pos x="235" y="202"/>
                    </a:cxn>
                    <a:cxn ang="0">
                      <a:pos x="208" y="194"/>
                    </a:cxn>
                    <a:cxn ang="0">
                      <a:pos x="185" y="185"/>
                    </a:cxn>
                    <a:cxn ang="0">
                      <a:pos x="163" y="175"/>
                    </a:cxn>
                    <a:cxn ang="0">
                      <a:pos x="143" y="164"/>
                    </a:cxn>
                    <a:cxn ang="0">
                      <a:pos x="122" y="153"/>
                    </a:cxn>
                    <a:cxn ang="0">
                      <a:pos x="103" y="141"/>
                    </a:cxn>
                    <a:cxn ang="0">
                      <a:pos x="82" y="127"/>
                    </a:cxn>
                    <a:cxn ang="0">
                      <a:pos x="59" y="113"/>
                    </a:cxn>
                    <a:cxn ang="0">
                      <a:pos x="38" y="98"/>
                    </a:cxn>
                    <a:cxn ang="0">
                      <a:pos x="22" y="81"/>
                    </a:cxn>
                    <a:cxn ang="0">
                      <a:pos x="10" y="64"/>
                    </a:cxn>
                    <a:cxn ang="0">
                      <a:pos x="3" y="47"/>
                    </a:cxn>
                    <a:cxn ang="0">
                      <a:pos x="0" y="33"/>
                    </a:cxn>
                    <a:cxn ang="0">
                      <a:pos x="5" y="22"/>
                    </a:cxn>
                    <a:cxn ang="0">
                      <a:pos x="17" y="17"/>
                    </a:cxn>
                    <a:cxn ang="0">
                      <a:pos x="39" y="20"/>
                    </a:cxn>
                    <a:cxn ang="0">
                      <a:pos x="93" y="34"/>
                    </a:cxn>
                    <a:cxn ang="0">
                      <a:pos x="98" y="35"/>
                    </a:cxn>
                    <a:cxn ang="0">
                      <a:pos x="103" y="36"/>
                    </a:cxn>
                    <a:cxn ang="0">
                      <a:pos x="107" y="39"/>
                    </a:cxn>
                    <a:cxn ang="0">
                      <a:pos x="109" y="44"/>
                    </a:cxn>
                    <a:cxn ang="0">
                      <a:pos x="113" y="48"/>
                    </a:cxn>
                    <a:cxn ang="0">
                      <a:pos x="115" y="53"/>
                    </a:cxn>
                  </a:cxnLst>
                  <a:rect l="0" t="0" r="r" b="b"/>
                  <a:pathLst>
                    <a:path w="353" h="206">
                      <a:moveTo>
                        <a:pt x="115" y="53"/>
                      </a:moveTo>
                      <a:lnTo>
                        <a:pt x="149" y="94"/>
                      </a:lnTo>
                      <a:lnTo>
                        <a:pt x="149" y="94"/>
                      </a:lnTo>
                      <a:lnTo>
                        <a:pt x="149" y="91"/>
                      </a:lnTo>
                      <a:lnTo>
                        <a:pt x="149" y="88"/>
                      </a:lnTo>
                      <a:lnTo>
                        <a:pt x="147" y="81"/>
                      </a:lnTo>
                      <a:lnTo>
                        <a:pt x="144" y="74"/>
                      </a:lnTo>
                      <a:lnTo>
                        <a:pt x="142" y="66"/>
                      </a:lnTo>
                      <a:lnTo>
                        <a:pt x="140" y="56"/>
                      </a:lnTo>
                      <a:lnTo>
                        <a:pt x="137" y="47"/>
                      </a:lnTo>
                      <a:lnTo>
                        <a:pt x="133" y="37"/>
                      </a:lnTo>
                      <a:lnTo>
                        <a:pt x="131" y="28"/>
                      </a:lnTo>
                      <a:lnTo>
                        <a:pt x="129" y="20"/>
                      </a:lnTo>
                      <a:lnTo>
                        <a:pt x="127" y="13"/>
                      </a:lnTo>
                      <a:lnTo>
                        <a:pt x="125" y="6"/>
                      </a:lnTo>
                      <a:lnTo>
                        <a:pt x="125" y="2"/>
                      </a:lnTo>
                      <a:lnTo>
                        <a:pt x="126" y="0"/>
                      </a:lnTo>
                      <a:lnTo>
                        <a:pt x="129" y="0"/>
                      </a:lnTo>
                      <a:lnTo>
                        <a:pt x="138" y="5"/>
                      </a:lnTo>
                      <a:lnTo>
                        <a:pt x="147" y="8"/>
                      </a:lnTo>
                      <a:lnTo>
                        <a:pt x="157" y="11"/>
                      </a:lnTo>
                      <a:lnTo>
                        <a:pt x="166" y="13"/>
                      </a:lnTo>
                      <a:lnTo>
                        <a:pt x="175" y="14"/>
                      </a:lnTo>
                      <a:lnTo>
                        <a:pt x="185" y="15"/>
                      </a:lnTo>
                      <a:lnTo>
                        <a:pt x="195" y="15"/>
                      </a:lnTo>
                      <a:lnTo>
                        <a:pt x="203" y="15"/>
                      </a:lnTo>
                      <a:lnTo>
                        <a:pt x="213" y="15"/>
                      </a:lnTo>
                      <a:lnTo>
                        <a:pt x="223" y="15"/>
                      </a:lnTo>
                      <a:lnTo>
                        <a:pt x="231" y="15"/>
                      </a:lnTo>
                      <a:lnTo>
                        <a:pt x="242" y="15"/>
                      </a:lnTo>
                      <a:lnTo>
                        <a:pt x="252" y="15"/>
                      </a:lnTo>
                      <a:lnTo>
                        <a:pt x="263" y="18"/>
                      </a:lnTo>
                      <a:lnTo>
                        <a:pt x="274" y="20"/>
                      </a:lnTo>
                      <a:lnTo>
                        <a:pt x="285" y="24"/>
                      </a:lnTo>
                      <a:lnTo>
                        <a:pt x="304" y="31"/>
                      </a:lnTo>
                      <a:lnTo>
                        <a:pt x="322" y="41"/>
                      </a:lnTo>
                      <a:lnTo>
                        <a:pt x="334" y="55"/>
                      </a:lnTo>
                      <a:lnTo>
                        <a:pt x="343" y="70"/>
                      </a:lnTo>
                      <a:lnTo>
                        <a:pt x="350" y="86"/>
                      </a:lnTo>
                      <a:lnTo>
                        <a:pt x="353" y="103"/>
                      </a:lnTo>
                      <a:lnTo>
                        <a:pt x="352" y="120"/>
                      </a:lnTo>
                      <a:lnTo>
                        <a:pt x="350" y="139"/>
                      </a:lnTo>
                      <a:lnTo>
                        <a:pt x="342" y="155"/>
                      </a:lnTo>
                      <a:lnTo>
                        <a:pt x="334" y="170"/>
                      </a:lnTo>
                      <a:lnTo>
                        <a:pt x="323" y="183"/>
                      </a:lnTo>
                      <a:lnTo>
                        <a:pt x="309" y="194"/>
                      </a:lnTo>
                      <a:lnTo>
                        <a:pt x="293" y="202"/>
                      </a:lnTo>
                      <a:lnTo>
                        <a:pt x="275" y="206"/>
                      </a:lnTo>
                      <a:lnTo>
                        <a:pt x="256" y="206"/>
                      </a:lnTo>
                      <a:lnTo>
                        <a:pt x="235" y="202"/>
                      </a:lnTo>
                      <a:lnTo>
                        <a:pt x="220" y="197"/>
                      </a:lnTo>
                      <a:lnTo>
                        <a:pt x="208" y="194"/>
                      </a:lnTo>
                      <a:lnTo>
                        <a:pt x="196" y="189"/>
                      </a:lnTo>
                      <a:lnTo>
                        <a:pt x="185" y="185"/>
                      </a:lnTo>
                      <a:lnTo>
                        <a:pt x="173" y="180"/>
                      </a:lnTo>
                      <a:lnTo>
                        <a:pt x="163" y="175"/>
                      </a:lnTo>
                      <a:lnTo>
                        <a:pt x="152" y="169"/>
                      </a:lnTo>
                      <a:lnTo>
                        <a:pt x="143" y="164"/>
                      </a:lnTo>
                      <a:lnTo>
                        <a:pt x="132" y="158"/>
                      </a:lnTo>
                      <a:lnTo>
                        <a:pt x="122" y="153"/>
                      </a:lnTo>
                      <a:lnTo>
                        <a:pt x="113" y="147"/>
                      </a:lnTo>
                      <a:lnTo>
                        <a:pt x="103" y="141"/>
                      </a:lnTo>
                      <a:lnTo>
                        <a:pt x="92" y="134"/>
                      </a:lnTo>
                      <a:lnTo>
                        <a:pt x="82" y="127"/>
                      </a:lnTo>
                      <a:lnTo>
                        <a:pt x="71" y="120"/>
                      </a:lnTo>
                      <a:lnTo>
                        <a:pt x="59" y="113"/>
                      </a:lnTo>
                      <a:lnTo>
                        <a:pt x="48" y="106"/>
                      </a:lnTo>
                      <a:lnTo>
                        <a:pt x="38" y="98"/>
                      </a:lnTo>
                      <a:lnTo>
                        <a:pt x="31" y="90"/>
                      </a:lnTo>
                      <a:lnTo>
                        <a:pt x="22" y="81"/>
                      </a:lnTo>
                      <a:lnTo>
                        <a:pt x="15" y="72"/>
                      </a:lnTo>
                      <a:lnTo>
                        <a:pt x="10" y="64"/>
                      </a:lnTo>
                      <a:lnTo>
                        <a:pt x="5" y="55"/>
                      </a:lnTo>
                      <a:lnTo>
                        <a:pt x="3" y="47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3" y="26"/>
                      </a:lnTo>
                      <a:lnTo>
                        <a:pt x="5" y="22"/>
                      </a:lnTo>
                      <a:lnTo>
                        <a:pt x="10" y="19"/>
                      </a:lnTo>
                      <a:lnTo>
                        <a:pt x="17" y="17"/>
                      </a:lnTo>
                      <a:lnTo>
                        <a:pt x="27" y="17"/>
                      </a:lnTo>
                      <a:lnTo>
                        <a:pt x="39" y="20"/>
                      </a:lnTo>
                      <a:lnTo>
                        <a:pt x="90" y="33"/>
                      </a:lnTo>
                      <a:lnTo>
                        <a:pt x="93" y="34"/>
                      </a:lnTo>
                      <a:lnTo>
                        <a:pt x="96" y="34"/>
                      </a:lnTo>
                      <a:lnTo>
                        <a:pt x="98" y="35"/>
                      </a:lnTo>
                      <a:lnTo>
                        <a:pt x="101" y="36"/>
                      </a:lnTo>
                      <a:lnTo>
                        <a:pt x="103" y="36"/>
                      </a:lnTo>
                      <a:lnTo>
                        <a:pt x="105" y="37"/>
                      </a:lnTo>
                      <a:lnTo>
                        <a:pt x="107" y="39"/>
                      </a:lnTo>
                      <a:lnTo>
                        <a:pt x="109" y="42"/>
                      </a:lnTo>
                      <a:lnTo>
                        <a:pt x="109" y="44"/>
                      </a:lnTo>
                      <a:lnTo>
                        <a:pt x="110" y="46"/>
                      </a:lnTo>
                      <a:lnTo>
                        <a:pt x="113" y="48"/>
                      </a:lnTo>
                      <a:lnTo>
                        <a:pt x="115" y="53"/>
                      </a:lnTo>
                      <a:lnTo>
                        <a:pt x="115" y="53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5" name="Freeform 119"/>
                <p:cNvSpPr>
                  <a:spLocks/>
                </p:cNvSpPr>
                <p:nvPr/>
              </p:nvSpPr>
              <p:spPr bwMode="auto">
                <a:xfrm rot="20740922" flipV="1">
                  <a:off x="1536" y="2352"/>
                  <a:ext cx="1152" cy="48"/>
                </a:xfrm>
                <a:custGeom>
                  <a:avLst/>
                  <a:gdLst/>
                  <a:ahLst/>
                  <a:cxnLst>
                    <a:cxn ang="0">
                      <a:pos x="297" y="71"/>
                    </a:cxn>
                    <a:cxn ang="0">
                      <a:pos x="277" y="91"/>
                    </a:cxn>
                    <a:cxn ang="0">
                      <a:pos x="260" y="111"/>
                    </a:cxn>
                    <a:cxn ang="0">
                      <a:pos x="244" y="131"/>
                    </a:cxn>
                    <a:cxn ang="0">
                      <a:pos x="229" y="150"/>
                    </a:cxn>
                    <a:cxn ang="0">
                      <a:pos x="211" y="169"/>
                    </a:cxn>
                    <a:cxn ang="0">
                      <a:pos x="193" y="187"/>
                    </a:cxn>
                    <a:cxn ang="0">
                      <a:pos x="171" y="204"/>
                    </a:cxn>
                    <a:cxn ang="0">
                      <a:pos x="155" y="215"/>
                    </a:cxn>
                    <a:cxn ang="0">
                      <a:pos x="147" y="220"/>
                    </a:cxn>
                    <a:cxn ang="0">
                      <a:pos x="138" y="224"/>
                    </a:cxn>
                    <a:cxn ang="0">
                      <a:pos x="130" y="227"/>
                    </a:cxn>
                    <a:cxn ang="0">
                      <a:pos x="122" y="231"/>
                    </a:cxn>
                    <a:cxn ang="0">
                      <a:pos x="114" y="233"/>
                    </a:cxn>
                    <a:cxn ang="0">
                      <a:pos x="105" y="238"/>
                    </a:cxn>
                    <a:cxn ang="0">
                      <a:pos x="98" y="243"/>
                    </a:cxn>
                    <a:cxn ang="0">
                      <a:pos x="81" y="252"/>
                    </a:cxn>
                    <a:cxn ang="0">
                      <a:pos x="56" y="257"/>
                    </a:cxn>
                    <a:cxn ang="0">
                      <a:pos x="37" y="250"/>
                    </a:cxn>
                    <a:cxn ang="0">
                      <a:pos x="19" y="238"/>
                    </a:cxn>
                    <a:cxn ang="0">
                      <a:pos x="6" y="221"/>
                    </a:cxn>
                    <a:cxn ang="0">
                      <a:pos x="0" y="200"/>
                    </a:cxn>
                    <a:cxn ang="0">
                      <a:pos x="4" y="178"/>
                    </a:cxn>
                    <a:cxn ang="0">
                      <a:pos x="16" y="158"/>
                    </a:cxn>
                    <a:cxn ang="0">
                      <a:pos x="31" y="146"/>
                    </a:cxn>
                    <a:cxn ang="0">
                      <a:pos x="38" y="139"/>
                    </a:cxn>
                    <a:cxn ang="0">
                      <a:pos x="47" y="130"/>
                    </a:cxn>
                    <a:cxn ang="0">
                      <a:pos x="59" y="116"/>
                    </a:cxn>
                    <a:cxn ang="0">
                      <a:pos x="67" y="105"/>
                    </a:cxn>
                    <a:cxn ang="0">
                      <a:pos x="75" y="99"/>
                    </a:cxn>
                    <a:cxn ang="0">
                      <a:pos x="91" y="88"/>
                    </a:cxn>
                    <a:cxn ang="0">
                      <a:pos x="115" y="76"/>
                    </a:cxn>
                    <a:cxn ang="0">
                      <a:pos x="139" y="67"/>
                    </a:cxn>
                    <a:cxn ang="0">
                      <a:pos x="163" y="60"/>
                    </a:cxn>
                    <a:cxn ang="0">
                      <a:pos x="186" y="53"/>
                    </a:cxn>
                    <a:cxn ang="0">
                      <a:pos x="208" y="44"/>
                    </a:cxn>
                    <a:cxn ang="0">
                      <a:pos x="231" y="33"/>
                    </a:cxn>
                    <a:cxn ang="0">
                      <a:pos x="254" y="19"/>
                    </a:cxn>
                    <a:cxn ang="0">
                      <a:pos x="273" y="5"/>
                    </a:cxn>
                    <a:cxn ang="0">
                      <a:pos x="285" y="0"/>
                    </a:cxn>
                    <a:cxn ang="0">
                      <a:pos x="296" y="2"/>
                    </a:cxn>
                    <a:cxn ang="0">
                      <a:pos x="307" y="8"/>
                    </a:cxn>
                    <a:cxn ang="0">
                      <a:pos x="315" y="16"/>
                    </a:cxn>
                    <a:cxn ang="0">
                      <a:pos x="319" y="28"/>
                    </a:cxn>
                    <a:cxn ang="0">
                      <a:pos x="319" y="41"/>
                    </a:cxn>
                    <a:cxn ang="0">
                      <a:pos x="314" y="54"/>
                    </a:cxn>
                    <a:cxn ang="0">
                      <a:pos x="309" y="60"/>
                    </a:cxn>
                  </a:cxnLst>
                  <a:rect l="0" t="0" r="r" b="b"/>
                  <a:pathLst>
                    <a:path w="320" h="257">
                      <a:moveTo>
                        <a:pt x="309" y="60"/>
                      </a:moveTo>
                      <a:lnTo>
                        <a:pt x="297" y="71"/>
                      </a:lnTo>
                      <a:lnTo>
                        <a:pt x="287" y="81"/>
                      </a:lnTo>
                      <a:lnTo>
                        <a:pt x="277" y="91"/>
                      </a:lnTo>
                      <a:lnTo>
                        <a:pt x="269" y="102"/>
                      </a:lnTo>
                      <a:lnTo>
                        <a:pt x="260" y="111"/>
                      </a:lnTo>
                      <a:lnTo>
                        <a:pt x="252" y="121"/>
                      </a:lnTo>
                      <a:lnTo>
                        <a:pt x="244" y="131"/>
                      </a:lnTo>
                      <a:lnTo>
                        <a:pt x="237" y="141"/>
                      </a:lnTo>
                      <a:lnTo>
                        <a:pt x="229" y="150"/>
                      </a:lnTo>
                      <a:lnTo>
                        <a:pt x="221" y="160"/>
                      </a:lnTo>
                      <a:lnTo>
                        <a:pt x="211" y="169"/>
                      </a:lnTo>
                      <a:lnTo>
                        <a:pt x="203" y="178"/>
                      </a:lnTo>
                      <a:lnTo>
                        <a:pt x="193" y="187"/>
                      </a:lnTo>
                      <a:lnTo>
                        <a:pt x="183" y="196"/>
                      </a:lnTo>
                      <a:lnTo>
                        <a:pt x="171" y="204"/>
                      </a:lnTo>
                      <a:lnTo>
                        <a:pt x="160" y="213"/>
                      </a:lnTo>
                      <a:lnTo>
                        <a:pt x="155" y="215"/>
                      </a:lnTo>
                      <a:lnTo>
                        <a:pt x="150" y="218"/>
                      </a:lnTo>
                      <a:lnTo>
                        <a:pt x="147" y="220"/>
                      </a:lnTo>
                      <a:lnTo>
                        <a:pt x="143" y="222"/>
                      </a:lnTo>
                      <a:lnTo>
                        <a:pt x="138" y="224"/>
                      </a:lnTo>
                      <a:lnTo>
                        <a:pt x="135" y="226"/>
                      </a:lnTo>
                      <a:lnTo>
                        <a:pt x="130" y="227"/>
                      </a:lnTo>
                      <a:lnTo>
                        <a:pt x="126" y="230"/>
                      </a:lnTo>
                      <a:lnTo>
                        <a:pt x="122" y="231"/>
                      </a:lnTo>
                      <a:lnTo>
                        <a:pt x="117" y="232"/>
                      </a:lnTo>
                      <a:lnTo>
                        <a:pt x="114" y="233"/>
                      </a:lnTo>
                      <a:lnTo>
                        <a:pt x="110" y="236"/>
                      </a:lnTo>
                      <a:lnTo>
                        <a:pt x="105" y="238"/>
                      </a:lnTo>
                      <a:lnTo>
                        <a:pt x="102" y="240"/>
                      </a:lnTo>
                      <a:lnTo>
                        <a:pt x="98" y="243"/>
                      </a:lnTo>
                      <a:lnTo>
                        <a:pt x="93" y="246"/>
                      </a:lnTo>
                      <a:lnTo>
                        <a:pt x="81" y="252"/>
                      </a:lnTo>
                      <a:lnTo>
                        <a:pt x="70" y="255"/>
                      </a:lnTo>
                      <a:lnTo>
                        <a:pt x="56" y="257"/>
                      </a:lnTo>
                      <a:lnTo>
                        <a:pt x="47" y="255"/>
                      </a:lnTo>
                      <a:lnTo>
                        <a:pt x="37" y="250"/>
                      </a:lnTo>
                      <a:lnTo>
                        <a:pt x="27" y="246"/>
                      </a:lnTo>
                      <a:lnTo>
                        <a:pt x="19" y="238"/>
                      </a:lnTo>
                      <a:lnTo>
                        <a:pt x="12" y="231"/>
                      </a:lnTo>
                      <a:lnTo>
                        <a:pt x="6" y="221"/>
                      </a:lnTo>
                      <a:lnTo>
                        <a:pt x="3" y="211"/>
                      </a:lnTo>
                      <a:lnTo>
                        <a:pt x="0" y="200"/>
                      </a:lnTo>
                      <a:lnTo>
                        <a:pt x="1" y="189"/>
                      </a:lnTo>
                      <a:lnTo>
                        <a:pt x="4" y="178"/>
                      </a:lnTo>
                      <a:lnTo>
                        <a:pt x="9" y="169"/>
                      </a:lnTo>
                      <a:lnTo>
                        <a:pt x="16" y="158"/>
                      </a:lnTo>
                      <a:lnTo>
                        <a:pt x="27" y="150"/>
                      </a:lnTo>
                      <a:lnTo>
                        <a:pt x="31" y="146"/>
                      </a:lnTo>
                      <a:lnTo>
                        <a:pt x="34" y="143"/>
                      </a:lnTo>
                      <a:lnTo>
                        <a:pt x="38" y="139"/>
                      </a:lnTo>
                      <a:lnTo>
                        <a:pt x="42" y="136"/>
                      </a:lnTo>
                      <a:lnTo>
                        <a:pt x="47" y="130"/>
                      </a:lnTo>
                      <a:lnTo>
                        <a:pt x="53" y="122"/>
                      </a:lnTo>
                      <a:lnTo>
                        <a:pt x="59" y="116"/>
                      </a:lnTo>
                      <a:lnTo>
                        <a:pt x="65" y="109"/>
                      </a:lnTo>
                      <a:lnTo>
                        <a:pt x="67" y="105"/>
                      </a:lnTo>
                      <a:lnTo>
                        <a:pt x="71" y="103"/>
                      </a:lnTo>
                      <a:lnTo>
                        <a:pt x="75" y="99"/>
                      </a:lnTo>
                      <a:lnTo>
                        <a:pt x="80" y="97"/>
                      </a:lnTo>
                      <a:lnTo>
                        <a:pt x="91" y="88"/>
                      </a:lnTo>
                      <a:lnTo>
                        <a:pt x="104" y="82"/>
                      </a:lnTo>
                      <a:lnTo>
                        <a:pt x="115" y="76"/>
                      </a:lnTo>
                      <a:lnTo>
                        <a:pt x="127" y="72"/>
                      </a:lnTo>
                      <a:lnTo>
                        <a:pt x="139" y="67"/>
                      </a:lnTo>
                      <a:lnTo>
                        <a:pt x="150" y="64"/>
                      </a:lnTo>
                      <a:lnTo>
                        <a:pt x="163" y="60"/>
                      </a:lnTo>
                      <a:lnTo>
                        <a:pt x="175" y="56"/>
                      </a:lnTo>
                      <a:lnTo>
                        <a:pt x="186" y="53"/>
                      </a:lnTo>
                      <a:lnTo>
                        <a:pt x="197" y="49"/>
                      </a:lnTo>
                      <a:lnTo>
                        <a:pt x="208" y="44"/>
                      </a:lnTo>
                      <a:lnTo>
                        <a:pt x="220" y="39"/>
                      </a:lnTo>
                      <a:lnTo>
                        <a:pt x="231" y="33"/>
                      </a:lnTo>
                      <a:lnTo>
                        <a:pt x="242" y="27"/>
                      </a:lnTo>
                      <a:lnTo>
                        <a:pt x="254" y="19"/>
                      </a:lnTo>
                      <a:lnTo>
                        <a:pt x="265" y="10"/>
                      </a:lnTo>
                      <a:lnTo>
                        <a:pt x="273" y="5"/>
                      </a:lnTo>
                      <a:lnTo>
                        <a:pt x="279" y="2"/>
                      </a:lnTo>
                      <a:lnTo>
                        <a:pt x="285" y="0"/>
                      </a:lnTo>
                      <a:lnTo>
                        <a:pt x="291" y="0"/>
                      </a:lnTo>
                      <a:lnTo>
                        <a:pt x="296" y="2"/>
                      </a:lnTo>
                      <a:lnTo>
                        <a:pt x="302" y="4"/>
                      </a:lnTo>
                      <a:lnTo>
                        <a:pt x="307" y="8"/>
                      </a:lnTo>
                      <a:lnTo>
                        <a:pt x="312" y="12"/>
                      </a:lnTo>
                      <a:lnTo>
                        <a:pt x="315" y="16"/>
                      </a:lnTo>
                      <a:lnTo>
                        <a:pt x="318" y="22"/>
                      </a:lnTo>
                      <a:lnTo>
                        <a:pt x="319" y="28"/>
                      </a:lnTo>
                      <a:lnTo>
                        <a:pt x="320" y="34"/>
                      </a:lnTo>
                      <a:lnTo>
                        <a:pt x="319" y="41"/>
                      </a:lnTo>
                      <a:lnTo>
                        <a:pt x="318" y="48"/>
                      </a:lnTo>
                      <a:lnTo>
                        <a:pt x="314" y="54"/>
                      </a:lnTo>
                      <a:lnTo>
                        <a:pt x="309" y="60"/>
                      </a:lnTo>
                      <a:lnTo>
                        <a:pt x="309" y="60"/>
                      </a:lnTo>
                      <a:close/>
                    </a:path>
                  </a:pathLst>
                </a:custGeom>
                <a:solidFill>
                  <a:srgbClr val="FFFF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pic>
          <p:nvPicPr>
            <p:cNvPr id="93" name="Immagine 9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5849" y="4219134"/>
              <a:ext cx="3041100" cy="2029086"/>
            </a:xfrm>
            <a:prstGeom prst="rect">
              <a:avLst/>
            </a:prstGeom>
          </p:spPr>
        </p:pic>
        <p:sp>
          <p:nvSpPr>
            <p:cNvPr id="94" name="Triangolo rettangolo 93"/>
            <p:cNvSpPr/>
            <p:nvPr/>
          </p:nvSpPr>
          <p:spPr>
            <a:xfrm rot="20602701">
              <a:off x="4317538" y="4643617"/>
              <a:ext cx="2672435" cy="386746"/>
            </a:xfrm>
            <a:prstGeom prst="rtTriangle">
              <a:avLst/>
            </a:prstGeom>
            <a:solidFill>
              <a:srgbClr val="FDFF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95" name="Immagine 9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82748" y="4447432"/>
              <a:ext cx="1087736" cy="1530124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64000"/>
                </a:schemeClr>
              </a:glow>
              <a:softEdge rad="25400"/>
            </a:effectLst>
            <a:scene3d>
              <a:camera prst="perspectiveContrastingRightFacing"/>
              <a:lightRig rig="threePt" dir="t"/>
            </a:scene3d>
          </p:spPr>
        </p:pic>
        <p:sp>
          <p:nvSpPr>
            <p:cNvPr id="96" name="Rettangolo 95"/>
            <p:cNvSpPr/>
            <p:nvPr/>
          </p:nvSpPr>
          <p:spPr>
            <a:xfrm>
              <a:off x="3458773" y="6065989"/>
              <a:ext cx="1226029" cy="426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b="1" dirty="0" err="1">
                  <a:ln w="11430"/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sto MT"/>
                </a:rPr>
                <a:t>Anatomy</a:t>
              </a:r>
              <a:endParaRPr lang="it-IT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</a:endParaRPr>
            </a:p>
          </p:txBody>
        </p:sp>
      </p:grpSp>
      <p:sp>
        <p:nvSpPr>
          <p:cNvPr id="97" name="Rettangolo 96">
            <a:extLst>
              <a:ext uri="{FF2B5EF4-FFF2-40B4-BE49-F238E27FC236}">
                <a16:creationId xmlns:a16="http://schemas.microsoft.com/office/drawing/2014/main" id="{94DC75D6-136C-5E4D-85DD-3BFB826407AC}"/>
              </a:ext>
            </a:extLst>
          </p:cNvPr>
          <p:cNvSpPr/>
          <p:nvPr/>
        </p:nvSpPr>
        <p:spPr>
          <a:xfrm>
            <a:off x="4216884" y="387506"/>
            <a:ext cx="3434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RADIOLOGIA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918391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443470" y="2212753"/>
            <a:ext cx="9568069" cy="3379664"/>
            <a:chOff x="642910" y="1785926"/>
            <a:chExt cx="7643866" cy="2859621"/>
          </a:xfrm>
        </p:grpSpPr>
        <p:sp>
          <p:nvSpPr>
            <p:cNvPr id="3" name="Line 143"/>
            <p:cNvSpPr>
              <a:spLocks noChangeShapeType="1"/>
            </p:cNvSpPr>
            <p:nvPr/>
          </p:nvSpPr>
          <p:spPr bwMode="auto">
            <a:xfrm>
              <a:off x="4379905" y="3506783"/>
              <a:ext cx="79057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4" name="Immagine 3" descr="x11407038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0100" y="2357430"/>
              <a:ext cx="2357454" cy="2288117"/>
            </a:xfrm>
            <a:prstGeom prst="rect">
              <a:avLst/>
            </a:prstGeom>
          </p:spPr>
        </p:pic>
        <p:pic>
          <p:nvPicPr>
            <p:cNvPr id="5" name="Immagine 4" descr="u1479802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6314" y="1785926"/>
              <a:ext cx="3500462" cy="2841551"/>
            </a:xfrm>
            <a:prstGeom prst="rect">
              <a:avLst/>
            </a:prstGeom>
          </p:spPr>
        </p:pic>
        <p:grpSp>
          <p:nvGrpSpPr>
            <p:cNvPr id="6" name="Gruppo 5"/>
            <p:cNvGrpSpPr/>
            <p:nvPr/>
          </p:nvGrpSpPr>
          <p:grpSpPr>
            <a:xfrm>
              <a:off x="642910" y="2500306"/>
              <a:ext cx="3227498" cy="1724761"/>
              <a:chOff x="844436" y="2455441"/>
              <a:chExt cx="3592512" cy="1905319"/>
            </a:xfrm>
          </p:grpSpPr>
          <p:sp>
            <p:nvSpPr>
              <p:cNvPr id="52" name="Oval 35"/>
              <p:cNvSpPr>
                <a:spLocks noChangeArrowheads="1"/>
              </p:cNvSpPr>
              <p:nvPr/>
            </p:nvSpPr>
            <p:spPr bwMode="auto">
              <a:xfrm>
                <a:off x="1830273" y="3317284"/>
                <a:ext cx="862013" cy="1043476"/>
              </a:xfrm>
              <a:prstGeom prst="ellipse">
                <a:avLst/>
              </a:prstGeom>
              <a:gradFill rotWithShape="0">
                <a:gsLst>
                  <a:gs pos="0">
                    <a:srgbClr val="FF3300">
                      <a:gamma/>
                      <a:tint val="30196"/>
                      <a:invGamma/>
                    </a:srgbClr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Freeform 36"/>
              <p:cNvSpPr>
                <a:spLocks/>
              </p:cNvSpPr>
              <p:nvPr/>
            </p:nvSpPr>
            <p:spPr bwMode="auto">
              <a:xfrm>
                <a:off x="2185873" y="3441278"/>
                <a:ext cx="352425" cy="796925"/>
              </a:xfrm>
              <a:custGeom>
                <a:avLst/>
                <a:gdLst/>
                <a:ahLst/>
                <a:cxnLst>
                  <a:cxn ang="0">
                    <a:pos x="439" y="3"/>
                  </a:cxn>
                  <a:cxn ang="0">
                    <a:pos x="598" y="60"/>
                  </a:cxn>
                  <a:cxn ang="0">
                    <a:pos x="739" y="146"/>
                  </a:cxn>
                  <a:cxn ang="0">
                    <a:pos x="815" y="199"/>
                  </a:cxn>
                  <a:cxn ang="0">
                    <a:pos x="875" y="242"/>
                  </a:cxn>
                  <a:cxn ang="0">
                    <a:pos x="926" y="293"/>
                  </a:cxn>
                  <a:cxn ang="0">
                    <a:pos x="960" y="349"/>
                  </a:cxn>
                  <a:cxn ang="0">
                    <a:pos x="978" y="390"/>
                  </a:cxn>
                  <a:cxn ang="0">
                    <a:pos x="992" y="434"/>
                  </a:cxn>
                  <a:cxn ang="0">
                    <a:pos x="1008" y="485"/>
                  </a:cxn>
                  <a:cxn ang="0">
                    <a:pos x="1031" y="573"/>
                  </a:cxn>
                  <a:cxn ang="0">
                    <a:pos x="1048" y="661"/>
                  </a:cxn>
                  <a:cxn ang="0">
                    <a:pos x="1056" y="751"/>
                  </a:cxn>
                  <a:cxn ang="0">
                    <a:pos x="1054" y="784"/>
                  </a:cxn>
                  <a:cxn ang="0">
                    <a:pos x="1051" y="818"/>
                  </a:cxn>
                  <a:cxn ang="0">
                    <a:pos x="1050" y="851"/>
                  </a:cxn>
                  <a:cxn ang="0">
                    <a:pos x="1056" y="894"/>
                  </a:cxn>
                  <a:cxn ang="0">
                    <a:pos x="1068" y="941"/>
                  </a:cxn>
                  <a:cxn ang="0">
                    <a:pos x="1079" y="988"/>
                  </a:cxn>
                  <a:cxn ang="0">
                    <a:pos x="1091" y="1111"/>
                  </a:cxn>
                  <a:cxn ang="0">
                    <a:pos x="1091" y="1286"/>
                  </a:cxn>
                  <a:cxn ang="0">
                    <a:pos x="1078" y="1459"/>
                  </a:cxn>
                  <a:cxn ang="0">
                    <a:pos x="1057" y="1662"/>
                  </a:cxn>
                  <a:cxn ang="0">
                    <a:pos x="1002" y="1871"/>
                  </a:cxn>
                  <a:cxn ang="0">
                    <a:pos x="904" y="2057"/>
                  </a:cxn>
                  <a:cxn ang="0">
                    <a:pos x="772" y="2221"/>
                  </a:cxn>
                  <a:cxn ang="0">
                    <a:pos x="697" y="2282"/>
                  </a:cxn>
                  <a:cxn ang="0">
                    <a:pos x="615" y="2326"/>
                  </a:cxn>
                  <a:cxn ang="0">
                    <a:pos x="526" y="2368"/>
                  </a:cxn>
                  <a:cxn ang="0">
                    <a:pos x="415" y="2406"/>
                  </a:cxn>
                  <a:cxn ang="0">
                    <a:pos x="288" y="2426"/>
                  </a:cxn>
                  <a:cxn ang="0">
                    <a:pos x="172" y="2405"/>
                  </a:cxn>
                  <a:cxn ang="0">
                    <a:pos x="97" y="2395"/>
                  </a:cxn>
                  <a:cxn ang="0">
                    <a:pos x="39" y="2372"/>
                  </a:cxn>
                  <a:cxn ang="0">
                    <a:pos x="4" y="2321"/>
                  </a:cxn>
                  <a:cxn ang="0">
                    <a:pos x="3" y="2249"/>
                  </a:cxn>
                  <a:cxn ang="0">
                    <a:pos x="32" y="2190"/>
                  </a:cxn>
                  <a:cxn ang="0">
                    <a:pos x="76" y="2136"/>
                  </a:cxn>
                  <a:cxn ang="0">
                    <a:pos x="120" y="2080"/>
                  </a:cxn>
                  <a:cxn ang="0">
                    <a:pos x="162" y="2017"/>
                  </a:cxn>
                  <a:cxn ang="0">
                    <a:pos x="202" y="1952"/>
                  </a:cxn>
                  <a:cxn ang="0">
                    <a:pos x="245" y="1874"/>
                  </a:cxn>
                  <a:cxn ang="0">
                    <a:pos x="319" y="1752"/>
                  </a:cxn>
                  <a:cxn ang="0">
                    <a:pos x="396" y="1631"/>
                  </a:cxn>
                  <a:cxn ang="0">
                    <a:pos x="466" y="1504"/>
                  </a:cxn>
                  <a:cxn ang="0">
                    <a:pos x="592" y="1198"/>
                  </a:cxn>
                  <a:cxn ang="0">
                    <a:pos x="677" y="865"/>
                  </a:cxn>
                  <a:cxn ang="0">
                    <a:pos x="654" y="539"/>
                  </a:cxn>
                  <a:cxn ang="0">
                    <a:pos x="548" y="410"/>
                  </a:cxn>
                  <a:cxn ang="0">
                    <a:pos x="454" y="307"/>
                  </a:cxn>
                  <a:cxn ang="0">
                    <a:pos x="355" y="216"/>
                  </a:cxn>
                  <a:cxn ang="0">
                    <a:pos x="266" y="160"/>
                  </a:cxn>
                  <a:cxn ang="0">
                    <a:pos x="245" y="88"/>
                  </a:cxn>
                  <a:cxn ang="0">
                    <a:pos x="288" y="31"/>
                  </a:cxn>
                </a:cxnLst>
                <a:rect l="0" t="0" r="r" b="b"/>
                <a:pathLst>
                  <a:path w="1092" h="2426">
                    <a:moveTo>
                      <a:pt x="346" y="26"/>
                    </a:moveTo>
                    <a:lnTo>
                      <a:pt x="363" y="11"/>
                    </a:lnTo>
                    <a:lnTo>
                      <a:pt x="385" y="4"/>
                    </a:lnTo>
                    <a:lnTo>
                      <a:pt x="410" y="0"/>
                    </a:lnTo>
                    <a:lnTo>
                      <a:pt x="439" y="3"/>
                    </a:lnTo>
                    <a:lnTo>
                      <a:pt x="468" y="8"/>
                    </a:lnTo>
                    <a:lnTo>
                      <a:pt x="499" y="17"/>
                    </a:lnTo>
                    <a:lnTo>
                      <a:pt x="532" y="28"/>
                    </a:lnTo>
                    <a:lnTo>
                      <a:pt x="565" y="44"/>
                    </a:lnTo>
                    <a:lnTo>
                      <a:pt x="598" y="60"/>
                    </a:lnTo>
                    <a:lnTo>
                      <a:pt x="630" y="77"/>
                    </a:lnTo>
                    <a:lnTo>
                      <a:pt x="660" y="94"/>
                    </a:lnTo>
                    <a:lnTo>
                      <a:pt x="689" y="113"/>
                    </a:lnTo>
                    <a:lnTo>
                      <a:pt x="716" y="129"/>
                    </a:lnTo>
                    <a:lnTo>
                      <a:pt x="739" y="146"/>
                    </a:lnTo>
                    <a:lnTo>
                      <a:pt x="760" y="160"/>
                    </a:lnTo>
                    <a:lnTo>
                      <a:pt x="777" y="172"/>
                    </a:lnTo>
                    <a:lnTo>
                      <a:pt x="790" y="181"/>
                    </a:lnTo>
                    <a:lnTo>
                      <a:pt x="803" y="191"/>
                    </a:lnTo>
                    <a:lnTo>
                      <a:pt x="815" y="199"/>
                    </a:lnTo>
                    <a:lnTo>
                      <a:pt x="829" y="208"/>
                    </a:lnTo>
                    <a:lnTo>
                      <a:pt x="840" y="216"/>
                    </a:lnTo>
                    <a:lnTo>
                      <a:pt x="852" y="225"/>
                    </a:lnTo>
                    <a:lnTo>
                      <a:pt x="864" y="233"/>
                    </a:lnTo>
                    <a:lnTo>
                      <a:pt x="875" y="242"/>
                    </a:lnTo>
                    <a:lnTo>
                      <a:pt x="886" y="251"/>
                    </a:lnTo>
                    <a:lnTo>
                      <a:pt x="897" y="260"/>
                    </a:lnTo>
                    <a:lnTo>
                      <a:pt x="907" y="270"/>
                    </a:lnTo>
                    <a:lnTo>
                      <a:pt x="918" y="282"/>
                    </a:lnTo>
                    <a:lnTo>
                      <a:pt x="926" y="293"/>
                    </a:lnTo>
                    <a:lnTo>
                      <a:pt x="936" y="305"/>
                    </a:lnTo>
                    <a:lnTo>
                      <a:pt x="945" y="319"/>
                    </a:lnTo>
                    <a:lnTo>
                      <a:pt x="953" y="335"/>
                    </a:lnTo>
                    <a:lnTo>
                      <a:pt x="957" y="342"/>
                    </a:lnTo>
                    <a:lnTo>
                      <a:pt x="960" y="349"/>
                    </a:lnTo>
                    <a:lnTo>
                      <a:pt x="964" y="358"/>
                    </a:lnTo>
                    <a:lnTo>
                      <a:pt x="969" y="367"/>
                    </a:lnTo>
                    <a:lnTo>
                      <a:pt x="971" y="374"/>
                    </a:lnTo>
                    <a:lnTo>
                      <a:pt x="975" y="382"/>
                    </a:lnTo>
                    <a:lnTo>
                      <a:pt x="978" y="390"/>
                    </a:lnTo>
                    <a:lnTo>
                      <a:pt x="981" y="399"/>
                    </a:lnTo>
                    <a:lnTo>
                      <a:pt x="984" y="407"/>
                    </a:lnTo>
                    <a:lnTo>
                      <a:pt x="987" y="415"/>
                    </a:lnTo>
                    <a:lnTo>
                      <a:pt x="990" y="424"/>
                    </a:lnTo>
                    <a:lnTo>
                      <a:pt x="992" y="434"/>
                    </a:lnTo>
                    <a:lnTo>
                      <a:pt x="995" y="441"/>
                    </a:lnTo>
                    <a:lnTo>
                      <a:pt x="998" y="451"/>
                    </a:lnTo>
                    <a:lnTo>
                      <a:pt x="1001" y="459"/>
                    </a:lnTo>
                    <a:lnTo>
                      <a:pt x="1003" y="468"/>
                    </a:lnTo>
                    <a:lnTo>
                      <a:pt x="1008" y="485"/>
                    </a:lnTo>
                    <a:lnTo>
                      <a:pt x="1013" y="502"/>
                    </a:lnTo>
                    <a:lnTo>
                      <a:pt x="1018" y="519"/>
                    </a:lnTo>
                    <a:lnTo>
                      <a:pt x="1023" y="537"/>
                    </a:lnTo>
                    <a:lnTo>
                      <a:pt x="1028" y="554"/>
                    </a:lnTo>
                    <a:lnTo>
                      <a:pt x="1031" y="573"/>
                    </a:lnTo>
                    <a:lnTo>
                      <a:pt x="1036" y="590"/>
                    </a:lnTo>
                    <a:lnTo>
                      <a:pt x="1040" y="607"/>
                    </a:lnTo>
                    <a:lnTo>
                      <a:pt x="1042" y="624"/>
                    </a:lnTo>
                    <a:lnTo>
                      <a:pt x="1045" y="642"/>
                    </a:lnTo>
                    <a:lnTo>
                      <a:pt x="1048" y="661"/>
                    </a:lnTo>
                    <a:lnTo>
                      <a:pt x="1051" y="678"/>
                    </a:lnTo>
                    <a:lnTo>
                      <a:pt x="1052" y="696"/>
                    </a:lnTo>
                    <a:lnTo>
                      <a:pt x="1054" y="713"/>
                    </a:lnTo>
                    <a:lnTo>
                      <a:pt x="1054" y="731"/>
                    </a:lnTo>
                    <a:lnTo>
                      <a:pt x="1056" y="751"/>
                    </a:lnTo>
                    <a:lnTo>
                      <a:pt x="1056" y="757"/>
                    </a:lnTo>
                    <a:lnTo>
                      <a:pt x="1056" y="763"/>
                    </a:lnTo>
                    <a:lnTo>
                      <a:pt x="1054" y="771"/>
                    </a:lnTo>
                    <a:lnTo>
                      <a:pt x="1054" y="778"/>
                    </a:lnTo>
                    <a:lnTo>
                      <a:pt x="1054" y="784"/>
                    </a:lnTo>
                    <a:lnTo>
                      <a:pt x="1053" y="791"/>
                    </a:lnTo>
                    <a:lnTo>
                      <a:pt x="1053" y="797"/>
                    </a:lnTo>
                    <a:lnTo>
                      <a:pt x="1053" y="806"/>
                    </a:lnTo>
                    <a:lnTo>
                      <a:pt x="1052" y="812"/>
                    </a:lnTo>
                    <a:lnTo>
                      <a:pt x="1051" y="818"/>
                    </a:lnTo>
                    <a:lnTo>
                      <a:pt x="1051" y="825"/>
                    </a:lnTo>
                    <a:lnTo>
                      <a:pt x="1051" y="832"/>
                    </a:lnTo>
                    <a:lnTo>
                      <a:pt x="1050" y="838"/>
                    </a:lnTo>
                    <a:lnTo>
                      <a:pt x="1050" y="845"/>
                    </a:lnTo>
                    <a:lnTo>
                      <a:pt x="1050" y="851"/>
                    </a:lnTo>
                    <a:lnTo>
                      <a:pt x="1050" y="857"/>
                    </a:lnTo>
                    <a:lnTo>
                      <a:pt x="1051" y="866"/>
                    </a:lnTo>
                    <a:lnTo>
                      <a:pt x="1052" y="875"/>
                    </a:lnTo>
                    <a:lnTo>
                      <a:pt x="1054" y="884"/>
                    </a:lnTo>
                    <a:lnTo>
                      <a:pt x="1056" y="894"/>
                    </a:lnTo>
                    <a:lnTo>
                      <a:pt x="1058" y="902"/>
                    </a:lnTo>
                    <a:lnTo>
                      <a:pt x="1061" y="913"/>
                    </a:lnTo>
                    <a:lnTo>
                      <a:pt x="1064" y="922"/>
                    </a:lnTo>
                    <a:lnTo>
                      <a:pt x="1067" y="932"/>
                    </a:lnTo>
                    <a:lnTo>
                      <a:pt x="1068" y="941"/>
                    </a:lnTo>
                    <a:lnTo>
                      <a:pt x="1070" y="951"/>
                    </a:lnTo>
                    <a:lnTo>
                      <a:pt x="1073" y="960"/>
                    </a:lnTo>
                    <a:lnTo>
                      <a:pt x="1075" y="969"/>
                    </a:lnTo>
                    <a:lnTo>
                      <a:pt x="1076" y="979"/>
                    </a:lnTo>
                    <a:lnTo>
                      <a:pt x="1079" y="988"/>
                    </a:lnTo>
                    <a:lnTo>
                      <a:pt x="1081" y="996"/>
                    </a:lnTo>
                    <a:lnTo>
                      <a:pt x="1083" y="1006"/>
                    </a:lnTo>
                    <a:lnTo>
                      <a:pt x="1086" y="1041"/>
                    </a:lnTo>
                    <a:lnTo>
                      <a:pt x="1089" y="1076"/>
                    </a:lnTo>
                    <a:lnTo>
                      <a:pt x="1091" y="1111"/>
                    </a:lnTo>
                    <a:lnTo>
                      <a:pt x="1092" y="1146"/>
                    </a:lnTo>
                    <a:lnTo>
                      <a:pt x="1092" y="1181"/>
                    </a:lnTo>
                    <a:lnTo>
                      <a:pt x="1092" y="1216"/>
                    </a:lnTo>
                    <a:lnTo>
                      <a:pt x="1092" y="1251"/>
                    </a:lnTo>
                    <a:lnTo>
                      <a:pt x="1091" y="1286"/>
                    </a:lnTo>
                    <a:lnTo>
                      <a:pt x="1089" y="1320"/>
                    </a:lnTo>
                    <a:lnTo>
                      <a:pt x="1087" y="1355"/>
                    </a:lnTo>
                    <a:lnTo>
                      <a:pt x="1084" y="1389"/>
                    </a:lnTo>
                    <a:lnTo>
                      <a:pt x="1081" y="1425"/>
                    </a:lnTo>
                    <a:lnTo>
                      <a:pt x="1078" y="1459"/>
                    </a:lnTo>
                    <a:lnTo>
                      <a:pt x="1075" y="1494"/>
                    </a:lnTo>
                    <a:lnTo>
                      <a:pt x="1073" y="1528"/>
                    </a:lnTo>
                    <a:lnTo>
                      <a:pt x="1070" y="1564"/>
                    </a:lnTo>
                    <a:lnTo>
                      <a:pt x="1064" y="1614"/>
                    </a:lnTo>
                    <a:lnTo>
                      <a:pt x="1057" y="1662"/>
                    </a:lnTo>
                    <a:lnTo>
                      <a:pt x="1048" y="1707"/>
                    </a:lnTo>
                    <a:lnTo>
                      <a:pt x="1040" y="1751"/>
                    </a:lnTo>
                    <a:lnTo>
                      <a:pt x="1028" y="1792"/>
                    </a:lnTo>
                    <a:lnTo>
                      <a:pt x="1017" y="1832"/>
                    </a:lnTo>
                    <a:lnTo>
                      <a:pt x="1002" y="1871"/>
                    </a:lnTo>
                    <a:lnTo>
                      <a:pt x="987" y="1911"/>
                    </a:lnTo>
                    <a:lnTo>
                      <a:pt x="969" y="1948"/>
                    </a:lnTo>
                    <a:lnTo>
                      <a:pt x="949" y="1985"/>
                    </a:lnTo>
                    <a:lnTo>
                      <a:pt x="929" y="2022"/>
                    </a:lnTo>
                    <a:lnTo>
                      <a:pt x="904" y="2057"/>
                    </a:lnTo>
                    <a:lnTo>
                      <a:pt x="879" y="2094"/>
                    </a:lnTo>
                    <a:lnTo>
                      <a:pt x="851" y="2130"/>
                    </a:lnTo>
                    <a:lnTo>
                      <a:pt x="820" y="2167"/>
                    </a:lnTo>
                    <a:lnTo>
                      <a:pt x="788" y="2206"/>
                    </a:lnTo>
                    <a:lnTo>
                      <a:pt x="772" y="2221"/>
                    </a:lnTo>
                    <a:lnTo>
                      <a:pt x="758" y="2235"/>
                    </a:lnTo>
                    <a:lnTo>
                      <a:pt x="743" y="2247"/>
                    </a:lnTo>
                    <a:lnTo>
                      <a:pt x="728" y="2261"/>
                    </a:lnTo>
                    <a:lnTo>
                      <a:pt x="713" y="2272"/>
                    </a:lnTo>
                    <a:lnTo>
                      <a:pt x="697" y="2282"/>
                    </a:lnTo>
                    <a:lnTo>
                      <a:pt x="682" y="2291"/>
                    </a:lnTo>
                    <a:lnTo>
                      <a:pt x="666" y="2301"/>
                    </a:lnTo>
                    <a:lnTo>
                      <a:pt x="649" y="2310"/>
                    </a:lnTo>
                    <a:lnTo>
                      <a:pt x="632" y="2318"/>
                    </a:lnTo>
                    <a:lnTo>
                      <a:pt x="615" y="2326"/>
                    </a:lnTo>
                    <a:lnTo>
                      <a:pt x="599" y="2334"/>
                    </a:lnTo>
                    <a:lnTo>
                      <a:pt x="581" y="2343"/>
                    </a:lnTo>
                    <a:lnTo>
                      <a:pt x="562" y="2351"/>
                    </a:lnTo>
                    <a:lnTo>
                      <a:pt x="544" y="2358"/>
                    </a:lnTo>
                    <a:lnTo>
                      <a:pt x="526" y="2368"/>
                    </a:lnTo>
                    <a:lnTo>
                      <a:pt x="505" y="2376"/>
                    </a:lnTo>
                    <a:lnTo>
                      <a:pt x="485" y="2384"/>
                    </a:lnTo>
                    <a:lnTo>
                      <a:pt x="462" y="2391"/>
                    </a:lnTo>
                    <a:lnTo>
                      <a:pt x="439" y="2400"/>
                    </a:lnTo>
                    <a:lnTo>
                      <a:pt x="415" y="2406"/>
                    </a:lnTo>
                    <a:lnTo>
                      <a:pt x="390" y="2412"/>
                    </a:lnTo>
                    <a:lnTo>
                      <a:pt x="365" y="2417"/>
                    </a:lnTo>
                    <a:lnTo>
                      <a:pt x="339" y="2422"/>
                    </a:lnTo>
                    <a:lnTo>
                      <a:pt x="312" y="2424"/>
                    </a:lnTo>
                    <a:lnTo>
                      <a:pt x="288" y="2426"/>
                    </a:lnTo>
                    <a:lnTo>
                      <a:pt x="262" y="2426"/>
                    </a:lnTo>
                    <a:lnTo>
                      <a:pt x="238" y="2423"/>
                    </a:lnTo>
                    <a:lnTo>
                      <a:pt x="214" y="2419"/>
                    </a:lnTo>
                    <a:lnTo>
                      <a:pt x="192" y="2413"/>
                    </a:lnTo>
                    <a:lnTo>
                      <a:pt x="172" y="2405"/>
                    </a:lnTo>
                    <a:lnTo>
                      <a:pt x="153" y="2395"/>
                    </a:lnTo>
                    <a:lnTo>
                      <a:pt x="139" y="2395"/>
                    </a:lnTo>
                    <a:lnTo>
                      <a:pt x="125" y="2396"/>
                    </a:lnTo>
                    <a:lnTo>
                      <a:pt x="111" y="2395"/>
                    </a:lnTo>
                    <a:lnTo>
                      <a:pt x="97" y="2395"/>
                    </a:lnTo>
                    <a:lnTo>
                      <a:pt x="84" y="2391"/>
                    </a:lnTo>
                    <a:lnTo>
                      <a:pt x="72" y="2389"/>
                    </a:lnTo>
                    <a:lnTo>
                      <a:pt x="59" y="2384"/>
                    </a:lnTo>
                    <a:lnTo>
                      <a:pt x="50" y="2379"/>
                    </a:lnTo>
                    <a:lnTo>
                      <a:pt x="39" y="2372"/>
                    </a:lnTo>
                    <a:lnTo>
                      <a:pt x="30" y="2363"/>
                    </a:lnTo>
                    <a:lnTo>
                      <a:pt x="21" y="2355"/>
                    </a:lnTo>
                    <a:lnTo>
                      <a:pt x="14" y="2345"/>
                    </a:lnTo>
                    <a:lnTo>
                      <a:pt x="8" y="2333"/>
                    </a:lnTo>
                    <a:lnTo>
                      <a:pt x="4" y="2321"/>
                    </a:lnTo>
                    <a:lnTo>
                      <a:pt x="2" y="2306"/>
                    </a:lnTo>
                    <a:lnTo>
                      <a:pt x="1" y="2291"/>
                    </a:lnTo>
                    <a:lnTo>
                      <a:pt x="0" y="2277"/>
                    </a:lnTo>
                    <a:lnTo>
                      <a:pt x="1" y="2263"/>
                    </a:lnTo>
                    <a:lnTo>
                      <a:pt x="3" y="2249"/>
                    </a:lnTo>
                    <a:lnTo>
                      <a:pt x="8" y="2236"/>
                    </a:lnTo>
                    <a:lnTo>
                      <a:pt x="12" y="2224"/>
                    </a:lnTo>
                    <a:lnTo>
                      <a:pt x="18" y="2212"/>
                    </a:lnTo>
                    <a:lnTo>
                      <a:pt x="25" y="2200"/>
                    </a:lnTo>
                    <a:lnTo>
                      <a:pt x="32" y="2190"/>
                    </a:lnTo>
                    <a:lnTo>
                      <a:pt x="41" y="2178"/>
                    </a:lnTo>
                    <a:lnTo>
                      <a:pt x="50" y="2168"/>
                    </a:lnTo>
                    <a:lnTo>
                      <a:pt x="58" y="2157"/>
                    </a:lnTo>
                    <a:lnTo>
                      <a:pt x="68" y="2146"/>
                    </a:lnTo>
                    <a:lnTo>
                      <a:pt x="76" y="2136"/>
                    </a:lnTo>
                    <a:lnTo>
                      <a:pt x="86" y="2127"/>
                    </a:lnTo>
                    <a:lnTo>
                      <a:pt x="95" y="2116"/>
                    </a:lnTo>
                    <a:lnTo>
                      <a:pt x="103" y="2106"/>
                    </a:lnTo>
                    <a:lnTo>
                      <a:pt x="112" y="2092"/>
                    </a:lnTo>
                    <a:lnTo>
                      <a:pt x="120" y="2080"/>
                    </a:lnTo>
                    <a:lnTo>
                      <a:pt x="128" y="2067"/>
                    </a:lnTo>
                    <a:lnTo>
                      <a:pt x="137" y="2055"/>
                    </a:lnTo>
                    <a:lnTo>
                      <a:pt x="145" y="2041"/>
                    </a:lnTo>
                    <a:lnTo>
                      <a:pt x="153" y="2029"/>
                    </a:lnTo>
                    <a:lnTo>
                      <a:pt x="162" y="2017"/>
                    </a:lnTo>
                    <a:lnTo>
                      <a:pt x="170" y="2004"/>
                    </a:lnTo>
                    <a:lnTo>
                      <a:pt x="178" y="1990"/>
                    </a:lnTo>
                    <a:lnTo>
                      <a:pt x="186" y="1978"/>
                    </a:lnTo>
                    <a:lnTo>
                      <a:pt x="194" y="1964"/>
                    </a:lnTo>
                    <a:lnTo>
                      <a:pt x="202" y="1952"/>
                    </a:lnTo>
                    <a:lnTo>
                      <a:pt x="210" y="1939"/>
                    </a:lnTo>
                    <a:lnTo>
                      <a:pt x="217" y="1926"/>
                    </a:lnTo>
                    <a:lnTo>
                      <a:pt x="225" y="1912"/>
                    </a:lnTo>
                    <a:lnTo>
                      <a:pt x="233" y="1900"/>
                    </a:lnTo>
                    <a:lnTo>
                      <a:pt x="245" y="1874"/>
                    </a:lnTo>
                    <a:lnTo>
                      <a:pt x="260" y="1849"/>
                    </a:lnTo>
                    <a:lnTo>
                      <a:pt x="274" y="1824"/>
                    </a:lnTo>
                    <a:lnTo>
                      <a:pt x="289" y="1799"/>
                    </a:lnTo>
                    <a:lnTo>
                      <a:pt x="305" y="1775"/>
                    </a:lnTo>
                    <a:lnTo>
                      <a:pt x="319" y="1752"/>
                    </a:lnTo>
                    <a:lnTo>
                      <a:pt x="335" y="1727"/>
                    </a:lnTo>
                    <a:lnTo>
                      <a:pt x="351" y="1704"/>
                    </a:lnTo>
                    <a:lnTo>
                      <a:pt x="367" y="1679"/>
                    </a:lnTo>
                    <a:lnTo>
                      <a:pt x="382" y="1655"/>
                    </a:lnTo>
                    <a:lnTo>
                      <a:pt x="396" y="1631"/>
                    </a:lnTo>
                    <a:lnTo>
                      <a:pt x="412" y="1607"/>
                    </a:lnTo>
                    <a:lnTo>
                      <a:pt x="426" y="1581"/>
                    </a:lnTo>
                    <a:lnTo>
                      <a:pt x="440" y="1557"/>
                    </a:lnTo>
                    <a:lnTo>
                      <a:pt x="453" y="1531"/>
                    </a:lnTo>
                    <a:lnTo>
                      <a:pt x="466" y="1504"/>
                    </a:lnTo>
                    <a:lnTo>
                      <a:pt x="490" y="1447"/>
                    </a:lnTo>
                    <a:lnTo>
                      <a:pt x="516" y="1387"/>
                    </a:lnTo>
                    <a:lnTo>
                      <a:pt x="542" y="1326"/>
                    </a:lnTo>
                    <a:lnTo>
                      <a:pt x="567" y="1264"/>
                    </a:lnTo>
                    <a:lnTo>
                      <a:pt x="592" y="1198"/>
                    </a:lnTo>
                    <a:lnTo>
                      <a:pt x="614" y="1132"/>
                    </a:lnTo>
                    <a:lnTo>
                      <a:pt x="634" y="1066"/>
                    </a:lnTo>
                    <a:lnTo>
                      <a:pt x="653" y="999"/>
                    </a:lnTo>
                    <a:lnTo>
                      <a:pt x="666" y="932"/>
                    </a:lnTo>
                    <a:lnTo>
                      <a:pt x="677" y="865"/>
                    </a:lnTo>
                    <a:lnTo>
                      <a:pt x="683" y="797"/>
                    </a:lnTo>
                    <a:lnTo>
                      <a:pt x="685" y="731"/>
                    </a:lnTo>
                    <a:lnTo>
                      <a:pt x="681" y="666"/>
                    </a:lnTo>
                    <a:lnTo>
                      <a:pt x="671" y="601"/>
                    </a:lnTo>
                    <a:lnTo>
                      <a:pt x="654" y="539"/>
                    </a:lnTo>
                    <a:lnTo>
                      <a:pt x="632" y="478"/>
                    </a:lnTo>
                    <a:lnTo>
                      <a:pt x="609" y="463"/>
                    </a:lnTo>
                    <a:lnTo>
                      <a:pt x="588" y="447"/>
                    </a:lnTo>
                    <a:lnTo>
                      <a:pt x="567" y="429"/>
                    </a:lnTo>
                    <a:lnTo>
                      <a:pt x="548" y="410"/>
                    </a:lnTo>
                    <a:lnTo>
                      <a:pt x="528" y="390"/>
                    </a:lnTo>
                    <a:lnTo>
                      <a:pt x="510" y="370"/>
                    </a:lnTo>
                    <a:lnTo>
                      <a:pt x="492" y="349"/>
                    </a:lnTo>
                    <a:lnTo>
                      <a:pt x="473" y="329"/>
                    </a:lnTo>
                    <a:lnTo>
                      <a:pt x="454" y="307"/>
                    </a:lnTo>
                    <a:lnTo>
                      <a:pt x="434" y="286"/>
                    </a:lnTo>
                    <a:lnTo>
                      <a:pt x="415" y="266"/>
                    </a:lnTo>
                    <a:lnTo>
                      <a:pt x="396" y="249"/>
                    </a:lnTo>
                    <a:lnTo>
                      <a:pt x="374" y="231"/>
                    </a:lnTo>
                    <a:lnTo>
                      <a:pt x="355" y="216"/>
                    </a:lnTo>
                    <a:lnTo>
                      <a:pt x="333" y="202"/>
                    </a:lnTo>
                    <a:lnTo>
                      <a:pt x="310" y="192"/>
                    </a:lnTo>
                    <a:lnTo>
                      <a:pt x="293" y="182"/>
                    </a:lnTo>
                    <a:lnTo>
                      <a:pt x="278" y="172"/>
                    </a:lnTo>
                    <a:lnTo>
                      <a:pt x="266" y="160"/>
                    </a:lnTo>
                    <a:lnTo>
                      <a:pt x="257" y="147"/>
                    </a:lnTo>
                    <a:lnTo>
                      <a:pt x="250" y="132"/>
                    </a:lnTo>
                    <a:lnTo>
                      <a:pt x="246" y="118"/>
                    </a:lnTo>
                    <a:lnTo>
                      <a:pt x="244" y="103"/>
                    </a:lnTo>
                    <a:lnTo>
                      <a:pt x="245" y="88"/>
                    </a:lnTo>
                    <a:lnTo>
                      <a:pt x="249" y="74"/>
                    </a:lnTo>
                    <a:lnTo>
                      <a:pt x="255" y="60"/>
                    </a:lnTo>
                    <a:lnTo>
                      <a:pt x="262" y="49"/>
                    </a:lnTo>
                    <a:lnTo>
                      <a:pt x="275" y="39"/>
                    </a:lnTo>
                    <a:lnTo>
                      <a:pt x="288" y="31"/>
                    </a:lnTo>
                    <a:lnTo>
                      <a:pt x="305" y="26"/>
                    </a:lnTo>
                    <a:lnTo>
                      <a:pt x="323" y="24"/>
                    </a:lnTo>
                    <a:lnTo>
                      <a:pt x="346" y="26"/>
                    </a:lnTo>
                    <a:lnTo>
                      <a:pt x="346" y="26"/>
                    </a:lnTo>
                    <a:close/>
                  </a:path>
                </a:pathLst>
              </a:custGeom>
              <a:solidFill>
                <a:srgbClr val="B7F7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4" name="Freeform 37"/>
              <p:cNvSpPr>
                <a:spLocks/>
              </p:cNvSpPr>
              <p:nvPr/>
            </p:nvSpPr>
            <p:spPr bwMode="auto">
              <a:xfrm>
                <a:off x="2022361" y="3447628"/>
                <a:ext cx="296862" cy="773113"/>
              </a:xfrm>
              <a:custGeom>
                <a:avLst/>
                <a:gdLst/>
                <a:ahLst/>
                <a:cxnLst>
                  <a:cxn ang="0">
                    <a:pos x="874" y="105"/>
                  </a:cxn>
                  <a:cxn ang="0">
                    <a:pos x="903" y="111"/>
                  </a:cxn>
                  <a:cxn ang="0">
                    <a:pos x="926" y="135"/>
                  </a:cxn>
                  <a:cxn ang="0">
                    <a:pos x="920" y="163"/>
                  </a:cxn>
                  <a:cxn ang="0">
                    <a:pos x="889" y="180"/>
                  </a:cxn>
                  <a:cxn ang="0">
                    <a:pos x="844" y="185"/>
                  </a:cxn>
                  <a:cxn ang="0">
                    <a:pos x="807" y="198"/>
                  </a:cxn>
                  <a:cxn ang="0">
                    <a:pos x="767" y="210"/>
                  </a:cxn>
                  <a:cxn ang="0">
                    <a:pos x="695" y="224"/>
                  </a:cxn>
                  <a:cxn ang="0">
                    <a:pos x="619" y="242"/>
                  </a:cxn>
                  <a:cxn ang="0">
                    <a:pos x="551" y="279"/>
                  </a:cxn>
                  <a:cxn ang="0">
                    <a:pos x="514" y="319"/>
                  </a:cxn>
                  <a:cxn ang="0">
                    <a:pos x="500" y="356"/>
                  </a:cxn>
                  <a:cxn ang="0">
                    <a:pos x="485" y="390"/>
                  </a:cxn>
                  <a:cxn ang="0">
                    <a:pos x="464" y="429"/>
                  </a:cxn>
                  <a:cxn ang="0">
                    <a:pos x="434" y="485"/>
                  </a:cxn>
                  <a:cxn ang="0">
                    <a:pos x="409" y="546"/>
                  </a:cxn>
                  <a:cxn ang="0">
                    <a:pos x="395" y="623"/>
                  </a:cxn>
                  <a:cxn ang="0">
                    <a:pos x="417" y="763"/>
                  </a:cxn>
                  <a:cxn ang="0">
                    <a:pos x="468" y="900"/>
                  </a:cxn>
                  <a:cxn ang="0">
                    <a:pos x="517" y="1034"/>
                  </a:cxn>
                  <a:cxn ang="0">
                    <a:pos x="545" y="1184"/>
                  </a:cxn>
                  <a:cxn ang="0">
                    <a:pos x="553" y="1323"/>
                  </a:cxn>
                  <a:cxn ang="0">
                    <a:pos x="548" y="1472"/>
                  </a:cxn>
                  <a:cxn ang="0">
                    <a:pos x="537" y="1593"/>
                  </a:cxn>
                  <a:cxn ang="0">
                    <a:pos x="523" y="1759"/>
                  </a:cxn>
                  <a:cxn ang="0">
                    <a:pos x="517" y="1898"/>
                  </a:cxn>
                  <a:cxn ang="0">
                    <a:pos x="531" y="1943"/>
                  </a:cxn>
                  <a:cxn ang="0">
                    <a:pos x="557" y="1978"/>
                  </a:cxn>
                  <a:cxn ang="0">
                    <a:pos x="603" y="2065"/>
                  </a:cxn>
                  <a:cxn ang="0">
                    <a:pos x="623" y="2156"/>
                  </a:cxn>
                  <a:cxn ang="0">
                    <a:pos x="610" y="2250"/>
                  </a:cxn>
                  <a:cxn ang="0">
                    <a:pos x="580" y="2304"/>
                  </a:cxn>
                  <a:cxn ang="0">
                    <a:pos x="540" y="2334"/>
                  </a:cxn>
                  <a:cxn ang="0">
                    <a:pos x="491" y="2351"/>
                  </a:cxn>
                  <a:cxn ang="0">
                    <a:pos x="424" y="2346"/>
                  </a:cxn>
                  <a:cxn ang="0">
                    <a:pos x="364" y="2314"/>
                  </a:cxn>
                  <a:cxn ang="0">
                    <a:pos x="315" y="2262"/>
                  </a:cxn>
                  <a:cxn ang="0">
                    <a:pos x="198" y="2067"/>
                  </a:cxn>
                  <a:cxn ang="0">
                    <a:pos x="48" y="1625"/>
                  </a:cxn>
                  <a:cxn ang="0">
                    <a:pos x="0" y="1155"/>
                  </a:cxn>
                  <a:cxn ang="0">
                    <a:pos x="26" y="774"/>
                  </a:cxn>
                  <a:cxn ang="0">
                    <a:pos x="41" y="712"/>
                  </a:cxn>
                  <a:cxn ang="0">
                    <a:pos x="64" y="652"/>
                  </a:cxn>
                  <a:cxn ang="0">
                    <a:pos x="86" y="592"/>
                  </a:cxn>
                  <a:cxn ang="0">
                    <a:pos x="130" y="448"/>
                  </a:cxn>
                  <a:cxn ang="0">
                    <a:pos x="193" y="314"/>
                  </a:cxn>
                  <a:cxn ang="0">
                    <a:pos x="277" y="192"/>
                  </a:cxn>
                  <a:cxn ang="0">
                    <a:pos x="423" y="83"/>
                  </a:cxn>
                  <a:cxn ang="0">
                    <a:pos x="651" y="5"/>
                  </a:cxn>
                  <a:cxn ang="0">
                    <a:pos x="827" y="38"/>
                  </a:cxn>
                </a:cxnLst>
                <a:rect l="0" t="0" r="r" b="b"/>
                <a:pathLst>
                  <a:path w="928" h="2352">
                    <a:moveTo>
                      <a:pt x="851" y="100"/>
                    </a:moveTo>
                    <a:lnTo>
                      <a:pt x="857" y="100"/>
                    </a:lnTo>
                    <a:lnTo>
                      <a:pt x="864" y="102"/>
                    </a:lnTo>
                    <a:lnTo>
                      <a:pt x="868" y="104"/>
                    </a:lnTo>
                    <a:lnTo>
                      <a:pt x="874" y="105"/>
                    </a:lnTo>
                    <a:lnTo>
                      <a:pt x="879" y="105"/>
                    </a:lnTo>
                    <a:lnTo>
                      <a:pt x="884" y="108"/>
                    </a:lnTo>
                    <a:lnTo>
                      <a:pt x="889" y="109"/>
                    </a:lnTo>
                    <a:lnTo>
                      <a:pt x="895" y="110"/>
                    </a:lnTo>
                    <a:lnTo>
                      <a:pt x="903" y="111"/>
                    </a:lnTo>
                    <a:lnTo>
                      <a:pt x="909" y="115"/>
                    </a:lnTo>
                    <a:lnTo>
                      <a:pt x="916" y="119"/>
                    </a:lnTo>
                    <a:lnTo>
                      <a:pt x="920" y="125"/>
                    </a:lnTo>
                    <a:lnTo>
                      <a:pt x="923" y="128"/>
                    </a:lnTo>
                    <a:lnTo>
                      <a:pt x="926" y="135"/>
                    </a:lnTo>
                    <a:lnTo>
                      <a:pt x="927" y="141"/>
                    </a:lnTo>
                    <a:lnTo>
                      <a:pt x="928" y="147"/>
                    </a:lnTo>
                    <a:lnTo>
                      <a:pt x="926" y="153"/>
                    </a:lnTo>
                    <a:lnTo>
                      <a:pt x="925" y="158"/>
                    </a:lnTo>
                    <a:lnTo>
                      <a:pt x="920" y="163"/>
                    </a:lnTo>
                    <a:lnTo>
                      <a:pt x="917" y="169"/>
                    </a:lnTo>
                    <a:lnTo>
                      <a:pt x="911" y="172"/>
                    </a:lnTo>
                    <a:lnTo>
                      <a:pt x="905" y="176"/>
                    </a:lnTo>
                    <a:lnTo>
                      <a:pt x="896" y="179"/>
                    </a:lnTo>
                    <a:lnTo>
                      <a:pt x="889" y="180"/>
                    </a:lnTo>
                    <a:lnTo>
                      <a:pt x="878" y="180"/>
                    </a:lnTo>
                    <a:lnTo>
                      <a:pt x="870" y="181"/>
                    </a:lnTo>
                    <a:lnTo>
                      <a:pt x="861" y="182"/>
                    </a:lnTo>
                    <a:lnTo>
                      <a:pt x="853" y="183"/>
                    </a:lnTo>
                    <a:lnTo>
                      <a:pt x="844" y="185"/>
                    </a:lnTo>
                    <a:lnTo>
                      <a:pt x="837" y="187"/>
                    </a:lnTo>
                    <a:lnTo>
                      <a:pt x="829" y="190"/>
                    </a:lnTo>
                    <a:lnTo>
                      <a:pt x="822" y="193"/>
                    </a:lnTo>
                    <a:lnTo>
                      <a:pt x="815" y="194"/>
                    </a:lnTo>
                    <a:lnTo>
                      <a:pt x="807" y="198"/>
                    </a:lnTo>
                    <a:lnTo>
                      <a:pt x="799" y="200"/>
                    </a:lnTo>
                    <a:lnTo>
                      <a:pt x="793" y="203"/>
                    </a:lnTo>
                    <a:lnTo>
                      <a:pt x="784" y="205"/>
                    </a:lnTo>
                    <a:lnTo>
                      <a:pt x="777" y="208"/>
                    </a:lnTo>
                    <a:lnTo>
                      <a:pt x="767" y="210"/>
                    </a:lnTo>
                    <a:lnTo>
                      <a:pt x="760" y="213"/>
                    </a:lnTo>
                    <a:lnTo>
                      <a:pt x="743" y="216"/>
                    </a:lnTo>
                    <a:lnTo>
                      <a:pt x="727" y="219"/>
                    </a:lnTo>
                    <a:lnTo>
                      <a:pt x="711" y="221"/>
                    </a:lnTo>
                    <a:lnTo>
                      <a:pt x="695" y="224"/>
                    </a:lnTo>
                    <a:lnTo>
                      <a:pt x="679" y="226"/>
                    </a:lnTo>
                    <a:lnTo>
                      <a:pt x="664" y="230"/>
                    </a:lnTo>
                    <a:lnTo>
                      <a:pt x="649" y="233"/>
                    </a:lnTo>
                    <a:lnTo>
                      <a:pt x="634" y="238"/>
                    </a:lnTo>
                    <a:lnTo>
                      <a:pt x="619" y="242"/>
                    </a:lnTo>
                    <a:lnTo>
                      <a:pt x="605" y="247"/>
                    </a:lnTo>
                    <a:lnTo>
                      <a:pt x="590" y="253"/>
                    </a:lnTo>
                    <a:lnTo>
                      <a:pt x="578" y="262"/>
                    </a:lnTo>
                    <a:lnTo>
                      <a:pt x="563" y="269"/>
                    </a:lnTo>
                    <a:lnTo>
                      <a:pt x="551" y="279"/>
                    </a:lnTo>
                    <a:lnTo>
                      <a:pt x="539" y="290"/>
                    </a:lnTo>
                    <a:lnTo>
                      <a:pt x="527" y="303"/>
                    </a:lnTo>
                    <a:lnTo>
                      <a:pt x="522" y="307"/>
                    </a:lnTo>
                    <a:lnTo>
                      <a:pt x="518" y="313"/>
                    </a:lnTo>
                    <a:lnTo>
                      <a:pt x="514" y="319"/>
                    </a:lnTo>
                    <a:lnTo>
                      <a:pt x="511" y="326"/>
                    </a:lnTo>
                    <a:lnTo>
                      <a:pt x="507" y="332"/>
                    </a:lnTo>
                    <a:lnTo>
                      <a:pt x="505" y="340"/>
                    </a:lnTo>
                    <a:lnTo>
                      <a:pt x="501" y="347"/>
                    </a:lnTo>
                    <a:lnTo>
                      <a:pt x="500" y="356"/>
                    </a:lnTo>
                    <a:lnTo>
                      <a:pt x="496" y="362"/>
                    </a:lnTo>
                    <a:lnTo>
                      <a:pt x="494" y="369"/>
                    </a:lnTo>
                    <a:lnTo>
                      <a:pt x="490" y="375"/>
                    </a:lnTo>
                    <a:lnTo>
                      <a:pt x="489" y="384"/>
                    </a:lnTo>
                    <a:lnTo>
                      <a:pt x="485" y="390"/>
                    </a:lnTo>
                    <a:lnTo>
                      <a:pt x="483" y="397"/>
                    </a:lnTo>
                    <a:lnTo>
                      <a:pt x="480" y="403"/>
                    </a:lnTo>
                    <a:lnTo>
                      <a:pt x="478" y="409"/>
                    </a:lnTo>
                    <a:lnTo>
                      <a:pt x="470" y="419"/>
                    </a:lnTo>
                    <a:lnTo>
                      <a:pt x="464" y="429"/>
                    </a:lnTo>
                    <a:lnTo>
                      <a:pt x="457" y="440"/>
                    </a:lnTo>
                    <a:lnTo>
                      <a:pt x="451" y="451"/>
                    </a:lnTo>
                    <a:lnTo>
                      <a:pt x="445" y="462"/>
                    </a:lnTo>
                    <a:lnTo>
                      <a:pt x="439" y="473"/>
                    </a:lnTo>
                    <a:lnTo>
                      <a:pt x="434" y="485"/>
                    </a:lnTo>
                    <a:lnTo>
                      <a:pt x="428" y="497"/>
                    </a:lnTo>
                    <a:lnTo>
                      <a:pt x="421" y="508"/>
                    </a:lnTo>
                    <a:lnTo>
                      <a:pt x="417" y="522"/>
                    </a:lnTo>
                    <a:lnTo>
                      <a:pt x="413" y="534"/>
                    </a:lnTo>
                    <a:lnTo>
                      <a:pt x="409" y="546"/>
                    </a:lnTo>
                    <a:lnTo>
                      <a:pt x="404" y="558"/>
                    </a:lnTo>
                    <a:lnTo>
                      <a:pt x="401" y="570"/>
                    </a:lnTo>
                    <a:lnTo>
                      <a:pt x="398" y="583"/>
                    </a:lnTo>
                    <a:lnTo>
                      <a:pt x="397" y="596"/>
                    </a:lnTo>
                    <a:lnTo>
                      <a:pt x="395" y="623"/>
                    </a:lnTo>
                    <a:lnTo>
                      <a:pt x="395" y="651"/>
                    </a:lnTo>
                    <a:lnTo>
                      <a:pt x="396" y="679"/>
                    </a:lnTo>
                    <a:lnTo>
                      <a:pt x="402" y="707"/>
                    </a:lnTo>
                    <a:lnTo>
                      <a:pt x="408" y="735"/>
                    </a:lnTo>
                    <a:lnTo>
                      <a:pt x="417" y="763"/>
                    </a:lnTo>
                    <a:lnTo>
                      <a:pt x="425" y="790"/>
                    </a:lnTo>
                    <a:lnTo>
                      <a:pt x="435" y="818"/>
                    </a:lnTo>
                    <a:lnTo>
                      <a:pt x="446" y="845"/>
                    </a:lnTo>
                    <a:lnTo>
                      <a:pt x="457" y="873"/>
                    </a:lnTo>
                    <a:lnTo>
                      <a:pt x="468" y="900"/>
                    </a:lnTo>
                    <a:lnTo>
                      <a:pt x="479" y="927"/>
                    </a:lnTo>
                    <a:lnTo>
                      <a:pt x="490" y="954"/>
                    </a:lnTo>
                    <a:lnTo>
                      <a:pt x="500" y="980"/>
                    </a:lnTo>
                    <a:lnTo>
                      <a:pt x="508" y="1007"/>
                    </a:lnTo>
                    <a:lnTo>
                      <a:pt x="517" y="1034"/>
                    </a:lnTo>
                    <a:lnTo>
                      <a:pt x="524" y="1066"/>
                    </a:lnTo>
                    <a:lnTo>
                      <a:pt x="530" y="1098"/>
                    </a:lnTo>
                    <a:lnTo>
                      <a:pt x="536" y="1127"/>
                    </a:lnTo>
                    <a:lnTo>
                      <a:pt x="541" y="1156"/>
                    </a:lnTo>
                    <a:lnTo>
                      <a:pt x="545" y="1184"/>
                    </a:lnTo>
                    <a:lnTo>
                      <a:pt x="547" y="1214"/>
                    </a:lnTo>
                    <a:lnTo>
                      <a:pt x="550" y="1240"/>
                    </a:lnTo>
                    <a:lnTo>
                      <a:pt x="552" y="1268"/>
                    </a:lnTo>
                    <a:lnTo>
                      <a:pt x="553" y="1295"/>
                    </a:lnTo>
                    <a:lnTo>
                      <a:pt x="553" y="1323"/>
                    </a:lnTo>
                    <a:lnTo>
                      <a:pt x="553" y="1351"/>
                    </a:lnTo>
                    <a:lnTo>
                      <a:pt x="553" y="1381"/>
                    </a:lnTo>
                    <a:lnTo>
                      <a:pt x="552" y="1410"/>
                    </a:lnTo>
                    <a:lnTo>
                      <a:pt x="551" y="1441"/>
                    </a:lnTo>
                    <a:lnTo>
                      <a:pt x="548" y="1472"/>
                    </a:lnTo>
                    <a:lnTo>
                      <a:pt x="546" y="1505"/>
                    </a:lnTo>
                    <a:lnTo>
                      <a:pt x="545" y="1520"/>
                    </a:lnTo>
                    <a:lnTo>
                      <a:pt x="542" y="1539"/>
                    </a:lnTo>
                    <a:lnTo>
                      <a:pt x="540" y="1564"/>
                    </a:lnTo>
                    <a:lnTo>
                      <a:pt x="537" y="1593"/>
                    </a:lnTo>
                    <a:lnTo>
                      <a:pt x="534" y="1622"/>
                    </a:lnTo>
                    <a:lnTo>
                      <a:pt x="531" y="1655"/>
                    </a:lnTo>
                    <a:lnTo>
                      <a:pt x="528" y="1690"/>
                    </a:lnTo>
                    <a:lnTo>
                      <a:pt x="525" y="1726"/>
                    </a:lnTo>
                    <a:lnTo>
                      <a:pt x="523" y="1759"/>
                    </a:lnTo>
                    <a:lnTo>
                      <a:pt x="520" y="1793"/>
                    </a:lnTo>
                    <a:lnTo>
                      <a:pt x="518" y="1824"/>
                    </a:lnTo>
                    <a:lnTo>
                      <a:pt x="518" y="1853"/>
                    </a:lnTo>
                    <a:lnTo>
                      <a:pt x="517" y="1878"/>
                    </a:lnTo>
                    <a:lnTo>
                      <a:pt x="517" y="1898"/>
                    </a:lnTo>
                    <a:lnTo>
                      <a:pt x="518" y="1914"/>
                    </a:lnTo>
                    <a:lnTo>
                      <a:pt x="520" y="1924"/>
                    </a:lnTo>
                    <a:lnTo>
                      <a:pt x="523" y="1930"/>
                    </a:lnTo>
                    <a:lnTo>
                      <a:pt x="527" y="1937"/>
                    </a:lnTo>
                    <a:lnTo>
                      <a:pt x="531" y="1943"/>
                    </a:lnTo>
                    <a:lnTo>
                      <a:pt x="536" y="1951"/>
                    </a:lnTo>
                    <a:lnTo>
                      <a:pt x="541" y="1957"/>
                    </a:lnTo>
                    <a:lnTo>
                      <a:pt x="547" y="1963"/>
                    </a:lnTo>
                    <a:lnTo>
                      <a:pt x="552" y="1970"/>
                    </a:lnTo>
                    <a:lnTo>
                      <a:pt x="557" y="1978"/>
                    </a:lnTo>
                    <a:lnTo>
                      <a:pt x="568" y="1995"/>
                    </a:lnTo>
                    <a:lnTo>
                      <a:pt x="578" y="2013"/>
                    </a:lnTo>
                    <a:lnTo>
                      <a:pt x="588" y="2030"/>
                    </a:lnTo>
                    <a:lnTo>
                      <a:pt x="596" y="2048"/>
                    </a:lnTo>
                    <a:lnTo>
                      <a:pt x="603" y="2065"/>
                    </a:lnTo>
                    <a:lnTo>
                      <a:pt x="610" y="2084"/>
                    </a:lnTo>
                    <a:lnTo>
                      <a:pt x="614" y="2101"/>
                    </a:lnTo>
                    <a:lnTo>
                      <a:pt x="619" y="2119"/>
                    </a:lnTo>
                    <a:lnTo>
                      <a:pt x="622" y="2138"/>
                    </a:lnTo>
                    <a:lnTo>
                      <a:pt x="623" y="2156"/>
                    </a:lnTo>
                    <a:lnTo>
                      <a:pt x="623" y="2174"/>
                    </a:lnTo>
                    <a:lnTo>
                      <a:pt x="623" y="2192"/>
                    </a:lnTo>
                    <a:lnTo>
                      <a:pt x="619" y="2211"/>
                    </a:lnTo>
                    <a:lnTo>
                      <a:pt x="616" y="2230"/>
                    </a:lnTo>
                    <a:lnTo>
                      <a:pt x="610" y="2250"/>
                    </a:lnTo>
                    <a:lnTo>
                      <a:pt x="603" y="2269"/>
                    </a:lnTo>
                    <a:lnTo>
                      <a:pt x="597" y="2278"/>
                    </a:lnTo>
                    <a:lnTo>
                      <a:pt x="592" y="2286"/>
                    </a:lnTo>
                    <a:lnTo>
                      <a:pt x="586" y="2295"/>
                    </a:lnTo>
                    <a:lnTo>
                      <a:pt x="580" y="2304"/>
                    </a:lnTo>
                    <a:lnTo>
                      <a:pt x="573" y="2311"/>
                    </a:lnTo>
                    <a:lnTo>
                      <a:pt x="566" y="2317"/>
                    </a:lnTo>
                    <a:lnTo>
                      <a:pt x="557" y="2323"/>
                    </a:lnTo>
                    <a:lnTo>
                      <a:pt x="548" y="2329"/>
                    </a:lnTo>
                    <a:lnTo>
                      <a:pt x="540" y="2334"/>
                    </a:lnTo>
                    <a:lnTo>
                      <a:pt x="530" y="2339"/>
                    </a:lnTo>
                    <a:lnTo>
                      <a:pt x="522" y="2343"/>
                    </a:lnTo>
                    <a:lnTo>
                      <a:pt x="512" y="2346"/>
                    </a:lnTo>
                    <a:lnTo>
                      <a:pt x="501" y="2349"/>
                    </a:lnTo>
                    <a:lnTo>
                      <a:pt x="491" y="2351"/>
                    </a:lnTo>
                    <a:lnTo>
                      <a:pt x="480" y="2352"/>
                    </a:lnTo>
                    <a:lnTo>
                      <a:pt x="470" y="2352"/>
                    </a:lnTo>
                    <a:lnTo>
                      <a:pt x="454" y="2351"/>
                    </a:lnTo>
                    <a:lnTo>
                      <a:pt x="439" y="2350"/>
                    </a:lnTo>
                    <a:lnTo>
                      <a:pt x="424" y="2346"/>
                    </a:lnTo>
                    <a:lnTo>
                      <a:pt x="412" y="2341"/>
                    </a:lnTo>
                    <a:lnTo>
                      <a:pt x="398" y="2335"/>
                    </a:lnTo>
                    <a:lnTo>
                      <a:pt x="387" y="2330"/>
                    </a:lnTo>
                    <a:lnTo>
                      <a:pt x="374" y="2322"/>
                    </a:lnTo>
                    <a:lnTo>
                      <a:pt x="364" y="2314"/>
                    </a:lnTo>
                    <a:lnTo>
                      <a:pt x="353" y="2305"/>
                    </a:lnTo>
                    <a:lnTo>
                      <a:pt x="343" y="2295"/>
                    </a:lnTo>
                    <a:lnTo>
                      <a:pt x="334" y="2284"/>
                    </a:lnTo>
                    <a:lnTo>
                      <a:pt x="325" y="2274"/>
                    </a:lnTo>
                    <a:lnTo>
                      <a:pt x="315" y="2262"/>
                    </a:lnTo>
                    <a:lnTo>
                      <a:pt x="307" y="2251"/>
                    </a:lnTo>
                    <a:lnTo>
                      <a:pt x="298" y="2239"/>
                    </a:lnTo>
                    <a:lnTo>
                      <a:pt x="291" y="2227"/>
                    </a:lnTo>
                    <a:lnTo>
                      <a:pt x="242" y="2148"/>
                    </a:lnTo>
                    <a:lnTo>
                      <a:pt x="198" y="2067"/>
                    </a:lnTo>
                    <a:lnTo>
                      <a:pt x="159" y="1982"/>
                    </a:lnTo>
                    <a:lnTo>
                      <a:pt x="125" y="1896"/>
                    </a:lnTo>
                    <a:lnTo>
                      <a:pt x="94" y="1807"/>
                    </a:lnTo>
                    <a:lnTo>
                      <a:pt x="69" y="1716"/>
                    </a:lnTo>
                    <a:lnTo>
                      <a:pt x="48" y="1625"/>
                    </a:lnTo>
                    <a:lnTo>
                      <a:pt x="31" y="1532"/>
                    </a:lnTo>
                    <a:lnTo>
                      <a:pt x="17" y="1437"/>
                    </a:lnTo>
                    <a:lnTo>
                      <a:pt x="8" y="1343"/>
                    </a:lnTo>
                    <a:lnTo>
                      <a:pt x="1" y="1249"/>
                    </a:lnTo>
                    <a:lnTo>
                      <a:pt x="0" y="1155"/>
                    </a:lnTo>
                    <a:lnTo>
                      <a:pt x="0" y="1061"/>
                    </a:lnTo>
                    <a:lnTo>
                      <a:pt x="5" y="969"/>
                    </a:lnTo>
                    <a:lnTo>
                      <a:pt x="14" y="877"/>
                    </a:lnTo>
                    <a:lnTo>
                      <a:pt x="25" y="788"/>
                    </a:lnTo>
                    <a:lnTo>
                      <a:pt x="26" y="774"/>
                    </a:lnTo>
                    <a:lnTo>
                      <a:pt x="28" y="762"/>
                    </a:lnTo>
                    <a:lnTo>
                      <a:pt x="31" y="749"/>
                    </a:lnTo>
                    <a:lnTo>
                      <a:pt x="34" y="736"/>
                    </a:lnTo>
                    <a:lnTo>
                      <a:pt x="37" y="724"/>
                    </a:lnTo>
                    <a:lnTo>
                      <a:pt x="41" y="712"/>
                    </a:lnTo>
                    <a:lnTo>
                      <a:pt x="45" y="701"/>
                    </a:lnTo>
                    <a:lnTo>
                      <a:pt x="50" y="689"/>
                    </a:lnTo>
                    <a:lnTo>
                      <a:pt x="54" y="677"/>
                    </a:lnTo>
                    <a:lnTo>
                      <a:pt x="59" y="664"/>
                    </a:lnTo>
                    <a:lnTo>
                      <a:pt x="64" y="652"/>
                    </a:lnTo>
                    <a:lnTo>
                      <a:pt x="69" y="640"/>
                    </a:lnTo>
                    <a:lnTo>
                      <a:pt x="72" y="628"/>
                    </a:lnTo>
                    <a:lnTo>
                      <a:pt x="77" y="617"/>
                    </a:lnTo>
                    <a:lnTo>
                      <a:pt x="81" y="603"/>
                    </a:lnTo>
                    <a:lnTo>
                      <a:pt x="86" y="592"/>
                    </a:lnTo>
                    <a:lnTo>
                      <a:pt x="92" y="563"/>
                    </a:lnTo>
                    <a:lnTo>
                      <a:pt x="102" y="534"/>
                    </a:lnTo>
                    <a:lnTo>
                      <a:pt x="109" y="504"/>
                    </a:lnTo>
                    <a:lnTo>
                      <a:pt x="120" y="476"/>
                    </a:lnTo>
                    <a:lnTo>
                      <a:pt x="130" y="448"/>
                    </a:lnTo>
                    <a:lnTo>
                      <a:pt x="141" y="421"/>
                    </a:lnTo>
                    <a:lnTo>
                      <a:pt x="153" y="393"/>
                    </a:lnTo>
                    <a:lnTo>
                      <a:pt x="166" y="368"/>
                    </a:lnTo>
                    <a:lnTo>
                      <a:pt x="180" y="341"/>
                    </a:lnTo>
                    <a:lnTo>
                      <a:pt x="193" y="314"/>
                    </a:lnTo>
                    <a:lnTo>
                      <a:pt x="208" y="288"/>
                    </a:lnTo>
                    <a:lnTo>
                      <a:pt x="225" y="264"/>
                    </a:lnTo>
                    <a:lnTo>
                      <a:pt x="241" y="240"/>
                    </a:lnTo>
                    <a:lnTo>
                      <a:pt x="259" y="215"/>
                    </a:lnTo>
                    <a:lnTo>
                      <a:pt x="277" y="192"/>
                    </a:lnTo>
                    <a:lnTo>
                      <a:pt x="298" y="170"/>
                    </a:lnTo>
                    <a:lnTo>
                      <a:pt x="320" y="148"/>
                    </a:lnTo>
                    <a:lnTo>
                      <a:pt x="349" y="126"/>
                    </a:lnTo>
                    <a:lnTo>
                      <a:pt x="384" y="104"/>
                    </a:lnTo>
                    <a:lnTo>
                      <a:pt x="423" y="83"/>
                    </a:lnTo>
                    <a:lnTo>
                      <a:pt x="465" y="63"/>
                    </a:lnTo>
                    <a:lnTo>
                      <a:pt x="512" y="44"/>
                    </a:lnTo>
                    <a:lnTo>
                      <a:pt x="558" y="27"/>
                    </a:lnTo>
                    <a:lnTo>
                      <a:pt x="606" y="15"/>
                    </a:lnTo>
                    <a:lnTo>
                      <a:pt x="651" y="5"/>
                    </a:lnTo>
                    <a:lnTo>
                      <a:pt x="695" y="0"/>
                    </a:lnTo>
                    <a:lnTo>
                      <a:pt x="735" y="0"/>
                    </a:lnTo>
                    <a:lnTo>
                      <a:pt x="772" y="6"/>
                    </a:lnTo>
                    <a:lnTo>
                      <a:pt x="802" y="19"/>
                    </a:lnTo>
                    <a:lnTo>
                      <a:pt x="827" y="38"/>
                    </a:lnTo>
                    <a:lnTo>
                      <a:pt x="844" y="65"/>
                    </a:lnTo>
                    <a:lnTo>
                      <a:pt x="851" y="100"/>
                    </a:lnTo>
                    <a:lnTo>
                      <a:pt x="851" y="100"/>
                    </a:lnTo>
                    <a:close/>
                  </a:path>
                </a:pathLst>
              </a:cu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" name="Freeform 38"/>
              <p:cNvSpPr>
                <a:spLocks/>
              </p:cNvSpPr>
              <p:nvPr/>
            </p:nvSpPr>
            <p:spPr bwMode="auto">
              <a:xfrm>
                <a:off x="2104911" y="3488903"/>
                <a:ext cx="295275" cy="230188"/>
              </a:xfrm>
              <a:custGeom>
                <a:avLst/>
                <a:gdLst/>
                <a:ahLst/>
                <a:cxnLst>
                  <a:cxn ang="0">
                    <a:pos x="1" y="607"/>
                  </a:cxn>
                  <a:cxn ang="0">
                    <a:pos x="0" y="523"/>
                  </a:cxn>
                  <a:cxn ang="0">
                    <a:pos x="2" y="446"/>
                  </a:cxn>
                  <a:cxn ang="0">
                    <a:pos x="9" y="368"/>
                  </a:cxn>
                  <a:cxn ang="0">
                    <a:pos x="29" y="285"/>
                  </a:cxn>
                  <a:cxn ang="0">
                    <a:pos x="57" y="204"/>
                  </a:cxn>
                  <a:cxn ang="0">
                    <a:pos x="85" y="157"/>
                  </a:cxn>
                  <a:cxn ang="0">
                    <a:pos x="119" y="120"/>
                  </a:cxn>
                  <a:cxn ang="0">
                    <a:pos x="158" y="94"/>
                  </a:cxn>
                  <a:cxn ang="0">
                    <a:pos x="205" y="72"/>
                  </a:cxn>
                  <a:cxn ang="0">
                    <a:pos x="258" y="52"/>
                  </a:cxn>
                  <a:cxn ang="0">
                    <a:pos x="363" y="16"/>
                  </a:cxn>
                  <a:cxn ang="0">
                    <a:pos x="454" y="2"/>
                  </a:cxn>
                  <a:cxn ang="0">
                    <a:pos x="538" y="4"/>
                  </a:cxn>
                  <a:cxn ang="0">
                    <a:pos x="626" y="20"/>
                  </a:cxn>
                  <a:cxn ang="0">
                    <a:pos x="722" y="49"/>
                  </a:cxn>
                  <a:cxn ang="0">
                    <a:pos x="775" y="66"/>
                  </a:cxn>
                  <a:cxn ang="0">
                    <a:pos x="798" y="72"/>
                  </a:cxn>
                  <a:cxn ang="0">
                    <a:pos x="823" y="78"/>
                  </a:cxn>
                  <a:cxn ang="0">
                    <a:pos x="843" y="86"/>
                  </a:cxn>
                  <a:cxn ang="0">
                    <a:pos x="868" y="96"/>
                  </a:cxn>
                  <a:cxn ang="0">
                    <a:pos x="893" y="113"/>
                  </a:cxn>
                  <a:cxn ang="0">
                    <a:pos x="913" y="147"/>
                  </a:cxn>
                  <a:cxn ang="0">
                    <a:pos x="910" y="181"/>
                  </a:cxn>
                  <a:cxn ang="0">
                    <a:pos x="892" y="209"/>
                  </a:cxn>
                  <a:cxn ang="0">
                    <a:pos x="859" y="224"/>
                  </a:cxn>
                  <a:cxn ang="0">
                    <a:pos x="819" y="218"/>
                  </a:cxn>
                  <a:cxn ang="0">
                    <a:pos x="721" y="174"/>
                  </a:cxn>
                  <a:cxn ang="0">
                    <a:pos x="627" y="141"/>
                  </a:cxn>
                  <a:cxn ang="0">
                    <a:pos x="536" y="122"/>
                  </a:cxn>
                  <a:cxn ang="0">
                    <a:pos x="439" y="122"/>
                  </a:cxn>
                  <a:cxn ang="0">
                    <a:pos x="337" y="144"/>
                  </a:cxn>
                  <a:cxn ang="0">
                    <a:pos x="277" y="165"/>
                  </a:cxn>
                  <a:cxn ang="0">
                    <a:pos x="244" y="177"/>
                  </a:cxn>
                  <a:cxn ang="0">
                    <a:pos x="214" y="192"/>
                  </a:cxn>
                  <a:cxn ang="0">
                    <a:pos x="189" y="210"/>
                  </a:cxn>
                  <a:cxn ang="0">
                    <a:pos x="169" y="238"/>
                  </a:cxn>
                  <a:cxn ang="0">
                    <a:pos x="146" y="290"/>
                  </a:cxn>
                  <a:cxn ang="0">
                    <a:pos x="117" y="367"/>
                  </a:cxn>
                  <a:cxn ang="0">
                    <a:pos x="95" y="437"/>
                  </a:cxn>
                  <a:cxn ang="0">
                    <a:pos x="80" y="509"/>
                  </a:cxn>
                  <a:cxn ang="0">
                    <a:pos x="70" y="585"/>
                  </a:cxn>
                  <a:cxn ang="0">
                    <a:pos x="69" y="669"/>
                  </a:cxn>
                  <a:cxn ang="0">
                    <a:pos x="61" y="689"/>
                  </a:cxn>
                  <a:cxn ang="0">
                    <a:pos x="47" y="700"/>
                  </a:cxn>
                  <a:cxn ang="0">
                    <a:pos x="29" y="701"/>
                  </a:cxn>
                  <a:cxn ang="0">
                    <a:pos x="13" y="694"/>
                  </a:cxn>
                  <a:cxn ang="0">
                    <a:pos x="2" y="677"/>
                  </a:cxn>
                </a:cxnLst>
                <a:rect l="0" t="0" r="r" b="b"/>
                <a:pathLst>
                  <a:path w="914" h="702">
                    <a:moveTo>
                      <a:pt x="2" y="669"/>
                    </a:moveTo>
                    <a:lnTo>
                      <a:pt x="2" y="636"/>
                    </a:lnTo>
                    <a:lnTo>
                      <a:pt x="1" y="607"/>
                    </a:lnTo>
                    <a:lnTo>
                      <a:pt x="1" y="576"/>
                    </a:lnTo>
                    <a:lnTo>
                      <a:pt x="1" y="550"/>
                    </a:lnTo>
                    <a:lnTo>
                      <a:pt x="0" y="523"/>
                    </a:lnTo>
                    <a:lnTo>
                      <a:pt x="0" y="496"/>
                    </a:lnTo>
                    <a:lnTo>
                      <a:pt x="0" y="470"/>
                    </a:lnTo>
                    <a:lnTo>
                      <a:pt x="2" y="446"/>
                    </a:lnTo>
                    <a:lnTo>
                      <a:pt x="3" y="419"/>
                    </a:lnTo>
                    <a:lnTo>
                      <a:pt x="6" y="395"/>
                    </a:lnTo>
                    <a:lnTo>
                      <a:pt x="9" y="368"/>
                    </a:lnTo>
                    <a:lnTo>
                      <a:pt x="14" y="341"/>
                    </a:lnTo>
                    <a:lnTo>
                      <a:pt x="20" y="314"/>
                    </a:lnTo>
                    <a:lnTo>
                      <a:pt x="29" y="285"/>
                    </a:lnTo>
                    <a:lnTo>
                      <a:pt x="37" y="255"/>
                    </a:lnTo>
                    <a:lnTo>
                      <a:pt x="48" y="224"/>
                    </a:lnTo>
                    <a:lnTo>
                      <a:pt x="57" y="204"/>
                    </a:lnTo>
                    <a:lnTo>
                      <a:pt x="65" y="186"/>
                    </a:lnTo>
                    <a:lnTo>
                      <a:pt x="75" y="170"/>
                    </a:lnTo>
                    <a:lnTo>
                      <a:pt x="85" y="157"/>
                    </a:lnTo>
                    <a:lnTo>
                      <a:pt x="95" y="142"/>
                    </a:lnTo>
                    <a:lnTo>
                      <a:pt x="107" y="131"/>
                    </a:lnTo>
                    <a:lnTo>
                      <a:pt x="119" y="120"/>
                    </a:lnTo>
                    <a:lnTo>
                      <a:pt x="131" y="111"/>
                    </a:lnTo>
                    <a:lnTo>
                      <a:pt x="144" y="102"/>
                    </a:lnTo>
                    <a:lnTo>
                      <a:pt x="158" y="94"/>
                    </a:lnTo>
                    <a:lnTo>
                      <a:pt x="173" y="86"/>
                    </a:lnTo>
                    <a:lnTo>
                      <a:pt x="189" y="80"/>
                    </a:lnTo>
                    <a:lnTo>
                      <a:pt x="205" y="72"/>
                    </a:lnTo>
                    <a:lnTo>
                      <a:pt x="222" y="65"/>
                    </a:lnTo>
                    <a:lnTo>
                      <a:pt x="239" y="58"/>
                    </a:lnTo>
                    <a:lnTo>
                      <a:pt x="258" y="52"/>
                    </a:lnTo>
                    <a:lnTo>
                      <a:pt x="295" y="37"/>
                    </a:lnTo>
                    <a:lnTo>
                      <a:pt x="330" y="26"/>
                    </a:lnTo>
                    <a:lnTo>
                      <a:pt x="363" y="16"/>
                    </a:lnTo>
                    <a:lnTo>
                      <a:pt x="395" y="10"/>
                    </a:lnTo>
                    <a:lnTo>
                      <a:pt x="424" y="4"/>
                    </a:lnTo>
                    <a:lnTo>
                      <a:pt x="454" y="2"/>
                    </a:lnTo>
                    <a:lnTo>
                      <a:pt x="482" y="0"/>
                    </a:lnTo>
                    <a:lnTo>
                      <a:pt x="511" y="2"/>
                    </a:lnTo>
                    <a:lnTo>
                      <a:pt x="538" y="4"/>
                    </a:lnTo>
                    <a:lnTo>
                      <a:pt x="566" y="8"/>
                    </a:lnTo>
                    <a:lnTo>
                      <a:pt x="595" y="13"/>
                    </a:lnTo>
                    <a:lnTo>
                      <a:pt x="626" y="20"/>
                    </a:lnTo>
                    <a:lnTo>
                      <a:pt x="655" y="28"/>
                    </a:lnTo>
                    <a:lnTo>
                      <a:pt x="688" y="38"/>
                    </a:lnTo>
                    <a:lnTo>
                      <a:pt x="722" y="49"/>
                    </a:lnTo>
                    <a:lnTo>
                      <a:pt x="759" y="61"/>
                    </a:lnTo>
                    <a:lnTo>
                      <a:pt x="768" y="64"/>
                    </a:lnTo>
                    <a:lnTo>
                      <a:pt x="775" y="66"/>
                    </a:lnTo>
                    <a:lnTo>
                      <a:pt x="782" y="68"/>
                    </a:lnTo>
                    <a:lnTo>
                      <a:pt x="791" y="70"/>
                    </a:lnTo>
                    <a:lnTo>
                      <a:pt x="798" y="72"/>
                    </a:lnTo>
                    <a:lnTo>
                      <a:pt x="807" y="74"/>
                    </a:lnTo>
                    <a:lnTo>
                      <a:pt x="814" y="76"/>
                    </a:lnTo>
                    <a:lnTo>
                      <a:pt x="823" y="78"/>
                    </a:lnTo>
                    <a:lnTo>
                      <a:pt x="829" y="81"/>
                    </a:lnTo>
                    <a:lnTo>
                      <a:pt x="837" y="83"/>
                    </a:lnTo>
                    <a:lnTo>
                      <a:pt x="843" y="86"/>
                    </a:lnTo>
                    <a:lnTo>
                      <a:pt x="852" y="89"/>
                    </a:lnTo>
                    <a:lnTo>
                      <a:pt x="859" y="92"/>
                    </a:lnTo>
                    <a:lnTo>
                      <a:pt x="868" y="96"/>
                    </a:lnTo>
                    <a:lnTo>
                      <a:pt x="874" y="100"/>
                    </a:lnTo>
                    <a:lnTo>
                      <a:pt x="882" y="105"/>
                    </a:lnTo>
                    <a:lnTo>
                      <a:pt x="893" y="113"/>
                    </a:lnTo>
                    <a:lnTo>
                      <a:pt x="902" y="124"/>
                    </a:lnTo>
                    <a:lnTo>
                      <a:pt x="908" y="135"/>
                    </a:lnTo>
                    <a:lnTo>
                      <a:pt x="913" y="147"/>
                    </a:lnTo>
                    <a:lnTo>
                      <a:pt x="914" y="158"/>
                    </a:lnTo>
                    <a:lnTo>
                      <a:pt x="913" y="170"/>
                    </a:lnTo>
                    <a:lnTo>
                      <a:pt x="910" y="181"/>
                    </a:lnTo>
                    <a:lnTo>
                      <a:pt x="907" y="192"/>
                    </a:lnTo>
                    <a:lnTo>
                      <a:pt x="899" y="201"/>
                    </a:lnTo>
                    <a:lnTo>
                      <a:pt x="892" y="209"/>
                    </a:lnTo>
                    <a:lnTo>
                      <a:pt x="882" y="216"/>
                    </a:lnTo>
                    <a:lnTo>
                      <a:pt x="871" y="221"/>
                    </a:lnTo>
                    <a:lnTo>
                      <a:pt x="859" y="224"/>
                    </a:lnTo>
                    <a:lnTo>
                      <a:pt x="847" y="224"/>
                    </a:lnTo>
                    <a:lnTo>
                      <a:pt x="832" y="223"/>
                    </a:lnTo>
                    <a:lnTo>
                      <a:pt x="819" y="218"/>
                    </a:lnTo>
                    <a:lnTo>
                      <a:pt x="786" y="202"/>
                    </a:lnTo>
                    <a:lnTo>
                      <a:pt x="753" y="187"/>
                    </a:lnTo>
                    <a:lnTo>
                      <a:pt x="721" y="174"/>
                    </a:lnTo>
                    <a:lnTo>
                      <a:pt x="689" y="161"/>
                    </a:lnTo>
                    <a:lnTo>
                      <a:pt x="658" y="151"/>
                    </a:lnTo>
                    <a:lnTo>
                      <a:pt x="627" y="141"/>
                    </a:lnTo>
                    <a:lnTo>
                      <a:pt x="597" y="133"/>
                    </a:lnTo>
                    <a:lnTo>
                      <a:pt x="566" y="127"/>
                    </a:lnTo>
                    <a:lnTo>
                      <a:pt x="536" y="122"/>
                    </a:lnTo>
                    <a:lnTo>
                      <a:pt x="504" y="121"/>
                    </a:lnTo>
                    <a:lnTo>
                      <a:pt x="471" y="121"/>
                    </a:lnTo>
                    <a:lnTo>
                      <a:pt x="439" y="122"/>
                    </a:lnTo>
                    <a:lnTo>
                      <a:pt x="406" y="127"/>
                    </a:lnTo>
                    <a:lnTo>
                      <a:pt x="372" y="135"/>
                    </a:lnTo>
                    <a:lnTo>
                      <a:pt x="337" y="144"/>
                    </a:lnTo>
                    <a:lnTo>
                      <a:pt x="301" y="158"/>
                    </a:lnTo>
                    <a:lnTo>
                      <a:pt x="289" y="161"/>
                    </a:lnTo>
                    <a:lnTo>
                      <a:pt x="277" y="165"/>
                    </a:lnTo>
                    <a:lnTo>
                      <a:pt x="265" y="169"/>
                    </a:lnTo>
                    <a:lnTo>
                      <a:pt x="255" y="174"/>
                    </a:lnTo>
                    <a:lnTo>
                      <a:pt x="244" y="177"/>
                    </a:lnTo>
                    <a:lnTo>
                      <a:pt x="233" y="181"/>
                    </a:lnTo>
                    <a:lnTo>
                      <a:pt x="223" y="186"/>
                    </a:lnTo>
                    <a:lnTo>
                      <a:pt x="214" y="192"/>
                    </a:lnTo>
                    <a:lnTo>
                      <a:pt x="205" y="197"/>
                    </a:lnTo>
                    <a:lnTo>
                      <a:pt x="196" y="203"/>
                    </a:lnTo>
                    <a:lnTo>
                      <a:pt x="189" y="210"/>
                    </a:lnTo>
                    <a:lnTo>
                      <a:pt x="183" y="219"/>
                    </a:lnTo>
                    <a:lnTo>
                      <a:pt x="175" y="229"/>
                    </a:lnTo>
                    <a:lnTo>
                      <a:pt x="169" y="238"/>
                    </a:lnTo>
                    <a:lnTo>
                      <a:pt x="162" y="251"/>
                    </a:lnTo>
                    <a:lnTo>
                      <a:pt x="158" y="264"/>
                    </a:lnTo>
                    <a:lnTo>
                      <a:pt x="146" y="290"/>
                    </a:lnTo>
                    <a:lnTo>
                      <a:pt x="136" y="317"/>
                    </a:lnTo>
                    <a:lnTo>
                      <a:pt x="125" y="341"/>
                    </a:lnTo>
                    <a:lnTo>
                      <a:pt x="117" y="367"/>
                    </a:lnTo>
                    <a:lnTo>
                      <a:pt x="109" y="390"/>
                    </a:lnTo>
                    <a:lnTo>
                      <a:pt x="101" y="413"/>
                    </a:lnTo>
                    <a:lnTo>
                      <a:pt x="95" y="437"/>
                    </a:lnTo>
                    <a:lnTo>
                      <a:pt x="90" y="462"/>
                    </a:lnTo>
                    <a:lnTo>
                      <a:pt x="84" y="485"/>
                    </a:lnTo>
                    <a:lnTo>
                      <a:pt x="80" y="509"/>
                    </a:lnTo>
                    <a:lnTo>
                      <a:pt x="75" y="534"/>
                    </a:lnTo>
                    <a:lnTo>
                      <a:pt x="74" y="559"/>
                    </a:lnTo>
                    <a:lnTo>
                      <a:pt x="70" y="585"/>
                    </a:lnTo>
                    <a:lnTo>
                      <a:pt x="69" y="612"/>
                    </a:lnTo>
                    <a:lnTo>
                      <a:pt x="69" y="640"/>
                    </a:lnTo>
                    <a:lnTo>
                      <a:pt x="69" y="669"/>
                    </a:lnTo>
                    <a:lnTo>
                      <a:pt x="68" y="677"/>
                    </a:lnTo>
                    <a:lnTo>
                      <a:pt x="65" y="683"/>
                    </a:lnTo>
                    <a:lnTo>
                      <a:pt x="61" y="689"/>
                    </a:lnTo>
                    <a:lnTo>
                      <a:pt x="58" y="694"/>
                    </a:lnTo>
                    <a:lnTo>
                      <a:pt x="52" y="697"/>
                    </a:lnTo>
                    <a:lnTo>
                      <a:pt x="47" y="700"/>
                    </a:lnTo>
                    <a:lnTo>
                      <a:pt x="41" y="701"/>
                    </a:lnTo>
                    <a:lnTo>
                      <a:pt x="35" y="702"/>
                    </a:lnTo>
                    <a:lnTo>
                      <a:pt x="29" y="701"/>
                    </a:lnTo>
                    <a:lnTo>
                      <a:pt x="23" y="700"/>
                    </a:lnTo>
                    <a:lnTo>
                      <a:pt x="17" y="697"/>
                    </a:lnTo>
                    <a:lnTo>
                      <a:pt x="13" y="694"/>
                    </a:lnTo>
                    <a:lnTo>
                      <a:pt x="8" y="689"/>
                    </a:lnTo>
                    <a:lnTo>
                      <a:pt x="4" y="683"/>
                    </a:lnTo>
                    <a:lnTo>
                      <a:pt x="2" y="677"/>
                    </a:lnTo>
                    <a:lnTo>
                      <a:pt x="2" y="669"/>
                    </a:lnTo>
                    <a:lnTo>
                      <a:pt x="2" y="669"/>
                    </a:lnTo>
                    <a:close/>
                  </a:path>
                </a:pathLst>
              </a:custGeom>
              <a:solidFill>
                <a:srgbClr val="40D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Freeform 39"/>
              <p:cNvSpPr>
                <a:spLocks/>
              </p:cNvSpPr>
              <p:nvPr/>
            </p:nvSpPr>
            <p:spPr bwMode="auto">
              <a:xfrm>
                <a:off x="2268423" y="4003253"/>
                <a:ext cx="92075" cy="153988"/>
              </a:xfrm>
              <a:custGeom>
                <a:avLst/>
                <a:gdLst/>
                <a:ahLst/>
                <a:cxnLst>
                  <a:cxn ang="0">
                    <a:pos x="287" y="66"/>
                  </a:cxn>
                  <a:cxn ang="0">
                    <a:pos x="276" y="123"/>
                  </a:cxn>
                  <a:cxn ang="0">
                    <a:pos x="263" y="190"/>
                  </a:cxn>
                  <a:cxn ang="0">
                    <a:pos x="243" y="260"/>
                  </a:cxn>
                  <a:cxn ang="0">
                    <a:pos x="219" y="327"/>
                  </a:cxn>
                  <a:cxn ang="0">
                    <a:pos x="188" y="387"/>
                  </a:cxn>
                  <a:cxn ang="0">
                    <a:pos x="149" y="432"/>
                  </a:cxn>
                  <a:cxn ang="0">
                    <a:pos x="101" y="459"/>
                  </a:cxn>
                  <a:cxn ang="0">
                    <a:pos x="60" y="464"/>
                  </a:cxn>
                  <a:cxn ang="0">
                    <a:pos x="33" y="454"/>
                  </a:cxn>
                  <a:cxn ang="0">
                    <a:pos x="15" y="437"/>
                  </a:cxn>
                  <a:cxn ang="0">
                    <a:pos x="4" y="416"/>
                  </a:cxn>
                  <a:cxn ang="0">
                    <a:pos x="0" y="393"/>
                  </a:cxn>
                  <a:cxn ang="0">
                    <a:pos x="6" y="370"/>
                  </a:cxn>
                  <a:cxn ang="0">
                    <a:pos x="22" y="349"/>
                  </a:cxn>
                  <a:cxn ang="0">
                    <a:pos x="48" y="336"/>
                  </a:cxn>
                  <a:cxn ang="0">
                    <a:pos x="73" y="330"/>
                  </a:cxn>
                  <a:cxn ang="0">
                    <a:pos x="89" y="321"/>
                  </a:cxn>
                  <a:cxn ang="0">
                    <a:pos x="101" y="311"/>
                  </a:cxn>
                  <a:cxn ang="0">
                    <a:pos x="110" y="299"/>
                  </a:cxn>
                  <a:cxn ang="0">
                    <a:pos x="117" y="284"/>
                  </a:cxn>
                  <a:cxn ang="0">
                    <a:pos x="122" y="269"/>
                  </a:cxn>
                  <a:cxn ang="0">
                    <a:pos x="127" y="253"/>
                  </a:cxn>
                  <a:cxn ang="0">
                    <a:pos x="132" y="237"/>
                  </a:cxn>
                  <a:cxn ang="0">
                    <a:pos x="139" y="215"/>
                  </a:cxn>
                  <a:cxn ang="0">
                    <a:pos x="149" y="188"/>
                  </a:cxn>
                  <a:cxn ang="0">
                    <a:pos x="161" y="164"/>
                  </a:cxn>
                  <a:cxn ang="0">
                    <a:pos x="173" y="138"/>
                  </a:cxn>
                  <a:cxn ang="0">
                    <a:pos x="186" y="114"/>
                  </a:cxn>
                  <a:cxn ang="0">
                    <a:pos x="199" y="89"/>
                  </a:cxn>
                  <a:cxn ang="0">
                    <a:pos x="210" y="63"/>
                  </a:cxn>
                  <a:cxn ang="0">
                    <a:pos x="222" y="39"/>
                  </a:cxn>
                  <a:cxn ang="0">
                    <a:pos x="231" y="18"/>
                  </a:cxn>
                  <a:cxn ang="0">
                    <a:pos x="239" y="7"/>
                  </a:cxn>
                  <a:cxn ang="0">
                    <a:pos x="250" y="1"/>
                  </a:cxn>
                  <a:cxn ang="0">
                    <a:pos x="261" y="0"/>
                  </a:cxn>
                  <a:cxn ang="0">
                    <a:pos x="272" y="2"/>
                  </a:cxn>
                  <a:cxn ang="0">
                    <a:pos x="282" y="9"/>
                  </a:cxn>
                  <a:cxn ang="0">
                    <a:pos x="288" y="20"/>
                  </a:cxn>
                  <a:cxn ang="0">
                    <a:pos x="291" y="34"/>
                  </a:cxn>
                  <a:cxn ang="0">
                    <a:pos x="291" y="43"/>
                  </a:cxn>
                </a:cxnLst>
                <a:rect l="0" t="0" r="r" b="b"/>
                <a:pathLst>
                  <a:path w="291" h="465">
                    <a:moveTo>
                      <a:pt x="291" y="43"/>
                    </a:moveTo>
                    <a:lnTo>
                      <a:pt x="287" y="66"/>
                    </a:lnTo>
                    <a:lnTo>
                      <a:pt x="282" y="93"/>
                    </a:lnTo>
                    <a:lnTo>
                      <a:pt x="276" y="123"/>
                    </a:lnTo>
                    <a:lnTo>
                      <a:pt x="271" y="156"/>
                    </a:lnTo>
                    <a:lnTo>
                      <a:pt x="263" y="190"/>
                    </a:lnTo>
                    <a:lnTo>
                      <a:pt x="254" y="225"/>
                    </a:lnTo>
                    <a:lnTo>
                      <a:pt x="243" y="260"/>
                    </a:lnTo>
                    <a:lnTo>
                      <a:pt x="232" y="295"/>
                    </a:lnTo>
                    <a:lnTo>
                      <a:pt x="219" y="327"/>
                    </a:lnTo>
                    <a:lnTo>
                      <a:pt x="204" y="359"/>
                    </a:lnTo>
                    <a:lnTo>
                      <a:pt x="188" y="387"/>
                    </a:lnTo>
                    <a:lnTo>
                      <a:pt x="169" y="413"/>
                    </a:lnTo>
                    <a:lnTo>
                      <a:pt x="149" y="432"/>
                    </a:lnTo>
                    <a:lnTo>
                      <a:pt x="126" y="449"/>
                    </a:lnTo>
                    <a:lnTo>
                      <a:pt x="101" y="459"/>
                    </a:lnTo>
                    <a:lnTo>
                      <a:pt x="76" y="465"/>
                    </a:lnTo>
                    <a:lnTo>
                      <a:pt x="60" y="464"/>
                    </a:lnTo>
                    <a:lnTo>
                      <a:pt x="45" y="460"/>
                    </a:lnTo>
                    <a:lnTo>
                      <a:pt x="33" y="454"/>
                    </a:lnTo>
                    <a:lnTo>
                      <a:pt x="23" y="447"/>
                    </a:lnTo>
                    <a:lnTo>
                      <a:pt x="15" y="437"/>
                    </a:lnTo>
                    <a:lnTo>
                      <a:pt x="9" y="427"/>
                    </a:lnTo>
                    <a:lnTo>
                      <a:pt x="4" y="416"/>
                    </a:lnTo>
                    <a:lnTo>
                      <a:pt x="1" y="405"/>
                    </a:lnTo>
                    <a:lnTo>
                      <a:pt x="0" y="393"/>
                    </a:lnTo>
                    <a:lnTo>
                      <a:pt x="2" y="381"/>
                    </a:lnTo>
                    <a:lnTo>
                      <a:pt x="6" y="370"/>
                    </a:lnTo>
                    <a:lnTo>
                      <a:pt x="13" y="359"/>
                    </a:lnTo>
                    <a:lnTo>
                      <a:pt x="22" y="349"/>
                    </a:lnTo>
                    <a:lnTo>
                      <a:pt x="34" y="342"/>
                    </a:lnTo>
                    <a:lnTo>
                      <a:pt x="48" y="336"/>
                    </a:lnTo>
                    <a:lnTo>
                      <a:pt x="65" y="332"/>
                    </a:lnTo>
                    <a:lnTo>
                      <a:pt x="73" y="330"/>
                    </a:lnTo>
                    <a:lnTo>
                      <a:pt x="82" y="326"/>
                    </a:lnTo>
                    <a:lnTo>
                      <a:pt x="89" y="321"/>
                    </a:lnTo>
                    <a:lnTo>
                      <a:pt x="95" y="317"/>
                    </a:lnTo>
                    <a:lnTo>
                      <a:pt x="101" y="311"/>
                    </a:lnTo>
                    <a:lnTo>
                      <a:pt x="106" y="306"/>
                    </a:lnTo>
                    <a:lnTo>
                      <a:pt x="110" y="299"/>
                    </a:lnTo>
                    <a:lnTo>
                      <a:pt x="115" y="293"/>
                    </a:lnTo>
                    <a:lnTo>
                      <a:pt x="117" y="284"/>
                    </a:lnTo>
                    <a:lnTo>
                      <a:pt x="121" y="277"/>
                    </a:lnTo>
                    <a:lnTo>
                      <a:pt x="122" y="269"/>
                    </a:lnTo>
                    <a:lnTo>
                      <a:pt x="126" y="261"/>
                    </a:lnTo>
                    <a:lnTo>
                      <a:pt x="127" y="253"/>
                    </a:lnTo>
                    <a:lnTo>
                      <a:pt x="129" y="245"/>
                    </a:lnTo>
                    <a:lnTo>
                      <a:pt x="132" y="237"/>
                    </a:lnTo>
                    <a:lnTo>
                      <a:pt x="134" y="229"/>
                    </a:lnTo>
                    <a:lnTo>
                      <a:pt x="139" y="215"/>
                    </a:lnTo>
                    <a:lnTo>
                      <a:pt x="144" y="201"/>
                    </a:lnTo>
                    <a:lnTo>
                      <a:pt x="149" y="188"/>
                    </a:lnTo>
                    <a:lnTo>
                      <a:pt x="155" y="176"/>
                    </a:lnTo>
                    <a:lnTo>
                      <a:pt x="161" y="164"/>
                    </a:lnTo>
                    <a:lnTo>
                      <a:pt x="167" y="151"/>
                    </a:lnTo>
                    <a:lnTo>
                      <a:pt x="173" y="138"/>
                    </a:lnTo>
                    <a:lnTo>
                      <a:pt x="180" y="126"/>
                    </a:lnTo>
                    <a:lnTo>
                      <a:pt x="186" y="114"/>
                    </a:lnTo>
                    <a:lnTo>
                      <a:pt x="192" y="101"/>
                    </a:lnTo>
                    <a:lnTo>
                      <a:pt x="199" y="89"/>
                    </a:lnTo>
                    <a:lnTo>
                      <a:pt x="205" y="77"/>
                    </a:lnTo>
                    <a:lnTo>
                      <a:pt x="210" y="63"/>
                    </a:lnTo>
                    <a:lnTo>
                      <a:pt x="216" y="51"/>
                    </a:lnTo>
                    <a:lnTo>
                      <a:pt x="222" y="39"/>
                    </a:lnTo>
                    <a:lnTo>
                      <a:pt x="228" y="26"/>
                    </a:lnTo>
                    <a:lnTo>
                      <a:pt x="231" y="18"/>
                    </a:lnTo>
                    <a:lnTo>
                      <a:pt x="236" y="12"/>
                    </a:lnTo>
                    <a:lnTo>
                      <a:pt x="239" y="7"/>
                    </a:lnTo>
                    <a:lnTo>
                      <a:pt x="245" y="4"/>
                    </a:lnTo>
                    <a:lnTo>
                      <a:pt x="250" y="1"/>
                    </a:lnTo>
                    <a:lnTo>
                      <a:pt x="256" y="0"/>
                    </a:lnTo>
                    <a:lnTo>
                      <a:pt x="261" y="0"/>
                    </a:lnTo>
                    <a:lnTo>
                      <a:pt x="267" y="1"/>
                    </a:lnTo>
                    <a:lnTo>
                      <a:pt x="272" y="2"/>
                    </a:lnTo>
                    <a:lnTo>
                      <a:pt x="278" y="5"/>
                    </a:lnTo>
                    <a:lnTo>
                      <a:pt x="282" y="9"/>
                    </a:lnTo>
                    <a:lnTo>
                      <a:pt x="286" y="13"/>
                    </a:lnTo>
                    <a:lnTo>
                      <a:pt x="288" y="20"/>
                    </a:lnTo>
                    <a:lnTo>
                      <a:pt x="291" y="26"/>
                    </a:lnTo>
                    <a:lnTo>
                      <a:pt x="291" y="34"/>
                    </a:lnTo>
                    <a:lnTo>
                      <a:pt x="291" y="43"/>
                    </a:lnTo>
                    <a:lnTo>
                      <a:pt x="291" y="43"/>
                    </a:lnTo>
                    <a:close/>
                  </a:path>
                </a:pathLst>
              </a:custGeom>
              <a:solidFill>
                <a:srgbClr val="B3F2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" name="Freeform 40"/>
              <p:cNvSpPr>
                <a:spLocks/>
              </p:cNvSpPr>
              <p:nvPr/>
            </p:nvSpPr>
            <p:spPr bwMode="auto">
              <a:xfrm>
                <a:off x="2333511" y="3531766"/>
                <a:ext cx="133350" cy="374650"/>
              </a:xfrm>
              <a:custGeom>
                <a:avLst/>
                <a:gdLst/>
                <a:ahLst/>
                <a:cxnLst>
                  <a:cxn ang="0">
                    <a:pos x="118" y="5"/>
                  </a:cxn>
                  <a:cxn ang="0">
                    <a:pos x="148" y="16"/>
                  </a:cxn>
                  <a:cxn ang="0">
                    <a:pos x="177" y="30"/>
                  </a:cxn>
                  <a:cxn ang="0">
                    <a:pos x="208" y="50"/>
                  </a:cxn>
                  <a:cxn ang="0">
                    <a:pos x="234" y="72"/>
                  </a:cxn>
                  <a:cxn ang="0">
                    <a:pos x="259" y="96"/>
                  </a:cxn>
                  <a:cxn ang="0">
                    <a:pos x="280" y="122"/>
                  </a:cxn>
                  <a:cxn ang="0">
                    <a:pos x="298" y="150"/>
                  </a:cxn>
                  <a:cxn ang="0">
                    <a:pos x="340" y="230"/>
                  </a:cxn>
                  <a:cxn ang="0">
                    <a:pos x="389" y="361"/>
                  </a:cxn>
                  <a:cxn ang="0">
                    <a:pos x="412" y="489"/>
                  </a:cxn>
                  <a:cxn ang="0">
                    <a:pos x="412" y="615"/>
                  </a:cxn>
                  <a:cxn ang="0">
                    <a:pos x="389" y="737"/>
                  </a:cxn>
                  <a:cxn ang="0">
                    <a:pos x="341" y="853"/>
                  </a:cxn>
                  <a:cxn ang="0">
                    <a:pos x="270" y="964"/>
                  </a:cxn>
                  <a:cxn ang="0">
                    <a:pos x="177" y="1070"/>
                  </a:cxn>
                  <a:cxn ang="0">
                    <a:pos x="110" y="1130"/>
                  </a:cxn>
                  <a:cxn ang="0">
                    <a:pos x="82" y="1140"/>
                  </a:cxn>
                  <a:cxn ang="0">
                    <a:pos x="54" y="1139"/>
                  </a:cxn>
                  <a:cxn ang="0">
                    <a:pos x="31" y="1129"/>
                  </a:cxn>
                  <a:cxn ang="0">
                    <a:pos x="13" y="1109"/>
                  </a:cxn>
                  <a:cxn ang="0">
                    <a:pos x="3" y="1086"/>
                  </a:cxn>
                  <a:cxn ang="0">
                    <a:pos x="0" y="1060"/>
                  </a:cxn>
                  <a:cxn ang="0">
                    <a:pos x="11" y="1034"/>
                  </a:cxn>
                  <a:cxn ang="0">
                    <a:pos x="42" y="997"/>
                  </a:cxn>
                  <a:cxn ang="0">
                    <a:pos x="85" y="949"/>
                  </a:cxn>
                  <a:cxn ang="0">
                    <a:pos x="126" y="901"/>
                  </a:cxn>
                  <a:cxn ang="0">
                    <a:pos x="166" y="852"/>
                  </a:cxn>
                  <a:cxn ang="0">
                    <a:pos x="203" y="800"/>
                  </a:cxn>
                  <a:cxn ang="0">
                    <a:pos x="234" y="747"/>
                  </a:cxn>
                  <a:cxn ang="0">
                    <a:pos x="258" y="691"/>
                  </a:cxn>
                  <a:cxn ang="0">
                    <a:pos x="273" y="630"/>
                  </a:cxn>
                  <a:cxn ang="0">
                    <a:pos x="279" y="571"/>
                  </a:cxn>
                  <a:cxn ang="0">
                    <a:pos x="282" y="518"/>
                  </a:cxn>
                  <a:cxn ang="0">
                    <a:pos x="284" y="471"/>
                  </a:cxn>
                  <a:cxn ang="0">
                    <a:pos x="281" y="423"/>
                  </a:cxn>
                  <a:cxn ang="0">
                    <a:pos x="276" y="378"/>
                  </a:cxn>
                  <a:cxn ang="0">
                    <a:pos x="267" y="333"/>
                  </a:cxn>
                  <a:cxn ang="0">
                    <a:pos x="253" y="287"/>
                  </a:cxn>
                  <a:cxn ang="0">
                    <a:pos x="232" y="238"/>
                  </a:cxn>
                  <a:cxn ang="0">
                    <a:pos x="212" y="197"/>
                  </a:cxn>
                  <a:cxn ang="0">
                    <a:pos x="198" y="169"/>
                  </a:cxn>
                  <a:cxn ang="0">
                    <a:pos x="186" y="146"/>
                  </a:cxn>
                  <a:cxn ang="0">
                    <a:pos x="174" y="127"/>
                  </a:cxn>
                  <a:cxn ang="0">
                    <a:pos x="159" y="110"/>
                  </a:cxn>
                  <a:cxn ang="0">
                    <a:pos x="143" y="94"/>
                  </a:cxn>
                  <a:cxn ang="0">
                    <a:pos x="122" y="77"/>
                  </a:cxn>
                  <a:cxn ang="0">
                    <a:pos x="97" y="60"/>
                  </a:cxn>
                  <a:cxn ang="0">
                    <a:pos x="76" y="47"/>
                  </a:cxn>
                  <a:cxn ang="0">
                    <a:pos x="69" y="39"/>
                  </a:cxn>
                  <a:cxn ang="0">
                    <a:pos x="64" y="30"/>
                  </a:cxn>
                  <a:cxn ang="0">
                    <a:pos x="64" y="22"/>
                  </a:cxn>
                  <a:cxn ang="0">
                    <a:pos x="68" y="12"/>
                  </a:cxn>
                  <a:cxn ang="0">
                    <a:pos x="74" y="5"/>
                  </a:cxn>
                  <a:cxn ang="0">
                    <a:pos x="82" y="1"/>
                  </a:cxn>
                  <a:cxn ang="0">
                    <a:pos x="94" y="0"/>
                  </a:cxn>
                  <a:cxn ang="0">
                    <a:pos x="102" y="1"/>
                  </a:cxn>
                </a:cxnLst>
                <a:rect l="0" t="0" r="r" b="b"/>
                <a:pathLst>
                  <a:path w="416" h="1141">
                    <a:moveTo>
                      <a:pt x="102" y="1"/>
                    </a:moveTo>
                    <a:lnTo>
                      <a:pt x="118" y="5"/>
                    </a:lnTo>
                    <a:lnTo>
                      <a:pt x="132" y="10"/>
                    </a:lnTo>
                    <a:lnTo>
                      <a:pt x="148" y="16"/>
                    </a:lnTo>
                    <a:lnTo>
                      <a:pt x="164" y="23"/>
                    </a:lnTo>
                    <a:lnTo>
                      <a:pt x="177" y="30"/>
                    </a:lnTo>
                    <a:lnTo>
                      <a:pt x="193" y="40"/>
                    </a:lnTo>
                    <a:lnTo>
                      <a:pt x="208" y="50"/>
                    </a:lnTo>
                    <a:lnTo>
                      <a:pt x="221" y="61"/>
                    </a:lnTo>
                    <a:lnTo>
                      <a:pt x="234" y="72"/>
                    </a:lnTo>
                    <a:lnTo>
                      <a:pt x="247" y="84"/>
                    </a:lnTo>
                    <a:lnTo>
                      <a:pt x="259" y="96"/>
                    </a:lnTo>
                    <a:lnTo>
                      <a:pt x="270" y="110"/>
                    </a:lnTo>
                    <a:lnTo>
                      <a:pt x="280" y="122"/>
                    </a:lnTo>
                    <a:lnTo>
                      <a:pt x="290" y="136"/>
                    </a:lnTo>
                    <a:lnTo>
                      <a:pt x="298" y="150"/>
                    </a:lnTo>
                    <a:lnTo>
                      <a:pt x="307" y="165"/>
                    </a:lnTo>
                    <a:lnTo>
                      <a:pt x="340" y="230"/>
                    </a:lnTo>
                    <a:lnTo>
                      <a:pt x="368" y="295"/>
                    </a:lnTo>
                    <a:lnTo>
                      <a:pt x="389" y="361"/>
                    </a:lnTo>
                    <a:lnTo>
                      <a:pt x="403" y="426"/>
                    </a:lnTo>
                    <a:lnTo>
                      <a:pt x="412" y="489"/>
                    </a:lnTo>
                    <a:lnTo>
                      <a:pt x="416" y="553"/>
                    </a:lnTo>
                    <a:lnTo>
                      <a:pt x="412" y="615"/>
                    </a:lnTo>
                    <a:lnTo>
                      <a:pt x="403" y="677"/>
                    </a:lnTo>
                    <a:lnTo>
                      <a:pt x="389" y="737"/>
                    </a:lnTo>
                    <a:lnTo>
                      <a:pt x="368" y="796"/>
                    </a:lnTo>
                    <a:lnTo>
                      <a:pt x="341" y="853"/>
                    </a:lnTo>
                    <a:lnTo>
                      <a:pt x="309" y="910"/>
                    </a:lnTo>
                    <a:lnTo>
                      <a:pt x="270" y="964"/>
                    </a:lnTo>
                    <a:lnTo>
                      <a:pt x="228" y="1019"/>
                    </a:lnTo>
                    <a:lnTo>
                      <a:pt x="177" y="1070"/>
                    </a:lnTo>
                    <a:lnTo>
                      <a:pt x="125" y="1120"/>
                    </a:lnTo>
                    <a:lnTo>
                      <a:pt x="110" y="1130"/>
                    </a:lnTo>
                    <a:lnTo>
                      <a:pt x="97" y="1137"/>
                    </a:lnTo>
                    <a:lnTo>
                      <a:pt x="82" y="1140"/>
                    </a:lnTo>
                    <a:lnTo>
                      <a:pt x="69" y="1141"/>
                    </a:lnTo>
                    <a:lnTo>
                      <a:pt x="54" y="1139"/>
                    </a:lnTo>
                    <a:lnTo>
                      <a:pt x="43" y="1135"/>
                    </a:lnTo>
                    <a:lnTo>
                      <a:pt x="31" y="1129"/>
                    </a:lnTo>
                    <a:lnTo>
                      <a:pt x="22" y="1120"/>
                    </a:lnTo>
                    <a:lnTo>
                      <a:pt x="13" y="1109"/>
                    </a:lnTo>
                    <a:lnTo>
                      <a:pt x="7" y="1098"/>
                    </a:lnTo>
                    <a:lnTo>
                      <a:pt x="3" y="1086"/>
                    </a:lnTo>
                    <a:lnTo>
                      <a:pt x="0" y="1074"/>
                    </a:lnTo>
                    <a:lnTo>
                      <a:pt x="0" y="1060"/>
                    </a:lnTo>
                    <a:lnTo>
                      <a:pt x="5" y="1047"/>
                    </a:lnTo>
                    <a:lnTo>
                      <a:pt x="11" y="1034"/>
                    </a:lnTo>
                    <a:lnTo>
                      <a:pt x="22" y="1021"/>
                    </a:lnTo>
                    <a:lnTo>
                      <a:pt x="42" y="997"/>
                    </a:lnTo>
                    <a:lnTo>
                      <a:pt x="64" y="974"/>
                    </a:lnTo>
                    <a:lnTo>
                      <a:pt x="85" y="949"/>
                    </a:lnTo>
                    <a:lnTo>
                      <a:pt x="105" y="925"/>
                    </a:lnTo>
                    <a:lnTo>
                      <a:pt x="126" y="901"/>
                    </a:lnTo>
                    <a:lnTo>
                      <a:pt x="147" y="877"/>
                    </a:lnTo>
                    <a:lnTo>
                      <a:pt x="166" y="852"/>
                    </a:lnTo>
                    <a:lnTo>
                      <a:pt x="186" y="827"/>
                    </a:lnTo>
                    <a:lnTo>
                      <a:pt x="203" y="800"/>
                    </a:lnTo>
                    <a:lnTo>
                      <a:pt x="219" y="775"/>
                    </a:lnTo>
                    <a:lnTo>
                      <a:pt x="234" y="747"/>
                    </a:lnTo>
                    <a:lnTo>
                      <a:pt x="247" y="720"/>
                    </a:lnTo>
                    <a:lnTo>
                      <a:pt x="258" y="691"/>
                    </a:lnTo>
                    <a:lnTo>
                      <a:pt x="267" y="661"/>
                    </a:lnTo>
                    <a:lnTo>
                      <a:pt x="273" y="630"/>
                    </a:lnTo>
                    <a:lnTo>
                      <a:pt x="278" y="599"/>
                    </a:lnTo>
                    <a:lnTo>
                      <a:pt x="279" y="571"/>
                    </a:lnTo>
                    <a:lnTo>
                      <a:pt x="281" y="545"/>
                    </a:lnTo>
                    <a:lnTo>
                      <a:pt x="282" y="518"/>
                    </a:lnTo>
                    <a:lnTo>
                      <a:pt x="284" y="495"/>
                    </a:lnTo>
                    <a:lnTo>
                      <a:pt x="284" y="471"/>
                    </a:lnTo>
                    <a:lnTo>
                      <a:pt x="284" y="446"/>
                    </a:lnTo>
                    <a:lnTo>
                      <a:pt x="281" y="423"/>
                    </a:lnTo>
                    <a:lnTo>
                      <a:pt x="280" y="401"/>
                    </a:lnTo>
                    <a:lnTo>
                      <a:pt x="276" y="378"/>
                    </a:lnTo>
                    <a:lnTo>
                      <a:pt x="273" y="355"/>
                    </a:lnTo>
                    <a:lnTo>
                      <a:pt x="267" y="333"/>
                    </a:lnTo>
                    <a:lnTo>
                      <a:pt x="260" y="310"/>
                    </a:lnTo>
                    <a:lnTo>
                      <a:pt x="253" y="287"/>
                    </a:lnTo>
                    <a:lnTo>
                      <a:pt x="243" y="262"/>
                    </a:lnTo>
                    <a:lnTo>
                      <a:pt x="232" y="238"/>
                    </a:lnTo>
                    <a:lnTo>
                      <a:pt x="221" y="215"/>
                    </a:lnTo>
                    <a:lnTo>
                      <a:pt x="212" y="197"/>
                    </a:lnTo>
                    <a:lnTo>
                      <a:pt x="204" y="183"/>
                    </a:lnTo>
                    <a:lnTo>
                      <a:pt x="198" y="169"/>
                    </a:lnTo>
                    <a:lnTo>
                      <a:pt x="192" y="158"/>
                    </a:lnTo>
                    <a:lnTo>
                      <a:pt x="186" y="146"/>
                    </a:lnTo>
                    <a:lnTo>
                      <a:pt x="180" y="136"/>
                    </a:lnTo>
                    <a:lnTo>
                      <a:pt x="174" y="127"/>
                    </a:lnTo>
                    <a:lnTo>
                      <a:pt x="166" y="119"/>
                    </a:lnTo>
                    <a:lnTo>
                      <a:pt x="159" y="110"/>
                    </a:lnTo>
                    <a:lnTo>
                      <a:pt x="152" y="101"/>
                    </a:lnTo>
                    <a:lnTo>
                      <a:pt x="143" y="94"/>
                    </a:lnTo>
                    <a:lnTo>
                      <a:pt x="135" y="86"/>
                    </a:lnTo>
                    <a:lnTo>
                      <a:pt x="122" y="77"/>
                    </a:lnTo>
                    <a:lnTo>
                      <a:pt x="112" y="69"/>
                    </a:lnTo>
                    <a:lnTo>
                      <a:pt x="97" y="60"/>
                    </a:lnTo>
                    <a:lnTo>
                      <a:pt x="81" y="51"/>
                    </a:lnTo>
                    <a:lnTo>
                      <a:pt x="76" y="47"/>
                    </a:lnTo>
                    <a:lnTo>
                      <a:pt x="72" y="44"/>
                    </a:lnTo>
                    <a:lnTo>
                      <a:pt x="69" y="39"/>
                    </a:lnTo>
                    <a:lnTo>
                      <a:pt x="66" y="35"/>
                    </a:lnTo>
                    <a:lnTo>
                      <a:pt x="64" y="30"/>
                    </a:lnTo>
                    <a:lnTo>
                      <a:pt x="64" y="25"/>
                    </a:lnTo>
                    <a:lnTo>
                      <a:pt x="64" y="22"/>
                    </a:lnTo>
                    <a:lnTo>
                      <a:pt x="66" y="17"/>
                    </a:lnTo>
                    <a:lnTo>
                      <a:pt x="68" y="12"/>
                    </a:lnTo>
                    <a:lnTo>
                      <a:pt x="70" y="10"/>
                    </a:lnTo>
                    <a:lnTo>
                      <a:pt x="74" y="5"/>
                    </a:lnTo>
                    <a:lnTo>
                      <a:pt x="79" y="3"/>
                    </a:lnTo>
                    <a:lnTo>
                      <a:pt x="82" y="1"/>
                    </a:lnTo>
                    <a:lnTo>
                      <a:pt x="88" y="0"/>
                    </a:lnTo>
                    <a:lnTo>
                      <a:pt x="9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8" name="Freeform 41"/>
              <p:cNvSpPr>
                <a:spLocks/>
              </p:cNvSpPr>
              <p:nvPr/>
            </p:nvSpPr>
            <p:spPr bwMode="auto">
              <a:xfrm>
                <a:off x="2155711" y="4111203"/>
                <a:ext cx="117475" cy="88900"/>
              </a:xfrm>
              <a:custGeom>
                <a:avLst/>
                <a:gdLst/>
                <a:ahLst/>
                <a:cxnLst>
                  <a:cxn ang="0">
                    <a:pos x="119" y="52"/>
                  </a:cxn>
                  <a:cxn ang="0">
                    <a:pos x="141" y="55"/>
                  </a:cxn>
                  <a:cxn ang="0">
                    <a:pos x="162" y="56"/>
                  </a:cxn>
                  <a:cxn ang="0">
                    <a:pos x="180" y="56"/>
                  </a:cxn>
                  <a:cxn ang="0">
                    <a:pos x="200" y="56"/>
                  </a:cxn>
                  <a:cxn ang="0">
                    <a:pos x="217" y="55"/>
                  </a:cxn>
                  <a:cxn ang="0">
                    <a:pos x="235" y="55"/>
                  </a:cxn>
                  <a:cxn ang="0">
                    <a:pos x="254" y="55"/>
                  </a:cxn>
                  <a:cxn ang="0">
                    <a:pos x="275" y="56"/>
                  </a:cxn>
                  <a:cxn ang="0">
                    <a:pos x="294" y="58"/>
                  </a:cxn>
                  <a:cxn ang="0">
                    <a:pos x="312" y="67"/>
                  </a:cxn>
                  <a:cxn ang="0">
                    <a:pos x="329" y="78"/>
                  </a:cxn>
                  <a:cxn ang="0">
                    <a:pos x="344" y="95"/>
                  </a:cxn>
                  <a:cxn ang="0">
                    <a:pos x="356" y="112"/>
                  </a:cxn>
                  <a:cxn ang="0">
                    <a:pos x="363" y="133"/>
                  </a:cxn>
                  <a:cxn ang="0">
                    <a:pos x="366" y="152"/>
                  </a:cxn>
                  <a:cxn ang="0">
                    <a:pos x="362" y="172"/>
                  </a:cxn>
                  <a:cxn ang="0">
                    <a:pos x="350" y="193"/>
                  </a:cxn>
                  <a:cxn ang="0">
                    <a:pos x="331" y="211"/>
                  </a:cxn>
                  <a:cxn ang="0">
                    <a:pos x="309" y="227"/>
                  </a:cxn>
                  <a:cxn ang="0">
                    <a:pos x="284" y="242"/>
                  </a:cxn>
                  <a:cxn ang="0">
                    <a:pos x="256" y="253"/>
                  </a:cxn>
                  <a:cxn ang="0">
                    <a:pos x="229" y="261"/>
                  </a:cxn>
                  <a:cxn ang="0">
                    <a:pos x="202" y="267"/>
                  </a:cxn>
                  <a:cxn ang="0">
                    <a:pos x="179" y="272"/>
                  </a:cxn>
                  <a:cxn ang="0">
                    <a:pos x="140" y="267"/>
                  </a:cxn>
                  <a:cxn ang="0">
                    <a:pos x="104" y="253"/>
                  </a:cxn>
                  <a:cxn ang="0">
                    <a:pos x="73" y="227"/>
                  </a:cxn>
                  <a:cxn ang="0">
                    <a:pos x="46" y="195"/>
                  </a:cxn>
                  <a:cxn ang="0">
                    <a:pos x="24" y="159"/>
                  </a:cxn>
                  <a:cxn ang="0">
                    <a:pos x="10" y="120"/>
                  </a:cxn>
                  <a:cxn ang="0">
                    <a:pos x="2" y="80"/>
                  </a:cxn>
                  <a:cxn ang="0">
                    <a:pos x="3" y="45"/>
                  </a:cxn>
                  <a:cxn ang="0">
                    <a:pos x="9" y="23"/>
                  </a:cxn>
                  <a:cxn ang="0">
                    <a:pos x="21" y="10"/>
                  </a:cxn>
                  <a:cxn ang="0">
                    <a:pos x="36" y="1"/>
                  </a:cxn>
                  <a:cxn ang="0">
                    <a:pos x="54" y="1"/>
                  </a:cxn>
                  <a:cxn ang="0">
                    <a:pos x="70" y="5"/>
                  </a:cxn>
                  <a:cxn ang="0">
                    <a:pos x="84" y="15"/>
                  </a:cxn>
                  <a:cxn ang="0">
                    <a:pos x="92" y="29"/>
                  </a:cxn>
                  <a:cxn ang="0">
                    <a:pos x="96" y="49"/>
                  </a:cxn>
                </a:cxnLst>
                <a:rect l="0" t="0" r="r" b="b"/>
                <a:pathLst>
                  <a:path w="366" h="272">
                    <a:moveTo>
                      <a:pt x="96" y="49"/>
                    </a:moveTo>
                    <a:lnTo>
                      <a:pt x="119" y="52"/>
                    </a:lnTo>
                    <a:lnTo>
                      <a:pt x="130" y="54"/>
                    </a:lnTo>
                    <a:lnTo>
                      <a:pt x="141" y="55"/>
                    </a:lnTo>
                    <a:lnTo>
                      <a:pt x="152" y="55"/>
                    </a:lnTo>
                    <a:lnTo>
                      <a:pt x="162" y="56"/>
                    </a:lnTo>
                    <a:lnTo>
                      <a:pt x="170" y="56"/>
                    </a:lnTo>
                    <a:lnTo>
                      <a:pt x="180" y="56"/>
                    </a:lnTo>
                    <a:lnTo>
                      <a:pt x="190" y="56"/>
                    </a:lnTo>
                    <a:lnTo>
                      <a:pt x="200" y="56"/>
                    </a:lnTo>
                    <a:lnTo>
                      <a:pt x="208" y="56"/>
                    </a:lnTo>
                    <a:lnTo>
                      <a:pt x="217" y="55"/>
                    </a:lnTo>
                    <a:lnTo>
                      <a:pt x="225" y="55"/>
                    </a:lnTo>
                    <a:lnTo>
                      <a:pt x="235" y="55"/>
                    </a:lnTo>
                    <a:lnTo>
                      <a:pt x="245" y="55"/>
                    </a:lnTo>
                    <a:lnTo>
                      <a:pt x="254" y="55"/>
                    </a:lnTo>
                    <a:lnTo>
                      <a:pt x="264" y="55"/>
                    </a:lnTo>
                    <a:lnTo>
                      <a:pt x="275" y="56"/>
                    </a:lnTo>
                    <a:lnTo>
                      <a:pt x="284" y="56"/>
                    </a:lnTo>
                    <a:lnTo>
                      <a:pt x="294" y="58"/>
                    </a:lnTo>
                    <a:lnTo>
                      <a:pt x="302" y="62"/>
                    </a:lnTo>
                    <a:lnTo>
                      <a:pt x="312" y="67"/>
                    </a:lnTo>
                    <a:lnTo>
                      <a:pt x="320" y="72"/>
                    </a:lnTo>
                    <a:lnTo>
                      <a:pt x="329" y="78"/>
                    </a:lnTo>
                    <a:lnTo>
                      <a:pt x="336" y="87"/>
                    </a:lnTo>
                    <a:lnTo>
                      <a:pt x="344" y="95"/>
                    </a:lnTo>
                    <a:lnTo>
                      <a:pt x="350" y="104"/>
                    </a:lnTo>
                    <a:lnTo>
                      <a:pt x="356" y="112"/>
                    </a:lnTo>
                    <a:lnTo>
                      <a:pt x="359" y="122"/>
                    </a:lnTo>
                    <a:lnTo>
                      <a:pt x="363" y="133"/>
                    </a:lnTo>
                    <a:lnTo>
                      <a:pt x="364" y="143"/>
                    </a:lnTo>
                    <a:lnTo>
                      <a:pt x="366" y="152"/>
                    </a:lnTo>
                    <a:lnTo>
                      <a:pt x="363" y="162"/>
                    </a:lnTo>
                    <a:lnTo>
                      <a:pt x="362" y="172"/>
                    </a:lnTo>
                    <a:lnTo>
                      <a:pt x="356" y="183"/>
                    </a:lnTo>
                    <a:lnTo>
                      <a:pt x="350" y="193"/>
                    </a:lnTo>
                    <a:lnTo>
                      <a:pt x="340" y="201"/>
                    </a:lnTo>
                    <a:lnTo>
                      <a:pt x="331" y="211"/>
                    </a:lnTo>
                    <a:lnTo>
                      <a:pt x="320" y="220"/>
                    </a:lnTo>
                    <a:lnTo>
                      <a:pt x="309" y="227"/>
                    </a:lnTo>
                    <a:lnTo>
                      <a:pt x="296" y="234"/>
                    </a:lnTo>
                    <a:lnTo>
                      <a:pt x="284" y="242"/>
                    </a:lnTo>
                    <a:lnTo>
                      <a:pt x="270" y="248"/>
                    </a:lnTo>
                    <a:lnTo>
                      <a:pt x="256" y="253"/>
                    </a:lnTo>
                    <a:lnTo>
                      <a:pt x="242" y="256"/>
                    </a:lnTo>
                    <a:lnTo>
                      <a:pt x="229" y="261"/>
                    </a:lnTo>
                    <a:lnTo>
                      <a:pt x="214" y="265"/>
                    </a:lnTo>
                    <a:lnTo>
                      <a:pt x="202" y="267"/>
                    </a:lnTo>
                    <a:lnTo>
                      <a:pt x="190" y="270"/>
                    </a:lnTo>
                    <a:lnTo>
                      <a:pt x="179" y="272"/>
                    </a:lnTo>
                    <a:lnTo>
                      <a:pt x="158" y="271"/>
                    </a:lnTo>
                    <a:lnTo>
                      <a:pt x="140" y="267"/>
                    </a:lnTo>
                    <a:lnTo>
                      <a:pt x="121" y="261"/>
                    </a:lnTo>
                    <a:lnTo>
                      <a:pt x="104" y="253"/>
                    </a:lnTo>
                    <a:lnTo>
                      <a:pt x="87" y="240"/>
                    </a:lnTo>
                    <a:lnTo>
                      <a:pt x="73" y="227"/>
                    </a:lnTo>
                    <a:lnTo>
                      <a:pt x="58" y="212"/>
                    </a:lnTo>
                    <a:lnTo>
                      <a:pt x="46" y="195"/>
                    </a:lnTo>
                    <a:lnTo>
                      <a:pt x="33" y="177"/>
                    </a:lnTo>
                    <a:lnTo>
                      <a:pt x="24" y="159"/>
                    </a:lnTo>
                    <a:lnTo>
                      <a:pt x="16" y="139"/>
                    </a:lnTo>
                    <a:lnTo>
                      <a:pt x="10" y="120"/>
                    </a:lnTo>
                    <a:lnTo>
                      <a:pt x="4" y="100"/>
                    </a:lnTo>
                    <a:lnTo>
                      <a:pt x="2" y="80"/>
                    </a:lnTo>
                    <a:lnTo>
                      <a:pt x="0" y="62"/>
                    </a:lnTo>
                    <a:lnTo>
                      <a:pt x="3" y="45"/>
                    </a:lnTo>
                    <a:lnTo>
                      <a:pt x="5" y="33"/>
                    </a:lnTo>
                    <a:lnTo>
                      <a:pt x="9" y="23"/>
                    </a:lnTo>
                    <a:lnTo>
                      <a:pt x="14" y="16"/>
                    </a:lnTo>
                    <a:lnTo>
                      <a:pt x="21" y="10"/>
                    </a:lnTo>
                    <a:lnTo>
                      <a:pt x="29" y="5"/>
                    </a:lnTo>
                    <a:lnTo>
                      <a:pt x="36" y="1"/>
                    </a:lnTo>
                    <a:lnTo>
                      <a:pt x="46" y="0"/>
                    </a:lnTo>
                    <a:lnTo>
                      <a:pt x="54" y="1"/>
                    </a:lnTo>
                    <a:lnTo>
                      <a:pt x="62" y="1"/>
                    </a:lnTo>
                    <a:lnTo>
                      <a:pt x="70" y="5"/>
                    </a:lnTo>
                    <a:lnTo>
                      <a:pt x="76" y="8"/>
                    </a:lnTo>
                    <a:lnTo>
                      <a:pt x="84" y="15"/>
                    </a:lnTo>
                    <a:lnTo>
                      <a:pt x="88" y="21"/>
                    </a:lnTo>
                    <a:lnTo>
                      <a:pt x="92" y="29"/>
                    </a:lnTo>
                    <a:lnTo>
                      <a:pt x="96" y="38"/>
                    </a:lnTo>
                    <a:lnTo>
                      <a:pt x="96" y="49"/>
                    </a:lnTo>
                    <a:lnTo>
                      <a:pt x="96" y="49"/>
                    </a:lnTo>
                    <a:close/>
                  </a:path>
                </a:pathLst>
              </a:custGeom>
              <a:solidFill>
                <a:srgbClr val="670D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" name="Freeform 42"/>
              <p:cNvSpPr>
                <a:spLocks/>
              </p:cNvSpPr>
              <p:nvPr/>
            </p:nvSpPr>
            <p:spPr bwMode="auto">
              <a:xfrm>
                <a:off x="2133486" y="3993728"/>
                <a:ext cx="204787" cy="157163"/>
              </a:xfrm>
              <a:custGeom>
                <a:avLst/>
                <a:gdLst/>
                <a:ahLst/>
                <a:cxnLst>
                  <a:cxn ang="0">
                    <a:pos x="35" y="123"/>
                  </a:cxn>
                  <a:cxn ang="0">
                    <a:pos x="16" y="60"/>
                  </a:cxn>
                  <a:cxn ang="0">
                    <a:pos x="32" y="17"/>
                  </a:cxn>
                  <a:cxn ang="0">
                    <a:pos x="65" y="0"/>
                  </a:cxn>
                  <a:cxn ang="0">
                    <a:pos x="102" y="12"/>
                  </a:cxn>
                  <a:cxn ang="0">
                    <a:pos x="125" y="48"/>
                  </a:cxn>
                  <a:cxn ang="0">
                    <a:pos x="142" y="70"/>
                  </a:cxn>
                  <a:cxn ang="0">
                    <a:pos x="163" y="84"/>
                  </a:cxn>
                  <a:cxn ang="0">
                    <a:pos x="186" y="94"/>
                  </a:cxn>
                  <a:cxn ang="0">
                    <a:pos x="213" y="100"/>
                  </a:cxn>
                  <a:cxn ang="0">
                    <a:pos x="241" y="106"/>
                  </a:cxn>
                  <a:cxn ang="0">
                    <a:pos x="293" y="115"/>
                  </a:cxn>
                  <a:cxn ang="0">
                    <a:pos x="345" y="121"/>
                  </a:cxn>
                  <a:cxn ang="0">
                    <a:pos x="394" y="120"/>
                  </a:cxn>
                  <a:cxn ang="0">
                    <a:pos x="440" y="107"/>
                  </a:cxn>
                  <a:cxn ang="0">
                    <a:pos x="486" y="82"/>
                  </a:cxn>
                  <a:cxn ang="0">
                    <a:pos x="525" y="53"/>
                  </a:cxn>
                  <a:cxn ang="0">
                    <a:pos x="557" y="40"/>
                  </a:cxn>
                  <a:cxn ang="0">
                    <a:pos x="587" y="42"/>
                  </a:cxn>
                  <a:cxn ang="0">
                    <a:pos x="610" y="57"/>
                  </a:cxn>
                  <a:cxn ang="0">
                    <a:pos x="629" y="87"/>
                  </a:cxn>
                  <a:cxn ang="0">
                    <a:pos x="640" y="123"/>
                  </a:cxn>
                  <a:cxn ang="0">
                    <a:pos x="640" y="148"/>
                  </a:cxn>
                  <a:cxn ang="0">
                    <a:pos x="637" y="171"/>
                  </a:cxn>
                  <a:cxn ang="0">
                    <a:pos x="629" y="195"/>
                  </a:cxn>
                  <a:cxn ang="0">
                    <a:pos x="622" y="219"/>
                  </a:cxn>
                  <a:cxn ang="0">
                    <a:pos x="616" y="242"/>
                  </a:cxn>
                  <a:cxn ang="0">
                    <a:pos x="604" y="291"/>
                  </a:cxn>
                  <a:cxn ang="0">
                    <a:pos x="588" y="338"/>
                  </a:cxn>
                  <a:cxn ang="0">
                    <a:pos x="567" y="382"/>
                  </a:cxn>
                  <a:cxn ang="0">
                    <a:pos x="536" y="420"/>
                  </a:cxn>
                  <a:cxn ang="0">
                    <a:pos x="497" y="449"/>
                  </a:cxn>
                  <a:cxn ang="0">
                    <a:pos x="428" y="472"/>
                  </a:cxn>
                  <a:cxn ang="0">
                    <a:pos x="320" y="475"/>
                  </a:cxn>
                  <a:cxn ang="0">
                    <a:pos x="199" y="454"/>
                  </a:cxn>
                  <a:cxn ang="0">
                    <a:pos x="91" y="413"/>
                  </a:cxn>
                  <a:cxn ang="0">
                    <a:pos x="18" y="348"/>
                  </a:cxn>
                  <a:cxn ang="0">
                    <a:pos x="0" y="284"/>
                  </a:cxn>
                  <a:cxn ang="0">
                    <a:pos x="5" y="256"/>
                  </a:cxn>
                  <a:cxn ang="0">
                    <a:pos x="15" y="231"/>
                  </a:cxn>
                  <a:cxn ang="0">
                    <a:pos x="31" y="209"/>
                  </a:cxn>
                  <a:cxn ang="0">
                    <a:pos x="51" y="190"/>
                  </a:cxn>
                  <a:cxn ang="0">
                    <a:pos x="75" y="176"/>
                  </a:cxn>
                </a:cxnLst>
                <a:rect l="0" t="0" r="r" b="b"/>
                <a:pathLst>
                  <a:path w="640" h="476">
                    <a:moveTo>
                      <a:pt x="75" y="176"/>
                    </a:moveTo>
                    <a:lnTo>
                      <a:pt x="52" y="148"/>
                    </a:lnTo>
                    <a:lnTo>
                      <a:pt x="35" y="123"/>
                    </a:lnTo>
                    <a:lnTo>
                      <a:pt x="24" y="100"/>
                    </a:lnTo>
                    <a:lnTo>
                      <a:pt x="18" y="79"/>
                    </a:lnTo>
                    <a:lnTo>
                      <a:pt x="16" y="60"/>
                    </a:lnTo>
                    <a:lnTo>
                      <a:pt x="19" y="43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1" y="4"/>
                    </a:lnTo>
                    <a:lnTo>
                      <a:pt x="102" y="12"/>
                    </a:lnTo>
                    <a:lnTo>
                      <a:pt x="113" y="23"/>
                    </a:lnTo>
                    <a:lnTo>
                      <a:pt x="121" y="39"/>
                    </a:lnTo>
                    <a:lnTo>
                      <a:pt x="125" y="48"/>
                    </a:lnTo>
                    <a:lnTo>
                      <a:pt x="131" y="56"/>
                    </a:lnTo>
                    <a:lnTo>
                      <a:pt x="136" y="64"/>
                    </a:lnTo>
                    <a:lnTo>
                      <a:pt x="142" y="70"/>
                    </a:lnTo>
                    <a:lnTo>
                      <a:pt x="148" y="76"/>
                    </a:lnTo>
                    <a:lnTo>
                      <a:pt x="156" y="81"/>
                    </a:lnTo>
                    <a:lnTo>
                      <a:pt x="163" y="84"/>
                    </a:lnTo>
                    <a:lnTo>
                      <a:pt x="170" y="89"/>
                    </a:lnTo>
                    <a:lnTo>
                      <a:pt x="179" y="92"/>
                    </a:lnTo>
                    <a:lnTo>
                      <a:pt x="186" y="94"/>
                    </a:lnTo>
                    <a:lnTo>
                      <a:pt x="196" y="96"/>
                    </a:lnTo>
                    <a:lnTo>
                      <a:pt x="204" y="98"/>
                    </a:lnTo>
                    <a:lnTo>
                      <a:pt x="213" y="100"/>
                    </a:lnTo>
                    <a:lnTo>
                      <a:pt x="221" y="101"/>
                    </a:lnTo>
                    <a:lnTo>
                      <a:pt x="231" y="104"/>
                    </a:lnTo>
                    <a:lnTo>
                      <a:pt x="241" y="106"/>
                    </a:lnTo>
                    <a:lnTo>
                      <a:pt x="259" y="109"/>
                    </a:lnTo>
                    <a:lnTo>
                      <a:pt x="276" y="112"/>
                    </a:lnTo>
                    <a:lnTo>
                      <a:pt x="293" y="115"/>
                    </a:lnTo>
                    <a:lnTo>
                      <a:pt x="312" y="118"/>
                    </a:lnTo>
                    <a:lnTo>
                      <a:pt x="328" y="120"/>
                    </a:lnTo>
                    <a:lnTo>
                      <a:pt x="345" y="121"/>
                    </a:lnTo>
                    <a:lnTo>
                      <a:pt x="361" y="121"/>
                    </a:lnTo>
                    <a:lnTo>
                      <a:pt x="378" y="122"/>
                    </a:lnTo>
                    <a:lnTo>
                      <a:pt x="394" y="120"/>
                    </a:lnTo>
                    <a:lnTo>
                      <a:pt x="409" y="117"/>
                    </a:lnTo>
                    <a:lnTo>
                      <a:pt x="424" y="114"/>
                    </a:lnTo>
                    <a:lnTo>
                      <a:pt x="440" y="107"/>
                    </a:lnTo>
                    <a:lnTo>
                      <a:pt x="456" y="100"/>
                    </a:lnTo>
                    <a:lnTo>
                      <a:pt x="472" y="92"/>
                    </a:lnTo>
                    <a:lnTo>
                      <a:pt x="486" y="82"/>
                    </a:lnTo>
                    <a:lnTo>
                      <a:pt x="502" y="70"/>
                    </a:lnTo>
                    <a:lnTo>
                      <a:pt x="513" y="60"/>
                    </a:lnTo>
                    <a:lnTo>
                      <a:pt x="525" y="53"/>
                    </a:lnTo>
                    <a:lnTo>
                      <a:pt x="536" y="46"/>
                    </a:lnTo>
                    <a:lnTo>
                      <a:pt x="547" y="44"/>
                    </a:lnTo>
                    <a:lnTo>
                      <a:pt x="557" y="40"/>
                    </a:lnTo>
                    <a:lnTo>
                      <a:pt x="568" y="39"/>
                    </a:lnTo>
                    <a:lnTo>
                      <a:pt x="577" y="39"/>
                    </a:lnTo>
                    <a:lnTo>
                      <a:pt x="587" y="42"/>
                    </a:lnTo>
                    <a:lnTo>
                      <a:pt x="595" y="45"/>
                    </a:lnTo>
                    <a:lnTo>
                      <a:pt x="604" y="50"/>
                    </a:lnTo>
                    <a:lnTo>
                      <a:pt x="610" y="57"/>
                    </a:lnTo>
                    <a:lnTo>
                      <a:pt x="618" y="66"/>
                    </a:lnTo>
                    <a:lnTo>
                      <a:pt x="623" y="76"/>
                    </a:lnTo>
                    <a:lnTo>
                      <a:pt x="629" y="87"/>
                    </a:lnTo>
                    <a:lnTo>
                      <a:pt x="634" y="100"/>
                    </a:lnTo>
                    <a:lnTo>
                      <a:pt x="639" y="116"/>
                    </a:lnTo>
                    <a:lnTo>
                      <a:pt x="640" y="123"/>
                    </a:lnTo>
                    <a:lnTo>
                      <a:pt x="640" y="132"/>
                    </a:lnTo>
                    <a:lnTo>
                      <a:pt x="640" y="139"/>
                    </a:lnTo>
                    <a:lnTo>
                      <a:pt x="640" y="148"/>
                    </a:lnTo>
                    <a:lnTo>
                      <a:pt x="639" y="155"/>
                    </a:lnTo>
                    <a:lnTo>
                      <a:pt x="638" y="164"/>
                    </a:lnTo>
                    <a:lnTo>
                      <a:pt x="637" y="171"/>
                    </a:lnTo>
                    <a:lnTo>
                      <a:pt x="635" y="179"/>
                    </a:lnTo>
                    <a:lnTo>
                      <a:pt x="632" y="187"/>
                    </a:lnTo>
                    <a:lnTo>
                      <a:pt x="629" y="195"/>
                    </a:lnTo>
                    <a:lnTo>
                      <a:pt x="627" y="203"/>
                    </a:lnTo>
                    <a:lnTo>
                      <a:pt x="624" y="211"/>
                    </a:lnTo>
                    <a:lnTo>
                      <a:pt x="622" y="219"/>
                    </a:lnTo>
                    <a:lnTo>
                      <a:pt x="620" y="226"/>
                    </a:lnTo>
                    <a:lnTo>
                      <a:pt x="617" y="234"/>
                    </a:lnTo>
                    <a:lnTo>
                      <a:pt x="616" y="242"/>
                    </a:lnTo>
                    <a:lnTo>
                      <a:pt x="612" y="258"/>
                    </a:lnTo>
                    <a:lnTo>
                      <a:pt x="609" y="275"/>
                    </a:lnTo>
                    <a:lnTo>
                      <a:pt x="604" y="291"/>
                    </a:lnTo>
                    <a:lnTo>
                      <a:pt x="600" y="308"/>
                    </a:lnTo>
                    <a:lnTo>
                      <a:pt x="594" y="322"/>
                    </a:lnTo>
                    <a:lnTo>
                      <a:pt x="588" y="338"/>
                    </a:lnTo>
                    <a:lnTo>
                      <a:pt x="582" y="353"/>
                    </a:lnTo>
                    <a:lnTo>
                      <a:pt x="576" y="369"/>
                    </a:lnTo>
                    <a:lnTo>
                      <a:pt x="567" y="382"/>
                    </a:lnTo>
                    <a:lnTo>
                      <a:pt x="558" y="396"/>
                    </a:lnTo>
                    <a:lnTo>
                      <a:pt x="547" y="408"/>
                    </a:lnTo>
                    <a:lnTo>
                      <a:pt x="536" y="420"/>
                    </a:lnTo>
                    <a:lnTo>
                      <a:pt x="524" y="430"/>
                    </a:lnTo>
                    <a:lnTo>
                      <a:pt x="512" y="441"/>
                    </a:lnTo>
                    <a:lnTo>
                      <a:pt x="497" y="449"/>
                    </a:lnTo>
                    <a:lnTo>
                      <a:pt x="483" y="458"/>
                    </a:lnTo>
                    <a:lnTo>
                      <a:pt x="457" y="466"/>
                    </a:lnTo>
                    <a:lnTo>
                      <a:pt x="428" y="472"/>
                    </a:lnTo>
                    <a:lnTo>
                      <a:pt x="395" y="475"/>
                    </a:lnTo>
                    <a:lnTo>
                      <a:pt x="359" y="476"/>
                    </a:lnTo>
                    <a:lnTo>
                      <a:pt x="320" y="475"/>
                    </a:lnTo>
                    <a:lnTo>
                      <a:pt x="280" y="470"/>
                    </a:lnTo>
                    <a:lnTo>
                      <a:pt x="240" y="464"/>
                    </a:lnTo>
                    <a:lnTo>
                      <a:pt x="199" y="454"/>
                    </a:lnTo>
                    <a:lnTo>
                      <a:pt x="162" y="442"/>
                    </a:lnTo>
                    <a:lnTo>
                      <a:pt x="125" y="428"/>
                    </a:lnTo>
                    <a:lnTo>
                      <a:pt x="91" y="413"/>
                    </a:lnTo>
                    <a:lnTo>
                      <a:pt x="62" y="393"/>
                    </a:lnTo>
                    <a:lnTo>
                      <a:pt x="36" y="371"/>
                    </a:lnTo>
                    <a:lnTo>
                      <a:pt x="18" y="348"/>
                    </a:lnTo>
                    <a:lnTo>
                      <a:pt x="5" y="322"/>
                    </a:lnTo>
                    <a:lnTo>
                      <a:pt x="2" y="295"/>
                    </a:lnTo>
                    <a:lnTo>
                      <a:pt x="0" y="284"/>
                    </a:lnTo>
                    <a:lnTo>
                      <a:pt x="2" y="275"/>
                    </a:lnTo>
                    <a:lnTo>
                      <a:pt x="3" y="265"/>
                    </a:lnTo>
                    <a:lnTo>
                      <a:pt x="5" y="256"/>
                    </a:lnTo>
                    <a:lnTo>
                      <a:pt x="8" y="248"/>
                    </a:lnTo>
                    <a:lnTo>
                      <a:pt x="11" y="239"/>
                    </a:lnTo>
                    <a:lnTo>
                      <a:pt x="15" y="231"/>
                    </a:lnTo>
                    <a:lnTo>
                      <a:pt x="21" y="223"/>
                    </a:lnTo>
                    <a:lnTo>
                      <a:pt x="25" y="215"/>
                    </a:lnTo>
                    <a:lnTo>
                      <a:pt x="31" y="209"/>
                    </a:lnTo>
                    <a:lnTo>
                      <a:pt x="37" y="203"/>
                    </a:lnTo>
                    <a:lnTo>
                      <a:pt x="44" y="197"/>
                    </a:lnTo>
                    <a:lnTo>
                      <a:pt x="51" y="190"/>
                    </a:lnTo>
                    <a:lnTo>
                      <a:pt x="58" y="184"/>
                    </a:lnTo>
                    <a:lnTo>
                      <a:pt x="66" y="179"/>
                    </a:lnTo>
                    <a:lnTo>
                      <a:pt x="75" y="176"/>
                    </a:lnTo>
                    <a:lnTo>
                      <a:pt x="75" y="176"/>
                    </a:lnTo>
                    <a:close/>
                  </a:path>
                </a:pathLst>
              </a:custGeom>
              <a:solidFill>
                <a:srgbClr val="A66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Freeform 43"/>
              <p:cNvSpPr>
                <a:spLocks/>
              </p:cNvSpPr>
              <p:nvPr/>
            </p:nvSpPr>
            <p:spPr bwMode="auto">
              <a:xfrm>
                <a:off x="2119198" y="3515891"/>
                <a:ext cx="323850" cy="522287"/>
              </a:xfrm>
              <a:custGeom>
                <a:avLst/>
                <a:gdLst/>
                <a:ahLst/>
                <a:cxnLst>
                  <a:cxn ang="0">
                    <a:pos x="160" y="1416"/>
                  </a:cxn>
                  <a:cxn ang="0">
                    <a:pos x="152" y="1398"/>
                  </a:cxn>
                  <a:cxn ang="0">
                    <a:pos x="158" y="1388"/>
                  </a:cxn>
                  <a:cxn ang="0">
                    <a:pos x="181" y="1372"/>
                  </a:cxn>
                  <a:cxn ang="0">
                    <a:pos x="218" y="1337"/>
                  </a:cxn>
                  <a:cxn ang="0">
                    <a:pos x="237" y="1299"/>
                  </a:cxn>
                  <a:cxn ang="0">
                    <a:pos x="246" y="1257"/>
                  </a:cxn>
                  <a:cxn ang="0">
                    <a:pos x="246" y="1210"/>
                  </a:cxn>
                  <a:cxn ang="0">
                    <a:pos x="245" y="1157"/>
                  </a:cxn>
                  <a:cxn ang="0">
                    <a:pos x="220" y="1035"/>
                  </a:cxn>
                  <a:cxn ang="0">
                    <a:pos x="170" y="929"/>
                  </a:cxn>
                  <a:cxn ang="0">
                    <a:pos x="110" y="830"/>
                  </a:cxn>
                  <a:cxn ang="0">
                    <a:pos x="52" y="726"/>
                  </a:cxn>
                  <a:cxn ang="0">
                    <a:pos x="11" y="609"/>
                  </a:cxn>
                  <a:cxn ang="0">
                    <a:pos x="0" y="482"/>
                  </a:cxn>
                  <a:cxn ang="0">
                    <a:pos x="15" y="363"/>
                  </a:cxn>
                  <a:cxn ang="0">
                    <a:pos x="55" y="250"/>
                  </a:cxn>
                  <a:cxn ang="0">
                    <a:pos x="119" y="151"/>
                  </a:cxn>
                  <a:cxn ang="0">
                    <a:pos x="208" y="70"/>
                  </a:cxn>
                  <a:cxn ang="0">
                    <a:pos x="296" y="20"/>
                  </a:cxn>
                  <a:cxn ang="0">
                    <a:pos x="345" y="6"/>
                  </a:cxn>
                  <a:cxn ang="0">
                    <a:pos x="395" y="0"/>
                  </a:cxn>
                  <a:cxn ang="0">
                    <a:pos x="446" y="1"/>
                  </a:cxn>
                  <a:cxn ang="0">
                    <a:pos x="497" y="5"/>
                  </a:cxn>
                  <a:cxn ang="0">
                    <a:pos x="546" y="11"/>
                  </a:cxn>
                  <a:cxn ang="0">
                    <a:pos x="767" y="78"/>
                  </a:cxn>
                  <a:cxn ang="0">
                    <a:pos x="915" y="206"/>
                  </a:cxn>
                  <a:cxn ang="0">
                    <a:pos x="996" y="377"/>
                  </a:cxn>
                  <a:cxn ang="0">
                    <a:pos x="1014" y="579"/>
                  </a:cxn>
                  <a:cxn ang="0">
                    <a:pos x="979" y="795"/>
                  </a:cxn>
                  <a:cxn ang="0">
                    <a:pos x="927" y="928"/>
                  </a:cxn>
                  <a:cxn ang="0">
                    <a:pos x="871" y="1011"/>
                  </a:cxn>
                  <a:cxn ang="0">
                    <a:pos x="809" y="1089"/>
                  </a:cxn>
                  <a:cxn ang="0">
                    <a:pos x="747" y="1167"/>
                  </a:cxn>
                  <a:cxn ang="0">
                    <a:pos x="696" y="1252"/>
                  </a:cxn>
                  <a:cxn ang="0">
                    <a:pos x="670" y="1326"/>
                  </a:cxn>
                  <a:cxn ang="0">
                    <a:pos x="666" y="1355"/>
                  </a:cxn>
                  <a:cxn ang="0">
                    <a:pos x="665" y="1383"/>
                  </a:cxn>
                  <a:cxn ang="0">
                    <a:pos x="665" y="1412"/>
                  </a:cxn>
                  <a:cxn ang="0">
                    <a:pos x="664" y="1440"/>
                  </a:cxn>
                  <a:cxn ang="0">
                    <a:pos x="656" y="1470"/>
                  </a:cxn>
                  <a:cxn ang="0">
                    <a:pos x="600" y="1531"/>
                  </a:cxn>
                  <a:cxn ang="0">
                    <a:pos x="507" y="1571"/>
                  </a:cxn>
                  <a:cxn ang="0">
                    <a:pos x="400" y="1587"/>
                  </a:cxn>
                  <a:cxn ang="0">
                    <a:pos x="297" y="1575"/>
                  </a:cxn>
                  <a:cxn ang="0">
                    <a:pos x="218" y="1528"/>
                  </a:cxn>
                  <a:cxn ang="0">
                    <a:pos x="176" y="1509"/>
                  </a:cxn>
                  <a:cxn ang="0">
                    <a:pos x="142" y="1500"/>
                  </a:cxn>
                  <a:cxn ang="0">
                    <a:pos x="123" y="1481"/>
                  </a:cxn>
                  <a:cxn ang="0">
                    <a:pos x="118" y="1456"/>
                  </a:cxn>
                  <a:cxn ang="0">
                    <a:pos x="140" y="1435"/>
                  </a:cxn>
                  <a:cxn ang="0">
                    <a:pos x="173" y="1427"/>
                  </a:cxn>
                </a:cxnLst>
                <a:rect l="0" t="0" r="r" b="b"/>
                <a:pathLst>
                  <a:path w="1014" h="1587">
                    <a:moveTo>
                      <a:pt x="173" y="1427"/>
                    </a:moveTo>
                    <a:lnTo>
                      <a:pt x="165" y="1421"/>
                    </a:lnTo>
                    <a:lnTo>
                      <a:pt x="160" y="1416"/>
                    </a:lnTo>
                    <a:lnTo>
                      <a:pt x="156" y="1410"/>
                    </a:lnTo>
                    <a:lnTo>
                      <a:pt x="153" y="1405"/>
                    </a:lnTo>
                    <a:lnTo>
                      <a:pt x="152" y="1398"/>
                    </a:lnTo>
                    <a:lnTo>
                      <a:pt x="153" y="1393"/>
                    </a:lnTo>
                    <a:lnTo>
                      <a:pt x="156" y="1390"/>
                    </a:lnTo>
                    <a:lnTo>
                      <a:pt x="158" y="1388"/>
                    </a:lnTo>
                    <a:lnTo>
                      <a:pt x="160" y="1385"/>
                    </a:lnTo>
                    <a:lnTo>
                      <a:pt x="165" y="1383"/>
                    </a:lnTo>
                    <a:lnTo>
                      <a:pt x="181" y="1372"/>
                    </a:lnTo>
                    <a:lnTo>
                      <a:pt x="196" y="1360"/>
                    </a:lnTo>
                    <a:lnTo>
                      <a:pt x="208" y="1348"/>
                    </a:lnTo>
                    <a:lnTo>
                      <a:pt x="218" y="1337"/>
                    </a:lnTo>
                    <a:lnTo>
                      <a:pt x="226" y="1324"/>
                    </a:lnTo>
                    <a:lnTo>
                      <a:pt x="234" y="1312"/>
                    </a:lnTo>
                    <a:lnTo>
                      <a:pt x="237" y="1299"/>
                    </a:lnTo>
                    <a:lnTo>
                      <a:pt x="242" y="1287"/>
                    </a:lnTo>
                    <a:lnTo>
                      <a:pt x="243" y="1272"/>
                    </a:lnTo>
                    <a:lnTo>
                      <a:pt x="246" y="1257"/>
                    </a:lnTo>
                    <a:lnTo>
                      <a:pt x="246" y="1243"/>
                    </a:lnTo>
                    <a:lnTo>
                      <a:pt x="247" y="1227"/>
                    </a:lnTo>
                    <a:lnTo>
                      <a:pt x="246" y="1210"/>
                    </a:lnTo>
                    <a:lnTo>
                      <a:pt x="246" y="1194"/>
                    </a:lnTo>
                    <a:lnTo>
                      <a:pt x="245" y="1174"/>
                    </a:lnTo>
                    <a:lnTo>
                      <a:pt x="245" y="1157"/>
                    </a:lnTo>
                    <a:lnTo>
                      <a:pt x="240" y="1113"/>
                    </a:lnTo>
                    <a:lnTo>
                      <a:pt x="232" y="1073"/>
                    </a:lnTo>
                    <a:lnTo>
                      <a:pt x="220" y="1035"/>
                    </a:lnTo>
                    <a:lnTo>
                      <a:pt x="207" y="998"/>
                    </a:lnTo>
                    <a:lnTo>
                      <a:pt x="190" y="963"/>
                    </a:lnTo>
                    <a:lnTo>
                      <a:pt x="170" y="929"/>
                    </a:lnTo>
                    <a:lnTo>
                      <a:pt x="151" y="896"/>
                    </a:lnTo>
                    <a:lnTo>
                      <a:pt x="131" y="864"/>
                    </a:lnTo>
                    <a:lnTo>
                      <a:pt x="110" y="830"/>
                    </a:lnTo>
                    <a:lnTo>
                      <a:pt x="90" y="796"/>
                    </a:lnTo>
                    <a:lnTo>
                      <a:pt x="70" y="762"/>
                    </a:lnTo>
                    <a:lnTo>
                      <a:pt x="52" y="726"/>
                    </a:lnTo>
                    <a:lnTo>
                      <a:pt x="36" y="690"/>
                    </a:lnTo>
                    <a:lnTo>
                      <a:pt x="22" y="651"/>
                    </a:lnTo>
                    <a:lnTo>
                      <a:pt x="11" y="609"/>
                    </a:lnTo>
                    <a:lnTo>
                      <a:pt x="5" y="565"/>
                    </a:lnTo>
                    <a:lnTo>
                      <a:pt x="2" y="524"/>
                    </a:lnTo>
                    <a:lnTo>
                      <a:pt x="0" y="482"/>
                    </a:lnTo>
                    <a:lnTo>
                      <a:pt x="3" y="442"/>
                    </a:lnTo>
                    <a:lnTo>
                      <a:pt x="8" y="402"/>
                    </a:lnTo>
                    <a:lnTo>
                      <a:pt x="15" y="363"/>
                    </a:lnTo>
                    <a:lnTo>
                      <a:pt x="26" y="323"/>
                    </a:lnTo>
                    <a:lnTo>
                      <a:pt x="38" y="286"/>
                    </a:lnTo>
                    <a:lnTo>
                      <a:pt x="55" y="250"/>
                    </a:lnTo>
                    <a:lnTo>
                      <a:pt x="73" y="215"/>
                    </a:lnTo>
                    <a:lnTo>
                      <a:pt x="95" y="182"/>
                    </a:lnTo>
                    <a:lnTo>
                      <a:pt x="119" y="151"/>
                    </a:lnTo>
                    <a:lnTo>
                      <a:pt x="146" y="122"/>
                    </a:lnTo>
                    <a:lnTo>
                      <a:pt x="175" y="94"/>
                    </a:lnTo>
                    <a:lnTo>
                      <a:pt x="208" y="70"/>
                    </a:lnTo>
                    <a:lnTo>
                      <a:pt x="242" y="46"/>
                    </a:lnTo>
                    <a:lnTo>
                      <a:pt x="281" y="27"/>
                    </a:lnTo>
                    <a:lnTo>
                      <a:pt x="296" y="20"/>
                    </a:lnTo>
                    <a:lnTo>
                      <a:pt x="312" y="15"/>
                    </a:lnTo>
                    <a:lnTo>
                      <a:pt x="328" y="10"/>
                    </a:lnTo>
                    <a:lnTo>
                      <a:pt x="345" y="6"/>
                    </a:lnTo>
                    <a:lnTo>
                      <a:pt x="361" y="2"/>
                    </a:lnTo>
                    <a:lnTo>
                      <a:pt x="378" y="1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9" y="0"/>
                    </a:lnTo>
                    <a:lnTo>
                      <a:pt x="446" y="1"/>
                    </a:lnTo>
                    <a:lnTo>
                      <a:pt x="463" y="1"/>
                    </a:lnTo>
                    <a:lnTo>
                      <a:pt x="482" y="4"/>
                    </a:lnTo>
                    <a:lnTo>
                      <a:pt x="497" y="5"/>
                    </a:lnTo>
                    <a:lnTo>
                      <a:pt x="513" y="7"/>
                    </a:lnTo>
                    <a:lnTo>
                      <a:pt x="530" y="9"/>
                    </a:lnTo>
                    <a:lnTo>
                      <a:pt x="546" y="11"/>
                    </a:lnTo>
                    <a:lnTo>
                      <a:pt x="628" y="26"/>
                    </a:lnTo>
                    <a:lnTo>
                      <a:pt x="703" y="49"/>
                    </a:lnTo>
                    <a:lnTo>
                      <a:pt x="767" y="78"/>
                    </a:lnTo>
                    <a:lnTo>
                      <a:pt x="825" y="115"/>
                    </a:lnTo>
                    <a:lnTo>
                      <a:pt x="874" y="157"/>
                    </a:lnTo>
                    <a:lnTo>
                      <a:pt x="915" y="206"/>
                    </a:lnTo>
                    <a:lnTo>
                      <a:pt x="949" y="259"/>
                    </a:lnTo>
                    <a:lnTo>
                      <a:pt x="976" y="317"/>
                    </a:lnTo>
                    <a:lnTo>
                      <a:pt x="996" y="377"/>
                    </a:lnTo>
                    <a:lnTo>
                      <a:pt x="1008" y="443"/>
                    </a:lnTo>
                    <a:lnTo>
                      <a:pt x="1014" y="510"/>
                    </a:lnTo>
                    <a:lnTo>
                      <a:pt x="1014" y="579"/>
                    </a:lnTo>
                    <a:lnTo>
                      <a:pt x="1008" y="649"/>
                    </a:lnTo>
                    <a:lnTo>
                      <a:pt x="996" y="723"/>
                    </a:lnTo>
                    <a:lnTo>
                      <a:pt x="979" y="795"/>
                    </a:lnTo>
                    <a:lnTo>
                      <a:pt x="955" y="868"/>
                    </a:lnTo>
                    <a:lnTo>
                      <a:pt x="942" y="898"/>
                    </a:lnTo>
                    <a:lnTo>
                      <a:pt x="927" y="928"/>
                    </a:lnTo>
                    <a:lnTo>
                      <a:pt x="910" y="956"/>
                    </a:lnTo>
                    <a:lnTo>
                      <a:pt x="891" y="984"/>
                    </a:lnTo>
                    <a:lnTo>
                      <a:pt x="871" y="1011"/>
                    </a:lnTo>
                    <a:lnTo>
                      <a:pt x="850" y="1036"/>
                    </a:lnTo>
                    <a:lnTo>
                      <a:pt x="830" y="1062"/>
                    </a:lnTo>
                    <a:lnTo>
                      <a:pt x="809" y="1089"/>
                    </a:lnTo>
                    <a:lnTo>
                      <a:pt x="788" y="1113"/>
                    </a:lnTo>
                    <a:lnTo>
                      <a:pt x="767" y="1140"/>
                    </a:lnTo>
                    <a:lnTo>
                      <a:pt x="747" y="1167"/>
                    </a:lnTo>
                    <a:lnTo>
                      <a:pt x="729" y="1194"/>
                    </a:lnTo>
                    <a:lnTo>
                      <a:pt x="712" y="1222"/>
                    </a:lnTo>
                    <a:lnTo>
                      <a:pt x="696" y="1252"/>
                    </a:lnTo>
                    <a:lnTo>
                      <a:pt x="684" y="1283"/>
                    </a:lnTo>
                    <a:lnTo>
                      <a:pt x="673" y="1317"/>
                    </a:lnTo>
                    <a:lnTo>
                      <a:pt x="670" y="1326"/>
                    </a:lnTo>
                    <a:lnTo>
                      <a:pt x="668" y="1335"/>
                    </a:lnTo>
                    <a:lnTo>
                      <a:pt x="666" y="1344"/>
                    </a:lnTo>
                    <a:lnTo>
                      <a:pt x="666" y="1355"/>
                    </a:lnTo>
                    <a:lnTo>
                      <a:pt x="665" y="1363"/>
                    </a:lnTo>
                    <a:lnTo>
                      <a:pt x="665" y="1373"/>
                    </a:lnTo>
                    <a:lnTo>
                      <a:pt x="665" y="1383"/>
                    </a:lnTo>
                    <a:lnTo>
                      <a:pt x="666" y="1393"/>
                    </a:lnTo>
                    <a:lnTo>
                      <a:pt x="665" y="1401"/>
                    </a:lnTo>
                    <a:lnTo>
                      <a:pt x="665" y="1412"/>
                    </a:lnTo>
                    <a:lnTo>
                      <a:pt x="665" y="1421"/>
                    </a:lnTo>
                    <a:lnTo>
                      <a:pt x="665" y="1431"/>
                    </a:lnTo>
                    <a:lnTo>
                      <a:pt x="664" y="1440"/>
                    </a:lnTo>
                    <a:lnTo>
                      <a:pt x="662" y="1450"/>
                    </a:lnTo>
                    <a:lnTo>
                      <a:pt x="659" y="1459"/>
                    </a:lnTo>
                    <a:lnTo>
                      <a:pt x="656" y="1470"/>
                    </a:lnTo>
                    <a:lnTo>
                      <a:pt x="642" y="1492"/>
                    </a:lnTo>
                    <a:lnTo>
                      <a:pt x="623" y="1512"/>
                    </a:lnTo>
                    <a:lnTo>
                      <a:pt x="600" y="1531"/>
                    </a:lnTo>
                    <a:lnTo>
                      <a:pt x="572" y="1546"/>
                    </a:lnTo>
                    <a:lnTo>
                      <a:pt x="540" y="1561"/>
                    </a:lnTo>
                    <a:lnTo>
                      <a:pt x="507" y="1571"/>
                    </a:lnTo>
                    <a:lnTo>
                      <a:pt x="472" y="1579"/>
                    </a:lnTo>
                    <a:lnTo>
                      <a:pt x="436" y="1586"/>
                    </a:lnTo>
                    <a:lnTo>
                      <a:pt x="400" y="1587"/>
                    </a:lnTo>
                    <a:lnTo>
                      <a:pt x="364" y="1587"/>
                    </a:lnTo>
                    <a:lnTo>
                      <a:pt x="329" y="1582"/>
                    </a:lnTo>
                    <a:lnTo>
                      <a:pt x="297" y="1575"/>
                    </a:lnTo>
                    <a:lnTo>
                      <a:pt x="267" y="1562"/>
                    </a:lnTo>
                    <a:lnTo>
                      <a:pt x="241" y="1548"/>
                    </a:lnTo>
                    <a:lnTo>
                      <a:pt x="218" y="1528"/>
                    </a:lnTo>
                    <a:lnTo>
                      <a:pt x="202" y="1506"/>
                    </a:lnTo>
                    <a:lnTo>
                      <a:pt x="189" y="1509"/>
                    </a:lnTo>
                    <a:lnTo>
                      <a:pt x="176" y="1509"/>
                    </a:lnTo>
                    <a:lnTo>
                      <a:pt x="164" y="1507"/>
                    </a:lnTo>
                    <a:lnTo>
                      <a:pt x="153" y="1505"/>
                    </a:lnTo>
                    <a:lnTo>
                      <a:pt x="142" y="1500"/>
                    </a:lnTo>
                    <a:lnTo>
                      <a:pt x="135" y="1495"/>
                    </a:lnTo>
                    <a:lnTo>
                      <a:pt x="127" y="1488"/>
                    </a:lnTo>
                    <a:lnTo>
                      <a:pt x="123" y="1481"/>
                    </a:lnTo>
                    <a:lnTo>
                      <a:pt x="118" y="1472"/>
                    </a:lnTo>
                    <a:lnTo>
                      <a:pt x="116" y="1463"/>
                    </a:lnTo>
                    <a:lnTo>
                      <a:pt x="118" y="1456"/>
                    </a:lnTo>
                    <a:lnTo>
                      <a:pt x="123" y="1448"/>
                    </a:lnTo>
                    <a:lnTo>
                      <a:pt x="129" y="1440"/>
                    </a:lnTo>
                    <a:lnTo>
                      <a:pt x="140" y="1435"/>
                    </a:lnTo>
                    <a:lnTo>
                      <a:pt x="153" y="1429"/>
                    </a:lnTo>
                    <a:lnTo>
                      <a:pt x="173" y="1427"/>
                    </a:lnTo>
                    <a:lnTo>
                      <a:pt x="173" y="1427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" name="Freeform 44"/>
              <p:cNvSpPr>
                <a:spLocks/>
              </p:cNvSpPr>
              <p:nvPr/>
            </p:nvSpPr>
            <p:spPr bwMode="auto">
              <a:xfrm>
                <a:off x="2155711" y="3553991"/>
                <a:ext cx="169862" cy="379412"/>
              </a:xfrm>
              <a:custGeom>
                <a:avLst/>
                <a:gdLst/>
                <a:ahLst/>
                <a:cxnLst>
                  <a:cxn ang="0">
                    <a:pos x="425" y="132"/>
                  </a:cxn>
                  <a:cxn ang="0">
                    <a:pos x="380" y="137"/>
                  </a:cxn>
                  <a:cxn ang="0">
                    <a:pos x="341" y="154"/>
                  </a:cxn>
                  <a:cxn ang="0">
                    <a:pos x="303" y="176"/>
                  </a:cxn>
                  <a:cxn ang="0">
                    <a:pos x="265" y="205"/>
                  </a:cxn>
                  <a:cxn ang="0">
                    <a:pos x="225" y="240"/>
                  </a:cxn>
                  <a:cxn ang="0">
                    <a:pos x="198" y="277"/>
                  </a:cxn>
                  <a:cxn ang="0">
                    <a:pos x="186" y="318"/>
                  </a:cxn>
                  <a:cxn ang="0">
                    <a:pos x="184" y="363"/>
                  </a:cxn>
                  <a:cxn ang="0">
                    <a:pos x="186" y="410"/>
                  </a:cxn>
                  <a:cxn ang="0">
                    <a:pos x="192" y="464"/>
                  </a:cxn>
                  <a:cxn ang="0">
                    <a:pos x="212" y="526"/>
                  </a:cxn>
                  <a:cxn ang="0">
                    <a:pos x="235" y="581"/>
                  </a:cxn>
                  <a:cxn ang="0">
                    <a:pos x="259" y="631"/>
                  </a:cxn>
                  <a:cxn ang="0">
                    <a:pos x="281" y="684"/>
                  </a:cxn>
                  <a:cxn ang="0">
                    <a:pos x="296" y="745"/>
                  </a:cxn>
                  <a:cxn ang="0">
                    <a:pos x="302" y="825"/>
                  </a:cxn>
                  <a:cxn ang="0">
                    <a:pos x="287" y="897"/>
                  </a:cxn>
                  <a:cxn ang="0">
                    <a:pos x="256" y="965"/>
                  </a:cxn>
                  <a:cxn ang="0">
                    <a:pos x="214" y="1027"/>
                  </a:cxn>
                  <a:cxn ang="0">
                    <a:pos x="170" y="1095"/>
                  </a:cxn>
                  <a:cxn ang="0">
                    <a:pos x="138" y="1149"/>
                  </a:cxn>
                  <a:cxn ang="0">
                    <a:pos x="129" y="1155"/>
                  </a:cxn>
                  <a:cxn ang="0">
                    <a:pos x="109" y="1148"/>
                  </a:cxn>
                  <a:cxn ang="0">
                    <a:pos x="109" y="1128"/>
                  </a:cxn>
                  <a:cxn ang="0">
                    <a:pos x="131" y="1065"/>
                  </a:cxn>
                  <a:cxn ang="0">
                    <a:pos x="138" y="1005"/>
                  </a:cxn>
                  <a:cxn ang="0">
                    <a:pos x="135" y="945"/>
                  </a:cxn>
                  <a:cxn ang="0">
                    <a:pos x="125" y="883"/>
                  </a:cxn>
                  <a:cxn ang="0">
                    <a:pos x="114" y="816"/>
                  </a:cxn>
                  <a:cxn ang="0">
                    <a:pos x="103" y="749"/>
                  </a:cxn>
                  <a:cxn ang="0">
                    <a:pos x="85" y="691"/>
                  </a:cxn>
                  <a:cxn ang="0">
                    <a:pos x="64" y="641"/>
                  </a:cxn>
                  <a:cxn ang="0">
                    <a:pos x="39" y="589"/>
                  </a:cxn>
                  <a:cxn ang="0">
                    <a:pos x="17" y="534"/>
                  </a:cxn>
                  <a:cxn ang="0">
                    <a:pos x="3" y="463"/>
                  </a:cxn>
                  <a:cxn ang="0">
                    <a:pos x="2" y="377"/>
                  </a:cxn>
                  <a:cxn ang="0">
                    <a:pos x="9" y="296"/>
                  </a:cxn>
                  <a:cxn ang="0">
                    <a:pos x="30" y="221"/>
                  </a:cxn>
                  <a:cxn ang="0">
                    <a:pos x="68" y="153"/>
                  </a:cxn>
                  <a:cxn ang="0">
                    <a:pos x="125" y="92"/>
                  </a:cxn>
                  <a:cxn ang="0">
                    <a:pos x="187" y="48"/>
                  </a:cxn>
                  <a:cxn ang="0">
                    <a:pos x="249" y="20"/>
                  </a:cxn>
                  <a:cxn ang="0">
                    <a:pos x="312" y="4"/>
                  </a:cxn>
                  <a:cxn ang="0">
                    <a:pos x="379" y="0"/>
                  </a:cxn>
                  <a:cxn ang="0">
                    <a:pos x="451" y="4"/>
                  </a:cxn>
                  <a:cxn ang="0">
                    <a:pos x="503" y="17"/>
                  </a:cxn>
                  <a:cxn ang="0">
                    <a:pos x="527" y="45"/>
                  </a:cxn>
                  <a:cxn ang="0">
                    <a:pos x="532" y="81"/>
                  </a:cxn>
                  <a:cxn ang="0">
                    <a:pos x="518" y="114"/>
                  </a:cxn>
                  <a:cxn ang="0">
                    <a:pos x="488" y="133"/>
                  </a:cxn>
                  <a:cxn ang="0">
                    <a:pos x="459" y="135"/>
                  </a:cxn>
                </a:cxnLst>
                <a:rect l="0" t="0" r="r" b="b"/>
                <a:pathLst>
                  <a:path w="532" h="1155">
                    <a:moveTo>
                      <a:pt x="459" y="135"/>
                    </a:moveTo>
                    <a:lnTo>
                      <a:pt x="442" y="132"/>
                    </a:lnTo>
                    <a:lnTo>
                      <a:pt x="425" y="132"/>
                    </a:lnTo>
                    <a:lnTo>
                      <a:pt x="409" y="132"/>
                    </a:lnTo>
                    <a:lnTo>
                      <a:pt x="395" y="135"/>
                    </a:lnTo>
                    <a:lnTo>
                      <a:pt x="380" y="137"/>
                    </a:lnTo>
                    <a:lnTo>
                      <a:pt x="367" y="142"/>
                    </a:lnTo>
                    <a:lnTo>
                      <a:pt x="354" y="147"/>
                    </a:lnTo>
                    <a:lnTo>
                      <a:pt x="341" y="154"/>
                    </a:lnTo>
                    <a:lnTo>
                      <a:pt x="329" y="160"/>
                    </a:lnTo>
                    <a:lnTo>
                      <a:pt x="317" y="168"/>
                    </a:lnTo>
                    <a:lnTo>
                      <a:pt x="303" y="176"/>
                    </a:lnTo>
                    <a:lnTo>
                      <a:pt x="291" y="186"/>
                    </a:lnTo>
                    <a:lnTo>
                      <a:pt x="278" y="196"/>
                    </a:lnTo>
                    <a:lnTo>
                      <a:pt x="265" y="205"/>
                    </a:lnTo>
                    <a:lnTo>
                      <a:pt x="251" y="216"/>
                    </a:lnTo>
                    <a:lnTo>
                      <a:pt x="238" y="229"/>
                    </a:lnTo>
                    <a:lnTo>
                      <a:pt x="225" y="240"/>
                    </a:lnTo>
                    <a:lnTo>
                      <a:pt x="214" y="252"/>
                    </a:lnTo>
                    <a:lnTo>
                      <a:pt x="206" y="264"/>
                    </a:lnTo>
                    <a:lnTo>
                      <a:pt x="198" y="277"/>
                    </a:lnTo>
                    <a:lnTo>
                      <a:pt x="192" y="290"/>
                    </a:lnTo>
                    <a:lnTo>
                      <a:pt x="188" y="304"/>
                    </a:lnTo>
                    <a:lnTo>
                      <a:pt x="186" y="318"/>
                    </a:lnTo>
                    <a:lnTo>
                      <a:pt x="185" y="332"/>
                    </a:lnTo>
                    <a:lnTo>
                      <a:pt x="184" y="347"/>
                    </a:lnTo>
                    <a:lnTo>
                      <a:pt x="184" y="363"/>
                    </a:lnTo>
                    <a:lnTo>
                      <a:pt x="184" y="377"/>
                    </a:lnTo>
                    <a:lnTo>
                      <a:pt x="186" y="395"/>
                    </a:lnTo>
                    <a:lnTo>
                      <a:pt x="186" y="410"/>
                    </a:lnTo>
                    <a:lnTo>
                      <a:pt x="188" y="428"/>
                    </a:lnTo>
                    <a:lnTo>
                      <a:pt x="190" y="445"/>
                    </a:lnTo>
                    <a:lnTo>
                      <a:pt x="192" y="464"/>
                    </a:lnTo>
                    <a:lnTo>
                      <a:pt x="198" y="486"/>
                    </a:lnTo>
                    <a:lnTo>
                      <a:pt x="204" y="508"/>
                    </a:lnTo>
                    <a:lnTo>
                      <a:pt x="212" y="526"/>
                    </a:lnTo>
                    <a:lnTo>
                      <a:pt x="220" y="546"/>
                    </a:lnTo>
                    <a:lnTo>
                      <a:pt x="227" y="564"/>
                    </a:lnTo>
                    <a:lnTo>
                      <a:pt x="235" y="581"/>
                    </a:lnTo>
                    <a:lnTo>
                      <a:pt x="243" y="598"/>
                    </a:lnTo>
                    <a:lnTo>
                      <a:pt x="252" y="615"/>
                    </a:lnTo>
                    <a:lnTo>
                      <a:pt x="259" y="631"/>
                    </a:lnTo>
                    <a:lnTo>
                      <a:pt x="267" y="648"/>
                    </a:lnTo>
                    <a:lnTo>
                      <a:pt x="274" y="666"/>
                    </a:lnTo>
                    <a:lnTo>
                      <a:pt x="281" y="684"/>
                    </a:lnTo>
                    <a:lnTo>
                      <a:pt x="286" y="703"/>
                    </a:lnTo>
                    <a:lnTo>
                      <a:pt x="292" y="723"/>
                    </a:lnTo>
                    <a:lnTo>
                      <a:pt x="296" y="745"/>
                    </a:lnTo>
                    <a:lnTo>
                      <a:pt x="301" y="769"/>
                    </a:lnTo>
                    <a:lnTo>
                      <a:pt x="302" y="799"/>
                    </a:lnTo>
                    <a:lnTo>
                      <a:pt x="302" y="825"/>
                    </a:lnTo>
                    <a:lnTo>
                      <a:pt x="300" y="850"/>
                    </a:lnTo>
                    <a:lnTo>
                      <a:pt x="295" y="875"/>
                    </a:lnTo>
                    <a:lnTo>
                      <a:pt x="287" y="897"/>
                    </a:lnTo>
                    <a:lnTo>
                      <a:pt x="278" y="921"/>
                    </a:lnTo>
                    <a:lnTo>
                      <a:pt x="268" y="943"/>
                    </a:lnTo>
                    <a:lnTo>
                      <a:pt x="256" y="965"/>
                    </a:lnTo>
                    <a:lnTo>
                      <a:pt x="242" y="984"/>
                    </a:lnTo>
                    <a:lnTo>
                      <a:pt x="229" y="1006"/>
                    </a:lnTo>
                    <a:lnTo>
                      <a:pt x="214" y="1027"/>
                    </a:lnTo>
                    <a:lnTo>
                      <a:pt x="199" y="1049"/>
                    </a:lnTo>
                    <a:lnTo>
                      <a:pt x="184" y="1071"/>
                    </a:lnTo>
                    <a:lnTo>
                      <a:pt x="170" y="1095"/>
                    </a:lnTo>
                    <a:lnTo>
                      <a:pt x="155" y="1118"/>
                    </a:lnTo>
                    <a:lnTo>
                      <a:pt x="142" y="1145"/>
                    </a:lnTo>
                    <a:lnTo>
                      <a:pt x="138" y="1149"/>
                    </a:lnTo>
                    <a:lnTo>
                      <a:pt x="136" y="1151"/>
                    </a:lnTo>
                    <a:lnTo>
                      <a:pt x="132" y="1154"/>
                    </a:lnTo>
                    <a:lnTo>
                      <a:pt x="129" y="1155"/>
                    </a:lnTo>
                    <a:lnTo>
                      <a:pt x="121" y="1155"/>
                    </a:lnTo>
                    <a:lnTo>
                      <a:pt x="115" y="1153"/>
                    </a:lnTo>
                    <a:lnTo>
                      <a:pt x="109" y="1148"/>
                    </a:lnTo>
                    <a:lnTo>
                      <a:pt x="107" y="1143"/>
                    </a:lnTo>
                    <a:lnTo>
                      <a:pt x="105" y="1135"/>
                    </a:lnTo>
                    <a:lnTo>
                      <a:pt x="109" y="1128"/>
                    </a:lnTo>
                    <a:lnTo>
                      <a:pt x="118" y="1106"/>
                    </a:lnTo>
                    <a:lnTo>
                      <a:pt x="126" y="1085"/>
                    </a:lnTo>
                    <a:lnTo>
                      <a:pt x="131" y="1065"/>
                    </a:lnTo>
                    <a:lnTo>
                      <a:pt x="136" y="1045"/>
                    </a:lnTo>
                    <a:lnTo>
                      <a:pt x="137" y="1024"/>
                    </a:lnTo>
                    <a:lnTo>
                      <a:pt x="138" y="1005"/>
                    </a:lnTo>
                    <a:lnTo>
                      <a:pt x="138" y="984"/>
                    </a:lnTo>
                    <a:lnTo>
                      <a:pt x="137" y="966"/>
                    </a:lnTo>
                    <a:lnTo>
                      <a:pt x="135" y="945"/>
                    </a:lnTo>
                    <a:lnTo>
                      <a:pt x="132" y="924"/>
                    </a:lnTo>
                    <a:lnTo>
                      <a:pt x="127" y="904"/>
                    </a:lnTo>
                    <a:lnTo>
                      <a:pt x="125" y="883"/>
                    </a:lnTo>
                    <a:lnTo>
                      <a:pt x="120" y="861"/>
                    </a:lnTo>
                    <a:lnTo>
                      <a:pt x="118" y="839"/>
                    </a:lnTo>
                    <a:lnTo>
                      <a:pt x="114" y="816"/>
                    </a:lnTo>
                    <a:lnTo>
                      <a:pt x="112" y="792"/>
                    </a:lnTo>
                    <a:lnTo>
                      <a:pt x="108" y="769"/>
                    </a:lnTo>
                    <a:lnTo>
                      <a:pt x="103" y="749"/>
                    </a:lnTo>
                    <a:lnTo>
                      <a:pt x="97" y="728"/>
                    </a:lnTo>
                    <a:lnTo>
                      <a:pt x="92" y="709"/>
                    </a:lnTo>
                    <a:lnTo>
                      <a:pt x="85" y="691"/>
                    </a:lnTo>
                    <a:lnTo>
                      <a:pt x="79" y="674"/>
                    </a:lnTo>
                    <a:lnTo>
                      <a:pt x="70" y="657"/>
                    </a:lnTo>
                    <a:lnTo>
                      <a:pt x="64" y="641"/>
                    </a:lnTo>
                    <a:lnTo>
                      <a:pt x="55" y="624"/>
                    </a:lnTo>
                    <a:lnTo>
                      <a:pt x="47" y="606"/>
                    </a:lnTo>
                    <a:lnTo>
                      <a:pt x="39" y="589"/>
                    </a:lnTo>
                    <a:lnTo>
                      <a:pt x="32" y="572"/>
                    </a:lnTo>
                    <a:lnTo>
                      <a:pt x="24" y="553"/>
                    </a:lnTo>
                    <a:lnTo>
                      <a:pt x="17" y="534"/>
                    </a:lnTo>
                    <a:lnTo>
                      <a:pt x="11" y="514"/>
                    </a:lnTo>
                    <a:lnTo>
                      <a:pt x="5" y="493"/>
                    </a:lnTo>
                    <a:lnTo>
                      <a:pt x="3" y="463"/>
                    </a:lnTo>
                    <a:lnTo>
                      <a:pt x="2" y="434"/>
                    </a:lnTo>
                    <a:lnTo>
                      <a:pt x="0" y="406"/>
                    </a:lnTo>
                    <a:lnTo>
                      <a:pt x="2" y="377"/>
                    </a:lnTo>
                    <a:lnTo>
                      <a:pt x="3" y="349"/>
                    </a:lnTo>
                    <a:lnTo>
                      <a:pt x="5" y="323"/>
                    </a:lnTo>
                    <a:lnTo>
                      <a:pt x="9" y="296"/>
                    </a:lnTo>
                    <a:lnTo>
                      <a:pt x="15" y="271"/>
                    </a:lnTo>
                    <a:lnTo>
                      <a:pt x="21" y="246"/>
                    </a:lnTo>
                    <a:lnTo>
                      <a:pt x="30" y="221"/>
                    </a:lnTo>
                    <a:lnTo>
                      <a:pt x="41" y="197"/>
                    </a:lnTo>
                    <a:lnTo>
                      <a:pt x="53" y="175"/>
                    </a:lnTo>
                    <a:lnTo>
                      <a:pt x="68" y="153"/>
                    </a:lnTo>
                    <a:lnTo>
                      <a:pt x="85" y="131"/>
                    </a:lnTo>
                    <a:lnTo>
                      <a:pt x="103" y="111"/>
                    </a:lnTo>
                    <a:lnTo>
                      <a:pt x="125" y="92"/>
                    </a:lnTo>
                    <a:lnTo>
                      <a:pt x="146" y="75"/>
                    </a:lnTo>
                    <a:lnTo>
                      <a:pt x="166" y="61"/>
                    </a:lnTo>
                    <a:lnTo>
                      <a:pt x="187" y="48"/>
                    </a:lnTo>
                    <a:lnTo>
                      <a:pt x="208" y="37"/>
                    </a:lnTo>
                    <a:lnTo>
                      <a:pt x="229" y="27"/>
                    </a:lnTo>
                    <a:lnTo>
                      <a:pt x="249" y="20"/>
                    </a:lnTo>
                    <a:lnTo>
                      <a:pt x="270" y="14"/>
                    </a:lnTo>
                    <a:lnTo>
                      <a:pt x="291" y="9"/>
                    </a:lnTo>
                    <a:lnTo>
                      <a:pt x="312" y="4"/>
                    </a:lnTo>
                    <a:lnTo>
                      <a:pt x="334" y="2"/>
                    </a:lnTo>
                    <a:lnTo>
                      <a:pt x="356" y="0"/>
                    </a:lnTo>
                    <a:lnTo>
                      <a:pt x="379" y="0"/>
                    </a:lnTo>
                    <a:lnTo>
                      <a:pt x="401" y="0"/>
                    </a:lnTo>
                    <a:lnTo>
                      <a:pt x="425" y="3"/>
                    </a:lnTo>
                    <a:lnTo>
                      <a:pt x="451" y="4"/>
                    </a:lnTo>
                    <a:lnTo>
                      <a:pt x="478" y="9"/>
                    </a:lnTo>
                    <a:lnTo>
                      <a:pt x="491" y="11"/>
                    </a:lnTo>
                    <a:lnTo>
                      <a:pt x="503" y="17"/>
                    </a:lnTo>
                    <a:lnTo>
                      <a:pt x="514" y="25"/>
                    </a:lnTo>
                    <a:lnTo>
                      <a:pt x="522" y="36"/>
                    </a:lnTo>
                    <a:lnTo>
                      <a:pt x="527" y="45"/>
                    </a:lnTo>
                    <a:lnTo>
                      <a:pt x="532" y="58"/>
                    </a:lnTo>
                    <a:lnTo>
                      <a:pt x="532" y="69"/>
                    </a:lnTo>
                    <a:lnTo>
                      <a:pt x="532" y="81"/>
                    </a:lnTo>
                    <a:lnTo>
                      <a:pt x="529" y="92"/>
                    </a:lnTo>
                    <a:lnTo>
                      <a:pt x="524" y="104"/>
                    </a:lnTo>
                    <a:lnTo>
                      <a:pt x="518" y="114"/>
                    </a:lnTo>
                    <a:lnTo>
                      <a:pt x="510" y="122"/>
                    </a:lnTo>
                    <a:lnTo>
                      <a:pt x="499" y="128"/>
                    </a:lnTo>
                    <a:lnTo>
                      <a:pt x="488" y="133"/>
                    </a:lnTo>
                    <a:lnTo>
                      <a:pt x="474" y="135"/>
                    </a:lnTo>
                    <a:lnTo>
                      <a:pt x="459" y="135"/>
                    </a:lnTo>
                    <a:lnTo>
                      <a:pt x="459" y="135"/>
                    </a:lnTo>
                    <a:close/>
                  </a:path>
                </a:pathLst>
              </a:custGeom>
              <a:solidFill>
                <a:srgbClr val="FFF7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" name="Freeform 45"/>
              <p:cNvSpPr>
                <a:spLocks/>
              </p:cNvSpPr>
              <p:nvPr/>
            </p:nvSpPr>
            <p:spPr bwMode="auto">
              <a:xfrm>
                <a:off x="2173173" y="3592091"/>
                <a:ext cx="158750" cy="141287"/>
              </a:xfrm>
              <a:custGeom>
                <a:avLst/>
                <a:gdLst/>
                <a:ahLst/>
                <a:cxnLst>
                  <a:cxn ang="0">
                    <a:pos x="465" y="56"/>
                  </a:cxn>
                  <a:cxn ang="0">
                    <a:pos x="442" y="68"/>
                  </a:cxn>
                  <a:cxn ang="0">
                    <a:pos x="418" y="79"/>
                  </a:cxn>
                  <a:cxn ang="0">
                    <a:pos x="392" y="91"/>
                  </a:cxn>
                  <a:cxn ang="0">
                    <a:pos x="367" y="102"/>
                  </a:cxn>
                  <a:cxn ang="0">
                    <a:pos x="341" y="112"/>
                  </a:cxn>
                  <a:cxn ang="0">
                    <a:pos x="315" y="122"/>
                  </a:cxn>
                  <a:cxn ang="0">
                    <a:pos x="290" y="132"/>
                  </a:cxn>
                  <a:cxn ang="0">
                    <a:pos x="264" y="140"/>
                  </a:cxn>
                  <a:cxn ang="0">
                    <a:pos x="241" y="152"/>
                  </a:cxn>
                  <a:cxn ang="0">
                    <a:pos x="221" y="167"/>
                  </a:cxn>
                  <a:cxn ang="0">
                    <a:pos x="203" y="184"/>
                  </a:cxn>
                  <a:cxn ang="0">
                    <a:pos x="188" y="204"/>
                  </a:cxn>
                  <a:cxn ang="0">
                    <a:pos x="175" y="224"/>
                  </a:cxn>
                  <a:cxn ang="0">
                    <a:pos x="165" y="249"/>
                  </a:cxn>
                  <a:cxn ang="0">
                    <a:pos x="158" y="274"/>
                  </a:cxn>
                  <a:cxn ang="0">
                    <a:pos x="138" y="374"/>
                  </a:cxn>
                  <a:cxn ang="0">
                    <a:pos x="125" y="404"/>
                  </a:cxn>
                  <a:cxn ang="0">
                    <a:pos x="105" y="423"/>
                  </a:cxn>
                  <a:cxn ang="0">
                    <a:pos x="82" y="432"/>
                  </a:cxn>
                  <a:cxn ang="0">
                    <a:pos x="58" y="433"/>
                  </a:cxn>
                  <a:cxn ang="0">
                    <a:pos x="33" y="424"/>
                  </a:cxn>
                  <a:cxn ang="0">
                    <a:pos x="15" y="409"/>
                  </a:cxn>
                  <a:cxn ang="0">
                    <a:pos x="3" y="384"/>
                  </a:cxn>
                  <a:cxn ang="0">
                    <a:pos x="3" y="355"/>
                  </a:cxn>
                  <a:cxn ang="0">
                    <a:pos x="10" y="295"/>
                  </a:cxn>
                  <a:cxn ang="0">
                    <a:pos x="21" y="240"/>
                  </a:cxn>
                  <a:cxn ang="0">
                    <a:pos x="38" y="189"/>
                  </a:cxn>
                  <a:cxn ang="0">
                    <a:pos x="60" y="144"/>
                  </a:cxn>
                  <a:cxn ang="0">
                    <a:pos x="89" y="101"/>
                  </a:cxn>
                  <a:cxn ang="0">
                    <a:pos x="128" y="66"/>
                  </a:cxn>
                  <a:cxn ang="0">
                    <a:pos x="176" y="34"/>
                  </a:cxn>
                  <a:cxn ang="0">
                    <a:pos x="235" y="9"/>
                  </a:cxn>
                  <a:cxn ang="0">
                    <a:pos x="262" y="2"/>
                  </a:cxn>
                  <a:cxn ang="0">
                    <a:pos x="288" y="1"/>
                  </a:cxn>
                  <a:cxn ang="0">
                    <a:pos x="315" y="2"/>
                  </a:cxn>
                  <a:cxn ang="0">
                    <a:pos x="342" y="6"/>
                  </a:cxn>
                  <a:cxn ang="0">
                    <a:pos x="369" y="8"/>
                  </a:cxn>
                  <a:cxn ang="0">
                    <a:pos x="397" y="9"/>
                  </a:cxn>
                  <a:cxn ang="0">
                    <a:pos x="425" y="8"/>
                  </a:cxn>
                  <a:cxn ang="0">
                    <a:pos x="453" y="2"/>
                  </a:cxn>
                  <a:cxn ang="0">
                    <a:pos x="465" y="0"/>
                  </a:cxn>
                  <a:cxn ang="0">
                    <a:pos x="476" y="1"/>
                  </a:cxn>
                  <a:cxn ang="0">
                    <a:pos x="484" y="6"/>
                  </a:cxn>
                  <a:cxn ang="0">
                    <a:pos x="490" y="13"/>
                  </a:cxn>
                  <a:cxn ang="0">
                    <a:pos x="491" y="22"/>
                  </a:cxn>
                  <a:cxn ang="0">
                    <a:pos x="491" y="31"/>
                  </a:cxn>
                  <a:cxn ang="0">
                    <a:pos x="486" y="40"/>
                  </a:cxn>
                  <a:cxn ang="0">
                    <a:pos x="476" y="50"/>
                  </a:cxn>
                </a:cxnLst>
                <a:rect l="0" t="0" r="r" b="b"/>
                <a:pathLst>
                  <a:path w="491" h="433">
                    <a:moveTo>
                      <a:pt x="476" y="50"/>
                    </a:moveTo>
                    <a:lnTo>
                      <a:pt x="465" y="56"/>
                    </a:lnTo>
                    <a:lnTo>
                      <a:pt x="454" y="62"/>
                    </a:lnTo>
                    <a:lnTo>
                      <a:pt x="442" y="68"/>
                    </a:lnTo>
                    <a:lnTo>
                      <a:pt x="430" y="74"/>
                    </a:lnTo>
                    <a:lnTo>
                      <a:pt x="418" y="79"/>
                    </a:lnTo>
                    <a:lnTo>
                      <a:pt x="406" y="85"/>
                    </a:lnTo>
                    <a:lnTo>
                      <a:pt x="392" y="91"/>
                    </a:lnTo>
                    <a:lnTo>
                      <a:pt x="380" y="97"/>
                    </a:lnTo>
                    <a:lnTo>
                      <a:pt x="367" y="102"/>
                    </a:lnTo>
                    <a:lnTo>
                      <a:pt x="354" y="107"/>
                    </a:lnTo>
                    <a:lnTo>
                      <a:pt x="341" y="112"/>
                    </a:lnTo>
                    <a:lnTo>
                      <a:pt x="329" y="117"/>
                    </a:lnTo>
                    <a:lnTo>
                      <a:pt x="315" y="122"/>
                    </a:lnTo>
                    <a:lnTo>
                      <a:pt x="302" y="127"/>
                    </a:lnTo>
                    <a:lnTo>
                      <a:pt x="290" y="132"/>
                    </a:lnTo>
                    <a:lnTo>
                      <a:pt x="277" y="135"/>
                    </a:lnTo>
                    <a:lnTo>
                      <a:pt x="264" y="140"/>
                    </a:lnTo>
                    <a:lnTo>
                      <a:pt x="252" y="146"/>
                    </a:lnTo>
                    <a:lnTo>
                      <a:pt x="241" y="152"/>
                    </a:lnTo>
                    <a:lnTo>
                      <a:pt x="231" y="160"/>
                    </a:lnTo>
                    <a:lnTo>
                      <a:pt x="221" y="167"/>
                    </a:lnTo>
                    <a:lnTo>
                      <a:pt x="211" y="175"/>
                    </a:lnTo>
                    <a:lnTo>
                      <a:pt x="203" y="184"/>
                    </a:lnTo>
                    <a:lnTo>
                      <a:pt x="196" y="194"/>
                    </a:lnTo>
                    <a:lnTo>
                      <a:pt x="188" y="204"/>
                    </a:lnTo>
                    <a:lnTo>
                      <a:pt x="182" y="215"/>
                    </a:lnTo>
                    <a:lnTo>
                      <a:pt x="175" y="224"/>
                    </a:lnTo>
                    <a:lnTo>
                      <a:pt x="171" y="238"/>
                    </a:lnTo>
                    <a:lnTo>
                      <a:pt x="165" y="249"/>
                    </a:lnTo>
                    <a:lnTo>
                      <a:pt x="161" y="262"/>
                    </a:lnTo>
                    <a:lnTo>
                      <a:pt x="158" y="274"/>
                    </a:lnTo>
                    <a:lnTo>
                      <a:pt x="155" y="289"/>
                    </a:lnTo>
                    <a:lnTo>
                      <a:pt x="138" y="374"/>
                    </a:lnTo>
                    <a:lnTo>
                      <a:pt x="132" y="390"/>
                    </a:lnTo>
                    <a:lnTo>
                      <a:pt x="125" y="404"/>
                    </a:lnTo>
                    <a:lnTo>
                      <a:pt x="116" y="413"/>
                    </a:lnTo>
                    <a:lnTo>
                      <a:pt x="105" y="423"/>
                    </a:lnTo>
                    <a:lnTo>
                      <a:pt x="93" y="428"/>
                    </a:lnTo>
                    <a:lnTo>
                      <a:pt x="82" y="432"/>
                    </a:lnTo>
                    <a:lnTo>
                      <a:pt x="70" y="433"/>
                    </a:lnTo>
                    <a:lnTo>
                      <a:pt x="58" y="433"/>
                    </a:lnTo>
                    <a:lnTo>
                      <a:pt x="44" y="429"/>
                    </a:lnTo>
                    <a:lnTo>
                      <a:pt x="33" y="424"/>
                    </a:lnTo>
                    <a:lnTo>
                      <a:pt x="22" y="417"/>
                    </a:lnTo>
                    <a:lnTo>
                      <a:pt x="15" y="409"/>
                    </a:lnTo>
                    <a:lnTo>
                      <a:pt x="8" y="398"/>
                    </a:lnTo>
                    <a:lnTo>
                      <a:pt x="3" y="384"/>
                    </a:lnTo>
                    <a:lnTo>
                      <a:pt x="0" y="370"/>
                    </a:lnTo>
                    <a:lnTo>
                      <a:pt x="3" y="355"/>
                    </a:lnTo>
                    <a:lnTo>
                      <a:pt x="5" y="324"/>
                    </a:lnTo>
                    <a:lnTo>
                      <a:pt x="10" y="295"/>
                    </a:lnTo>
                    <a:lnTo>
                      <a:pt x="15" y="267"/>
                    </a:lnTo>
                    <a:lnTo>
                      <a:pt x="21" y="240"/>
                    </a:lnTo>
                    <a:lnTo>
                      <a:pt x="28" y="213"/>
                    </a:lnTo>
                    <a:lnTo>
                      <a:pt x="38" y="189"/>
                    </a:lnTo>
                    <a:lnTo>
                      <a:pt x="48" y="166"/>
                    </a:lnTo>
                    <a:lnTo>
                      <a:pt x="60" y="144"/>
                    </a:lnTo>
                    <a:lnTo>
                      <a:pt x="73" y="122"/>
                    </a:lnTo>
                    <a:lnTo>
                      <a:pt x="89" y="101"/>
                    </a:lnTo>
                    <a:lnTo>
                      <a:pt x="108" y="83"/>
                    </a:lnTo>
                    <a:lnTo>
                      <a:pt x="128" y="66"/>
                    </a:lnTo>
                    <a:lnTo>
                      <a:pt x="150" y="49"/>
                    </a:lnTo>
                    <a:lnTo>
                      <a:pt x="176" y="34"/>
                    </a:lnTo>
                    <a:lnTo>
                      <a:pt x="204" y="20"/>
                    </a:lnTo>
                    <a:lnTo>
                      <a:pt x="235" y="9"/>
                    </a:lnTo>
                    <a:lnTo>
                      <a:pt x="247" y="5"/>
                    </a:lnTo>
                    <a:lnTo>
                      <a:pt x="262" y="2"/>
                    </a:lnTo>
                    <a:lnTo>
                      <a:pt x="274" y="1"/>
                    </a:lnTo>
                    <a:lnTo>
                      <a:pt x="288" y="1"/>
                    </a:lnTo>
                    <a:lnTo>
                      <a:pt x="302" y="1"/>
                    </a:lnTo>
                    <a:lnTo>
                      <a:pt x="315" y="2"/>
                    </a:lnTo>
                    <a:lnTo>
                      <a:pt x="329" y="3"/>
                    </a:lnTo>
                    <a:lnTo>
                      <a:pt x="342" y="6"/>
                    </a:lnTo>
                    <a:lnTo>
                      <a:pt x="356" y="7"/>
                    </a:lnTo>
                    <a:lnTo>
                      <a:pt x="369" y="8"/>
                    </a:lnTo>
                    <a:lnTo>
                      <a:pt x="382" y="9"/>
                    </a:lnTo>
                    <a:lnTo>
                      <a:pt x="397" y="9"/>
                    </a:lnTo>
                    <a:lnTo>
                      <a:pt x="410" y="9"/>
                    </a:lnTo>
                    <a:lnTo>
                      <a:pt x="425" y="8"/>
                    </a:lnTo>
                    <a:lnTo>
                      <a:pt x="439" y="6"/>
                    </a:lnTo>
                    <a:lnTo>
                      <a:pt x="453" y="2"/>
                    </a:lnTo>
                    <a:lnTo>
                      <a:pt x="459" y="0"/>
                    </a:lnTo>
                    <a:lnTo>
                      <a:pt x="465" y="0"/>
                    </a:lnTo>
                    <a:lnTo>
                      <a:pt x="470" y="0"/>
                    </a:lnTo>
                    <a:lnTo>
                      <a:pt x="476" y="1"/>
                    </a:lnTo>
                    <a:lnTo>
                      <a:pt x="480" y="2"/>
                    </a:lnTo>
                    <a:lnTo>
                      <a:pt x="484" y="6"/>
                    </a:lnTo>
                    <a:lnTo>
                      <a:pt x="487" y="9"/>
                    </a:lnTo>
                    <a:lnTo>
                      <a:pt x="490" y="13"/>
                    </a:lnTo>
                    <a:lnTo>
                      <a:pt x="491" y="17"/>
                    </a:lnTo>
                    <a:lnTo>
                      <a:pt x="491" y="22"/>
                    </a:lnTo>
                    <a:lnTo>
                      <a:pt x="491" y="27"/>
                    </a:lnTo>
                    <a:lnTo>
                      <a:pt x="491" y="31"/>
                    </a:lnTo>
                    <a:lnTo>
                      <a:pt x="487" y="35"/>
                    </a:lnTo>
                    <a:lnTo>
                      <a:pt x="486" y="40"/>
                    </a:lnTo>
                    <a:lnTo>
                      <a:pt x="481" y="45"/>
                    </a:lnTo>
                    <a:lnTo>
                      <a:pt x="476" y="50"/>
                    </a:lnTo>
                    <a:lnTo>
                      <a:pt x="47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" name="Freeform 46"/>
              <p:cNvSpPr>
                <a:spLocks/>
              </p:cNvSpPr>
              <p:nvPr/>
            </p:nvSpPr>
            <p:spPr bwMode="auto">
              <a:xfrm>
                <a:off x="2265248" y="3614316"/>
                <a:ext cx="149225" cy="395287"/>
              </a:xfrm>
              <a:custGeom>
                <a:avLst/>
                <a:gdLst/>
                <a:ahLst/>
                <a:cxnLst>
                  <a:cxn ang="0">
                    <a:pos x="375" y="35"/>
                  </a:cxn>
                  <a:cxn ang="0">
                    <a:pos x="429" y="100"/>
                  </a:cxn>
                  <a:cxn ang="0">
                    <a:pos x="459" y="181"/>
                  </a:cxn>
                  <a:cxn ang="0">
                    <a:pos x="468" y="270"/>
                  </a:cxn>
                  <a:cxn ang="0">
                    <a:pos x="460" y="364"/>
                  </a:cxn>
                  <a:cxn ang="0">
                    <a:pos x="437" y="457"/>
                  </a:cxn>
                  <a:cxn ang="0">
                    <a:pos x="404" y="544"/>
                  </a:cxn>
                  <a:cxn ang="0">
                    <a:pos x="363" y="620"/>
                  </a:cxn>
                  <a:cxn ang="0">
                    <a:pos x="320" y="679"/>
                  </a:cxn>
                  <a:cxn ang="0">
                    <a:pos x="285" y="733"/>
                  </a:cxn>
                  <a:cxn ang="0">
                    <a:pos x="255" y="785"/>
                  </a:cxn>
                  <a:cxn ang="0">
                    <a:pos x="231" y="838"/>
                  </a:cxn>
                  <a:cxn ang="0">
                    <a:pos x="214" y="891"/>
                  </a:cxn>
                  <a:cxn ang="0">
                    <a:pos x="200" y="946"/>
                  </a:cxn>
                  <a:cxn ang="0">
                    <a:pos x="192" y="1006"/>
                  </a:cxn>
                  <a:cxn ang="0">
                    <a:pos x="189" y="1070"/>
                  </a:cxn>
                  <a:cxn ang="0">
                    <a:pos x="186" y="1127"/>
                  </a:cxn>
                  <a:cxn ang="0">
                    <a:pos x="170" y="1161"/>
                  </a:cxn>
                  <a:cxn ang="0">
                    <a:pos x="144" y="1184"/>
                  </a:cxn>
                  <a:cxn ang="0">
                    <a:pos x="111" y="1197"/>
                  </a:cxn>
                  <a:cxn ang="0">
                    <a:pos x="76" y="1197"/>
                  </a:cxn>
                  <a:cxn ang="0">
                    <a:pos x="43" y="1184"/>
                  </a:cxn>
                  <a:cxn ang="0">
                    <a:pos x="17" y="1161"/>
                  </a:cxn>
                  <a:cxn ang="0">
                    <a:pos x="1" y="1127"/>
                  </a:cxn>
                  <a:cxn ang="0">
                    <a:pos x="2" y="1027"/>
                  </a:cxn>
                  <a:cxn ang="0">
                    <a:pos x="26" y="896"/>
                  </a:cxn>
                  <a:cxn ang="0">
                    <a:pos x="68" y="788"/>
                  </a:cxn>
                  <a:cxn ang="0">
                    <a:pos x="122" y="697"/>
                  </a:cxn>
                  <a:cxn ang="0">
                    <a:pos x="181" y="616"/>
                  </a:cxn>
                  <a:cxn ang="0">
                    <a:pos x="239" y="537"/>
                  </a:cxn>
                  <a:cxn ang="0">
                    <a:pos x="289" y="457"/>
                  </a:cxn>
                  <a:cxn ang="0">
                    <a:pos x="325" y="367"/>
                  </a:cxn>
                  <a:cxn ang="0">
                    <a:pos x="337" y="297"/>
                  </a:cxn>
                  <a:cxn ang="0">
                    <a:pos x="342" y="259"/>
                  </a:cxn>
                  <a:cxn ang="0">
                    <a:pos x="347" y="226"/>
                  </a:cxn>
                  <a:cxn ang="0">
                    <a:pos x="349" y="196"/>
                  </a:cxn>
                  <a:cxn ang="0">
                    <a:pos x="349" y="166"/>
                  </a:cxn>
                  <a:cxn ang="0">
                    <a:pos x="343" y="136"/>
                  </a:cxn>
                  <a:cxn ang="0">
                    <a:pos x="331" y="107"/>
                  </a:cxn>
                  <a:cxn ang="0">
                    <a:pos x="311" y="75"/>
                  </a:cxn>
                  <a:cxn ang="0">
                    <a:pos x="293" y="50"/>
                  </a:cxn>
                  <a:cxn ang="0">
                    <a:pos x="287" y="37"/>
                  </a:cxn>
                  <a:cxn ang="0">
                    <a:pos x="286" y="25"/>
                  </a:cxn>
                  <a:cxn ang="0">
                    <a:pos x="289" y="15"/>
                  </a:cxn>
                  <a:cxn ang="0">
                    <a:pos x="297" y="7"/>
                  </a:cxn>
                  <a:cxn ang="0">
                    <a:pos x="307" y="2"/>
                  </a:cxn>
                  <a:cxn ang="0">
                    <a:pos x="318" y="0"/>
                  </a:cxn>
                  <a:cxn ang="0">
                    <a:pos x="331" y="4"/>
                  </a:cxn>
                  <a:cxn ang="0">
                    <a:pos x="338" y="9"/>
                  </a:cxn>
                </a:cxnLst>
                <a:rect l="0" t="0" r="r" b="b"/>
                <a:pathLst>
                  <a:path w="468" h="1199">
                    <a:moveTo>
                      <a:pt x="338" y="9"/>
                    </a:moveTo>
                    <a:lnTo>
                      <a:pt x="375" y="35"/>
                    </a:lnTo>
                    <a:lnTo>
                      <a:pt x="405" y="65"/>
                    </a:lnTo>
                    <a:lnTo>
                      <a:pt x="429" y="100"/>
                    </a:lnTo>
                    <a:lnTo>
                      <a:pt x="448" y="140"/>
                    </a:lnTo>
                    <a:lnTo>
                      <a:pt x="459" y="181"/>
                    </a:lnTo>
                    <a:lnTo>
                      <a:pt x="466" y="225"/>
                    </a:lnTo>
                    <a:lnTo>
                      <a:pt x="468" y="270"/>
                    </a:lnTo>
                    <a:lnTo>
                      <a:pt x="466" y="318"/>
                    </a:lnTo>
                    <a:lnTo>
                      <a:pt x="460" y="364"/>
                    </a:lnTo>
                    <a:lnTo>
                      <a:pt x="451" y="411"/>
                    </a:lnTo>
                    <a:lnTo>
                      <a:pt x="437" y="457"/>
                    </a:lnTo>
                    <a:lnTo>
                      <a:pt x="421" y="502"/>
                    </a:lnTo>
                    <a:lnTo>
                      <a:pt x="404" y="544"/>
                    </a:lnTo>
                    <a:lnTo>
                      <a:pt x="383" y="584"/>
                    </a:lnTo>
                    <a:lnTo>
                      <a:pt x="363" y="620"/>
                    </a:lnTo>
                    <a:lnTo>
                      <a:pt x="342" y="653"/>
                    </a:lnTo>
                    <a:lnTo>
                      <a:pt x="320" y="679"/>
                    </a:lnTo>
                    <a:lnTo>
                      <a:pt x="302" y="707"/>
                    </a:lnTo>
                    <a:lnTo>
                      <a:pt x="285" y="733"/>
                    </a:lnTo>
                    <a:lnTo>
                      <a:pt x="270" y="760"/>
                    </a:lnTo>
                    <a:lnTo>
                      <a:pt x="255" y="785"/>
                    </a:lnTo>
                    <a:lnTo>
                      <a:pt x="243" y="812"/>
                    </a:lnTo>
                    <a:lnTo>
                      <a:pt x="231" y="838"/>
                    </a:lnTo>
                    <a:lnTo>
                      <a:pt x="222" y="865"/>
                    </a:lnTo>
                    <a:lnTo>
                      <a:pt x="214" y="891"/>
                    </a:lnTo>
                    <a:lnTo>
                      <a:pt x="206" y="918"/>
                    </a:lnTo>
                    <a:lnTo>
                      <a:pt x="200" y="946"/>
                    </a:lnTo>
                    <a:lnTo>
                      <a:pt x="197" y="977"/>
                    </a:lnTo>
                    <a:lnTo>
                      <a:pt x="192" y="1006"/>
                    </a:lnTo>
                    <a:lnTo>
                      <a:pt x="191" y="1038"/>
                    </a:lnTo>
                    <a:lnTo>
                      <a:pt x="189" y="1070"/>
                    </a:lnTo>
                    <a:lnTo>
                      <a:pt x="189" y="1105"/>
                    </a:lnTo>
                    <a:lnTo>
                      <a:pt x="186" y="1127"/>
                    </a:lnTo>
                    <a:lnTo>
                      <a:pt x="180" y="1145"/>
                    </a:lnTo>
                    <a:lnTo>
                      <a:pt x="170" y="1161"/>
                    </a:lnTo>
                    <a:lnTo>
                      <a:pt x="159" y="1175"/>
                    </a:lnTo>
                    <a:lnTo>
                      <a:pt x="144" y="1184"/>
                    </a:lnTo>
                    <a:lnTo>
                      <a:pt x="128" y="1193"/>
                    </a:lnTo>
                    <a:lnTo>
                      <a:pt x="111" y="1197"/>
                    </a:lnTo>
                    <a:lnTo>
                      <a:pt x="94" y="1199"/>
                    </a:lnTo>
                    <a:lnTo>
                      <a:pt x="76" y="1197"/>
                    </a:lnTo>
                    <a:lnTo>
                      <a:pt x="60" y="1193"/>
                    </a:lnTo>
                    <a:lnTo>
                      <a:pt x="43" y="1184"/>
                    </a:lnTo>
                    <a:lnTo>
                      <a:pt x="29" y="1175"/>
                    </a:lnTo>
                    <a:lnTo>
                      <a:pt x="17" y="1161"/>
                    </a:lnTo>
                    <a:lnTo>
                      <a:pt x="7" y="1145"/>
                    </a:lnTo>
                    <a:lnTo>
                      <a:pt x="1" y="1127"/>
                    </a:lnTo>
                    <a:lnTo>
                      <a:pt x="0" y="1105"/>
                    </a:lnTo>
                    <a:lnTo>
                      <a:pt x="2" y="1027"/>
                    </a:lnTo>
                    <a:lnTo>
                      <a:pt x="12" y="959"/>
                    </a:lnTo>
                    <a:lnTo>
                      <a:pt x="26" y="896"/>
                    </a:lnTo>
                    <a:lnTo>
                      <a:pt x="45" y="840"/>
                    </a:lnTo>
                    <a:lnTo>
                      <a:pt x="68" y="788"/>
                    </a:lnTo>
                    <a:lnTo>
                      <a:pt x="94" y="740"/>
                    </a:lnTo>
                    <a:lnTo>
                      <a:pt x="122" y="697"/>
                    </a:lnTo>
                    <a:lnTo>
                      <a:pt x="151" y="656"/>
                    </a:lnTo>
                    <a:lnTo>
                      <a:pt x="181" y="616"/>
                    </a:lnTo>
                    <a:lnTo>
                      <a:pt x="211" y="577"/>
                    </a:lnTo>
                    <a:lnTo>
                      <a:pt x="239" y="537"/>
                    </a:lnTo>
                    <a:lnTo>
                      <a:pt x="265" y="498"/>
                    </a:lnTo>
                    <a:lnTo>
                      <a:pt x="289" y="457"/>
                    </a:lnTo>
                    <a:lnTo>
                      <a:pt x="309" y="414"/>
                    </a:lnTo>
                    <a:lnTo>
                      <a:pt x="325" y="367"/>
                    </a:lnTo>
                    <a:lnTo>
                      <a:pt x="336" y="317"/>
                    </a:lnTo>
                    <a:lnTo>
                      <a:pt x="337" y="297"/>
                    </a:lnTo>
                    <a:lnTo>
                      <a:pt x="341" y="277"/>
                    </a:lnTo>
                    <a:lnTo>
                      <a:pt x="342" y="259"/>
                    </a:lnTo>
                    <a:lnTo>
                      <a:pt x="346" y="243"/>
                    </a:lnTo>
                    <a:lnTo>
                      <a:pt x="347" y="226"/>
                    </a:lnTo>
                    <a:lnTo>
                      <a:pt x="349" y="210"/>
                    </a:lnTo>
                    <a:lnTo>
                      <a:pt x="349" y="196"/>
                    </a:lnTo>
                    <a:lnTo>
                      <a:pt x="350" y="181"/>
                    </a:lnTo>
                    <a:lnTo>
                      <a:pt x="349" y="166"/>
                    </a:lnTo>
                    <a:lnTo>
                      <a:pt x="347" y="152"/>
                    </a:lnTo>
                    <a:lnTo>
                      <a:pt x="343" y="136"/>
                    </a:lnTo>
                    <a:lnTo>
                      <a:pt x="338" y="121"/>
                    </a:lnTo>
                    <a:lnTo>
                      <a:pt x="331" y="107"/>
                    </a:lnTo>
                    <a:lnTo>
                      <a:pt x="322" y="91"/>
                    </a:lnTo>
                    <a:lnTo>
                      <a:pt x="311" y="75"/>
                    </a:lnTo>
                    <a:lnTo>
                      <a:pt x="298" y="58"/>
                    </a:lnTo>
                    <a:lnTo>
                      <a:pt x="293" y="50"/>
                    </a:lnTo>
                    <a:lnTo>
                      <a:pt x="289" y="43"/>
                    </a:lnTo>
                    <a:lnTo>
                      <a:pt x="287" y="37"/>
                    </a:lnTo>
                    <a:lnTo>
                      <a:pt x="287" y="31"/>
                    </a:lnTo>
                    <a:lnTo>
                      <a:pt x="286" y="25"/>
                    </a:lnTo>
                    <a:lnTo>
                      <a:pt x="288" y="20"/>
                    </a:lnTo>
                    <a:lnTo>
                      <a:pt x="289" y="15"/>
                    </a:lnTo>
                    <a:lnTo>
                      <a:pt x="293" y="10"/>
                    </a:lnTo>
                    <a:lnTo>
                      <a:pt x="297" y="7"/>
                    </a:lnTo>
                    <a:lnTo>
                      <a:pt x="302" y="4"/>
                    </a:lnTo>
                    <a:lnTo>
                      <a:pt x="307" y="2"/>
                    </a:lnTo>
                    <a:lnTo>
                      <a:pt x="313" y="2"/>
                    </a:lnTo>
                    <a:lnTo>
                      <a:pt x="318" y="0"/>
                    </a:lnTo>
                    <a:lnTo>
                      <a:pt x="324" y="2"/>
                    </a:lnTo>
                    <a:lnTo>
                      <a:pt x="331" y="4"/>
                    </a:lnTo>
                    <a:lnTo>
                      <a:pt x="338" y="9"/>
                    </a:lnTo>
                    <a:lnTo>
                      <a:pt x="338" y="9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" name="Freeform 47"/>
              <p:cNvSpPr>
                <a:spLocks/>
              </p:cNvSpPr>
              <p:nvPr/>
            </p:nvSpPr>
            <p:spPr bwMode="auto">
              <a:xfrm>
                <a:off x="2222386" y="3766716"/>
                <a:ext cx="120650" cy="255587"/>
              </a:xfrm>
              <a:custGeom>
                <a:avLst/>
                <a:gdLst/>
                <a:ahLst/>
                <a:cxnLst>
                  <a:cxn ang="0">
                    <a:pos x="365" y="50"/>
                  </a:cxn>
                  <a:cxn ang="0">
                    <a:pos x="353" y="79"/>
                  </a:cxn>
                  <a:cxn ang="0">
                    <a:pos x="345" y="106"/>
                  </a:cxn>
                  <a:cxn ang="0">
                    <a:pos x="336" y="132"/>
                  </a:cxn>
                  <a:cxn ang="0">
                    <a:pos x="328" y="157"/>
                  </a:cxn>
                  <a:cxn ang="0">
                    <a:pos x="318" y="182"/>
                  </a:cxn>
                  <a:cxn ang="0">
                    <a:pos x="306" y="207"/>
                  </a:cxn>
                  <a:cxn ang="0">
                    <a:pos x="290" y="233"/>
                  </a:cxn>
                  <a:cxn ang="0">
                    <a:pos x="264" y="272"/>
                  </a:cxn>
                  <a:cxn ang="0">
                    <a:pos x="235" y="322"/>
                  </a:cxn>
                  <a:cxn ang="0">
                    <a:pos x="213" y="371"/>
                  </a:cxn>
                  <a:cxn ang="0">
                    <a:pos x="197" y="421"/>
                  </a:cxn>
                  <a:cxn ang="0">
                    <a:pos x="186" y="471"/>
                  </a:cxn>
                  <a:cxn ang="0">
                    <a:pos x="182" y="522"/>
                  </a:cxn>
                  <a:cxn ang="0">
                    <a:pos x="183" y="577"/>
                  </a:cxn>
                  <a:cxn ang="0">
                    <a:pos x="191" y="635"/>
                  </a:cxn>
                  <a:cxn ang="0">
                    <a:pos x="197" y="688"/>
                  </a:cxn>
                  <a:cxn ang="0">
                    <a:pos x="187" y="725"/>
                  </a:cxn>
                  <a:cxn ang="0">
                    <a:pos x="164" y="752"/>
                  </a:cxn>
                  <a:cxn ang="0">
                    <a:pos x="133" y="769"/>
                  </a:cxn>
                  <a:cxn ang="0">
                    <a:pos x="99" y="774"/>
                  </a:cxn>
                  <a:cxn ang="0">
                    <a:pos x="64" y="768"/>
                  </a:cxn>
                  <a:cxn ang="0">
                    <a:pos x="34" y="749"/>
                  </a:cxn>
                  <a:cxn ang="0">
                    <a:pos x="14" y="718"/>
                  </a:cxn>
                  <a:cxn ang="0">
                    <a:pos x="3" y="657"/>
                  </a:cxn>
                  <a:cxn ang="0">
                    <a:pos x="0" y="585"/>
                  </a:cxn>
                  <a:cxn ang="0">
                    <a:pos x="9" y="516"/>
                  </a:cxn>
                  <a:cxn ang="0">
                    <a:pos x="26" y="454"/>
                  </a:cxn>
                  <a:cxn ang="0">
                    <a:pos x="50" y="394"/>
                  </a:cxn>
                  <a:cxn ang="0">
                    <a:pos x="82" y="334"/>
                  </a:cxn>
                  <a:cxn ang="0">
                    <a:pos x="120" y="275"/>
                  </a:cxn>
                  <a:cxn ang="0">
                    <a:pos x="163" y="213"/>
                  </a:cxn>
                  <a:cxn ang="0">
                    <a:pos x="194" y="168"/>
                  </a:cxn>
                  <a:cxn ang="0">
                    <a:pos x="213" y="146"/>
                  </a:cxn>
                  <a:cxn ang="0">
                    <a:pos x="232" y="126"/>
                  </a:cxn>
                  <a:cxn ang="0">
                    <a:pos x="252" y="109"/>
                  </a:cxn>
                  <a:cxn ang="0">
                    <a:pos x="270" y="91"/>
                  </a:cxn>
                  <a:cxn ang="0">
                    <a:pos x="287" y="72"/>
                  </a:cxn>
                  <a:cxn ang="0">
                    <a:pos x="303" y="52"/>
                  </a:cxn>
                  <a:cxn ang="0">
                    <a:pos x="318" y="29"/>
                  </a:cxn>
                  <a:cxn ang="0">
                    <a:pos x="328" y="10"/>
                  </a:cxn>
                  <a:cxn ang="0">
                    <a:pos x="335" y="2"/>
                  </a:cxn>
                  <a:cxn ang="0">
                    <a:pos x="343" y="0"/>
                  </a:cxn>
                  <a:cxn ang="0">
                    <a:pos x="353" y="1"/>
                  </a:cxn>
                  <a:cxn ang="0">
                    <a:pos x="362" y="4"/>
                  </a:cxn>
                  <a:cxn ang="0">
                    <a:pos x="368" y="11"/>
                  </a:cxn>
                  <a:cxn ang="0">
                    <a:pos x="373" y="19"/>
                  </a:cxn>
                  <a:cxn ang="0">
                    <a:pos x="373" y="29"/>
                  </a:cxn>
                  <a:cxn ang="0">
                    <a:pos x="371" y="35"/>
                  </a:cxn>
                </a:cxnLst>
                <a:rect l="0" t="0" r="r" b="b"/>
                <a:pathLst>
                  <a:path w="373" h="774">
                    <a:moveTo>
                      <a:pt x="371" y="35"/>
                    </a:moveTo>
                    <a:lnTo>
                      <a:pt x="365" y="50"/>
                    </a:lnTo>
                    <a:lnTo>
                      <a:pt x="359" y="65"/>
                    </a:lnTo>
                    <a:lnTo>
                      <a:pt x="353" y="79"/>
                    </a:lnTo>
                    <a:lnTo>
                      <a:pt x="350" y="93"/>
                    </a:lnTo>
                    <a:lnTo>
                      <a:pt x="345" y="106"/>
                    </a:lnTo>
                    <a:lnTo>
                      <a:pt x="340" y="119"/>
                    </a:lnTo>
                    <a:lnTo>
                      <a:pt x="336" y="132"/>
                    </a:lnTo>
                    <a:lnTo>
                      <a:pt x="332" y="145"/>
                    </a:lnTo>
                    <a:lnTo>
                      <a:pt x="328" y="157"/>
                    </a:lnTo>
                    <a:lnTo>
                      <a:pt x="323" y="170"/>
                    </a:lnTo>
                    <a:lnTo>
                      <a:pt x="318" y="182"/>
                    </a:lnTo>
                    <a:lnTo>
                      <a:pt x="312" y="195"/>
                    </a:lnTo>
                    <a:lnTo>
                      <a:pt x="306" y="207"/>
                    </a:lnTo>
                    <a:lnTo>
                      <a:pt x="299" y="221"/>
                    </a:lnTo>
                    <a:lnTo>
                      <a:pt x="290" y="233"/>
                    </a:lnTo>
                    <a:lnTo>
                      <a:pt x="282" y="248"/>
                    </a:lnTo>
                    <a:lnTo>
                      <a:pt x="264" y="272"/>
                    </a:lnTo>
                    <a:lnTo>
                      <a:pt x="248" y="298"/>
                    </a:lnTo>
                    <a:lnTo>
                      <a:pt x="235" y="322"/>
                    </a:lnTo>
                    <a:lnTo>
                      <a:pt x="224" y="347"/>
                    </a:lnTo>
                    <a:lnTo>
                      <a:pt x="213" y="371"/>
                    </a:lnTo>
                    <a:lnTo>
                      <a:pt x="204" y="395"/>
                    </a:lnTo>
                    <a:lnTo>
                      <a:pt x="197" y="421"/>
                    </a:lnTo>
                    <a:lnTo>
                      <a:pt x="191" y="445"/>
                    </a:lnTo>
                    <a:lnTo>
                      <a:pt x="186" y="471"/>
                    </a:lnTo>
                    <a:lnTo>
                      <a:pt x="183" y="495"/>
                    </a:lnTo>
                    <a:lnTo>
                      <a:pt x="182" y="522"/>
                    </a:lnTo>
                    <a:lnTo>
                      <a:pt x="182" y="549"/>
                    </a:lnTo>
                    <a:lnTo>
                      <a:pt x="183" y="577"/>
                    </a:lnTo>
                    <a:lnTo>
                      <a:pt x="186" y="605"/>
                    </a:lnTo>
                    <a:lnTo>
                      <a:pt x="191" y="635"/>
                    </a:lnTo>
                    <a:lnTo>
                      <a:pt x="196" y="666"/>
                    </a:lnTo>
                    <a:lnTo>
                      <a:pt x="197" y="688"/>
                    </a:lnTo>
                    <a:lnTo>
                      <a:pt x="193" y="707"/>
                    </a:lnTo>
                    <a:lnTo>
                      <a:pt x="187" y="725"/>
                    </a:lnTo>
                    <a:lnTo>
                      <a:pt x="177" y="740"/>
                    </a:lnTo>
                    <a:lnTo>
                      <a:pt x="164" y="752"/>
                    </a:lnTo>
                    <a:lnTo>
                      <a:pt x="150" y="762"/>
                    </a:lnTo>
                    <a:lnTo>
                      <a:pt x="133" y="769"/>
                    </a:lnTo>
                    <a:lnTo>
                      <a:pt x="118" y="774"/>
                    </a:lnTo>
                    <a:lnTo>
                      <a:pt x="99" y="774"/>
                    </a:lnTo>
                    <a:lnTo>
                      <a:pt x="81" y="772"/>
                    </a:lnTo>
                    <a:lnTo>
                      <a:pt x="64" y="768"/>
                    </a:lnTo>
                    <a:lnTo>
                      <a:pt x="49" y="760"/>
                    </a:lnTo>
                    <a:lnTo>
                      <a:pt x="34" y="749"/>
                    </a:lnTo>
                    <a:lnTo>
                      <a:pt x="23" y="735"/>
                    </a:lnTo>
                    <a:lnTo>
                      <a:pt x="14" y="718"/>
                    </a:lnTo>
                    <a:lnTo>
                      <a:pt x="9" y="697"/>
                    </a:lnTo>
                    <a:lnTo>
                      <a:pt x="3" y="657"/>
                    </a:lnTo>
                    <a:lnTo>
                      <a:pt x="0" y="620"/>
                    </a:lnTo>
                    <a:lnTo>
                      <a:pt x="0" y="585"/>
                    </a:lnTo>
                    <a:lnTo>
                      <a:pt x="4" y="550"/>
                    </a:lnTo>
                    <a:lnTo>
                      <a:pt x="9" y="516"/>
                    </a:lnTo>
                    <a:lnTo>
                      <a:pt x="16" y="484"/>
                    </a:lnTo>
                    <a:lnTo>
                      <a:pt x="26" y="454"/>
                    </a:lnTo>
                    <a:lnTo>
                      <a:pt x="38" y="425"/>
                    </a:lnTo>
                    <a:lnTo>
                      <a:pt x="50" y="394"/>
                    </a:lnTo>
                    <a:lnTo>
                      <a:pt x="66" y="365"/>
                    </a:lnTo>
                    <a:lnTo>
                      <a:pt x="82" y="334"/>
                    </a:lnTo>
                    <a:lnTo>
                      <a:pt x="100" y="305"/>
                    </a:lnTo>
                    <a:lnTo>
                      <a:pt x="120" y="275"/>
                    </a:lnTo>
                    <a:lnTo>
                      <a:pt x="141" y="244"/>
                    </a:lnTo>
                    <a:lnTo>
                      <a:pt x="163" y="213"/>
                    </a:lnTo>
                    <a:lnTo>
                      <a:pt x="186" y="182"/>
                    </a:lnTo>
                    <a:lnTo>
                      <a:pt x="194" y="168"/>
                    </a:lnTo>
                    <a:lnTo>
                      <a:pt x="204" y="157"/>
                    </a:lnTo>
                    <a:lnTo>
                      <a:pt x="213" y="146"/>
                    </a:lnTo>
                    <a:lnTo>
                      <a:pt x="224" y="137"/>
                    </a:lnTo>
                    <a:lnTo>
                      <a:pt x="232" y="126"/>
                    </a:lnTo>
                    <a:lnTo>
                      <a:pt x="242" y="118"/>
                    </a:lnTo>
                    <a:lnTo>
                      <a:pt x="252" y="109"/>
                    </a:lnTo>
                    <a:lnTo>
                      <a:pt x="262" y="101"/>
                    </a:lnTo>
                    <a:lnTo>
                      <a:pt x="270" y="91"/>
                    </a:lnTo>
                    <a:lnTo>
                      <a:pt x="279" y="82"/>
                    </a:lnTo>
                    <a:lnTo>
                      <a:pt x="287" y="72"/>
                    </a:lnTo>
                    <a:lnTo>
                      <a:pt x="296" y="63"/>
                    </a:lnTo>
                    <a:lnTo>
                      <a:pt x="303" y="52"/>
                    </a:lnTo>
                    <a:lnTo>
                      <a:pt x="310" y="41"/>
                    </a:lnTo>
                    <a:lnTo>
                      <a:pt x="318" y="29"/>
                    </a:lnTo>
                    <a:lnTo>
                      <a:pt x="325" y="16"/>
                    </a:lnTo>
                    <a:lnTo>
                      <a:pt x="328" y="10"/>
                    </a:lnTo>
                    <a:lnTo>
                      <a:pt x="331" y="6"/>
                    </a:lnTo>
                    <a:lnTo>
                      <a:pt x="335" y="2"/>
                    </a:lnTo>
                    <a:lnTo>
                      <a:pt x="340" y="1"/>
                    </a:lnTo>
                    <a:lnTo>
                      <a:pt x="343" y="0"/>
                    </a:lnTo>
                    <a:lnTo>
                      <a:pt x="348" y="0"/>
                    </a:lnTo>
                    <a:lnTo>
                      <a:pt x="353" y="1"/>
                    </a:lnTo>
                    <a:lnTo>
                      <a:pt x="358" y="2"/>
                    </a:lnTo>
                    <a:lnTo>
                      <a:pt x="362" y="4"/>
                    </a:lnTo>
                    <a:lnTo>
                      <a:pt x="365" y="7"/>
                    </a:lnTo>
                    <a:lnTo>
                      <a:pt x="368" y="11"/>
                    </a:lnTo>
                    <a:lnTo>
                      <a:pt x="371" y="15"/>
                    </a:lnTo>
                    <a:lnTo>
                      <a:pt x="373" y="19"/>
                    </a:lnTo>
                    <a:lnTo>
                      <a:pt x="373" y="24"/>
                    </a:lnTo>
                    <a:lnTo>
                      <a:pt x="373" y="29"/>
                    </a:lnTo>
                    <a:lnTo>
                      <a:pt x="371" y="35"/>
                    </a:lnTo>
                    <a:lnTo>
                      <a:pt x="371" y="35"/>
                    </a:lnTo>
                    <a:close/>
                  </a:path>
                </a:pathLst>
              </a:custGeom>
              <a:solidFill>
                <a:srgbClr val="FF99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" name="Freeform 48"/>
              <p:cNvSpPr>
                <a:spLocks/>
              </p:cNvSpPr>
              <p:nvPr/>
            </p:nvSpPr>
            <p:spPr bwMode="auto">
              <a:xfrm>
                <a:off x="2106498" y="3503191"/>
                <a:ext cx="309563" cy="293687"/>
              </a:xfrm>
              <a:custGeom>
                <a:avLst/>
                <a:gdLst/>
                <a:ahLst/>
                <a:cxnLst>
                  <a:cxn ang="0">
                    <a:pos x="908" y="449"/>
                  </a:cxn>
                  <a:cxn ang="0">
                    <a:pos x="892" y="426"/>
                  </a:cxn>
                  <a:cxn ang="0">
                    <a:pos x="874" y="408"/>
                  </a:cxn>
                  <a:cxn ang="0">
                    <a:pos x="851" y="390"/>
                  </a:cxn>
                  <a:cxn ang="0">
                    <a:pos x="830" y="369"/>
                  </a:cxn>
                  <a:cxn ang="0">
                    <a:pos x="808" y="336"/>
                  </a:cxn>
                  <a:cxn ang="0">
                    <a:pos x="776" y="293"/>
                  </a:cxn>
                  <a:cxn ang="0">
                    <a:pos x="743" y="257"/>
                  </a:cxn>
                  <a:cxn ang="0">
                    <a:pos x="709" y="225"/>
                  </a:cxn>
                  <a:cxn ang="0">
                    <a:pos x="668" y="194"/>
                  </a:cxn>
                  <a:cxn ang="0">
                    <a:pos x="624" y="164"/>
                  </a:cxn>
                  <a:cxn ang="0">
                    <a:pos x="511" y="135"/>
                  </a:cxn>
                  <a:cxn ang="0">
                    <a:pos x="399" y="155"/>
                  </a:cxn>
                  <a:cxn ang="0">
                    <a:pos x="297" y="213"/>
                  </a:cxn>
                  <a:cxn ang="0">
                    <a:pos x="216" y="302"/>
                  </a:cxn>
                  <a:cxn ang="0">
                    <a:pos x="168" y="409"/>
                  </a:cxn>
                  <a:cxn ang="0">
                    <a:pos x="155" y="501"/>
                  </a:cxn>
                  <a:cxn ang="0">
                    <a:pos x="155" y="572"/>
                  </a:cxn>
                  <a:cxn ang="0">
                    <a:pos x="165" y="637"/>
                  </a:cxn>
                  <a:cxn ang="0">
                    <a:pos x="179" y="703"/>
                  </a:cxn>
                  <a:cxn ang="0">
                    <a:pos x="199" y="773"/>
                  </a:cxn>
                  <a:cxn ang="0">
                    <a:pos x="216" y="838"/>
                  </a:cxn>
                  <a:cxn ang="0">
                    <a:pos x="206" y="872"/>
                  </a:cxn>
                  <a:cxn ang="0">
                    <a:pos x="181" y="894"/>
                  </a:cxn>
                  <a:cxn ang="0">
                    <a:pos x="148" y="900"/>
                  </a:cxn>
                  <a:cxn ang="0">
                    <a:pos x="116" y="889"/>
                  </a:cxn>
                  <a:cxn ang="0">
                    <a:pos x="95" y="858"/>
                  </a:cxn>
                  <a:cxn ang="0">
                    <a:pos x="68" y="770"/>
                  </a:cxn>
                  <a:cxn ang="0">
                    <a:pos x="41" y="694"/>
                  </a:cxn>
                  <a:cxn ang="0">
                    <a:pos x="18" y="619"/>
                  </a:cxn>
                  <a:cxn ang="0">
                    <a:pos x="4" y="543"/>
                  </a:cxn>
                  <a:cxn ang="0">
                    <a:pos x="1" y="459"/>
                  </a:cxn>
                  <a:cxn ang="0">
                    <a:pos x="33" y="319"/>
                  </a:cxn>
                  <a:cxn ang="0">
                    <a:pos x="123" y="176"/>
                  </a:cxn>
                  <a:cxn ang="0">
                    <a:pos x="258" y="70"/>
                  </a:cxn>
                  <a:cxn ang="0">
                    <a:pos x="417" y="9"/>
                  </a:cxn>
                  <a:cxn ang="0">
                    <a:pos x="585" y="8"/>
                  </a:cxn>
                  <a:cxn ang="0">
                    <a:pos x="711" y="56"/>
                  </a:cxn>
                  <a:cxn ang="0">
                    <a:pos x="763" y="98"/>
                  </a:cxn>
                  <a:cxn ang="0">
                    <a:pos x="807" y="139"/>
                  </a:cxn>
                  <a:cxn ang="0">
                    <a:pos x="846" y="185"/>
                  </a:cxn>
                  <a:cxn ang="0">
                    <a:pos x="883" y="235"/>
                  </a:cxn>
                  <a:cxn ang="0">
                    <a:pos x="918" y="293"/>
                  </a:cxn>
                  <a:cxn ang="0">
                    <a:pos x="933" y="324"/>
                  </a:cxn>
                  <a:cxn ang="0">
                    <a:pos x="942" y="356"/>
                  </a:cxn>
                  <a:cxn ang="0">
                    <a:pos x="947" y="385"/>
                  </a:cxn>
                  <a:cxn ang="0">
                    <a:pos x="951" y="417"/>
                  </a:cxn>
                  <a:cxn ang="0">
                    <a:pos x="955" y="449"/>
                  </a:cxn>
                  <a:cxn ang="0">
                    <a:pos x="957" y="473"/>
                  </a:cxn>
                  <a:cxn ang="0">
                    <a:pos x="949" y="482"/>
                  </a:cxn>
                  <a:cxn ang="0">
                    <a:pos x="939" y="489"/>
                  </a:cxn>
                  <a:cxn ang="0">
                    <a:pos x="925" y="486"/>
                  </a:cxn>
                  <a:cxn ang="0">
                    <a:pos x="917" y="479"/>
                  </a:cxn>
                  <a:cxn ang="0">
                    <a:pos x="914" y="469"/>
                  </a:cxn>
                </a:cxnLst>
                <a:rect l="0" t="0" r="r" b="b"/>
                <a:pathLst>
                  <a:path w="958" h="900">
                    <a:moveTo>
                      <a:pt x="914" y="469"/>
                    </a:moveTo>
                    <a:lnTo>
                      <a:pt x="912" y="458"/>
                    </a:lnTo>
                    <a:lnTo>
                      <a:pt x="908" y="449"/>
                    </a:lnTo>
                    <a:lnTo>
                      <a:pt x="903" y="441"/>
                    </a:lnTo>
                    <a:lnTo>
                      <a:pt x="900" y="434"/>
                    </a:lnTo>
                    <a:lnTo>
                      <a:pt x="892" y="426"/>
                    </a:lnTo>
                    <a:lnTo>
                      <a:pt x="888" y="420"/>
                    </a:lnTo>
                    <a:lnTo>
                      <a:pt x="880" y="414"/>
                    </a:lnTo>
                    <a:lnTo>
                      <a:pt x="874" y="408"/>
                    </a:lnTo>
                    <a:lnTo>
                      <a:pt x="867" y="402"/>
                    </a:lnTo>
                    <a:lnTo>
                      <a:pt x="858" y="396"/>
                    </a:lnTo>
                    <a:lnTo>
                      <a:pt x="851" y="390"/>
                    </a:lnTo>
                    <a:lnTo>
                      <a:pt x="845" y="384"/>
                    </a:lnTo>
                    <a:lnTo>
                      <a:pt x="836" y="376"/>
                    </a:lnTo>
                    <a:lnTo>
                      <a:pt x="830" y="369"/>
                    </a:lnTo>
                    <a:lnTo>
                      <a:pt x="824" y="362"/>
                    </a:lnTo>
                    <a:lnTo>
                      <a:pt x="819" y="353"/>
                    </a:lnTo>
                    <a:lnTo>
                      <a:pt x="808" y="336"/>
                    </a:lnTo>
                    <a:lnTo>
                      <a:pt x="797" y="320"/>
                    </a:lnTo>
                    <a:lnTo>
                      <a:pt x="787" y="307"/>
                    </a:lnTo>
                    <a:lnTo>
                      <a:pt x="776" y="293"/>
                    </a:lnTo>
                    <a:lnTo>
                      <a:pt x="765" y="280"/>
                    </a:lnTo>
                    <a:lnTo>
                      <a:pt x="754" y="269"/>
                    </a:lnTo>
                    <a:lnTo>
                      <a:pt x="743" y="257"/>
                    </a:lnTo>
                    <a:lnTo>
                      <a:pt x="734" y="247"/>
                    </a:lnTo>
                    <a:lnTo>
                      <a:pt x="721" y="236"/>
                    </a:lnTo>
                    <a:lnTo>
                      <a:pt x="709" y="225"/>
                    </a:lnTo>
                    <a:lnTo>
                      <a:pt x="696" y="215"/>
                    </a:lnTo>
                    <a:lnTo>
                      <a:pt x="684" y="205"/>
                    </a:lnTo>
                    <a:lnTo>
                      <a:pt x="668" y="194"/>
                    </a:lnTo>
                    <a:lnTo>
                      <a:pt x="654" y="185"/>
                    </a:lnTo>
                    <a:lnTo>
                      <a:pt x="638" y="174"/>
                    </a:lnTo>
                    <a:lnTo>
                      <a:pt x="624" y="164"/>
                    </a:lnTo>
                    <a:lnTo>
                      <a:pt x="586" y="148"/>
                    </a:lnTo>
                    <a:lnTo>
                      <a:pt x="549" y="139"/>
                    </a:lnTo>
                    <a:lnTo>
                      <a:pt x="511" y="135"/>
                    </a:lnTo>
                    <a:lnTo>
                      <a:pt x="474" y="137"/>
                    </a:lnTo>
                    <a:lnTo>
                      <a:pt x="436" y="143"/>
                    </a:lnTo>
                    <a:lnTo>
                      <a:pt x="399" y="155"/>
                    </a:lnTo>
                    <a:lnTo>
                      <a:pt x="363" y="170"/>
                    </a:lnTo>
                    <a:lnTo>
                      <a:pt x="330" y="191"/>
                    </a:lnTo>
                    <a:lnTo>
                      <a:pt x="297" y="213"/>
                    </a:lnTo>
                    <a:lnTo>
                      <a:pt x="267" y="240"/>
                    </a:lnTo>
                    <a:lnTo>
                      <a:pt x="239" y="269"/>
                    </a:lnTo>
                    <a:lnTo>
                      <a:pt x="216" y="302"/>
                    </a:lnTo>
                    <a:lnTo>
                      <a:pt x="196" y="335"/>
                    </a:lnTo>
                    <a:lnTo>
                      <a:pt x="179" y="371"/>
                    </a:lnTo>
                    <a:lnTo>
                      <a:pt x="168" y="409"/>
                    </a:lnTo>
                    <a:lnTo>
                      <a:pt x="162" y="449"/>
                    </a:lnTo>
                    <a:lnTo>
                      <a:pt x="157" y="475"/>
                    </a:lnTo>
                    <a:lnTo>
                      <a:pt x="155" y="501"/>
                    </a:lnTo>
                    <a:lnTo>
                      <a:pt x="154" y="525"/>
                    </a:lnTo>
                    <a:lnTo>
                      <a:pt x="154" y="548"/>
                    </a:lnTo>
                    <a:lnTo>
                      <a:pt x="155" y="572"/>
                    </a:lnTo>
                    <a:lnTo>
                      <a:pt x="157" y="594"/>
                    </a:lnTo>
                    <a:lnTo>
                      <a:pt x="160" y="615"/>
                    </a:lnTo>
                    <a:lnTo>
                      <a:pt x="165" y="637"/>
                    </a:lnTo>
                    <a:lnTo>
                      <a:pt x="168" y="659"/>
                    </a:lnTo>
                    <a:lnTo>
                      <a:pt x="174" y="681"/>
                    </a:lnTo>
                    <a:lnTo>
                      <a:pt x="179" y="703"/>
                    </a:lnTo>
                    <a:lnTo>
                      <a:pt x="185" y="725"/>
                    </a:lnTo>
                    <a:lnTo>
                      <a:pt x="192" y="749"/>
                    </a:lnTo>
                    <a:lnTo>
                      <a:pt x="199" y="773"/>
                    </a:lnTo>
                    <a:lnTo>
                      <a:pt x="206" y="797"/>
                    </a:lnTo>
                    <a:lnTo>
                      <a:pt x="215" y="825"/>
                    </a:lnTo>
                    <a:lnTo>
                      <a:pt x="216" y="838"/>
                    </a:lnTo>
                    <a:lnTo>
                      <a:pt x="215" y="850"/>
                    </a:lnTo>
                    <a:lnTo>
                      <a:pt x="211" y="862"/>
                    </a:lnTo>
                    <a:lnTo>
                      <a:pt x="206" y="872"/>
                    </a:lnTo>
                    <a:lnTo>
                      <a:pt x="199" y="880"/>
                    </a:lnTo>
                    <a:lnTo>
                      <a:pt x="190" y="888"/>
                    </a:lnTo>
                    <a:lnTo>
                      <a:pt x="181" y="894"/>
                    </a:lnTo>
                    <a:lnTo>
                      <a:pt x="171" y="899"/>
                    </a:lnTo>
                    <a:lnTo>
                      <a:pt x="159" y="900"/>
                    </a:lnTo>
                    <a:lnTo>
                      <a:pt x="148" y="900"/>
                    </a:lnTo>
                    <a:lnTo>
                      <a:pt x="137" y="899"/>
                    </a:lnTo>
                    <a:lnTo>
                      <a:pt x="126" y="896"/>
                    </a:lnTo>
                    <a:lnTo>
                      <a:pt x="116" y="889"/>
                    </a:lnTo>
                    <a:lnTo>
                      <a:pt x="107" y="882"/>
                    </a:lnTo>
                    <a:lnTo>
                      <a:pt x="100" y="871"/>
                    </a:lnTo>
                    <a:lnTo>
                      <a:pt x="95" y="858"/>
                    </a:lnTo>
                    <a:lnTo>
                      <a:pt x="87" y="827"/>
                    </a:lnTo>
                    <a:lnTo>
                      <a:pt x="78" y="799"/>
                    </a:lnTo>
                    <a:lnTo>
                      <a:pt x="68" y="770"/>
                    </a:lnTo>
                    <a:lnTo>
                      <a:pt x="58" y="744"/>
                    </a:lnTo>
                    <a:lnTo>
                      <a:pt x="50" y="718"/>
                    </a:lnTo>
                    <a:lnTo>
                      <a:pt x="41" y="694"/>
                    </a:lnTo>
                    <a:lnTo>
                      <a:pt x="33" y="669"/>
                    </a:lnTo>
                    <a:lnTo>
                      <a:pt x="26" y="645"/>
                    </a:lnTo>
                    <a:lnTo>
                      <a:pt x="18" y="619"/>
                    </a:lnTo>
                    <a:lnTo>
                      <a:pt x="12" y="595"/>
                    </a:lnTo>
                    <a:lnTo>
                      <a:pt x="7" y="569"/>
                    </a:lnTo>
                    <a:lnTo>
                      <a:pt x="4" y="543"/>
                    </a:lnTo>
                    <a:lnTo>
                      <a:pt x="1" y="517"/>
                    </a:lnTo>
                    <a:lnTo>
                      <a:pt x="0" y="490"/>
                    </a:lnTo>
                    <a:lnTo>
                      <a:pt x="1" y="459"/>
                    </a:lnTo>
                    <a:lnTo>
                      <a:pt x="6" y="430"/>
                    </a:lnTo>
                    <a:lnTo>
                      <a:pt x="15" y="373"/>
                    </a:lnTo>
                    <a:lnTo>
                      <a:pt x="33" y="319"/>
                    </a:lnTo>
                    <a:lnTo>
                      <a:pt x="57" y="268"/>
                    </a:lnTo>
                    <a:lnTo>
                      <a:pt x="88" y="220"/>
                    </a:lnTo>
                    <a:lnTo>
                      <a:pt x="123" y="176"/>
                    </a:lnTo>
                    <a:lnTo>
                      <a:pt x="165" y="136"/>
                    </a:lnTo>
                    <a:lnTo>
                      <a:pt x="209" y="100"/>
                    </a:lnTo>
                    <a:lnTo>
                      <a:pt x="258" y="70"/>
                    </a:lnTo>
                    <a:lnTo>
                      <a:pt x="309" y="43"/>
                    </a:lnTo>
                    <a:lnTo>
                      <a:pt x="363" y="24"/>
                    </a:lnTo>
                    <a:lnTo>
                      <a:pt x="417" y="9"/>
                    </a:lnTo>
                    <a:lnTo>
                      <a:pt x="474" y="2"/>
                    </a:lnTo>
                    <a:lnTo>
                      <a:pt x="529" y="0"/>
                    </a:lnTo>
                    <a:lnTo>
                      <a:pt x="585" y="8"/>
                    </a:lnTo>
                    <a:lnTo>
                      <a:pt x="638" y="21"/>
                    </a:lnTo>
                    <a:lnTo>
                      <a:pt x="692" y="44"/>
                    </a:lnTo>
                    <a:lnTo>
                      <a:pt x="711" y="56"/>
                    </a:lnTo>
                    <a:lnTo>
                      <a:pt x="730" y="70"/>
                    </a:lnTo>
                    <a:lnTo>
                      <a:pt x="746" y="83"/>
                    </a:lnTo>
                    <a:lnTo>
                      <a:pt x="763" y="98"/>
                    </a:lnTo>
                    <a:lnTo>
                      <a:pt x="779" y="111"/>
                    </a:lnTo>
                    <a:lnTo>
                      <a:pt x="794" y="125"/>
                    </a:lnTo>
                    <a:lnTo>
                      <a:pt x="807" y="139"/>
                    </a:lnTo>
                    <a:lnTo>
                      <a:pt x="822" y="155"/>
                    </a:lnTo>
                    <a:lnTo>
                      <a:pt x="834" y="169"/>
                    </a:lnTo>
                    <a:lnTo>
                      <a:pt x="846" y="185"/>
                    </a:lnTo>
                    <a:lnTo>
                      <a:pt x="858" y="200"/>
                    </a:lnTo>
                    <a:lnTo>
                      <a:pt x="870" y="218"/>
                    </a:lnTo>
                    <a:lnTo>
                      <a:pt x="883" y="235"/>
                    </a:lnTo>
                    <a:lnTo>
                      <a:pt x="895" y="253"/>
                    </a:lnTo>
                    <a:lnTo>
                      <a:pt x="906" y="273"/>
                    </a:lnTo>
                    <a:lnTo>
                      <a:pt x="918" y="293"/>
                    </a:lnTo>
                    <a:lnTo>
                      <a:pt x="924" y="303"/>
                    </a:lnTo>
                    <a:lnTo>
                      <a:pt x="929" y="314"/>
                    </a:lnTo>
                    <a:lnTo>
                      <a:pt x="933" y="324"/>
                    </a:lnTo>
                    <a:lnTo>
                      <a:pt x="938" y="335"/>
                    </a:lnTo>
                    <a:lnTo>
                      <a:pt x="940" y="345"/>
                    </a:lnTo>
                    <a:lnTo>
                      <a:pt x="942" y="356"/>
                    </a:lnTo>
                    <a:lnTo>
                      <a:pt x="944" y="364"/>
                    </a:lnTo>
                    <a:lnTo>
                      <a:pt x="946" y="375"/>
                    </a:lnTo>
                    <a:lnTo>
                      <a:pt x="947" y="385"/>
                    </a:lnTo>
                    <a:lnTo>
                      <a:pt x="949" y="395"/>
                    </a:lnTo>
                    <a:lnTo>
                      <a:pt x="949" y="406"/>
                    </a:lnTo>
                    <a:lnTo>
                      <a:pt x="951" y="417"/>
                    </a:lnTo>
                    <a:lnTo>
                      <a:pt x="952" y="426"/>
                    </a:lnTo>
                    <a:lnTo>
                      <a:pt x="953" y="437"/>
                    </a:lnTo>
                    <a:lnTo>
                      <a:pt x="955" y="449"/>
                    </a:lnTo>
                    <a:lnTo>
                      <a:pt x="958" y="463"/>
                    </a:lnTo>
                    <a:lnTo>
                      <a:pt x="957" y="468"/>
                    </a:lnTo>
                    <a:lnTo>
                      <a:pt x="957" y="473"/>
                    </a:lnTo>
                    <a:lnTo>
                      <a:pt x="955" y="476"/>
                    </a:lnTo>
                    <a:lnTo>
                      <a:pt x="952" y="480"/>
                    </a:lnTo>
                    <a:lnTo>
                      <a:pt x="949" y="482"/>
                    </a:lnTo>
                    <a:lnTo>
                      <a:pt x="946" y="485"/>
                    </a:lnTo>
                    <a:lnTo>
                      <a:pt x="942" y="486"/>
                    </a:lnTo>
                    <a:lnTo>
                      <a:pt x="939" y="489"/>
                    </a:lnTo>
                    <a:lnTo>
                      <a:pt x="934" y="487"/>
                    </a:lnTo>
                    <a:lnTo>
                      <a:pt x="930" y="487"/>
                    </a:lnTo>
                    <a:lnTo>
                      <a:pt x="925" y="486"/>
                    </a:lnTo>
                    <a:lnTo>
                      <a:pt x="923" y="485"/>
                    </a:lnTo>
                    <a:lnTo>
                      <a:pt x="919" y="481"/>
                    </a:lnTo>
                    <a:lnTo>
                      <a:pt x="917" y="479"/>
                    </a:lnTo>
                    <a:lnTo>
                      <a:pt x="914" y="474"/>
                    </a:lnTo>
                    <a:lnTo>
                      <a:pt x="914" y="469"/>
                    </a:lnTo>
                    <a:lnTo>
                      <a:pt x="914" y="469"/>
                    </a:lnTo>
                    <a:close/>
                  </a:path>
                </a:pathLst>
              </a:custGeom>
              <a:solidFill>
                <a:srgbClr val="FFCC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" name="Freeform 49"/>
              <p:cNvSpPr>
                <a:spLocks/>
              </p:cNvSpPr>
              <p:nvPr/>
            </p:nvSpPr>
            <p:spPr bwMode="auto">
              <a:xfrm>
                <a:off x="2122373" y="3611141"/>
                <a:ext cx="80963" cy="379412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1" y="43"/>
                  </a:cxn>
                  <a:cxn ang="0">
                    <a:pos x="80" y="51"/>
                  </a:cxn>
                  <a:cxn ang="0">
                    <a:pos x="77" y="61"/>
                  </a:cxn>
                  <a:cxn ang="0">
                    <a:pos x="74" y="71"/>
                  </a:cxn>
                  <a:cxn ang="0">
                    <a:pos x="70" y="80"/>
                  </a:cxn>
                  <a:cxn ang="0">
                    <a:pos x="67" y="90"/>
                  </a:cxn>
                  <a:cxn ang="0">
                    <a:pos x="66" y="100"/>
                  </a:cxn>
                  <a:cxn ang="0">
                    <a:pos x="64" y="123"/>
                  </a:cxn>
                  <a:cxn ang="0">
                    <a:pos x="66" y="157"/>
                  </a:cxn>
                  <a:cxn ang="0">
                    <a:pos x="74" y="191"/>
                  </a:cxn>
                  <a:cxn ang="0">
                    <a:pos x="83" y="226"/>
                  </a:cxn>
                  <a:cxn ang="0">
                    <a:pos x="94" y="259"/>
                  </a:cxn>
                  <a:cxn ang="0">
                    <a:pos x="106" y="292"/>
                  </a:cxn>
                  <a:cxn ang="0">
                    <a:pos x="119" y="326"/>
                  </a:cxn>
                  <a:cxn ang="0">
                    <a:pos x="130" y="359"/>
                  </a:cxn>
                  <a:cxn ang="0">
                    <a:pos x="147" y="419"/>
                  </a:cxn>
                  <a:cxn ang="0">
                    <a:pos x="171" y="502"/>
                  </a:cxn>
                  <a:cxn ang="0">
                    <a:pos x="194" y="578"/>
                  </a:cxn>
                  <a:cxn ang="0">
                    <a:pos x="215" y="654"/>
                  </a:cxn>
                  <a:cxn ang="0">
                    <a:pos x="232" y="729"/>
                  </a:cxn>
                  <a:cxn ang="0">
                    <a:pos x="243" y="804"/>
                  </a:cxn>
                  <a:cxn ang="0">
                    <a:pos x="248" y="886"/>
                  </a:cxn>
                  <a:cxn ang="0">
                    <a:pos x="243" y="974"/>
                  </a:cxn>
                  <a:cxn ang="0">
                    <a:pos x="230" y="1058"/>
                  </a:cxn>
                  <a:cxn ang="0">
                    <a:pos x="208" y="1109"/>
                  </a:cxn>
                  <a:cxn ang="0">
                    <a:pos x="177" y="1140"/>
                  </a:cxn>
                  <a:cxn ang="0">
                    <a:pos x="146" y="1151"/>
                  </a:cxn>
                  <a:cxn ang="0">
                    <a:pos x="113" y="1146"/>
                  </a:cxn>
                  <a:cxn ang="0">
                    <a:pos x="85" y="1126"/>
                  </a:cxn>
                  <a:cxn ang="0">
                    <a:pos x="64" y="1098"/>
                  </a:cxn>
                  <a:cxn ang="0">
                    <a:pos x="55" y="1064"/>
                  </a:cxn>
                  <a:cxn ang="0">
                    <a:pos x="61" y="993"/>
                  </a:cxn>
                  <a:cxn ang="0">
                    <a:pos x="71" y="902"/>
                  </a:cxn>
                  <a:cxn ang="0">
                    <a:pos x="77" y="825"/>
                  </a:cxn>
                  <a:cxn ang="0">
                    <a:pos x="78" y="757"/>
                  </a:cxn>
                  <a:cxn ang="0">
                    <a:pos x="76" y="689"/>
                  </a:cxn>
                  <a:cxn ang="0">
                    <a:pos x="67" y="620"/>
                  </a:cxn>
                  <a:cxn ang="0">
                    <a:pos x="53" y="544"/>
                  </a:cxn>
                  <a:cxn ang="0">
                    <a:pos x="34" y="455"/>
                  </a:cxn>
                  <a:cxn ang="0">
                    <a:pos x="17" y="384"/>
                  </a:cxn>
                  <a:cxn ang="0">
                    <a:pos x="10" y="338"/>
                  </a:cxn>
                  <a:cxn ang="0">
                    <a:pos x="4" y="285"/>
                  </a:cxn>
                  <a:cxn ang="0">
                    <a:pos x="0" y="232"/>
                  </a:cxn>
                  <a:cxn ang="0">
                    <a:pos x="0" y="177"/>
                  </a:cxn>
                  <a:cxn ang="0">
                    <a:pos x="5" y="123"/>
                  </a:cxn>
                  <a:cxn ang="0">
                    <a:pos x="16" y="73"/>
                  </a:cxn>
                  <a:cxn ang="0">
                    <a:pos x="33" y="32"/>
                  </a:cxn>
                  <a:cxn ang="0">
                    <a:pos x="48" y="8"/>
                  </a:cxn>
                  <a:cxn ang="0">
                    <a:pos x="55" y="4"/>
                  </a:cxn>
                  <a:cxn ang="0">
                    <a:pos x="66" y="0"/>
                  </a:cxn>
                  <a:cxn ang="0">
                    <a:pos x="78" y="5"/>
                  </a:cxn>
                  <a:cxn ang="0">
                    <a:pos x="83" y="15"/>
                  </a:cxn>
                  <a:cxn ang="0">
                    <a:pos x="85" y="23"/>
                  </a:cxn>
                  <a:cxn ang="0">
                    <a:pos x="86" y="29"/>
                  </a:cxn>
                </a:cxnLst>
                <a:rect l="0" t="0" r="r" b="b"/>
                <a:pathLst>
                  <a:path w="248" h="1151">
                    <a:moveTo>
                      <a:pt x="86" y="29"/>
                    </a:moveTo>
                    <a:lnTo>
                      <a:pt x="85" y="34"/>
                    </a:lnTo>
                    <a:lnTo>
                      <a:pt x="83" y="38"/>
                    </a:lnTo>
                    <a:lnTo>
                      <a:pt x="81" y="43"/>
                    </a:lnTo>
                    <a:lnTo>
                      <a:pt x="81" y="47"/>
                    </a:lnTo>
                    <a:lnTo>
                      <a:pt x="80" y="51"/>
                    </a:lnTo>
                    <a:lnTo>
                      <a:pt x="78" y="56"/>
                    </a:lnTo>
                    <a:lnTo>
                      <a:pt x="77" y="61"/>
                    </a:lnTo>
                    <a:lnTo>
                      <a:pt x="75" y="67"/>
                    </a:lnTo>
                    <a:lnTo>
                      <a:pt x="74" y="71"/>
                    </a:lnTo>
                    <a:lnTo>
                      <a:pt x="72" y="76"/>
                    </a:lnTo>
                    <a:lnTo>
                      <a:pt x="70" y="80"/>
                    </a:lnTo>
                    <a:lnTo>
                      <a:pt x="69" y="87"/>
                    </a:lnTo>
                    <a:lnTo>
                      <a:pt x="67" y="90"/>
                    </a:lnTo>
                    <a:lnTo>
                      <a:pt x="67" y="95"/>
                    </a:lnTo>
                    <a:lnTo>
                      <a:pt x="66" y="100"/>
                    </a:lnTo>
                    <a:lnTo>
                      <a:pt x="66" y="106"/>
                    </a:lnTo>
                    <a:lnTo>
                      <a:pt x="64" y="123"/>
                    </a:lnTo>
                    <a:lnTo>
                      <a:pt x="65" y="140"/>
                    </a:lnTo>
                    <a:lnTo>
                      <a:pt x="66" y="157"/>
                    </a:lnTo>
                    <a:lnTo>
                      <a:pt x="70" y="174"/>
                    </a:lnTo>
                    <a:lnTo>
                      <a:pt x="74" y="191"/>
                    </a:lnTo>
                    <a:lnTo>
                      <a:pt x="78" y="209"/>
                    </a:lnTo>
                    <a:lnTo>
                      <a:pt x="83" y="226"/>
                    </a:lnTo>
                    <a:lnTo>
                      <a:pt x="89" y="243"/>
                    </a:lnTo>
                    <a:lnTo>
                      <a:pt x="94" y="259"/>
                    </a:lnTo>
                    <a:lnTo>
                      <a:pt x="100" y="276"/>
                    </a:lnTo>
                    <a:lnTo>
                      <a:pt x="106" y="292"/>
                    </a:lnTo>
                    <a:lnTo>
                      <a:pt x="114" y="309"/>
                    </a:lnTo>
                    <a:lnTo>
                      <a:pt x="119" y="326"/>
                    </a:lnTo>
                    <a:lnTo>
                      <a:pt x="125" y="342"/>
                    </a:lnTo>
                    <a:lnTo>
                      <a:pt x="130" y="359"/>
                    </a:lnTo>
                    <a:lnTo>
                      <a:pt x="136" y="375"/>
                    </a:lnTo>
                    <a:lnTo>
                      <a:pt x="147" y="419"/>
                    </a:lnTo>
                    <a:lnTo>
                      <a:pt x="159" y="461"/>
                    </a:lnTo>
                    <a:lnTo>
                      <a:pt x="171" y="502"/>
                    </a:lnTo>
                    <a:lnTo>
                      <a:pt x="183" y="541"/>
                    </a:lnTo>
                    <a:lnTo>
                      <a:pt x="194" y="578"/>
                    </a:lnTo>
                    <a:lnTo>
                      <a:pt x="205" y="617"/>
                    </a:lnTo>
                    <a:lnTo>
                      <a:pt x="215" y="654"/>
                    </a:lnTo>
                    <a:lnTo>
                      <a:pt x="225" y="691"/>
                    </a:lnTo>
                    <a:lnTo>
                      <a:pt x="232" y="729"/>
                    </a:lnTo>
                    <a:lnTo>
                      <a:pt x="238" y="765"/>
                    </a:lnTo>
                    <a:lnTo>
                      <a:pt x="243" y="804"/>
                    </a:lnTo>
                    <a:lnTo>
                      <a:pt x="247" y="844"/>
                    </a:lnTo>
                    <a:lnTo>
                      <a:pt x="248" y="886"/>
                    </a:lnTo>
                    <a:lnTo>
                      <a:pt x="247" y="929"/>
                    </a:lnTo>
                    <a:lnTo>
                      <a:pt x="243" y="974"/>
                    </a:lnTo>
                    <a:lnTo>
                      <a:pt x="238" y="1023"/>
                    </a:lnTo>
                    <a:lnTo>
                      <a:pt x="230" y="1058"/>
                    </a:lnTo>
                    <a:lnTo>
                      <a:pt x="220" y="1086"/>
                    </a:lnTo>
                    <a:lnTo>
                      <a:pt x="208" y="1109"/>
                    </a:lnTo>
                    <a:lnTo>
                      <a:pt x="193" y="1128"/>
                    </a:lnTo>
                    <a:lnTo>
                      <a:pt x="177" y="1140"/>
                    </a:lnTo>
                    <a:lnTo>
                      <a:pt x="161" y="1147"/>
                    </a:lnTo>
                    <a:lnTo>
                      <a:pt x="146" y="1151"/>
                    </a:lnTo>
                    <a:lnTo>
                      <a:pt x="130" y="1151"/>
                    </a:lnTo>
                    <a:lnTo>
                      <a:pt x="113" y="1146"/>
                    </a:lnTo>
                    <a:lnTo>
                      <a:pt x="98" y="1137"/>
                    </a:lnTo>
                    <a:lnTo>
                      <a:pt x="85" y="1126"/>
                    </a:lnTo>
                    <a:lnTo>
                      <a:pt x="74" y="1114"/>
                    </a:lnTo>
                    <a:lnTo>
                      <a:pt x="64" y="1098"/>
                    </a:lnTo>
                    <a:lnTo>
                      <a:pt x="58" y="1082"/>
                    </a:lnTo>
                    <a:lnTo>
                      <a:pt x="55" y="1064"/>
                    </a:lnTo>
                    <a:lnTo>
                      <a:pt x="56" y="1046"/>
                    </a:lnTo>
                    <a:lnTo>
                      <a:pt x="61" y="993"/>
                    </a:lnTo>
                    <a:lnTo>
                      <a:pt x="67" y="946"/>
                    </a:lnTo>
                    <a:lnTo>
                      <a:pt x="71" y="902"/>
                    </a:lnTo>
                    <a:lnTo>
                      <a:pt x="75" y="863"/>
                    </a:lnTo>
                    <a:lnTo>
                      <a:pt x="77" y="825"/>
                    </a:lnTo>
                    <a:lnTo>
                      <a:pt x="78" y="790"/>
                    </a:lnTo>
                    <a:lnTo>
                      <a:pt x="78" y="757"/>
                    </a:lnTo>
                    <a:lnTo>
                      <a:pt x="78" y="724"/>
                    </a:lnTo>
                    <a:lnTo>
                      <a:pt x="76" y="689"/>
                    </a:lnTo>
                    <a:lnTo>
                      <a:pt x="72" y="655"/>
                    </a:lnTo>
                    <a:lnTo>
                      <a:pt x="67" y="620"/>
                    </a:lnTo>
                    <a:lnTo>
                      <a:pt x="61" y="585"/>
                    </a:lnTo>
                    <a:lnTo>
                      <a:pt x="53" y="544"/>
                    </a:lnTo>
                    <a:lnTo>
                      <a:pt x="45" y="502"/>
                    </a:lnTo>
                    <a:lnTo>
                      <a:pt x="34" y="455"/>
                    </a:lnTo>
                    <a:lnTo>
                      <a:pt x="22" y="405"/>
                    </a:lnTo>
                    <a:lnTo>
                      <a:pt x="17" y="384"/>
                    </a:lnTo>
                    <a:lnTo>
                      <a:pt x="14" y="362"/>
                    </a:lnTo>
                    <a:lnTo>
                      <a:pt x="10" y="338"/>
                    </a:lnTo>
                    <a:lnTo>
                      <a:pt x="6" y="312"/>
                    </a:lnTo>
                    <a:lnTo>
                      <a:pt x="4" y="285"/>
                    </a:lnTo>
                    <a:lnTo>
                      <a:pt x="1" y="259"/>
                    </a:lnTo>
                    <a:lnTo>
                      <a:pt x="0" y="232"/>
                    </a:lnTo>
                    <a:lnTo>
                      <a:pt x="0" y="205"/>
                    </a:lnTo>
                    <a:lnTo>
                      <a:pt x="0" y="177"/>
                    </a:lnTo>
                    <a:lnTo>
                      <a:pt x="1" y="150"/>
                    </a:lnTo>
                    <a:lnTo>
                      <a:pt x="5" y="123"/>
                    </a:lnTo>
                    <a:lnTo>
                      <a:pt x="10" y="99"/>
                    </a:lnTo>
                    <a:lnTo>
                      <a:pt x="16" y="73"/>
                    </a:lnTo>
                    <a:lnTo>
                      <a:pt x="23" y="51"/>
                    </a:lnTo>
                    <a:lnTo>
                      <a:pt x="33" y="32"/>
                    </a:lnTo>
                    <a:lnTo>
                      <a:pt x="45" y="13"/>
                    </a:lnTo>
                    <a:lnTo>
                      <a:pt x="48" y="8"/>
                    </a:lnTo>
                    <a:lnTo>
                      <a:pt x="52" y="6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6" y="0"/>
                    </a:lnTo>
                    <a:lnTo>
                      <a:pt x="72" y="1"/>
                    </a:lnTo>
                    <a:lnTo>
                      <a:pt x="78" y="5"/>
                    </a:lnTo>
                    <a:lnTo>
                      <a:pt x="83" y="11"/>
                    </a:lnTo>
                    <a:lnTo>
                      <a:pt x="83" y="15"/>
                    </a:lnTo>
                    <a:lnTo>
                      <a:pt x="85" y="18"/>
                    </a:lnTo>
                    <a:lnTo>
                      <a:pt x="85" y="23"/>
                    </a:lnTo>
                    <a:lnTo>
                      <a:pt x="86" y="29"/>
                    </a:lnTo>
                    <a:lnTo>
                      <a:pt x="86" y="29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" name="Freeform 50"/>
              <p:cNvSpPr>
                <a:spLocks/>
              </p:cNvSpPr>
              <p:nvPr/>
            </p:nvSpPr>
            <p:spPr bwMode="auto">
              <a:xfrm>
                <a:off x="2168411" y="4023891"/>
                <a:ext cx="127000" cy="46037"/>
              </a:xfrm>
              <a:custGeom>
                <a:avLst/>
                <a:gdLst/>
                <a:ahLst/>
                <a:cxnLst>
                  <a:cxn ang="0">
                    <a:pos x="59" y="6"/>
                  </a:cxn>
                  <a:cxn ang="0">
                    <a:pos x="97" y="17"/>
                  </a:cxn>
                  <a:cxn ang="0">
                    <a:pos x="133" y="28"/>
                  </a:cxn>
                  <a:cxn ang="0">
                    <a:pos x="173" y="38"/>
                  </a:cxn>
                  <a:cxn ang="0">
                    <a:pos x="212" y="48"/>
                  </a:cxn>
                  <a:cxn ang="0">
                    <a:pos x="251" y="54"/>
                  </a:cxn>
                  <a:cxn ang="0">
                    <a:pos x="290" y="57"/>
                  </a:cxn>
                  <a:cxn ang="0">
                    <a:pos x="328" y="57"/>
                  </a:cxn>
                  <a:cxn ang="0">
                    <a:pos x="356" y="54"/>
                  </a:cxn>
                  <a:cxn ang="0">
                    <a:pos x="372" y="55"/>
                  </a:cxn>
                  <a:cxn ang="0">
                    <a:pos x="384" y="64"/>
                  </a:cxn>
                  <a:cxn ang="0">
                    <a:pos x="392" y="76"/>
                  </a:cxn>
                  <a:cxn ang="0">
                    <a:pos x="396" y="89"/>
                  </a:cxn>
                  <a:cxn ang="0">
                    <a:pos x="394" y="104"/>
                  </a:cxn>
                  <a:cxn ang="0">
                    <a:pos x="387" y="116"/>
                  </a:cxn>
                  <a:cxn ang="0">
                    <a:pos x="375" y="127"/>
                  </a:cxn>
                  <a:cxn ang="0">
                    <a:pos x="346" y="136"/>
                  </a:cxn>
                  <a:cxn ang="0">
                    <a:pos x="303" y="138"/>
                  </a:cxn>
                  <a:cxn ang="0">
                    <a:pos x="258" y="136"/>
                  </a:cxn>
                  <a:cxn ang="0">
                    <a:pos x="213" y="127"/>
                  </a:cxn>
                  <a:cxn ang="0">
                    <a:pos x="166" y="115"/>
                  </a:cxn>
                  <a:cxn ang="0">
                    <a:pos x="121" y="99"/>
                  </a:cxn>
                  <a:cxn ang="0">
                    <a:pos x="77" y="83"/>
                  </a:cxn>
                  <a:cxn ang="0">
                    <a:pos x="38" y="66"/>
                  </a:cxn>
                  <a:cxn ang="0">
                    <a:pos x="15" y="54"/>
                  </a:cxn>
                  <a:cxn ang="0">
                    <a:pos x="5" y="45"/>
                  </a:cxn>
                  <a:cxn ang="0">
                    <a:pos x="0" y="35"/>
                  </a:cxn>
                  <a:cxn ang="0">
                    <a:pos x="0" y="24"/>
                  </a:cxn>
                  <a:cxn ang="0">
                    <a:pos x="4" y="15"/>
                  </a:cxn>
                  <a:cxn ang="0">
                    <a:pos x="10" y="6"/>
                  </a:cxn>
                  <a:cxn ang="0">
                    <a:pos x="20" y="1"/>
                  </a:cxn>
                  <a:cxn ang="0">
                    <a:pos x="33" y="0"/>
                  </a:cxn>
                  <a:cxn ang="0">
                    <a:pos x="42" y="2"/>
                  </a:cxn>
                </a:cxnLst>
                <a:rect l="0" t="0" r="r" b="b"/>
                <a:pathLst>
                  <a:path w="396" h="138">
                    <a:moveTo>
                      <a:pt x="42" y="2"/>
                    </a:moveTo>
                    <a:lnTo>
                      <a:pt x="59" y="6"/>
                    </a:lnTo>
                    <a:lnTo>
                      <a:pt x="77" y="12"/>
                    </a:lnTo>
                    <a:lnTo>
                      <a:pt x="97" y="17"/>
                    </a:lnTo>
                    <a:lnTo>
                      <a:pt x="115" y="23"/>
                    </a:lnTo>
                    <a:lnTo>
                      <a:pt x="133" y="28"/>
                    </a:lnTo>
                    <a:lnTo>
                      <a:pt x="153" y="34"/>
                    </a:lnTo>
                    <a:lnTo>
                      <a:pt x="173" y="38"/>
                    </a:lnTo>
                    <a:lnTo>
                      <a:pt x="192" y="44"/>
                    </a:lnTo>
                    <a:lnTo>
                      <a:pt x="212" y="48"/>
                    </a:lnTo>
                    <a:lnTo>
                      <a:pt x="231" y="51"/>
                    </a:lnTo>
                    <a:lnTo>
                      <a:pt x="251" y="54"/>
                    </a:lnTo>
                    <a:lnTo>
                      <a:pt x="270" y="57"/>
                    </a:lnTo>
                    <a:lnTo>
                      <a:pt x="290" y="57"/>
                    </a:lnTo>
                    <a:lnTo>
                      <a:pt x="308" y="57"/>
                    </a:lnTo>
                    <a:lnTo>
                      <a:pt x="328" y="57"/>
                    </a:lnTo>
                    <a:lnTo>
                      <a:pt x="347" y="55"/>
                    </a:lnTo>
                    <a:lnTo>
                      <a:pt x="356" y="54"/>
                    </a:lnTo>
                    <a:lnTo>
                      <a:pt x="364" y="54"/>
                    </a:lnTo>
                    <a:lnTo>
                      <a:pt x="372" y="55"/>
                    </a:lnTo>
                    <a:lnTo>
                      <a:pt x="379" y="60"/>
                    </a:lnTo>
                    <a:lnTo>
                      <a:pt x="384" y="64"/>
                    </a:lnTo>
                    <a:lnTo>
                      <a:pt x="389" y="70"/>
                    </a:lnTo>
                    <a:lnTo>
                      <a:pt x="392" y="76"/>
                    </a:lnTo>
                    <a:lnTo>
                      <a:pt x="395" y="83"/>
                    </a:lnTo>
                    <a:lnTo>
                      <a:pt x="396" y="89"/>
                    </a:lnTo>
                    <a:lnTo>
                      <a:pt x="396" y="96"/>
                    </a:lnTo>
                    <a:lnTo>
                      <a:pt x="394" y="104"/>
                    </a:lnTo>
                    <a:lnTo>
                      <a:pt x="391" y="110"/>
                    </a:lnTo>
                    <a:lnTo>
                      <a:pt x="387" y="116"/>
                    </a:lnTo>
                    <a:lnTo>
                      <a:pt x="381" y="122"/>
                    </a:lnTo>
                    <a:lnTo>
                      <a:pt x="375" y="127"/>
                    </a:lnTo>
                    <a:lnTo>
                      <a:pt x="367" y="132"/>
                    </a:lnTo>
                    <a:lnTo>
                      <a:pt x="346" y="136"/>
                    </a:lnTo>
                    <a:lnTo>
                      <a:pt x="325" y="138"/>
                    </a:lnTo>
                    <a:lnTo>
                      <a:pt x="303" y="138"/>
                    </a:lnTo>
                    <a:lnTo>
                      <a:pt x="282" y="138"/>
                    </a:lnTo>
                    <a:lnTo>
                      <a:pt x="258" y="136"/>
                    </a:lnTo>
                    <a:lnTo>
                      <a:pt x="236" y="132"/>
                    </a:lnTo>
                    <a:lnTo>
                      <a:pt x="213" y="127"/>
                    </a:lnTo>
                    <a:lnTo>
                      <a:pt x="190" y="122"/>
                    </a:lnTo>
                    <a:lnTo>
                      <a:pt x="166" y="115"/>
                    </a:lnTo>
                    <a:lnTo>
                      <a:pt x="143" y="107"/>
                    </a:lnTo>
                    <a:lnTo>
                      <a:pt x="121" y="99"/>
                    </a:lnTo>
                    <a:lnTo>
                      <a:pt x="99" y="92"/>
                    </a:lnTo>
                    <a:lnTo>
                      <a:pt x="77" y="83"/>
                    </a:lnTo>
                    <a:lnTo>
                      <a:pt x="58" y="74"/>
                    </a:lnTo>
                    <a:lnTo>
                      <a:pt x="38" y="66"/>
                    </a:lnTo>
                    <a:lnTo>
                      <a:pt x="21" y="59"/>
                    </a:lnTo>
                    <a:lnTo>
                      <a:pt x="15" y="54"/>
                    </a:lnTo>
                    <a:lnTo>
                      <a:pt x="9" y="50"/>
                    </a:lnTo>
                    <a:lnTo>
                      <a:pt x="5" y="45"/>
                    </a:lnTo>
                    <a:lnTo>
                      <a:pt x="3" y="40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3" y="20"/>
                    </a:lnTo>
                    <a:lnTo>
                      <a:pt x="4" y="15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5" y="4"/>
                    </a:lnTo>
                    <a:lnTo>
                      <a:pt x="20" y="1"/>
                    </a:lnTo>
                    <a:lnTo>
                      <a:pt x="27" y="0"/>
                    </a:lnTo>
                    <a:lnTo>
                      <a:pt x="33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" name="Freeform 51"/>
              <p:cNvSpPr>
                <a:spLocks/>
              </p:cNvSpPr>
              <p:nvPr/>
            </p:nvSpPr>
            <p:spPr bwMode="auto">
              <a:xfrm>
                <a:off x="2166823" y="4055641"/>
                <a:ext cx="111125" cy="47625"/>
              </a:xfrm>
              <a:custGeom>
                <a:avLst/>
                <a:gdLst/>
                <a:ahLst/>
                <a:cxnLst>
                  <a:cxn ang="0">
                    <a:pos x="72" y="16"/>
                  </a:cxn>
                  <a:cxn ang="0">
                    <a:pos x="110" y="35"/>
                  </a:cxn>
                  <a:cxn ang="0">
                    <a:pos x="137" y="48"/>
                  </a:cxn>
                  <a:cxn ang="0">
                    <a:pos x="160" y="57"/>
                  </a:cxn>
                  <a:cxn ang="0">
                    <a:pos x="181" y="61"/>
                  </a:cxn>
                  <a:cxn ang="0">
                    <a:pos x="204" y="63"/>
                  </a:cxn>
                  <a:cxn ang="0">
                    <a:pos x="236" y="63"/>
                  </a:cxn>
                  <a:cxn ang="0">
                    <a:pos x="276" y="61"/>
                  </a:cxn>
                  <a:cxn ang="0">
                    <a:pos x="310" y="61"/>
                  </a:cxn>
                  <a:cxn ang="0">
                    <a:pos x="326" y="68"/>
                  </a:cxn>
                  <a:cxn ang="0">
                    <a:pos x="336" y="77"/>
                  </a:cxn>
                  <a:cxn ang="0">
                    <a:pos x="342" y="90"/>
                  </a:cxn>
                  <a:cxn ang="0">
                    <a:pos x="343" y="103"/>
                  </a:cxn>
                  <a:cxn ang="0">
                    <a:pos x="338" y="116"/>
                  </a:cxn>
                  <a:cxn ang="0">
                    <a:pos x="330" y="129"/>
                  </a:cxn>
                  <a:cxn ang="0">
                    <a:pos x="316" y="136"/>
                  </a:cxn>
                  <a:cxn ang="0">
                    <a:pos x="284" y="141"/>
                  </a:cxn>
                  <a:cxn ang="0">
                    <a:pos x="242" y="142"/>
                  </a:cxn>
                  <a:cxn ang="0">
                    <a:pos x="204" y="142"/>
                  </a:cxn>
                  <a:cxn ang="0">
                    <a:pos x="170" y="137"/>
                  </a:cxn>
                  <a:cxn ang="0">
                    <a:pos x="138" y="129"/>
                  </a:cxn>
                  <a:cxn ang="0">
                    <a:pos x="105" y="114"/>
                  </a:cxn>
                  <a:cxn ang="0">
                    <a:pos x="71" y="96"/>
                  </a:cxn>
                  <a:cxn ang="0">
                    <a:pos x="35" y="74"/>
                  </a:cxn>
                  <a:cxn ang="0">
                    <a:pos x="10" y="55"/>
                  </a:cxn>
                  <a:cxn ang="0">
                    <a:pos x="2" y="44"/>
                  </a:cxn>
                  <a:cxn ang="0">
                    <a:pos x="0" y="32"/>
                  </a:cxn>
                  <a:cxn ang="0">
                    <a:pos x="2" y="20"/>
                  </a:cxn>
                  <a:cxn ang="0">
                    <a:pos x="8" y="10"/>
                  </a:cxn>
                  <a:cxn ang="0">
                    <a:pos x="17" y="3"/>
                  </a:cxn>
                  <a:cxn ang="0">
                    <a:pos x="29" y="0"/>
                  </a:cxn>
                  <a:cxn ang="0">
                    <a:pos x="43" y="2"/>
                  </a:cxn>
                  <a:cxn ang="0">
                    <a:pos x="50" y="5"/>
                  </a:cxn>
                </a:cxnLst>
                <a:rect l="0" t="0" r="r" b="b"/>
                <a:pathLst>
                  <a:path w="343" h="143">
                    <a:moveTo>
                      <a:pt x="50" y="5"/>
                    </a:moveTo>
                    <a:lnTo>
                      <a:pt x="72" y="16"/>
                    </a:lnTo>
                    <a:lnTo>
                      <a:pt x="91" y="27"/>
                    </a:lnTo>
                    <a:lnTo>
                      <a:pt x="110" y="35"/>
                    </a:lnTo>
                    <a:lnTo>
                      <a:pt x="124" y="42"/>
                    </a:lnTo>
                    <a:lnTo>
                      <a:pt x="137" y="48"/>
                    </a:lnTo>
                    <a:lnTo>
                      <a:pt x="149" y="53"/>
                    </a:lnTo>
                    <a:lnTo>
                      <a:pt x="160" y="57"/>
                    </a:lnTo>
                    <a:lnTo>
                      <a:pt x="171" y="59"/>
                    </a:lnTo>
                    <a:lnTo>
                      <a:pt x="181" y="61"/>
                    </a:lnTo>
                    <a:lnTo>
                      <a:pt x="192" y="63"/>
                    </a:lnTo>
                    <a:lnTo>
                      <a:pt x="204" y="63"/>
                    </a:lnTo>
                    <a:lnTo>
                      <a:pt x="220" y="63"/>
                    </a:lnTo>
                    <a:lnTo>
                      <a:pt x="236" y="63"/>
                    </a:lnTo>
                    <a:lnTo>
                      <a:pt x="254" y="63"/>
                    </a:lnTo>
                    <a:lnTo>
                      <a:pt x="276" y="61"/>
                    </a:lnTo>
                    <a:lnTo>
                      <a:pt x="303" y="61"/>
                    </a:lnTo>
                    <a:lnTo>
                      <a:pt x="310" y="61"/>
                    </a:lnTo>
                    <a:lnTo>
                      <a:pt x="319" y="64"/>
                    </a:lnTo>
                    <a:lnTo>
                      <a:pt x="326" y="68"/>
                    </a:lnTo>
                    <a:lnTo>
                      <a:pt x="332" y="72"/>
                    </a:lnTo>
                    <a:lnTo>
                      <a:pt x="336" y="77"/>
                    </a:lnTo>
                    <a:lnTo>
                      <a:pt x="341" y="83"/>
                    </a:lnTo>
                    <a:lnTo>
                      <a:pt x="342" y="90"/>
                    </a:lnTo>
                    <a:lnTo>
                      <a:pt x="343" y="97"/>
                    </a:lnTo>
                    <a:lnTo>
                      <a:pt x="343" y="103"/>
                    </a:lnTo>
                    <a:lnTo>
                      <a:pt x="342" y="110"/>
                    </a:lnTo>
                    <a:lnTo>
                      <a:pt x="338" y="116"/>
                    </a:lnTo>
                    <a:lnTo>
                      <a:pt x="336" y="124"/>
                    </a:lnTo>
                    <a:lnTo>
                      <a:pt x="330" y="129"/>
                    </a:lnTo>
                    <a:lnTo>
                      <a:pt x="325" y="133"/>
                    </a:lnTo>
                    <a:lnTo>
                      <a:pt x="316" y="136"/>
                    </a:lnTo>
                    <a:lnTo>
                      <a:pt x="309" y="138"/>
                    </a:lnTo>
                    <a:lnTo>
                      <a:pt x="284" y="141"/>
                    </a:lnTo>
                    <a:lnTo>
                      <a:pt x="262" y="142"/>
                    </a:lnTo>
                    <a:lnTo>
                      <a:pt x="242" y="142"/>
                    </a:lnTo>
                    <a:lnTo>
                      <a:pt x="223" y="143"/>
                    </a:lnTo>
                    <a:lnTo>
                      <a:pt x="204" y="142"/>
                    </a:lnTo>
                    <a:lnTo>
                      <a:pt x="187" y="140"/>
                    </a:lnTo>
                    <a:lnTo>
                      <a:pt x="170" y="137"/>
                    </a:lnTo>
                    <a:lnTo>
                      <a:pt x="154" y="133"/>
                    </a:lnTo>
                    <a:lnTo>
                      <a:pt x="138" y="129"/>
                    </a:lnTo>
                    <a:lnTo>
                      <a:pt x="121" y="123"/>
                    </a:lnTo>
                    <a:lnTo>
                      <a:pt x="105" y="114"/>
                    </a:lnTo>
                    <a:lnTo>
                      <a:pt x="88" y="107"/>
                    </a:lnTo>
                    <a:lnTo>
                      <a:pt x="71" y="96"/>
                    </a:lnTo>
                    <a:lnTo>
                      <a:pt x="54" y="86"/>
                    </a:lnTo>
                    <a:lnTo>
                      <a:pt x="35" y="74"/>
                    </a:lnTo>
                    <a:lnTo>
                      <a:pt x="17" y="61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4"/>
                    </a:lnTo>
                    <a:lnTo>
                      <a:pt x="1" y="38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8" y="10"/>
                    </a:lnTo>
                    <a:lnTo>
                      <a:pt x="13" y="7"/>
                    </a:lnTo>
                    <a:lnTo>
                      <a:pt x="17" y="3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3" y="2"/>
                    </a:lnTo>
                    <a:lnTo>
                      <a:pt x="50" y="5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>
                <a:off x="2173173" y="4104853"/>
                <a:ext cx="85725" cy="33338"/>
              </a:xfrm>
              <a:custGeom>
                <a:avLst/>
                <a:gdLst/>
                <a:ahLst/>
                <a:cxnLst>
                  <a:cxn ang="0">
                    <a:pos x="52" y="2"/>
                  </a:cxn>
                  <a:cxn ang="0">
                    <a:pos x="75" y="8"/>
                  </a:cxn>
                  <a:cxn ang="0">
                    <a:pos x="100" y="13"/>
                  </a:cxn>
                  <a:cxn ang="0">
                    <a:pos x="123" y="18"/>
                  </a:cxn>
                  <a:cxn ang="0">
                    <a:pos x="146" y="22"/>
                  </a:cxn>
                  <a:cxn ang="0">
                    <a:pos x="169" y="25"/>
                  </a:cxn>
                  <a:cxn ang="0">
                    <a:pos x="195" y="28"/>
                  </a:cxn>
                  <a:cxn ang="0">
                    <a:pos x="220" y="30"/>
                  </a:cxn>
                  <a:cxn ang="0">
                    <a:pos x="240" y="30"/>
                  </a:cxn>
                  <a:cxn ang="0">
                    <a:pos x="253" y="36"/>
                  </a:cxn>
                  <a:cxn ang="0">
                    <a:pos x="260" y="46"/>
                  </a:cxn>
                  <a:cxn ang="0">
                    <a:pos x="265" y="58"/>
                  </a:cxn>
                  <a:cxn ang="0">
                    <a:pos x="265" y="72"/>
                  </a:cxn>
                  <a:cxn ang="0">
                    <a:pos x="260" y="84"/>
                  </a:cxn>
                  <a:cxn ang="0">
                    <a:pos x="253" y="94"/>
                  </a:cxn>
                  <a:cxn ang="0">
                    <a:pos x="240" y="100"/>
                  </a:cxn>
                  <a:cxn ang="0">
                    <a:pos x="218" y="100"/>
                  </a:cxn>
                  <a:cxn ang="0">
                    <a:pos x="190" y="98"/>
                  </a:cxn>
                  <a:cxn ang="0">
                    <a:pos x="163" y="96"/>
                  </a:cxn>
                  <a:cxn ang="0">
                    <a:pos x="139" y="92"/>
                  </a:cxn>
                  <a:cxn ang="0">
                    <a:pos x="113" y="87"/>
                  </a:cxn>
                  <a:cxn ang="0">
                    <a:pos x="86" y="81"/>
                  </a:cxn>
                  <a:cxn ang="0">
                    <a:pos x="62" y="74"/>
                  </a:cxn>
                  <a:cxn ang="0">
                    <a:pos x="36" y="67"/>
                  </a:cxn>
                  <a:cxn ang="0">
                    <a:pos x="17" y="61"/>
                  </a:cxn>
                  <a:cxn ang="0">
                    <a:pos x="6" y="51"/>
                  </a:cxn>
                  <a:cxn ang="0">
                    <a:pos x="1" y="41"/>
                  </a:cxn>
                  <a:cxn ang="0">
                    <a:pos x="0" y="30"/>
                  </a:cxn>
                  <a:cxn ang="0">
                    <a:pos x="2" y="18"/>
                  </a:cxn>
                  <a:cxn ang="0">
                    <a:pos x="10" y="8"/>
                  </a:cxn>
                  <a:cxn ang="0">
                    <a:pos x="18" y="2"/>
                  </a:cxn>
                  <a:cxn ang="0">
                    <a:pos x="33" y="0"/>
                  </a:cxn>
                  <a:cxn ang="0">
                    <a:pos x="40" y="1"/>
                  </a:cxn>
                </a:cxnLst>
                <a:rect l="0" t="0" r="r" b="b"/>
                <a:pathLst>
                  <a:path w="265" h="101">
                    <a:moveTo>
                      <a:pt x="40" y="1"/>
                    </a:moveTo>
                    <a:lnTo>
                      <a:pt x="52" y="2"/>
                    </a:lnTo>
                    <a:lnTo>
                      <a:pt x="64" y="6"/>
                    </a:lnTo>
                    <a:lnTo>
                      <a:pt x="75" y="8"/>
                    </a:lnTo>
                    <a:lnTo>
                      <a:pt x="89" y="11"/>
                    </a:lnTo>
                    <a:lnTo>
                      <a:pt x="100" y="13"/>
                    </a:lnTo>
                    <a:lnTo>
                      <a:pt x="112" y="15"/>
                    </a:lnTo>
                    <a:lnTo>
                      <a:pt x="123" y="18"/>
                    </a:lnTo>
                    <a:lnTo>
                      <a:pt x="135" y="20"/>
                    </a:lnTo>
                    <a:lnTo>
                      <a:pt x="146" y="22"/>
                    </a:lnTo>
                    <a:lnTo>
                      <a:pt x="159" y="24"/>
                    </a:lnTo>
                    <a:lnTo>
                      <a:pt x="169" y="25"/>
                    </a:lnTo>
                    <a:lnTo>
                      <a:pt x="182" y="28"/>
                    </a:lnTo>
                    <a:lnTo>
                      <a:pt x="195" y="28"/>
                    </a:lnTo>
                    <a:lnTo>
                      <a:pt x="207" y="29"/>
                    </a:lnTo>
                    <a:lnTo>
                      <a:pt x="220" y="30"/>
                    </a:lnTo>
                    <a:lnTo>
                      <a:pt x="233" y="30"/>
                    </a:lnTo>
                    <a:lnTo>
                      <a:pt x="240" y="30"/>
                    </a:lnTo>
                    <a:lnTo>
                      <a:pt x="246" y="34"/>
                    </a:lnTo>
                    <a:lnTo>
                      <a:pt x="253" y="36"/>
                    </a:lnTo>
                    <a:lnTo>
                      <a:pt x="257" y="41"/>
                    </a:lnTo>
                    <a:lnTo>
                      <a:pt x="260" y="46"/>
                    </a:lnTo>
                    <a:lnTo>
                      <a:pt x="264" y="52"/>
                    </a:lnTo>
                    <a:lnTo>
                      <a:pt x="265" y="58"/>
                    </a:lnTo>
                    <a:lnTo>
                      <a:pt x="265" y="65"/>
                    </a:lnTo>
                    <a:lnTo>
                      <a:pt x="265" y="72"/>
                    </a:lnTo>
                    <a:lnTo>
                      <a:pt x="264" y="78"/>
                    </a:lnTo>
                    <a:lnTo>
                      <a:pt x="260" y="84"/>
                    </a:lnTo>
                    <a:lnTo>
                      <a:pt x="257" y="89"/>
                    </a:lnTo>
                    <a:lnTo>
                      <a:pt x="253" y="94"/>
                    </a:lnTo>
                    <a:lnTo>
                      <a:pt x="246" y="97"/>
                    </a:lnTo>
                    <a:lnTo>
                      <a:pt x="240" y="100"/>
                    </a:lnTo>
                    <a:lnTo>
                      <a:pt x="233" y="101"/>
                    </a:lnTo>
                    <a:lnTo>
                      <a:pt x="218" y="100"/>
                    </a:lnTo>
                    <a:lnTo>
                      <a:pt x="204" y="100"/>
                    </a:lnTo>
                    <a:lnTo>
                      <a:pt x="190" y="98"/>
                    </a:lnTo>
                    <a:lnTo>
                      <a:pt x="177" y="98"/>
                    </a:lnTo>
                    <a:lnTo>
                      <a:pt x="163" y="96"/>
                    </a:lnTo>
                    <a:lnTo>
                      <a:pt x="151" y="95"/>
                    </a:lnTo>
                    <a:lnTo>
                      <a:pt x="139" y="92"/>
                    </a:lnTo>
                    <a:lnTo>
                      <a:pt x="126" y="90"/>
                    </a:lnTo>
                    <a:lnTo>
                      <a:pt x="113" y="87"/>
                    </a:lnTo>
                    <a:lnTo>
                      <a:pt x="100" y="85"/>
                    </a:lnTo>
                    <a:lnTo>
                      <a:pt x="86" y="81"/>
                    </a:lnTo>
                    <a:lnTo>
                      <a:pt x="74" y="79"/>
                    </a:lnTo>
                    <a:lnTo>
                      <a:pt x="62" y="74"/>
                    </a:lnTo>
                    <a:lnTo>
                      <a:pt x="50" y="72"/>
                    </a:lnTo>
                    <a:lnTo>
                      <a:pt x="36" y="67"/>
                    </a:lnTo>
                    <a:lnTo>
                      <a:pt x="24" y="63"/>
                    </a:lnTo>
                    <a:lnTo>
                      <a:pt x="17" y="61"/>
                    </a:lnTo>
                    <a:lnTo>
                      <a:pt x="11" y="56"/>
                    </a:lnTo>
                    <a:lnTo>
                      <a:pt x="6" y="51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1" y="24"/>
                    </a:lnTo>
                    <a:lnTo>
                      <a:pt x="2" y="18"/>
                    </a:lnTo>
                    <a:lnTo>
                      <a:pt x="5" y="13"/>
                    </a:lnTo>
                    <a:lnTo>
                      <a:pt x="10" y="8"/>
                    </a:lnTo>
                    <a:lnTo>
                      <a:pt x="13" y="6"/>
                    </a:lnTo>
                    <a:lnTo>
                      <a:pt x="18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40" y="1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Freeform 53"/>
              <p:cNvSpPr>
                <a:spLocks/>
              </p:cNvSpPr>
              <p:nvPr/>
            </p:nvSpPr>
            <p:spPr bwMode="auto">
              <a:xfrm>
                <a:off x="2163648" y="4139778"/>
                <a:ext cx="52388" cy="57150"/>
              </a:xfrm>
              <a:custGeom>
                <a:avLst/>
                <a:gdLst/>
                <a:ahLst/>
                <a:cxnLst>
                  <a:cxn ang="0">
                    <a:pos x="69" y="30"/>
                  </a:cxn>
                  <a:cxn ang="0">
                    <a:pos x="74" y="40"/>
                  </a:cxn>
                  <a:cxn ang="0">
                    <a:pos x="80" y="47"/>
                  </a:cxn>
                  <a:cxn ang="0">
                    <a:pos x="89" y="53"/>
                  </a:cxn>
                  <a:cxn ang="0">
                    <a:pos x="99" y="58"/>
                  </a:cxn>
                  <a:cxn ang="0">
                    <a:pos x="110" y="62"/>
                  </a:cxn>
                  <a:cxn ang="0">
                    <a:pos x="121" y="67"/>
                  </a:cxn>
                  <a:cxn ang="0">
                    <a:pos x="133" y="72"/>
                  </a:cxn>
                  <a:cxn ang="0">
                    <a:pos x="147" y="81"/>
                  </a:cxn>
                  <a:cxn ang="0">
                    <a:pos x="161" y="97"/>
                  </a:cxn>
                  <a:cxn ang="0">
                    <a:pos x="165" y="117"/>
                  </a:cxn>
                  <a:cxn ang="0">
                    <a:pos x="161" y="135"/>
                  </a:cxn>
                  <a:cxn ang="0">
                    <a:pos x="151" y="152"/>
                  </a:cxn>
                  <a:cxn ang="0">
                    <a:pos x="136" y="164"/>
                  </a:cxn>
                  <a:cxn ang="0">
                    <a:pos x="119" y="170"/>
                  </a:cxn>
                  <a:cxn ang="0">
                    <a:pos x="99" y="169"/>
                  </a:cxn>
                  <a:cxn ang="0">
                    <a:pos x="79" y="158"/>
                  </a:cxn>
                  <a:cxn ang="0">
                    <a:pos x="62" y="147"/>
                  </a:cxn>
                  <a:cxn ang="0">
                    <a:pos x="49" y="134"/>
                  </a:cxn>
                  <a:cxn ang="0">
                    <a:pos x="38" y="119"/>
                  </a:cxn>
                  <a:cxn ang="0">
                    <a:pos x="27" y="105"/>
                  </a:cxn>
                  <a:cxn ang="0">
                    <a:pos x="18" y="87"/>
                  </a:cxn>
                  <a:cxn ang="0">
                    <a:pos x="11" y="69"/>
                  </a:cxn>
                  <a:cxn ang="0">
                    <a:pos x="5" y="51"/>
                  </a:cxn>
                  <a:cxn ang="0">
                    <a:pos x="0" y="34"/>
                  </a:cxn>
                  <a:cxn ang="0">
                    <a:pos x="2" y="20"/>
                  </a:cxn>
                  <a:cxn ang="0">
                    <a:pos x="11" y="9"/>
                  </a:cxn>
                  <a:cxn ang="0">
                    <a:pos x="22" y="2"/>
                  </a:cxn>
                  <a:cxn ang="0">
                    <a:pos x="34" y="0"/>
                  </a:cxn>
                  <a:cxn ang="0">
                    <a:pos x="46" y="1"/>
                  </a:cxn>
                  <a:cxn ang="0">
                    <a:pos x="57" y="6"/>
                  </a:cxn>
                  <a:cxn ang="0">
                    <a:pos x="66" y="17"/>
                  </a:cxn>
                  <a:cxn ang="0">
                    <a:pos x="68" y="25"/>
                  </a:cxn>
                </a:cxnLst>
                <a:rect l="0" t="0" r="r" b="b"/>
                <a:pathLst>
                  <a:path w="165" h="170">
                    <a:moveTo>
                      <a:pt x="68" y="25"/>
                    </a:moveTo>
                    <a:lnTo>
                      <a:pt x="69" y="30"/>
                    </a:lnTo>
                    <a:lnTo>
                      <a:pt x="72" y="35"/>
                    </a:lnTo>
                    <a:lnTo>
                      <a:pt x="74" y="40"/>
                    </a:lnTo>
                    <a:lnTo>
                      <a:pt x="78" y="45"/>
                    </a:lnTo>
                    <a:lnTo>
                      <a:pt x="80" y="47"/>
                    </a:lnTo>
                    <a:lnTo>
                      <a:pt x="85" y="51"/>
                    </a:lnTo>
                    <a:lnTo>
                      <a:pt x="89" y="53"/>
                    </a:lnTo>
                    <a:lnTo>
                      <a:pt x="95" y="56"/>
                    </a:lnTo>
                    <a:lnTo>
                      <a:pt x="99" y="58"/>
                    </a:lnTo>
                    <a:lnTo>
                      <a:pt x="103" y="61"/>
                    </a:lnTo>
                    <a:lnTo>
                      <a:pt x="110" y="62"/>
                    </a:lnTo>
                    <a:lnTo>
                      <a:pt x="114" y="64"/>
                    </a:lnTo>
                    <a:lnTo>
                      <a:pt x="121" y="67"/>
                    </a:lnTo>
                    <a:lnTo>
                      <a:pt x="127" y="69"/>
                    </a:lnTo>
                    <a:lnTo>
                      <a:pt x="133" y="72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5" y="90"/>
                    </a:lnTo>
                    <a:lnTo>
                      <a:pt x="161" y="97"/>
                    </a:lnTo>
                    <a:lnTo>
                      <a:pt x="163" y="107"/>
                    </a:lnTo>
                    <a:lnTo>
                      <a:pt x="165" y="117"/>
                    </a:lnTo>
                    <a:lnTo>
                      <a:pt x="163" y="125"/>
                    </a:lnTo>
                    <a:lnTo>
                      <a:pt x="161" y="135"/>
                    </a:lnTo>
                    <a:lnTo>
                      <a:pt x="157" y="145"/>
                    </a:lnTo>
                    <a:lnTo>
                      <a:pt x="151" y="152"/>
                    </a:lnTo>
                    <a:lnTo>
                      <a:pt x="145" y="158"/>
                    </a:lnTo>
                    <a:lnTo>
                      <a:pt x="136" y="164"/>
                    </a:lnTo>
                    <a:lnTo>
                      <a:pt x="129" y="169"/>
                    </a:lnTo>
                    <a:lnTo>
                      <a:pt x="119" y="170"/>
                    </a:lnTo>
                    <a:lnTo>
                      <a:pt x="110" y="170"/>
                    </a:lnTo>
                    <a:lnTo>
                      <a:pt x="99" y="169"/>
                    </a:lnTo>
                    <a:lnTo>
                      <a:pt x="89" y="164"/>
                    </a:lnTo>
                    <a:lnTo>
                      <a:pt x="79" y="158"/>
                    </a:lnTo>
                    <a:lnTo>
                      <a:pt x="71" y="153"/>
                    </a:lnTo>
                    <a:lnTo>
                      <a:pt x="62" y="147"/>
                    </a:lnTo>
                    <a:lnTo>
                      <a:pt x="56" y="141"/>
                    </a:lnTo>
                    <a:lnTo>
                      <a:pt x="49" y="134"/>
                    </a:lnTo>
                    <a:lnTo>
                      <a:pt x="42" y="128"/>
                    </a:lnTo>
                    <a:lnTo>
                      <a:pt x="38" y="119"/>
                    </a:lnTo>
                    <a:lnTo>
                      <a:pt x="33" y="113"/>
                    </a:lnTo>
                    <a:lnTo>
                      <a:pt x="27" y="105"/>
                    </a:lnTo>
                    <a:lnTo>
                      <a:pt x="23" y="96"/>
                    </a:lnTo>
                    <a:lnTo>
                      <a:pt x="18" y="87"/>
                    </a:lnTo>
                    <a:lnTo>
                      <a:pt x="16" y="79"/>
                    </a:lnTo>
                    <a:lnTo>
                      <a:pt x="11" y="69"/>
                    </a:lnTo>
                    <a:lnTo>
                      <a:pt x="8" y="61"/>
                    </a:lnTo>
                    <a:lnTo>
                      <a:pt x="5" y="51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1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1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6" y="1"/>
                    </a:lnTo>
                    <a:lnTo>
                      <a:pt x="52" y="3"/>
                    </a:lnTo>
                    <a:lnTo>
                      <a:pt x="57" y="6"/>
                    </a:lnTo>
                    <a:lnTo>
                      <a:pt x="62" y="11"/>
                    </a:lnTo>
                    <a:lnTo>
                      <a:pt x="66" y="17"/>
                    </a:lnTo>
                    <a:lnTo>
                      <a:pt x="68" y="25"/>
                    </a:lnTo>
                    <a:lnTo>
                      <a:pt x="68" y="25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" name="Freeform 54"/>
              <p:cNvSpPr>
                <a:spLocks/>
              </p:cNvSpPr>
              <p:nvPr/>
            </p:nvSpPr>
            <p:spPr bwMode="auto">
              <a:xfrm>
                <a:off x="2138248" y="3888953"/>
                <a:ext cx="44450" cy="117475"/>
              </a:xfrm>
              <a:custGeom>
                <a:avLst/>
                <a:gdLst/>
                <a:ahLst/>
                <a:cxnLst>
                  <a:cxn ang="0">
                    <a:pos x="143" y="46"/>
                  </a:cxn>
                  <a:cxn ang="0">
                    <a:pos x="143" y="79"/>
                  </a:cxn>
                  <a:cxn ang="0">
                    <a:pos x="139" y="120"/>
                  </a:cxn>
                  <a:cxn ang="0">
                    <a:pos x="134" y="163"/>
                  </a:cxn>
                  <a:cxn ang="0">
                    <a:pos x="127" y="207"/>
                  </a:cxn>
                  <a:cxn ang="0">
                    <a:pos x="118" y="250"/>
                  </a:cxn>
                  <a:cxn ang="0">
                    <a:pos x="107" y="289"/>
                  </a:cxn>
                  <a:cxn ang="0">
                    <a:pos x="96" y="320"/>
                  </a:cxn>
                  <a:cxn ang="0">
                    <a:pos x="84" y="340"/>
                  </a:cxn>
                  <a:cxn ang="0">
                    <a:pos x="68" y="351"/>
                  </a:cxn>
                  <a:cxn ang="0">
                    <a:pos x="51" y="356"/>
                  </a:cxn>
                  <a:cxn ang="0">
                    <a:pos x="34" y="355"/>
                  </a:cxn>
                  <a:cxn ang="0">
                    <a:pos x="18" y="348"/>
                  </a:cxn>
                  <a:cxn ang="0">
                    <a:pos x="6" y="336"/>
                  </a:cxn>
                  <a:cxn ang="0">
                    <a:pos x="0" y="318"/>
                  </a:cxn>
                  <a:cxn ang="0">
                    <a:pos x="1" y="299"/>
                  </a:cxn>
                  <a:cxn ang="0">
                    <a:pos x="11" y="273"/>
                  </a:cxn>
                  <a:cxn ang="0">
                    <a:pos x="22" y="244"/>
                  </a:cxn>
                  <a:cxn ang="0">
                    <a:pos x="31" y="212"/>
                  </a:cxn>
                  <a:cxn ang="0">
                    <a:pos x="41" y="182"/>
                  </a:cxn>
                  <a:cxn ang="0">
                    <a:pos x="50" y="149"/>
                  </a:cxn>
                  <a:cxn ang="0">
                    <a:pos x="58" y="117"/>
                  </a:cxn>
                  <a:cxn ang="0">
                    <a:pos x="63" y="85"/>
                  </a:cxn>
                  <a:cxn ang="0">
                    <a:pos x="67" y="55"/>
                  </a:cxn>
                  <a:cxn ang="0">
                    <a:pos x="69" y="30"/>
                  </a:cxn>
                  <a:cxn ang="0">
                    <a:pos x="74" y="16"/>
                  </a:cxn>
                  <a:cxn ang="0">
                    <a:pos x="83" y="6"/>
                  </a:cxn>
                  <a:cxn ang="0">
                    <a:pos x="95" y="1"/>
                  </a:cxn>
                  <a:cxn ang="0">
                    <a:pos x="108" y="0"/>
                  </a:cxn>
                  <a:cxn ang="0">
                    <a:pos x="121" y="4"/>
                  </a:cxn>
                  <a:cxn ang="0">
                    <a:pos x="132" y="11"/>
                  </a:cxn>
                  <a:cxn ang="0">
                    <a:pos x="139" y="24"/>
                  </a:cxn>
                  <a:cxn ang="0">
                    <a:pos x="141" y="33"/>
                  </a:cxn>
                </a:cxnLst>
                <a:rect l="0" t="0" r="r" b="b"/>
                <a:pathLst>
                  <a:path w="143" h="356">
                    <a:moveTo>
                      <a:pt x="141" y="33"/>
                    </a:moveTo>
                    <a:lnTo>
                      <a:pt x="143" y="46"/>
                    </a:lnTo>
                    <a:lnTo>
                      <a:pt x="143" y="62"/>
                    </a:lnTo>
                    <a:lnTo>
                      <a:pt x="143" y="79"/>
                    </a:lnTo>
                    <a:lnTo>
                      <a:pt x="141" y="100"/>
                    </a:lnTo>
                    <a:lnTo>
                      <a:pt x="139" y="120"/>
                    </a:lnTo>
                    <a:lnTo>
                      <a:pt x="138" y="142"/>
                    </a:lnTo>
                    <a:lnTo>
                      <a:pt x="134" y="163"/>
                    </a:lnTo>
                    <a:lnTo>
                      <a:pt x="132" y="185"/>
                    </a:lnTo>
                    <a:lnTo>
                      <a:pt x="127" y="207"/>
                    </a:lnTo>
                    <a:lnTo>
                      <a:pt x="123" y="229"/>
                    </a:lnTo>
                    <a:lnTo>
                      <a:pt x="118" y="250"/>
                    </a:lnTo>
                    <a:lnTo>
                      <a:pt x="113" y="271"/>
                    </a:lnTo>
                    <a:lnTo>
                      <a:pt x="107" y="289"/>
                    </a:lnTo>
                    <a:lnTo>
                      <a:pt x="102" y="305"/>
                    </a:lnTo>
                    <a:lnTo>
                      <a:pt x="96" y="320"/>
                    </a:lnTo>
                    <a:lnTo>
                      <a:pt x="92" y="332"/>
                    </a:lnTo>
                    <a:lnTo>
                      <a:pt x="84" y="340"/>
                    </a:lnTo>
                    <a:lnTo>
                      <a:pt x="77" y="347"/>
                    </a:lnTo>
                    <a:lnTo>
                      <a:pt x="68" y="351"/>
                    </a:lnTo>
                    <a:lnTo>
                      <a:pt x="59" y="356"/>
                    </a:lnTo>
                    <a:lnTo>
                      <a:pt x="51" y="356"/>
                    </a:lnTo>
                    <a:lnTo>
                      <a:pt x="42" y="356"/>
                    </a:lnTo>
                    <a:lnTo>
                      <a:pt x="34" y="355"/>
                    </a:lnTo>
                    <a:lnTo>
                      <a:pt x="27" y="353"/>
                    </a:lnTo>
                    <a:lnTo>
                      <a:pt x="18" y="348"/>
                    </a:lnTo>
                    <a:lnTo>
                      <a:pt x="12" y="343"/>
                    </a:lnTo>
                    <a:lnTo>
                      <a:pt x="6" y="336"/>
                    </a:lnTo>
                    <a:lnTo>
                      <a:pt x="2" y="328"/>
                    </a:lnTo>
                    <a:lnTo>
                      <a:pt x="0" y="318"/>
                    </a:lnTo>
                    <a:lnTo>
                      <a:pt x="0" y="310"/>
                    </a:lnTo>
                    <a:lnTo>
                      <a:pt x="1" y="299"/>
                    </a:lnTo>
                    <a:lnTo>
                      <a:pt x="6" y="289"/>
                    </a:lnTo>
                    <a:lnTo>
                      <a:pt x="11" y="273"/>
                    </a:lnTo>
                    <a:lnTo>
                      <a:pt x="16" y="259"/>
                    </a:lnTo>
                    <a:lnTo>
                      <a:pt x="22" y="244"/>
                    </a:lnTo>
                    <a:lnTo>
                      <a:pt x="27" y="228"/>
                    </a:lnTo>
                    <a:lnTo>
                      <a:pt x="31" y="212"/>
                    </a:lnTo>
                    <a:lnTo>
                      <a:pt x="36" y="196"/>
                    </a:lnTo>
                    <a:lnTo>
                      <a:pt x="41" y="182"/>
                    </a:lnTo>
                    <a:lnTo>
                      <a:pt x="47" y="166"/>
                    </a:lnTo>
                    <a:lnTo>
                      <a:pt x="50" y="149"/>
                    </a:lnTo>
                    <a:lnTo>
                      <a:pt x="55" y="133"/>
                    </a:lnTo>
                    <a:lnTo>
                      <a:pt x="58" y="117"/>
                    </a:lnTo>
                    <a:lnTo>
                      <a:pt x="61" y="101"/>
                    </a:lnTo>
                    <a:lnTo>
                      <a:pt x="63" y="85"/>
                    </a:lnTo>
                    <a:lnTo>
                      <a:pt x="66" y="71"/>
                    </a:lnTo>
                    <a:lnTo>
                      <a:pt x="67" y="55"/>
                    </a:lnTo>
                    <a:lnTo>
                      <a:pt x="69" y="40"/>
                    </a:lnTo>
                    <a:lnTo>
                      <a:pt x="69" y="30"/>
                    </a:lnTo>
                    <a:lnTo>
                      <a:pt x="72" y="23"/>
                    </a:lnTo>
                    <a:lnTo>
                      <a:pt x="74" y="16"/>
                    </a:lnTo>
                    <a:lnTo>
                      <a:pt x="79" y="11"/>
                    </a:lnTo>
                    <a:lnTo>
                      <a:pt x="83" y="6"/>
                    </a:lnTo>
                    <a:lnTo>
                      <a:pt x="89" y="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6" y="1"/>
                    </a:lnTo>
                    <a:lnTo>
                      <a:pt x="121" y="4"/>
                    </a:lnTo>
                    <a:lnTo>
                      <a:pt x="127" y="7"/>
                    </a:lnTo>
                    <a:lnTo>
                      <a:pt x="132" y="11"/>
                    </a:lnTo>
                    <a:lnTo>
                      <a:pt x="135" y="17"/>
                    </a:lnTo>
                    <a:lnTo>
                      <a:pt x="139" y="24"/>
                    </a:lnTo>
                    <a:lnTo>
                      <a:pt x="141" y="33"/>
                    </a:lnTo>
                    <a:lnTo>
                      <a:pt x="141" y="33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" name="Freeform 55"/>
              <p:cNvSpPr>
                <a:spLocks/>
              </p:cNvSpPr>
              <p:nvPr/>
            </p:nvSpPr>
            <p:spPr bwMode="auto">
              <a:xfrm>
                <a:off x="844436" y="3568278"/>
                <a:ext cx="1217612" cy="61913"/>
              </a:xfrm>
              <a:custGeom>
                <a:avLst/>
                <a:gdLst/>
                <a:ahLst/>
                <a:cxnLst>
                  <a:cxn ang="0">
                    <a:pos x="73" y="21"/>
                  </a:cxn>
                  <a:cxn ang="0">
                    <a:pos x="97" y="41"/>
                  </a:cxn>
                  <a:cxn ang="0">
                    <a:pos x="120" y="58"/>
                  </a:cxn>
                  <a:cxn ang="0">
                    <a:pos x="143" y="73"/>
                  </a:cxn>
                  <a:cxn ang="0">
                    <a:pos x="167" y="86"/>
                  </a:cxn>
                  <a:cxn ang="0">
                    <a:pos x="192" y="97"/>
                  </a:cxn>
                  <a:cxn ang="0">
                    <a:pos x="219" y="106"/>
                  </a:cxn>
                  <a:cxn ang="0">
                    <a:pos x="249" y="114"/>
                  </a:cxn>
                  <a:cxn ang="0">
                    <a:pos x="280" y="121"/>
                  </a:cxn>
                  <a:cxn ang="0">
                    <a:pos x="300" y="134"/>
                  </a:cxn>
                  <a:cxn ang="0">
                    <a:pos x="314" y="154"/>
                  </a:cxn>
                  <a:cxn ang="0">
                    <a:pos x="318" y="176"/>
                  </a:cxn>
                  <a:cxn ang="0">
                    <a:pos x="314" y="199"/>
                  </a:cxn>
                  <a:cxn ang="0">
                    <a:pos x="303" y="220"/>
                  </a:cxn>
                  <a:cxn ang="0">
                    <a:pos x="285" y="235"/>
                  </a:cxn>
                  <a:cxn ang="0">
                    <a:pos x="260" y="241"/>
                  </a:cxn>
                  <a:cxn ang="0">
                    <a:pos x="225" y="236"/>
                  </a:cxn>
                  <a:cxn ang="0">
                    <a:pos x="189" y="222"/>
                  </a:cxn>
                  <a:cxn ang="0">
                    <a:pos x="159" y="205"/>
                  </a:cxn>
                  <a:cxn ang="0">
                    <a:pos x="132" y="185"/>
                  </a:cxn>
                  <a:cxn ang="0">
                    <a:pos x="106" y="160"/>
                  </a:cxn>
                  <a:cxn ang="0">
                    <a:pos x="82" y="136"/>
                  </a:cxn>
                  <a:cxn ang="0">
                    <a:pos x="57" y="108"/>
                  </a:cxn>
                  <a:cxn ang="0">
                    <a:pos x="29" y="81"/>
                  </a:cxn>
                  <a:cxn ang="0">
                    <a:pos x="7" y="60"/>
                  </a:cxn>
                  <a:cxn ang="0">
                    <a:pos x="0" y="47"/>
                  </a:cxn>
                  <a:cxn ang="0">
                    <a:pos x="0" y="32"/>
                  </a:cxn>
                  <a:cxn ang="0">
                    <a:pos x="5" y="20"/>
                  </a:cxn>
                  <a:cxn ang="0">
                    <a:pos x="14" y="9"/>
                  </a:cxn>
                  <a:cxn ang="0">
                    <a:pos x="25" y="3"/>
                  </a:cxn>
                  <a:cxn ang="0">
                    <a:pos x="38" y="0"/>
                  </a:cxn>
                  <a:cxn ang="0">
                    <a:pos x="53" y="6"/>
                  </a:cxn>
                  <a:cxn ang="0">
                    <a:pos x="60" y="11"/>
                  </a:cxn>
                </a:cxnLst>
                <a:rect l="0" t="0" r="r" b="b"/>
                <a:pathLst>
                  <a:path w="318" h="241">
                    <a:moveTo>
                      <a:pt x="60" y="11"/>
                    </a:moveTo>
                    <a:lnTo>
                      <a:pt x="73" y="21"/>
                    </a:lnTo>
                    <a:lnTo>
                      <a:pt x="86" y="32"/>
                    </a:lnTo>
                    <a:lnTo>
                      <a:pt x="97" y="41"/>
                    </a:lnTo>
                    <a:lnTo>
                      <a:pt x="109" y="50"/>
                    </a:lnTo>
                    <a:lnTo>
                      <a:pt x="120" y="58"/>
                    </a:lnTo>
                    <a:lnTo>
                      <a:pt x="132" y="66"/>
                    </a:lnTo>
                    <a:lnTo>
                      <a:pt x="143" y="73"/>
                    </a:lnTo>
                    <a:lnTo>
                      <a:pt x="155" y="81"/>
                    </a:lnTo>
                    <a:lnTo>
                      <a:pt x="167" y="86"/>
                    </a:lnTo>
                    <a:lnTo>
                      <a:pt x="180" y="92"/>
                    </a:lnTo>
                    <a:lnTo>
                      <a:pt x="192" y="97"/>
                    </a:lnTo>
                    <a:lnTo>
                      <a:pt x="205" y="102"/>
                    </a:lnTo>
                    <a:lnTo>
                      <a:pt x="219" y="106"/>
                    </a:lnTo>
                    <a:lnTo>
                      <a:pt x="233" y="110"/>
                    </a:lnTo>
                    <a:lnTo>
                      <a:pt x="249" y="114"/>
                    </a:lnTo>
                    <a:lnTo>
                      <a:pt x="266" y="117"/>
                    </a:lnTo>
                    <a:lnTo>
                      <a:pt x="280" y="121"/>
                    </a:lnTo>
                    <a:lnTo>
                      <a:pt x="291" y="126"/>
                    </a:lnTo>
                    <a:lnTo>
                      <a:pt x="300" y="134"/>
                    </a:lnTo>
                    <a:lnTo>
                      <a:pt x="309" y="143"/>
                    </a:lnTo>
                    <a:lnTo>
                      <a:pt x="314" y="154"/>
                    </a:lnTo>
                    <a:lnTo>
                      <a:pt x="318" y="165"/>
                    </a:lnTo>
                    <a:lnTo>
                      <a:pt x="318" y="176"/>
                    </a:lnTo>
                    <a:lnTo>
                      <a:pt x="318" y="188"/>
                    </a:lnTo>
                    <a:lnTo>
                      <a:pt x="314" y="199"/>
                    </a:lnTo>
                    <a:lnTo>
                      <a:pt x="310" y="210"/>
                    </a:lnTo>
                    <a:lnTo>
                      <a:pt x="303" y="220"/>
                    </a:lnTo>
                    <a:lnTo>
                      <a:pt x="296" y="228"/>
                    </a:lnTo>
                    <a:lnTo>
                      <a:pt x="285" y="235"/>
                    </a:lnTo>
                    <a:lnTo>
                      <a:pt x="274" y="238"/>
                    </a:lnTo>
                    <a:lnTo>
                      <a:pt x="260" y="241"/>
                    </a:lnTo>
                    <a:lnTo>
                      <a:pt x="246" y="241"/>
                    </a:lnTo>
                    <a:lnTo>
                      <a:pt x="225" y="236"/>
                    </a:lnTo>
                    <a:lnTo>
                      <a:pt x="206" y="230"/>
                    </a:lnTo>
                    <a:lnTo>
                      <a:pt x="189" y="222"/>
                    </a:lnTo>
                    <a:lnTo>
                      <a:pt x="173" y="215"/>
                    </a:lnTo>
                    <a:lnTo>
                      <a:pt x="159" y="205"/>
                    </a:lnTo>
                    <a:lnTo>
                      <a:pt x="144" y="196"/>
                    </a:lnTo>
                    <a:lnTo>
                      <a:pt x="132" y="185"/>
                    </a:lnTo>
                    <a:lnTo>
                      <a:pt x="120" y="174"/>
                    </a:lnTo>
                    <a:lnTo>
                      <a:pt x="106" y="160"/>
                    </a:lnTo>
                    <a:lnTo>
                      <a:pt x="94" y="148"/>
                    </a:lnTo>
                    <a:lnTo>
                      <a:pt x="82" y="136"/>
                    </a:lnTo>
                    <a:lnTo>
                      <a:pt x="70" y="122"/>
                    </a:lnTo>
                    <a:lnTo>
                      <a:pt x="57" y="108"/>
                    </a:lnTo>
                    <a:lnTo>
                      <a:pt x="43" y="94"/>
                    </a:lnTo>
                    <a:lnTo>
                      <a:pt x="29" y="81"/>
                    </a:lnTo>
                    <a:lnTo>
                      <a:pt x="14" y="67"/>
                    </a:lnTo>
                    <a:lnTo>
                      <a:pt x="7" y="60"/>
                    </a:lnTo>
                    <a:lnTo>
                      <a:pt x="3" y="54"/>
                    </a:lnTo>
                    <a:lnTo>
                      <a:pt x="0" y="47"/>
                    </a:lnTo>
                    <a:lnTo>
                      <a:pt x="0" y="41"/>
                    </a:lnTo>
                    <a:lnTo>
                      <a:pt x="0" y="32"/>
                    </a:lnTo>
                    <a:lnTo>
                      <a:pt x="3" y="26"/>
                    </a:lnTo>
                    <a:lnTo>
                      <a:pt x="5" y="20"/>
                    </a:lnTo>
                    <a:lnTo>
                      <a:pt x="9" y="15"/>
                    </a:lnTo>
                    <a:lnTo>
                      <a:pt x="14" y="9"/>
                    </a:lnTo>
                    <a:lnTo>
                      <a:pt x="18" y="5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6" y="3"/>
                    </a:lnTo>
                    <a:lnTo>
                      <a:pt x="53" y="6"/>
                    </a:lnTo>
                    <a:lnTo>
                      <a:pt x="60" y="11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" name="Freeform 56"/>
              <p:cNvSpPr>
                <a:spLocks/>
              </p:cNvSpPr>
              <p:nvPr/>
            </p:nvSpPr>
            <p:spPr bwMode="auto">
              <a:xfrm rot="-1272378">
                <a:off x="1892186" y="2455441"/>
                <a:ext cx="76200" cy="1117600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114" y="42"/>
                  </a:cxn>
                  <a:cxn ang="0">
                    <a:pos x="141" y="62"/>
                  </a:cxn>
                  <a:cxn ang="0">
                    <a:pos x="166" y="79"/>
                  </a:cxn>
                  <a:cxn ang="0">
                    <a:pos x="191" y="96"/>
                  </a:cxn>
                  <a:cxn ang="0">
                    <a:pos x="214" y="116"/>
                  </a:cxn>
                  <a:cxn ang="0">
                    <a:pos x="235" y="138"/>
                  </a:cxn>
                  <a:cxn ang="0">
                    <a:pos x="256" y="164"/>
                  </a:cxn>
                  <a:cxn ang="0">
                    <a:pos x="272" y="196"/>
                  </a:cxn>
                  <a:cxn ang="0">
                    <a:pos x="274" y="225"/>
                  </a:cxn>
                  <a:cxn ang="0">
                    <a:pos x="265" y="251"/>
                  </a:cxn>
                  <a:cxn ang="0">
                    <a:pos x="247" y="271"/>
                  </a:cxn>
                  <a:cxn ang="0">
                    <a:pos x="224" y="283"/>
                  </a:cxn>
                  <a:cxn ang="0">
                    <a:pos x="197" y="288"/>
                  </a:cxn>
                  <a:cxn ang="0">
                    <a:pos x="171" y="282"/>
                  </a:cxn>
                  <a:cxn ang="0">
                    <a:pos x="148" y="263"/>
                  </a:cxn>
                  <a:cxn ang="0">
                    <a:pos x="131" y="236"/>
                  </a:cxn>
                  <a:cxn ang="0">
                    <a:pos x="118" y="211"/>
                  </a:cxn>
                  <a:cxn ang="0">
                    <a:pos x="104" y="188"/>
                  </a:cxn>
                  <a:cxn ang="0">
                    <a:pos x="92" y="167"/>
                  </a:cxn>
                  <a:cxn ang="0">
                    <a:pos x="79" y="145"/>
                  </a:cxn>
                  <a:cxn ang="0">
                    <a:pos x="64" y="124"/>
                  </a:cxn>
                  <a:cxn ang="0">
                    <a:pos x="47" y="105"/>
                  </a:cxn>
                  <a:cxn ang="0">
                    <a:pos x="26" y="84"/>
                  </a:cxn>
                  <a:cxn ang="0">
                    <a:pos x="8" y="67"/>
                  </a:cxn>
                  <a:cxn ang="0">
                    <a:pos x="0" y="51"/>
                  </a:cxn>
                  <a:cxn ang="0">
                    <a:pos x="0" y="35"/>
                  </a:cxn>
                  <a:cxn ang="0">
                    <a:pos x="7" y="20"/>
                  </a:cxn>
                  <a:cxn ang="0">
                    <a:pos x="18" y="9"/>
                  </a:cxn>
                  <a:cxn ang="0">
                    <a:pos x="31" y="2"/>
                  </a:cxn>
                  <a:cxn ang="0">
                    <a:pos x="47" y="0"/>
                  </a:cxn>
                  <a:cxn ang="0">
                    <a:pos x="64" y="6"/>
                  </a:cxn>
                  <a:cxn ang="0">
                    <a:pos x="72" y="12"/>
                  </a:cxn>
                </a:cxnLst>
                <a:rect l="0" t="0" r="r" b="b"/>
                <a:pathLst>
                  <a:path w="274" h="288">
                    <a:moveTo>
                      <a:pt x="72" y="12"/>
                    </a:moveTo>
                    <a:lnTo>
                      <a:pt x="86" y="23"/>
                    </a:lnTo>
                    <a:lnTo>
                      <a:pt x="99" y="34"/>
                    </a:lnTo>
                    <a:lnTo>
                      <a:pt x="114" y="42"/>
                    </a:lnTo>
                    <a:lnTo>
                      <a:pt x="127" y="53"/>
                    </a:lnTo>
                    <a:lnTo>
                      <a:pt x="141" y="62"/>
                    </a:lnTo>
                    <a:lnTo>
                      <a:pt x="153" y="70"/>
                    </a:lnTo>
                    <a:lnTo>
                      <a:pt x="166" y="79"/>
                    </a:lnTo>
                    <a:lnTo>
                      <a:pt x="180" y="88"/>
                    </a:lnTo>
                    <a:lnTo>
                      <a:pt x="191" y="96"/>
                    </a:lnTo>
                    <a:lnTo>
                      <a:pt x="203" y="106"/>
                    </a:lnTo>
                    <a:lnTo>
                      <a:pt x="214" y="116"/>
                    </a:lnTo>
                    <a:lnTo>
                      <a:pt x="225" y="127"/>
                    </a:lnTo>
                    <a:lnTo>
                      <a:pt x="235" y="138"/>
                    </a:lnTo>
                    <a:lnTo>
                      <a:pt x="246" y="151"/>
                    </a:lnTo>
                    <a:lnTo>
                      <a:pt x="256" y="164"/>
                    </a:lnTo>
                    <a:lnTo>
                      <a:pt x="265" y="180"/>
                    </a:lnTo>
                    <a:lnTo>
                      <a:pt x="272" y="196"/>
                    </a:lnTo>
                    <a:lnTo>
                      <a:pt x="274" y="212"/>
                    </a:lnTo>
                    <a:lnTo>
                      <a:pt x="274" y="225"/>
                    </a:lnTo>
                    <a:lnTo>
                      <a:pt x="272" y="239"/>
                    </a:lnTo>
                    <a:lnTo>
                      <a:pt x="265" y="251"/>
                    </a:lnTo>
                    <a:lnTo>
                      <a:pt x="257" y="261"/>
                    </a:lnTo>
                    <a:lnTo>
                      <a:pt x="247" y="271"/>
                    </a:lnTo>
                    <a:lnTo>
                      <a:pt x="237" y="279"/>
                    </a:lnTo>
                    <a:lnTo>
                      <a:pt x="224" y="283"/>
                    </a:lnTo>
                    <a:lnTo>
                      <a:pt x="210" y="287"/>
                    </a:lnTo>
                    <a:lnTo>
                      <a:pt x="197" y="288"/>
                    </a:lnTo>
                    <a:lnTo>
                      <a:pt x="185" y="287"/>
                    </a:lnTo>
                    <a:lnTo>
                      <a:pt x="171" y="282"/>
                    </a:lnTo>
                    <a:lnTo>
                      <a:pt x="159" y="274"/>
                    </a:lnTo>
                    <a:lnTo>
                      <a:pt x="148" y="263"/>
                    </a:lnTo>
                    <a:lnTo>
                      <a:pt x="138" y="251"/>
                    </a:lnTo>
                    <a:lnTo>
                      <a:pt x="131" y="236"/>
                    </a:lnTo>
                    <a:lnTo>
                      <a:pt x="124" y="224"/>
                    </a:lnTo>
                    <a:lnTo>
                      <a:pt x="118" y="211"/>
                    </a:lnTo>
                    <a:lnTo>
                      <a:pt x="112" y="199"/>
                    </a:lnTo>
                    <a:lnTo>
                      <a:pt x="104" y="188"/>
                    </a:lnTo>
                    <a:lnTo>
                      <a:pt x="98" y="177"/>
                    </a:lnTo>
                    <a:lnTo>
                      <a:pt x="92" y="167"/>
                    </a:lnTo>
                    <a:lnTo>
                      <a:pt x="86" y="156"/>
                    </a:lnTo>
                    <a:lnTo>
                      <a:pt x="79" y="145"/>
                    </a:lnTo>
                    <a:lnTo>
                      <a:pt x="71" y="135"/>
                    </a:lnTo>
                    <a:lnTo>
                      <a:pt x="64" y="124"/>
                    </a:lnTo>
                    <a:lnTo>
                      <a:pt x="57" y="114"/>
                    </a:lnTo>
                    <a:lnTo>
                      <a:pt x="47" y="105"/>
                    </a:lnTo>
                    <a:lnTo>
                      <a:pt x="37" y="95"/>
                    </a:lnTo>
                    <a:lnTo>
                      <a:pt x="26" y="84"/>
                    </a:lnTo>
                    <a:lnTo>
                      <a:pt x="16" y="74"/>
                    </a:lnTo>
                    <a:lnTo>
                      <a:pt x="8" y="67"/>
                    </a:lnTo>
                    <a:lnTo>
                      <a:pt x="3" y="58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3" y="29"/>
                    </a:lnTo>
                    <a:lnTo>
                      <a:pt x="7" y="20"/>
                    </a:lnTo>
                    <a:lnTo>
                      <a:pt x="11" y="16"/>
                    </a:lnTo>
                    <a:lnTo>
                      <a:pt x="18" y="9"/>
                    </a:lnTo>
                    <a:lnTo>
                      <a:pt x="24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7" y="0"/>
                    </a:lnTo>
                    <a:lnTo>
                      <a:pt x="55" y="2"/>
                    </a:lnTo>
                    <a:lnTo>
                      <a:pt x="64" y="6"/>
                    </a:lnTo>
                    <a:lnTo>
                      <a:pt x="72" y="12"/>
                    </a:lnTo>
                    <a:lnTo>
                      <a:pt x="72" y="12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" name="Freeform 57"/>
              <p:cNvSpPr>
                <a:spLocks/>
              </p:cNvSpPr>
              <p:nvPr/>
            </p:nvSpPr>
            <p:spPr bwMode="auto">
              <a:xfrm rot="1564892">
                <a:off x="2508136" y="2455441"/>
                <a:ext cx="60325" cy="1060450"/>
              </a:xfrm>
              <a:custGeom>
                <a:avLst/>
                <a:gdLst/>
                <a:ahLst/>
                <a:cxnLst>
                  <a:cxn ang="0">
                    <a:pos x="65" y="31"/>
                  </a:cxn>
                  <a:cxn ang="0">
                    <a:pos x="65" y="14"/>
                  </a:cxn>
                  <a:cxn ang="0">
                    <a:pos x="75" y="4"/>
                  </a:cxn>
                  <a:cxn ang="0">
                    <a:pos x="92" y="0"/>
                  </a:cxn>
                  <a:cxn ang="0">
                    <a:pos x="114" y="3"/>
                  </a:cxn>
                  <a:cxn ang="0">
                    <a:pos x="133" y="13"/>
                  </a:cxn>
                  <a:cxn ang="0">
                    <a:pos x="151" y="26"/>
                  </a:cxn>
                  <a:cxn ang="0">
                    <a:pos x="162" y="46"/>
                  </a:cxn>
                  <a:cxn ang="0">
                    <a:pos x="163" y="71"/>
                  </a:cxn>
                  <a:cxn ang="0">
                    <a:pos x="163" y="97"/>
                  </a:cxn>
                  <a:cxn ang="0">
                    <a:pos x="164" y="124"/>
                  </a:cxn>
                  <a:cxn ang="0">
                    <a:pos x="165" y="149"/>
                  </a:cxn>
                  <a:cxn ang="0">
                    <a:pos x="165" y="175"/>
                  </a:cxn>
                  <a:cxn ang="0">
                    <a:pos x="164" y="201"/>
                  </a:cxn>
                  <a:cxn ang="0">
                    <a:pos x="162" y="226"/>
                  </a:cxn>
                  <a:cxn ang="0">
                    <a:pos x="157" y="252"/>
                  </a:cxn>
                  <a:cxn ang="0">
                    <a:pos x="147" y="281"/>
                  </a:cxn>
                  <a:cxn ang="0">
                    <a:pos x="127" y="306"/>
                  </a:cxn>
                  <a:cxn ang="0">
                    <a:pos x="102" y="320"/>
                  </a:cxn>
                  <a:cxn ang="0">
                    <a:pos x="74" y="323"/>
                  </a:cxn>
                  <a:cxn ang="0">
                    <a:pos x="46" y="315"/>
                  </a:cxn>
                  <a:cxn ang="0">
                    <a:pos x="22" y="299"/>
                  </a:cxn>
                  <a:cxn ang="0">
                    <a:pos x="6" y="276"/>
                  </a:cxn>
                  <a:cxn ang="0">
                    <a:pos x="0" y="245"/>
                  </a:cxn>
                  <a:cxn ang="0">
                    <a:pos x="5" y="220"/>
                  </a:cxn>
                  <a:cxn ang="0">
                    <a:pos x="10" y="204"/>
                  </a:cxn>
                  <a:cxn ang="0">
                    <a:pos x="16" y="188"/>
                  </a:cxn>
                  <a:cxn ang="0">
                    <a:pos x="24" y="175"/>
                  </a:cxn>
                  <a:cxn ang="0">
                    <a:pos x="31" y="160"/>
                  </a:cxn>
                  <a:cxn ang="0">
                    <a:pos x="38" y="147"/>
                  </a:cxn>
                  <a:cxn ang="0">
                    <a:pos x="44" y="132"/>
                  </a:cxn>
                  <a:cxn ang="0">
                    <a:pos x="50" y="119"/>
                  </a:cxn>
                  <a:cxn ang="0">
                    <a:pos x="55" y="105"/>
                  </a:cxn>
                  <a:cxn ang="0">
                    <a:pos x="58" y="92"/>
                  </a:cxn>
                  <a:cxn ang="0">
                    <a:pos x="59" y="77"/>
                  </a:cxn>
                  <a:cxn ang="0">
                    <a:pos x="61" y="65"/>
                  </a:cxn>
                  <a:cxn ang="0">
                    <a:pos x="64" y="55"/>
                  </a:cxn>
                  <a:cxn ang="0">
                    <a:pos x="68" y="47"/>
                  </a:cxn>
                  <a:cxn ang="0">
                    <a:pos x="70" y="42"/>
                  </a:cxn>
                </a:cxnLst>
                <a:rect l="0" t="0" r="r" b="b"/>
                <a:pathLst>
                  <a:path w="165" h="323">
                    <a:moveTo>
                      <a:pt x="70" y="42"/>
                    </a:moveTo>
                    <a:lnTo>
                      <a:pt x="65" y="31"/>
                    </a:lnTo>
                    <a:lnTo>
                      <a:pt x="64" y="21"/>
                    </a:lnTo>
                    <a:lnTo>
                      <a:pt x="65" y="14"/>
                    </a:lnTo>
                    <a:lnTo>
                      <a:pt x="69" y="9"/>
                    </a:lnTo>
                    <a:lnTo>
                      <a:pt x="75" y="4"/>
                    </a:lnTo>
                    <a:lnTo>
                      <a:pt x="82" y="2"/>
                    </a:lnTo>
                    <a:lnTo>
                      <a:pt x="92" y="0"/>
                    </a:lnTo>
                    <a:lnTo>
                      <a:pt x="103" y="2"/>
                    </a:lnTo>
                    <a:lnTo>
                      <a:pt x="114" y="3"/>
                    </a:lnTo>
                    <a:lnTo>
                      <a:pt x="124" y="8"/>
                    </a:lnTo>
                    <a:lnTo>
                      <a:pt x="133" y="13"/>
                    </a:lnTo>
                    <a:lnTo>
                      <a:pt x="143" y="19"/>
                    </a:lnTo>
                    <a:lnTo>
                      <a:pt x="151" y="26"/>
                    </a:lnTo>
                    <a:lnTo>
                      <a:pt x="157" y="36"/>
                    </a:lnTo>
                    <a:lnTo>
                      <a:pt x="162" y="46"/>
                    </a:lnTo>
                    <a:lnTo>
                      <a:pt x="163" y="59"/>
                    </a:lnTo>
                    <a:lnTo>
                      <a:pt x="163" y="71"/>
                    </a:lnTo>
                    <a:lnTo>
                      <a:pt x="163" y="85"/>
                    </a:lnTo>
                    <a:lnTo>
                      <a:pt x="163" y="97"/>
                    </a:lnTo>
                    <a:lnTo>
                      <a:pt x="164" y="110"/>
                    </a:lnTo>
                    <a:lnTo>
                      <a:pt x="164" y="124"/>
                    </a:lnTo>
                    <a:lnTo>
                      <a:pt x="165" y="137"/>
                    </a:lnTo>
                    <a:lnTo>
                      <a:pt x="165" y="149"/>
                    </a:lnTo>
                    <a:lnTo>
                      <a:pt x="165" y="163"/>
                    </a:lnTo>
                    <a:lnTo>
                      <a:pt x="165" y="175"/>
                    </a:lnTo>
                    <a:lnTo>
                      <a:pt x="165" y="188"/>
                    </a:lnTo>
                    <a:lnTo>
                      <a:pt x="164" y="201"/>
                    </a:lnTo>
                    <a:lnTo>
                      <a:pt x="163" y="214"/>
                    </a:lnTo>
                    <a:lnTo>
                      <a:pt x="162" y="226"/>
                    </a:lnTo>
                    <a:lnTo>
                      <a:pt x="159" y="238"/>
                    </a:lnTo>
                    <a:lnTo>
                      <a:pt x="157" y="252"/>
                    </a:lnTo>
                    <a:lnTo>
                      <a:pt x="154" y="265"/>
                    </a:lnTo>
                    <a:lnTo>
                      <a:pt x="147" y="281"/>
                    </a:lnTo>
                    <a:lnTo>
                      <a:pt x="138" y="295"/>
                    </a:lnTo>
                    <a:lnTo>
                      <a:pt x="127" y="306"/>
                    </a:lnTo>
                    <a:lnTo>
                      <a:pt x="115" y="314"/>
                    </a:lnTo>
                    <a:lnTo>
                      <a:pt x="102" y="320"/>
                    </a:lnTo>
                    <a:lnTo>
                      <a:pt x="88" y="323"/>
                    </a:lnTo>
                    <a:lnTo>
                      <a:pt x="74" y="323"/>
                    </a:lnTo>
                    <a:lnTo>
                      <a:pt x="60" y="321"/>
                    </a:lnTo>
                    <a:lnTo>
                      <a:pt x="46" y="315"/>
                    </a:lnTo>
                    <a:lnTo>
                      <a:pt x="33" y="309"/>
                    </a:lnTo>
                    <a:lnTo>
                      <a:pt x="22" y="299"/>
                    </a:lnTo>
                    <a:lnTo>
                      <a:pt x="14" y="290"/>
                    </a:lnTo>
                    <a:lnTo>
                      <a:pt x="6" y="276"/>
                    </a:lnTo>
                    <a:lnTo>
                      <a:pt x="2" y="262"/>
                    </a:lnTo>
                    <a:lnTo>
                      <a:pt x="0" y="245"/>
                    </a:lnTo>
                    <a:lnTo>
                      <a:pt x="4" y="227"/>
                    </a:lnTo>
                    <a:lnTo>
                      <a:pt x="5" y="220"/>
                    </a:lnTo>
                    <a:lnTo>
                      <a:pt x="8" y="212"/>
                    </a:lnTo>
                    <a:lnTo>
                      <a:pt x="10" y="204"/>
                    </a:lnTo>
                    <a:lnTo>
                      <a:pt x="14" y="197"/>
                    </a:lnTo>
                    <a:lnTo>
                      <a:pt x="16" y="188"/>
                    </a:lnTo>
                    <a:lnTo>
                      <a:pt x="20" y="182"/>
                    </a:lnTo>
                    <a:lnTo>
                      <a:pt x="24" y="175"/>
                    </a:lnTo>
                    <a:lnTo>
                      <a:pt x="27" y="169"/>
                    </a:lnTo>
                    <a:lnTo>
                      <a:pt x="31" y="160"/>
                    </a:lnTo>
                    <a:lnTo>
                      <a:pt x="35" y="154"/>
                    </a:lnTo>
                    <a:lnTo>
                      <a:pt x="38" y="147"/>
                    </a:lnTo>
                    <a:lnTo>
                      <a:pt x="42" y="141"/>
                    </a:lnTo>
                    <a:lnTo>
                      <a:pt x="44" y="132"/>
                    </a:lnTo>
                    <a:lnTo>
                      <a:pt x="48" y="126"/>
                    </a:lnTo>
                    <a:lnTo>
                      <a:pt x="50" y="119"/>
                    </a:lnTo>
                    <a:lnTo>
                      <a:pt x="54" y="113"/>
                    </a:lnTo>
                    <a:lnTo>
                      <a:pt x="55" y="105"/>
                    </a:lnTo>
                    <a:lnTo>
                      <a:pt x="58" y="98"/>
                    </a:lnTo>
                    <a:lnTo>
                      <a:pt x="58" y="92"/>
                    </a:lnTo>
                    <a:lnTo>
                      <a:pt x="59" y="86"/>
                    </a:lnTo>
                    <a:lnTo>
                      <a:pt x="59" y="77"/>
                    </a:lnTo>
                    <a:lnTo>
                      <a:pt x="60" y="71"/>
                    </a:lnTo>
                    <a:lnTo>
                      <a:pt x="61" y="65"/>
                    </a:lnTo>
                    <a:lnTo>
                      <a:pt x="64" y="59"/>
                    </a:lnTo>
                    <a:lnTo>
                      <a:pt x="64" y="55"/>
                    </a:lnTo>
                    <a:lnTo>
                      <a:pt x="65" y="52"/>
                    </a:lnTo>
                    <a:lnTo>
                      <a:pt x="68" y="47"/>
                    </a:lnTo>
                    <a:lnTo>
                      <a:pt x="70" y="42"/>
                    </a:lnTo>
                    <a:lnTo>
                      <a:pt x="70" y="42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5" name="Freeform 58"/>
              <p:cNvSpPr>
                <a:spLocks/>
              </p:cNvSpPr>
              <p:nvPr/>
            </p:nvSpPr>
            <p:spPr bwMode="auto">
              <a:xfrm rot="3748882">
                <a:off x="3316174" y="1982365"/>
                <a:ext cx="69850" cy="2060575"/>
              </a:xfrm>
              <a:custGeom>
                <a:avLst/>
                <a:gdLst/>
                <a:ahLst/>
                <a:cxnLst>
                  <a:cxn ang="0">
                    <a:pos x="232" y="74"/>
                  </a:cxn>
                  <a:cxn ang="0">
                    <a:pos x="218" y="95"/>
                  </a:cxn>
                  <a:cxn ang="0">
                    <a:pos x="205" y="115"/>
                  </a:cxn>
                  <a:cxn ang="0">
                    <a:pos x="194" y="134"/>
                  </a:cxn>
                  <a:cxn ang="0">
                    <a:pos x="183" y="152"/>
                  </a:cxn>
                  <a:cxn ang="0">
                    <a:pos x="172" y="171"/>
                  </a:cxn>
                  <a:cxn ang="0">
                    <a:pos x="159" y="189"/>
                  </a:cxn>
                  <a:cxn ang="0">
                    <a:pos x="142" y="207"/>
                  </a:cxn>
                  <a:cxn ang="0">
                    <a:pos x="119" y="227"/>
                  </a:cxn>
                  <a:cxn ang="0">
                    <a:pos x="88" y="238"/>
                  </a:cxn>
                  <a:cxn ang="0">
                    <a:pos x="59" y="235"/>
                  </a:cxn>
                  <a:cxn ang="0">
                    <a:pos x="33" y="221"/>
                  </a:cxn>
                  <a:cxn ang="0">
                    <a:pos x="14" y="199"/>
                  </a:cxn>
                  <a:cxn ang="0">
                    <a:pos x="1" y="173"/>
                  </a:cxn>
                  <a:cxn ang="0">
                    <a:pos x="1" y="143"/>
                  </a:cxn>
                  <a:cxn ang="0">
                    <a:pos x="14" y="113"/>
                  </a:cxn>
                  <a:cxn ang="0">
                    <a:pos x="36" y="93"/>
                  </a:cxn>
                  <a:cxn ang="0">
                    <a:pos x="55" y="80"/>
                  </a:cxn>
                  <a:cxn ang="0">
                    <a:pos x="75" y="71"/>
                  </a:cxn>
                  <a:cxn ang="0">
                    <a:pos x="95" y="63"/>
                  </a:cxn>
                  <a:cxn ang="0">
                    <a:pos x="115" y="57"/>
                  </a:cxn>
                  <a:cxn ang="0">
                    <a:pos x="135" y="47"/>
                  </a:cxn>
                  <a:cxn ang="0">
                    <a:pos x="153" y="36"/>
                  </a:cxn>
                  <a:cxn ang="0">
                    <a:pos x="171" y="23"/>
                  </a:cxn>
                  <a:cxn ang="0">
                    <a:pos x="186" y="7"/>
                  </a:cxn>
                  <a:cxn ang="0">
                    <a:pos x="199" y="0"/>
                  </a:cxn>
                  <a:cxn ang="0">
                    <a:pos x="214" y="0"/>
                  </a:cxn>
                  <a:cxn ang="0">
                    <a:pos x="227" y="3"/>
                  </a:cxn>
                  <a:cxn ang="0">
                    <a:pos x="240" y="13"/>
                  </a:cxn>
                  <a:cxn ang="0">
                    <a:pos x="247" y="25"/>
                  </a:cxn>
                  <a:cxn ang="0">
                    <a:pos x="249" y="40"/>
                  </a:cxn>
                  <a:cxn ang="0">
                    <a:pos x="244" y="56"/>
                  </a:cxn>
                  <a:cxn ang="0">
                    <a:pos x="240" y="63"/>
                  </a:cxn>
                </a:cxnLst>
                <a:rect l="0" t="0" r="r" b="b"/>
                <a:pathLst>
                  <a:path w="249" h="238">
                    <a:moveTo>
                      <a:pt x="240" y="63"/>
                    </a:moveTo>
                    <a:lnTo>
                      <a:pt x="232" y="74"/>
                    </a:lnTo>
                    <a:lnTo>
                      <a:pt x="225" y="84"/>
                    </a:lnTo>
                    <a:lnTo>
                      <a:pt x="218" y="95"/>
                    </a:lnTo>
                    <a:lnTo>
                      <a:pt x="211" y="105"/>
                    </a:lnTo>
                    <a:lnTo>
                      <a:pt x="205" y="115"/>
                    </a:lnTo>
                    <a:lnTo>
                      <a:pt x="202" y="124"/>
                    </a:lnTo>
                    <a:lnTo>
                      <a:pt x="194" y="134"/>
                    </a:lnTo>
                    <a:lnTo>
                      <a:pt x="191" y="144"/>
                    </a:lnTo>
                    <a:lnTo>
                      <a:pt x="183" y="152"/>
                    </a:lnTo>
                    <a:lnTo>
                      <a:pt x="179" y="162"/>
                    </a:lnTo>
                    <a:lnTo>
                      <a:pt x="172" y="171"/>
                    </a:lnTo>
                    <a:lnTo>
                      <a:pt x="166" y="180"/>
                    </a:lnTo>
                    <a:lnTo>
                      <a:pt x="159" y="189"/>
                    </a:lnTo>
                    <a:lnTo>
                      <a:pt x="152" y="199"/>
                    </a:lnTo>
                    <a:lnTo>
                      <a:pt x="142" y="207"/>
                    </a:lnTo>
                    <a:lnTo>
                      <a:pt x="133" y="216"/>
                    </a:lnTo>
                    <a:lnTo>
                      <a:pt x="119" y="227"/>
                    </a:lnTo>
                    <a:lnTo>
                      <a:pt x="103" y="234"/>
                    </a:lnTo>
                    <a:lnTo>
                      <a:pt x="88" y="238"/>
                    </a:lnTo>
                    <a:lnTo>
                      <a:pt x="74" y="238"/>
                    </a:lnTo>
                    <a:lnTo>
                      <a:pt x="59" y="235"/>
                    </a:lnTo>
                    <a:lnTo>
                      <a:pt x="45" y="229"/>
                    </a:lnTo>
                    <a:lnTo>
                      <a:pt x="33" y="221"/>
                    </a:lnTo>
                    <a:lnTo>
                      <a:pt x="23" y="212"/>
                    </a:lnTo>
                    <a:lnTo>
                      <a:pt x="14" y="199"/>
                    </a:lnTo>
                    <a:lnTo>
                      <a:pt x="6" y="187"/>
                    </a:lnTo>
                    <a:lnTo>
                      <a:pt x="1" y="173"/>
                    </a:lnTo>
                    <a:lnTo>
                      <a:pt x="0" y="158"/>
                    </a:lnTo>
                    <a:lnTo>
                      <a:pt x="1" y="143"/>
                    </a:lnTo>
                    <a:lnTo>
                      <a:pt x="6" y="128"/>
                    </a:lnTo>
                    <a:lnTo>
                      <a:pt x="14" y="113"/>
                    </a:lnTo>
                    <a:lnTo>
                      <a:pt x="27" y="101"/>
                    </a:lnTo>
                    <a:lnTo>
                      <a:pt x="36" y="93"/>
                    </a:lnTo>
                    <a:lnTo>
                      <a:pt x="45" y="86"/>
                    </a:lnTo>
                    <a:lnTo>
                      <a:pt x="55" y="80"/>
                    </a:lnTo>
                    <a:lnTo>
                      <a:pt x="65" y="75"/>
                    </a:lnTo>
                    <a:lnTo>
                      <a:pt x="75" y="71"/>
                    </a:lnTo>
                    <a:lnTo>
                      <a:pt x="86" y="68"/>
                    </a:lnTo>
                    <a:lnTo>
                      <a:pt x="95" y="63"/>
                    </a:lnTo>
                    <a:lnTo>
                      <a:pt x="106" y="61"/>
                    </a:lnTo>
                    <a:lnTo>
                      <a:pt x="115" y="57"/>
                    </a:lnTo>
                    <a:lnTo>
                      <a:pt x="125" y="52"/>
                    </a:lnTo>
                    <a:lnTo>
                      <a:pt x="135" y="47"/>
                    </a:lnTo>
                    <a:lnTo>
                      <a:pt x="144" y="44"/>
                    </a:lnTo>
                    <a:lnTo>
                      <a:pt x="153" y="36"/>
                    </a:lnTo>
                    <a:lnTo>
                      <a:pt x="163" y="30"/>
                    </a:lnTo>
                    <a:lnTo>
                      <a:pt x="171" y="23"/>
                    </a:lnTo>
                    <a:lnTo>
                      <a:pt x="180" y="14"/>
                    </a:lnTo>
                    <a:lnTo>
                      <a:pt x="186" y="7"/>
                    </a:lnTo>
                    <a:lnTo>
                      <a:pt x="193" y="2"/>
                    </a:lnTo>
                    <a:lnTo>
                      <a:pt x="199" y="0"/>
                    </a:lnTo>
                    <a:lnTo>
                      <a:pt x="208" y="0"/>
                    </a:lnTo>
                    <a:lnTo>
                      <a:pt x="214" y="0"/>
                    </a:lnTo>
                    <a:lnTo>
                      <a:pt x="221" y="1"/>
                    </a:lnTo>
                    <a:lnTo>
                      <a:pt x="227" y="3"/>
                    </a:lnTo>
                    <a:lnTo>
                      <a:pt x="235" y="8"/>
                    </a:lnTo>
                    <a:lnTo>
                      <a:pt x="240" y="13"/>
                    </a:lnTo>
                    <a:lnTo>
                      <a:pt x="243" y="19"/>
                    </a:lnTo>
                    <a:lnTo>
                      <a:pt x="247" y="25"/>
                    </a:lnTo>
                    <a:lnTo>
                      <a:pt x="249" y="33"/>
                    </a:lnTo>
                    <a:lnTo>
                      <a:pt x="249" y="40"/>
                    </a:lnTo>
                    <a:lnTo>
                      <a:pt x="248" y="47"/>
                    </a:lnTo>
                    <a:lnTo>
                      <a:pt x="244" y="56"/>
                    </a:lnTo>
                    <a:lnTo>
                      <a:pt x="240" y="63"/>
                    </a:lnTo>
                    <a:lnTo>
                      <a:pt x="240" y="6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" name="Freeform 59"/>
              <p:cNvSpPr>
                <a:spLocks/>
              </p:cNvSpPr>
              <p:nvPr/>
            </p:nvSpPr>
            <p:spPr bwMode="auto">
              <a:xfrm>
                <a:off x="2508136" y="3719091"/>
                <a:ext cx="1792287" cy="69850"/>
              </a:xfrm>
              <a:custGeom>
                <a:avLst/>
                <a:gdLst/>
                <a:ahLst/>
                <a:cxnLst>
                  <a:cxn ang="0">
                    <a:pos x="310" y="129"/>
                  </a:cxn>
                  <a:cxn ang="0">
                    <a:pos x="282" y="142"/>
                  </a:cxn>
                  <a:cxn ang="0">
                    <a:pos x="257" y="154"/>
                  </a:cxn>
                  <a:cxn ang="0">
                    <a:pos x="232" y="166"/>
                  </a:cxn>
                  <a:cxn ang="0">
                    <a:pos x="209" y="178"/>
                  </a:cxn>
                  <a:cxn ang="0">
                    <a:pos x="185" y="189"/>
                  </a:cxn>
                  <a:cxn ang="0">
                    <a:pos x="158" y="199"/>
                  </a:cxn>
                  <a:cxn ang="0">
                    <a:pos x="130" y="209"/>
                  </a:cxn>
                  <a:cxn ang="0">
                    <a:pos x="91" y="215"/>
                  </a:cxn>
                  <a:cxn ang="0">
                    <a:pos x="54" y="208"/>
                  </a:cxn>
                  <a:cxn ang="0">
                    <a:pos x="26" y="187"/>
                  </a:cxn>
                  <a:cxn ang="0">
                    <a:pos x="6" y="157"/>
                  </a:cxn>
                  <a:cxn ang="0">
                    <a:pos x="0" y="125"/>
                  </a:cxn>
                  <a:cxn ang="0">
                    <a:pos x="5" y="89"/>
                  </a:cxn>
                  <a:cxn ang="0">
                    <a:pos x="21" y="60"/>
                  </a:cxn>
                  <a:cxn ang="0">
                    <a:pos x="53" y="39"/>
                  </a:cxn>
                  <a:cxn ang="0">
                    <a:pos x="88" y="29"/>
                  </a:cxn>
                  <a:cxn ang="0">
                    <a:pos x="116" y="24"/>
                  </a:cxn>
                  <a:cxn ang="0">
                    <a:pos x="142" y="22"/>
                  </a:cxn>
                  <a:cxn ang="0">
                    <a:pos x="168" y="22"/>
                  </a:cxn>
                  <a:cxn ang="0">
                    <a:pos x="192" y="22"/>
                  </a:cxn>
                  <a:cxn ang="0">
                    <a:pos x="215" y="20"/>
                  </a:cxn>
                  <a:cxn ang="0">
                    <a:pos x="241" y="16"/>
                  </a:cxn>
                  <a:cxn ang="0">
                    <a:pos x="265" y="10"/>
                  </a:cxn>
                  <a:cxn ang="0">
                    <a:pos x="293" y="2"/>
                  </a:cxn>
                  <a:cxn ang="0">
                    <a:pos x="320" y="2"/>
                  </a:cxn>
                  <a:cxn ang="0">
                    <a:pos x="341" y="12"/>
                  </a:cxn>
                  <a:cxn ang="0">
                    <a:pos x="357" y="31"/>
                  </a:cxn>
                  <a:cxn ang="0">
                    <a:pos x="365" y="53"/>
                  </a:cxn>
                  <a:cxn ang="0">
                    <a:pos x="365" y="76"/>
                  </a:cxn>
                  <a:cxn ang="0">
                    <a:pos x="357" y="98"/>
                  </a:cxn>
                  <a:cxn ang="0">
                    <a:pos x="338" y="116"/>
                  </a:cxn>
                  <a:cxn ang="0">
                    <a:pos x="326" y="123"/>
                  </a:cxn>
                </a:cxnLst>
                <a:rect l="0" t="0" r="r" b="b"/>
                <a:pathLst>
                  <a:path w="367" h="215">
                    <a:moveTo>
                      <a:pt x="326" y="123"/>
                    </a:moveTo>
                    <a:lnTo>
                      <a:pt x="310" y="129"/>
                    </a:lnTo>
                    <a:lnTo>
                      <a:pt x="296" y="136"/>
                    </a:lnTo>
                    <a:lnTo>
                      <a:pt x="282" y="142"/>
                    </a:lnTo>
                    <a:lnTo>
                      <a:pt x="270" y="148"/>
                    </a:lnTo>
                    <a:lnTo>
                      <a:pt x="257" y="154"/>
                    </a:lnTo>
                    <a:lnTo>
                      <a:pt x="246" y="160"/>
                    </a:lnTo>
                    <a:lnTo>
                      <a:pt x="232" y="166"/>
                    </a:lnTo>
                    <a:lnTo>
                      <a:pt x="221" y="172"/>
                    </a:lnTo>
                    <a:lnTo>
                      <a:pt x="209" y="178"/>
                    </a:lnTo>
                    <a:lnTo>
                      <a:pt x="197" y="183"/>
                    </a:lnTo>
                    <a:lnTo>
                      <a:pt x="185" y="189"/>
                    </a:lnTo>
                    <a:lnTo>
                      <a:pt x="172" y="194"/>
                    </a:lnTo>
                    <a:lnTo>
                      <a:pt x="158" y="199"/>
                    </a:lnTo>
                    <a:lnTo>
                      <a:pt x="144" y="204"/>
                    </a:lnTo>
                    <a:lnTo>
                      <a:pt x="130" y="209"/>
                    </a:lnTo>
                    <a:lnTo>
                      <a:pt x="114" y="214"/>
                    </a:lnTo>
                    <a:lnTo>
                      <a:pt x="91" y="215"/>
                    </a:lnTo>
                    <a:lnTo>
                      <a:pt x="71" y="214"/>
                    </a:lnTo>
                    <a:lnTo>
                      <a:pt x="54" y="208"/>
                    </a:lnTo>
                    <a:lnTo>
                      <a:pt x="38" y="199"/>
                    </a:lnTo>
                    <a:lnTo>
                      <a:pt x="26" y="187"/>
                    </a:lnTo>
                    <a:lnTo>
                      <a:pt x="15" y="173"/>
                    </a:lnTo>
                    <a:lnTo>
                      <a:pt x="6" y="157"/>
                    </a:lnTo>
                    <a:lnTo>
                      <a:pt x="3" y="142"/>
                    </a:lnTo>
                    <a:lnTo>
                      <a:pt x="0" y="125"/>
                    </a:lnTo>
                    <a:lnTo>
                      <a:pt x="0" y="106"/>
                    </a:lnTo>
                    <a:lnTo>
                      <a:pt x="5" y="89"/>
                    </a:lnTo>
                    <a:lnTo>
                      <a:pt x="11" y="74"/>
                    </a:lnTo>
                    <a:lnTo>
                      <a:pt x="21" y="60"/>
                    </a:lnTo>
                    <a:lnTo>
                      <a:pt x="36" y="49"/>
                    </a:lnTo>
                    <a:lnTo>
                      <a:pt x="53" y="39"/>
                    </a:lnTo>
                    <a:lnTo>
                      <a:pt x="74" y="33"/>
                    </a:lnTo>
                    <a:lnTo>
                      <a:pt x="88" y="29"/>
                    </a:lnTo>
                    <a:lnTo>
                      <a:pt x="103" y="27"/>
                    </a:lnTo>
                    <a:lnTo>
                      <a:pt x="116" y="24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5" y="22"/>
                    </a:lnTo>
                    <a:lnTo>
                      <a:pt x="168" y="22"/>
                    </a:lnTo>
                    <a:lnTo>
                      <a:pt x="180" y="22"/>
                    </a:lnTo>
                    <a:lnTo>
                      <a:pt x="192" y="22"/>
                    </a:lnTo>
                    <a:lnTo>
                      <a:pt x="203" y="21"/>
                    </a:lnTo>
                    <a:lnTo>
                      <a:pt x="215" y="20"/>
                    </a:lnTo>
                    <a:lnTo>
                      <a:pt x="229" y="20"/>
                    </a:lnTo>
                    <a:lnTo>
                      <a:pt x="241" y="16"/>
                    </a:lnTo>
                    <a:lnTo>
                      <a:pt x="253" y="15"/>
                    </a:lnTo>
                    <a:lnTo>
                      <a:pt x="265" y="10"/>
                    </a:lnTo>
                    <a:lnTo>
                      <a:pt x="280" y="6"/>
                    </a:lnTo>
                    <a:lnTo>
                      <a:pt x="293" y="2"/>
                    </a:lnTo>
                    <a:lnTo>
                      <a:pt x="308" y="0"/>
                    </a:lnTo>
                    <a:lnTo>
                      <a:pt x="320" y="2"/>
                    </a:lnTo>
                    <a:lnTo>
                      <a:pt x="331" y="6"/>
                    </a:lnTo>
                    <a:lnTo>
                      <a:pt x="341" y="12"/>
                    </a:lnTo>
                    <a:lnTo>
                      <a:pt x="349" y="21"/>
                    </a:lnTo>
                    <a:lnTo>
                      <a:pt x="357" y="31"/>
                    </a:lnTo>
                    <a:lnTo>
                      <a:pt x="363" y="42"/>
                    </a:lnTo>
                    <a:lnTo>
                      <a:pt x="365" y="53"/>
                    </a:lnTo>
                    <a:lnTo>
                      <a:pt x="367" y="63"/>
                    </a:lnTo>
                    <a:lnTo>
                      <a:pt x="365" y="76"/>
                    </a:lnTo>
                    <a:lnTo>
                      <a:pt x="363" y="87"/>
                    </a:lnTo>
                    <a:lnTo>
                      <a:pt x="357" y="98"/>
                    </a:lnTo>
                    <a:lnTo>
                      <a:pt x="349" y="107"/>
                    </a:lnTo>
                    <a:lnTo>
                      <a:pt x="338" y="116"/>
                    </a:lnTo>
                    <a:lnTo>
                      <a:pt x="326" y="123"/>
                    </a:lnTo>
                    <a:lnTo>
                      <a:pt x="326" y="12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" name="Freeform 60"/>
              <p:cNvSpPr>
                <a:spLocks/>
              </p:cNvSpPr>
              <p:nvPr/>
            </p:nvSpPr>
            <p:spPr bwMode="auto">
              <a:xfrm rot="1188448">
                <a:off x="2431936" y="4166766"/>
                <a:ext cx="1493837" cy="69850"/>
              </a:xfrm>
              <a:custGeom>
                <a:avLst/>
                <a:gdLst/>
                <a:ahLst/>
                <a:cxnLst>
                  <a:cxn ang="0">
                    <a:pos x="149" y="94"/>
                  </a:cxn>
                  <a:cxn ang="0">
                    <a:pos x="149" y="91"/>
                  </a:cxn>
                  <a:cxn ang="0">
                    <a:pos x="147" y="81"/>
                  </a:cxn>
                  <a:cxn ang="0">
                    <a:pos x="142" y="66"/>
                  </a:cxn>
                  <a:cxn ang="0">
                    <a:pos x="137" y="47"/>
                  </a:cxn>
                  <a:cxn ang="0">
                    <a:pos x="131" y="28"/>
                  </a:cxn>
                  <a:cxn ang="0">
                    <a:pos x="127" y="13"/>
                  </a:cxn>
                  <a:cxn ang="0">
                    <a:pos x="125" y="2"/>
                  </a:cxn>
                  <a:cxn ang="0">
                    <a:pos x="129" y="0"/>
                  </a:cxn>
                  <a:cxn ang="0">
                    <a:pos x="147" y="8"/>
                  </a:cxn>
                  <a:cxn ang="0">
                    <a:pos x="166" y="13"/>
                  </a:cxn>
                  <a:cxn ang="0">
                    <a:pos x="185" y="15"/>
                  </a:cxn>
                  <a:cxn ang="0">
                    <a:pos x="203" y="15"/>
                  </a:cxn>
                  <a:cxn ang="0">
                    <a:pos x="223" y="15"/>
                  </a:cxn>
                  <a:cxn ang="0">
                    <a:pos x="242" y="15"/>
                  </a:cxn>
                  <a:cxn ang="0">
                    <a:pos x="263" y="18"/>
                  </a:cxn>
                  <a:cxn ang="0">
                    <a:pos x="285" y="24"/>
                  </a:cxn>
                  <a:cxn ang="0">
                    <a:pos x="322" y="41"/>
                  </a:cxn>
                  <a:cxn ang="0">
                    <a:pos x="343" y="70"/>
                  </a:cxn>
                  <a:cxn ang="0">
                    <a:pos x="353" y="103"/>
                  </a:cxn>
                  <a:cxn ang="0">
                    <a:pos x="350" y="139"/>
                  </a:cxn>
                  <a:cxn ang="0">
                    <a:pos x="334" y="170"/>
                  </a:cxn>
                  <a:cxn ang="0">
                    <a:pos x="309" y="194"/>
                  </a:cxn>
                  <a:cxn ang="0">
                    <a:pos x="275" y="206"/>
                  </a:cxn>
                  <a:cxn ang="0">
                    <a:pos x="235" y="202"/>
                  </a:cxn>
                  <a:cxn ang="0">
                    <a:pos x="208" y="194"/>
                  </a:cxn>
                  <a:cxn ang="0">
                    <a:pos x="185" y="185"/>
                  </a:cxn>
                  <a:cxn ang="0">
                    <a:pos x="163" y="175"/>
                  </a:cxn>
                  <a:cxn ang="0">
                    <a:pos x="143" y="164"/>
                  </a:cxn>
                  <a:cxn ang="0">
                    <a:pos x="122" y="153"/>
                  </a:cxn>
                  <a:cxn ang="0">
                    <a:pos x="103" y="141"/>
                  </a:cxn>
                  <a:cxn ang="0">
                    <a:pos x="82" y="127"/>
                  </a:cxn>
                  <a:cxn ang="0">
                    <a:pos x="59" y="113"/>
                  </a:cxn>
                  <a:cxn ang="0">
                    <a:pos x="38" y="98"/>
                  </a:cxn>
                  <a:cxn ang="0">
                    <a:pos x="22" y="81"/>
                  </a:cxn>
                  <a:cxn ang="0">
                    <a:pos x="10" y="64"/>
                  </a:cxn>
                  <a:cxn ang="0">
                    <a:pos x="3" y="47"/>
                  </a:cxn>
                  <a:cxn ang="0">
                    <a:pos x="0" y="33"/>
                  </a:cxn>
                  <a:cxn ang="0">
                    <a:pos x="5" y="22"/>
                  </a:cxn>
                  <a:cxn ang="0">
                    <a:pos x="17" y="17"/>
                  </a:cxn>
                  <a:cxn ang="0">
                    <a:pos x="39" y="20"/>
                  </a:cxn>
                  <a:cxn ang="0">
                    <a:pos x="93" y="34"/>
                  </a:cxn>
                  <a:cxn ang="0">
                    <a:pos x="98" y="35"/>
                  </a:cxn>
                  <a:cxn ang="0">
                    <a:pos x="103" y="36"/>
                  </a:cxn>
                  <a:cxn ang="0">
                    <a:pos x="107" y="39"/>
                  </a:cxn>
                  <a:cxn ang="0">
                    <a:pos x="109" y="44"/>
                  </a:cxn>
                  <a:cxn ang="0">
                    <a:pos x="113" y="48"/>
                  </a:cxn>
                  <a:cxn ang="0">
                    <a:pos x="115" y="53"/>
                  </a:cxn>
                </a:cxnLst>
                <a:rect l="0" t="0" r="r" b="b"/>
                <a:pathLst>
                  <a:path w="353" h="206">
                    <a:moveTo>
                      <a:pt x="115" y="53"/>
                    </a:moveTo>
                    <a:lnTo>
                      <a:pt x="149" y="94"/>
                    </a:lnTo>
                    <a:lnTo>
                      <a:pt x="149" y="94"/>
                    </a:lnTo>
                    <a:lnTo>
                      <a:pt x="149" y="91"/>
                    </a:lnTo>
                    <a:lnTo>
                      <a:pt x="149" y="88"/>
                    </a:lnTo>
                    <a:lnTo>
                      <a:pt x="147" y="81"/>
                    </a:lnTo>
                    <a:lnTo>
                      <a:pt x="144" y="74"/>
                    </a:lnTo>
                    <a:lnTo>
                      <a:pt x="142" y="66"/>
                    </a:lnTo>
                    <a:lnTo>
                      <a:pt x="140" y="56"/>
                    </a:lnTo>
                    <a:lnTo>
                      <a:pt x="137" y="47"/>
                    </a:lnTo>
                    <a:lnTo>
                      <a:pt x="133" y="37"/>
                    </a:lnTo>
                    <a:lnTo>
                      <a:pt x="131" y="28"/>
                    </a:lnTo>
                    <a:lnTo>
                      <a:pt x="129" y="20"/>
                    </a:lnTo>
                    <a:lnTo>
                      <a:pt x="127" y="13"/>
                    </a:lnTo>
                    <a:lnTo>
                      <a:pt x="125" y="6"/>
                    </a:lnTo>
                    <a:lnTo>
                      <a:pt x="125" y="2"/>
                    </a:lnTo>
                    <a:lnTo>
                      <a:pt x="126" y="0"/>
                    </a:lnTo>
                    <a:lnTo>
                      <a:pt x="129" y="0"/>
                    </a:lnTo>
                    <a:lnTo>
                      <a:pt x="138" y="5"/>
                    </a:lnTo>
                    <a:lnTo>
                      <a:pt x="147" y="8"/>
                    </a:lnTo>
                    <a:lnTo>
                      <a:pt x="157" y="11"/>
                    </a:lnTo>
                    <a:lnTo>
                      <a:pt x="166" y="13"/>
                    </a:lnTo>
                    <a:lnTo>
                      <a:pt x="175" y="14"/>
                    </a:lnTo>
                    <a:lnTo>
                      <a:pt x="185" y="15"/>
                    </a:lnTo>
                    <a:lnTo>
                      <a:pt x="195" y="15"/>
                    </a:lnTo>
                    <a:lnTo>
                      <a:pt x="203" y="15"/>
                    </a:lnTo>
                    <a:lnTo>
                      <a:pt x="213" y="15"/>
                    </a:lnTo>
                    <a:lnTo>
                      <a:pt x="223" y="15"/>
                    </a:lnTo>
                    <a:lnTo>
                      <a:pt x="231" y="15"/>
                    </a:lnTo>
                    <a:lnTo>
                      <a:pt x="242" y="15"/>
                    </a:lnTo>
                    <a:lnTo>
                      <a:pt x="252" y="15"/>
                    </a:lnTo>
                    <a:lnTo>
                      <a:pt x="263" y="18"/>
                    </a:lnTo>
                    <a:lnTo>
                      <a:pt x="274" y="20"/>
                    </a:lnTo>
                    <a:lnTo>
                      <a:pt x="285" y="24"/>
                    </a:lnTo>
                    <a:lnTo>
                      <a:pt x="304" y="31"/>
                    </a:lnTo>
                    <a:lnTo>
                      <a:pt x="322" y="41"/>
                    </a:lnTo>
                    <a:lnTo>
                      <a:pt x="334" y="55"/>
                    </a:lnTo>
                    <a:lnTo>
                      <a:pt x="343" y="70"/>
                    </a:lnTo>
                    <a:lnTo>
                      <a:pt x="350" y="86"/>
                    </a:lnTo>
                    <a:lnTo>
                      <a:pt x="353" y="103"/>
                    </a:lnTo>
                    <a:lnTo>
                      <a:pt x="352" y="120"/>
                    </a:lnTo>
                    <a:lnTo>
                      <a:pt x="350" y="139"/>
                    </a:lnTo>
                    <a:lnTo>
                      <a:pt x="342" y="155"/>
                    </a:lnTo>
                    <a:lnTo>
                      <a:pt x="334" y="170"/>
                    </a:lnTo>
                    <a:lnTo>
                      <a:pt x="323" y="183"/>
                    </a:lnTo>
                    <a:lnTo>
                      <a:pt x="309" y="194"/>
                    </a:lnTo>
                    <a:lnTo>
                      <a:pt x="293" y="202"/>
                    </a:lnTo>
                    <a:lnTo>
                      <a:pt x="275" y="206"/>
                    </a:lnTo>
                    <a:lnTo>
                      <a:pt x="256" y="206"/>
                    </a:lnTo>
                    <a:lnTo>
                      <a:pt x="235" y="202"/>
                    </a:lnTo>
                    <a:lnTo>
                      <a:pt x="220" y="197"/>
                    </a:lnTo>
                    <a:lnTo>
                      <a:pt x="208" y="194"/>
                    </a:lnTo>
                    <a:lnTo>
                      <a:pt x="196" y="189"/>
                    </a:lnTo>
                    <a:lnTo>
                      <a:pt x="185" y="185"/>
                    </a:lnTo>
                    <a:lnTo>
                      <a:pt x="173" y="180"/>
                    </a:lnTo>
                    <a:lnTo>
                      <a:pt x="163" y="175"/>
                    </a:lnTo>
                    <a:lnTo>
                      <a:pt x="152" y="169"/>
                    </a:lnTo>
                    <a:lnTo>
                      <a:pt x="143" y="164"/>
                    </a:lnTo>
                    <a:lnTo>
                      <a:pt x="132" y="158"/>
                    </a:lnTo>
                    <a:lnTo>
                      <a:pt x="122" y="153"/>
                    </a:lnTo>
                    <a:lnTo>
                      <a:pt x="113" y="147"/>
                    </a:lnTo>
                    <a:lnTo>
                      <a:pt x="103" y="141"/>
                    </a:lnTo>
                    <a:lnTo>
                      <a:pt x="92" y="134"/>
                    </a:lnTo>
                    <a:lnTo>
                      <a:pt x="82" y="127"/>
                    </a:lnTo>
                    <a:lnTo>
                      <a:pt x="71" y="120"/>
                    </a:lnTo>
                    <a:lnTo>
                      <a:pt x="59" y="113"/>
                    </a:lnTo>
                    <a:lnTo>
                      <a:pt x="48" y="106"/>
                    </a:lnTo>
                    <a:lnTo>
                      <a:pt x="38" y="98"/>
                    </a:lnTo>
                    <a:lnTo>
                      <a:pt x="31" y="90"/>
                    </a:lnTo>
                    <a:lnTo>
                      <a:pt x="22" y="81"/>
                    </a:lnTo>
                    <a:lnTo>
                      <a:pt x="15" y="72"/>
                    </a:lnTo>
                    <a:lnTo>
                      <a:pt x="10" y="64"/>
                    </a:lnTo>
                    <a:lnTo>
                      <a:pt x="5" y="55"/>
                    </a:lnTo>
                    <a:lnTo>
                      <a:pt x="3" y="47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3" y="26"/>
                    </a:lnTo>
                    <a:lnTo>
                      <a:pt x="5" y="22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27" y="17"/>
                    </a:lnTo>
                    <a:lnTo>
                      <a:pt x="39" y="20"/>
                    </a:lnTo>
                    <a:lnTo>
                      <a:pt x="90" y="33"/>
                    </a:lnTo>
                    <a:lnTo>
                      <a:pt x="93" y="34"/>
                    </a:lnTo>
                    <a:lnTo>
                      <a:pt x="96" y="34"/>
                    </a:lnTo>
                    <a:lnTo>
                      <a:pt x="98" y="35"/>
                    </a:lnTo>
                    <a:lnTo>
                      <a:pt x="101" y="36"/>
                    </a:lnTo>
                    <a:lnTo>
                      <a:pt x="103" y="36"/>
                    </a:lnTo>
                    <a:lnTo>
                      <a:pt x="105" y="37"/>
                    </a:lnTo>
                    <a:lnTo>
                      <a:pt x="107" y="39"/>
                    </a:lnTo>
                    <a:lnTo>
                      <a:pt x="109" y="42"/>
                    </a:lnTo>
                    <a:lnTo>
                      <a:pt x="109" y="44"/>
                    </a:lnTo>
                    <a:lnTo>
                      <a:pt x="110" y="46"/>
                    </a:lnTo>
                    <a:lnTo>
                      <a:pt x="113" y="48"/>
                    </a:lnTo>
                    <a:lnTo>
                      <a:pt x="115" y="53"/>
                    </a:lnTo>
                    <a:lnTo>
                      <a:pt x="115" y="5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" name="Freeform 61"/>
              <p:cNvSpPr>
                <a:spLocks/>
              </p:cNvSpPr>
              <p:nvPr/>
            </p:nvSpPr>
            <p:spPr bwMode="auto">
              <a:xfrm rot="-859078">
                <a:off x="1090498" y="3908003"/>
                <a:ext cx="941388" cy="73025"/>
              </a:xfrm>
              <a:custGeom>
                <a:avLst/>
                <a:gdLst/>
                <a:ahLst/>
                <a:cxnLst>
                  <a:cxn ang="0">
                    <a:pos x="297" y="71"/>
                  </a:cxn>
                  <a:cxn ang="0">
                    <a:pos x="277" y="91"/>
                  </a:cxn>
                  <a:cxn ang="0">
                    <a:pos x="260" y="111"/>
                  </a:cxn>
                  <a:cxn ang="0">
                    <a:pos x="244" y="131"/>
                  </a:cxn>
                  <a:cxn ang="0">
                    <a:pos x="229" y="150"/>
                  </a:cxn>
                  <a:cxn ang="0">
                    <a:pos x="211" y="169"/>
                  </a:cxn>
                  <a:cxn ang="0">
                    <a:pos x="193" y="187"/>
                  </a:cxn>
                  <a:cxn ang="0">
                    <a:pos x="171" y="204"/>
                  </a:cxn>
                  <a:cxn ang="0">
                    <a:pos x="155" y="215"/>
                  </a:cxn>
                  <a:cxn ang="0">
                    <a:pos x="147" y="220"/>
                  </a:cxn>
                  <a:cxn ang="0">
                    <a:pos x="138" y="224"/>
                  </a:cxn>
                  <a:cxn ang="0">
                    <a:pos x="130" y="227"/>
                  </a:cxn>
                  <a:cxn ang="0">
                    <a:pos x="122" y="231"/>
                  </a:cxn>
                  <a:cxn ang="0">
                    <a:pos x="114" y="233"/>
                  </a:cxn>
                  <a:cxn ang="0">
                    <a:pos x="105" y="238"/>
                  </a:cxn>
                  <a:cxn ang="0">
                    <a:pos x="98" y="243"/>
                  </a:cxn>
                  <a:cxn ang="0">
                    <a:pos x="81" y="252"/>
                  </a:cxn>
                  <a:cxn ang="0">
                    <a:pos x="56" y="257"/>
                  </a:cxn>
                  <a:cxn ang="0">
                    <a:pos x="37" y="250"/>
                  </a:cxn>
                  <a:cxn ang="0">
                    <a:pos x="19" y="238"/>
                  </a:cxn>
                  <a:cxn ang="0">
                    <a:pos x="6" y="221"/>
                  </a:cxn>
                  <a:cxn ang="0">
                    <a:pos x="0" y="200"/>
                  </a:cxn>
                  <a:cxn ang="0">
                    <a:pos x="4" y="178"/>
                  </a:cxn>
                  <a:cxn ang="0">
                    <a:pos x="16" y="158"/>
                  </a:cxn>
                  <a:cxn ang="0">
                    <a:pos x="31" y="146"/>
                  </a:cxn>
                  <a:cxn ang="0">
                    <a:pos x="38" y="139"/>
                  </a:cxn>
                  <a:cxn ang="0">
                    <a:pos x="47" y="130"/>
                  </a:cxn>
                  <a:cxn ang="0">
                    <a:pos x="59" y="116"/>
                  </a:cxn>
                  <a:cxn ang="0">
                    <a:pos x="67" y="105"/>
                  </a:cxn>
                  <a:cxn ang="0">
                    <a:pos x="75" y="99"/>
                  </a:cxn>
                  <a:cxn ang="0">
                    <a:pos x="91" y="88"/>
                  </a:cxn>
                  <a:cxn ang="0">
                    <a:pos x="115" y="76"/>
                  </a:cxn>
                  <a:cxn ang="0">
                    <a:pos x="139" y="67"/>
                  </a:cxn>
                  <a:cxn ang="0">
                    <a:pos x="163" y="60"/>
                  </a:cxn>
                  <a:cxn ang="0">
                    <a:pos x="186" y="53"/>
                  </a:cxn>
                  <a:cxn ang="0">
                    <a:pos x="208" y="44"/>
                  </a:cxn>
                  <a:cxn ang="0">
                    <a:pos x="231" y="33"/>
                  </a:cxn>
                  <a:cxn ang="0">
                    <a:pos x="254" y="19"/>
                  </a:cxn>
                  <a:cxn ang="0">
                    <a:pos x="273" y="5"/>
                  </a:cxn>
                  <a:cxn ang="0">
                    <a:pos x="285" y="0"/>
                  </a:cxn>
                  <a:cxn ang="0">
                    <a:pos x="296" y="2"/>
                  </a:cxn>
                  <a:cxn ang="0">
                    <a:pos x="307" y="8"/>
                  </a:cxn>
                  <a:cxn ang="0">
                    <a:pos x="315" y="16"/>
                  </a:cxn>
                  <a:cxn ang="0">
                    <a:pos x="319" y="28"/>
                  </a:cxn>
                  <a:cxn ang="0">
                    <a:pos x="319" y="41"/>
                  </a:cxn>
                  <a:cxn ang="0">
                    <a:pos x="314" y="54"/>
                  </a:cxn>
                  <a:cxn ang="0">
                    <a:pos x="309" y="60"/>
                  </a:cxn>
                </a:cxnLst>
                <a:rect l="0" t="0" r="r" b="b"/>
                <a:pathLst>
                  <a:path w="320" h="257">
                    <a:moveTo>
                      <a:pt x="309" y="60"/>
                    </a:moveTo>
                    <a:lnTo>
                      <a:pt x="297" y="71"/>
                    </a:lnTo>
                    <a:lnTo>
                      <a:pt x="287" y="81"/>
                    </a:lnTo>
                    <a:lnTo>
                      <a:pt x="277" y="91"/>
                    </a:lnTo>
                    <a:lnTo>
                      <a:pt x="269" y="102"/>
                    </a:lnTo>
                    <a:lnTo>
                      <a:pt x="260" y="111"/>
                    </a:lnTo>
                    <a:lnTo>
                      <a:pt x="252" y="121"/>
                    </a:lnTo>
                    <a:lnTo>
                      <a:pt x="244" y="131"/>
                    </a:lnTo>
                    <a:lnTo>
                      <a:pt x="237" y="141"/>
                    </a:lnTo>
                    <a:lnTo>
                      <a:pt x="229" y="150"/>
                    </a:lnTo>
                    <a:lnTo>
                      <a:pt x="221" y="160"/>
                    </a:lnTo>
                    <a:lnTo>
                      <a:pt x="211" y="169"/>
                    </a:lnTo>
                    <a:lnTo>
                      <a:pt x="203" y="178"/>
                    </a:lnTo>
                    <a:lnTo>
                      <a:pt x="193" y="187"/>
                    </a:lnTo>
                    <a:lnTo>
                      <a:pt x="183" y="196"/>
                    </a:lnTo>
                    <a:lnTo>
                      <a:pt x="171" y="204"/>
                    </a:lnTo>
                    <a:lnTo>
                      <a:pt x="160" y="213"/>
                    </a:lnTo>
                    <a:lnTo>
                      <a:pt x="155" y="215"/>
                    </a:lnTo>
                    <a:lnTo>
                      <a:pt x="150" y="218"/>
                    </a:lnTo>
                    <a:lnTo>
                      <a:pt x="147" y="220"/>
                    </a:lnTo>
                    <a:lnTo>
                      <a:pt x="143" y="222"/>
                    </a:lnTo>
                    <a:lnTo>
                      <a:pt x="138" y="224"/>
                    </a:lnTo>
                    <a:lnTo>
                      <a:pt x="135" y="226"/>
                    </a:lnTo>
                    <a:lnTo>
                      <a:pt x="130" y="227"/>
                    </a:lnTo>
                    <a:lnTo>
                      <a:pt x="126" y="230"/>
                    </a:lnTo>
                    <a:lnTo>
                      <a:pt x="122" y="231"/>
                    </a:lnTo>
                    <a:lnTo>
                      <a:pt x="117" y="232"/>
                    </a:lnTo>
                    <a:lnTo>
                      <a:pt x="114" y="233"/>
                    </a:lnTo>
                    <a:lnTo>
                      <a:pt x="110" y="236"/>
                    </a:lnTo>
                    <a:lnTo>
                      <a:pt x="105" y="238"/>
                    </a:lnTo>
                    <a:lnTo>
                      <a:pt x="102" y="240"/>
                    </a:lnTo>
                    <a:lnTo>
                      <a:pt x="98" y="243"/>
                    </a:lnTo>
                    <a:lnTo>
                      <a:pt x="93" y="246"/>
                    </a:lnTo>
                    <a:lnTo>
                      <a:pt x="81" y="252"/>
                    </a:lnTo>
                    <a:lnTo>
                      <a:pt x="70" y="255"/>
                    </a:lnTo>
                    <a:lnTo>
                      <a:pt x="56" y="257"/>
                    </a:lnTo>
                    <a:lnTo>
                      <a:pt x="47" y="255"/>
                    </a:lnTo>
                    <a:lnTo>
                      <a:pt x="37" y="250"/>
                    </a:lnTo>
                    <a:lnTo>
                      <a:pt x="27" y="246"/>
                    </a:lnTo>
                    <a:lnTo>
                      <a:pt x="19" y="238"/>
                    </a:lnTo>
                    <a:lnTo>
                      <a:pt x="12" y="231"/>
                    </a:lnTo>
                    <a:lnTo>
                      <a:pt x="6" y="221"/>
                    </a:lnTo>
                    <a:lnTo>
                      <a:pt x="3" y="211"/>
                    </a:lnTo>
                    <a:lnTo>
                      <a:pt x="0" y="200"/>
                    </a:lnTo>
                    <a:lnTo>
                      <a:pt x="1" y="189"/>
                    </a:lnTo>
                    <a:lnTo>
                      <a:pt x="4" y="178"/>
                    </a:lnTo>
                    <a:lnTo>
                      <a:pt x="9" y="169"/>
                    </a:lnTo>
                    <a:lnTo>
                      <a:pt x="16" y="158"/>
                    </a:lnTo>
                    <a:lnTo>
                      <a:pt x="27" y="150"/>
                    </a:lnTo>
                    <a:lnTo>
                      <a:pt x="31" y="146"/>
                    </a:lnTo>
                    <a:lnTo>
                      <a:pt x="34" y="143"/>
                    </a:lnTo>
                    <a:lnTo>
                      <a:pt x="38" y="139"/>
                    </a:lnTo>
                    <a:lnTo>
                      <a:pt x="42" y="136"/>
                    </a:lnTo>
                    <a:lnTo>
                      <a:pt x="47" y="130"/>
                    </a:lnTo>
                    <a:lnTo>
                      <a:pt x="53" y="122"/>
                    </a:lnTo>
                    <a:lnTo>
                      <a:pt x="59" y="116"/>
                    </a:lnTo>
                    <a:lnTo>
                      <a:pt x="65" y="109"/>
                    </a:lnTo>
                    <a:lnTo>
                      <a:pt x="67" y="105"/>
                    </a:lnTo>
                    <a:lnTo>
                      <a:pt x="71" y="103"/>
                    </a:lnTo>
                    <a:lnTo>
                      <a:pt x="75" y="99"/>
                    </a:lnTo>
                    <a:lnTo>
                      <a:pt x="80" y="97"/>
                    </a:lnTo>
                    <a:lnTo>
                      <a:pt x="91" y="88"/>
                    </a:lnTo>
                    <a:lnTo>
                      <a:pt x="104" y="82"/>
                    </a:lnTo>
                    <a:lnTo>
                      <a:pt x="115" y="76"/>
                    </a:lnTo>
                    <a:lnTo>
                      <a:pt x="127" y="72"/>
                    </a:lnTo>
                    <a:lnTo>
                      <a:pt x="139" y="67"/>
                    </a:lnTo>
                    <a:lnTo>
                      <a:pt x="150" y="64"/>
                    </a:lnTo>
                    <a:lnTo>
                      <a:pt x="163" y="60"/>
                    </a:lnTo>
                    <a:lnTo>
                      <a:pt x="175" y="56"/>
                    </a:lnTo>
                    <a:lnTo>
                      <a:pt x="186" y="53"/>
                    </a:lnTo>
                    <a:lnTo>
                      <a:pt x="197" y="49"/>
                    </a:lnTo>
                    <a:lnTo>
                      <a:pt x="208" y="44"/>
                    </a:lnTo>
                    <a:lnTo>
                      <a:pt x="220" y="39"/>
                    </a:lnTo>
                    <a:lnTo>
                      <a:pt x="231" y="33"/>
                    </a:lnTo>
                    <a:lnTo>
                      <a:pt x="242" y="27"/>
                    </a:lnTo>
                    <a:lnTo>
                      <a:pt x="254" y="19"/>
                    </a:lnTo>
                    <a:lnTo>
                      <a:pt x="265" y="10"/>
                    </a:lnTo>
                    <a:lnTo>
                      <a:pt x="273" y="5"/>
                    </a:lnTo>
                    <a:lnTo>
                      <a:pt x="279" y="2"/>
                    </a:lnTo>
                    <a:lnTo>
                      <a:pt x="285" y="0"/>
                    </a:lnTo>
                    <a:lnTo>
                      <a:pt x="291" y="0"/>
                    </a:lnTo>
                    <a:lnTo>
                      <a:pt x="296" y="2"/>
                    </a:lnTo>
                    <a:lnTo>
                      <a:pt x="302" y="4"/>
                    </a:lnTo>
                    <a:lnTo>
                      <a:pt x="307" y="8"/>
                    </a:lnTo>
                    <a:lnTo>
                      <a:pt x="312" y="12"/>
                    </a:lnTo>
                    <a:lnTo>
                      <a:pt x="315" y="16"/>
                    </a:lnTo>
                    <a:lnTo>
                      <a:pt x="318" y="22"/>
                    </a:lnTo>
                    <a:lnTo>
                      <a:pt x="319" y="28"/>
                    </a:lnTo>
                    <a:lnTo>
                      <a:pt x="320" y="34"/>
                    </a:lnTo>
                    <a:lnTo>
                      <a:pt x="319" y="41"/>
                    </a:lnTo>
                    <a:lnTo>
                      <a:pt x="318" y="48"/>
                    </a:lnTo>
                    <a:lnTo>
                      <a:pt x="314" y="54"/>
                    </a:lnTo>
                    <a:lnTo>
                      <a:pt x="309" y="60"/>
                    </a:lnTo>
                    <a:lnTo>
                      <a:pt x="309" y="60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9" name="Freeform 62"/>
              <p:cNvSpPr>
                <a:spLocks/>
              </p:cNvSpPr>
              <p:nvPr/>
            </p:nvSpPr>
            <p:spPr bwMode="auto">
              <a:xfrm>
                <a:off x="2211273" y="4047703"/>
                <a:ext cx="69850" cy="30163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60" y="2"/>
                  </a:cxn>
                  <a:cxn ang="0">
                    <a:pos x="79" y="6"/>
                  </a:cxn>
                  <a:cxn ang="0">
                    <a:pos x="99" y="11"/>
                  </a:cxn>
                  <a:cxn ang="0">
                    <a:pos x="118" y="16"/>
                  </a:cxn>
                  <a:cxn ang="0">
                    <a:pos x="138" y="21"/>
                  </a:cxn>
                  <a:cxn ang="0">
                    <a:pos x="158" y="24"/>
                  </a:cxn>
                  <a:cxn ang="0">
                    <a:pos x="178" y="27"/>
                  </a:cxn>
                  <a:cxn ang="0">
                    <a:pos x="195" y="27"/>
                  </a:cxn>
                  <a:cxn ang="0">
                    <a:pos x="206" y="32"/>
                  </a:cxn>
                  <a:cxn ang="0">
                    <a:pos x="214" y="40"/>
                  </a:cxn>
                  <a:cxn ang="0">
                    <a:pos x="219" y="50"/>
                  </a:cxn>
                  <a:cxn ang="0">
                    <a:pos x="219" y="62"/>
                  </a:cxn>
                  <a:cxn ang="0">
                    <a:pos x="214" y="72"/>
                  </a:cxn>
                  <a:cxn ang="0">
                    <a:pos x="206" y="80"/>
                  </a:cxn>
                  <a:cxn ang="0">
                    <a:pos x="195" y="85"/>
                  </a:cxn>
                  <a:cxn ang="0">
                    <a:pos x="178" y="86"/>
                  </a:cxn>
                  <a:cxn ang="0">
                    <a:pos x="158" y="84"/>
                  </a:cxn>
                  <a:cxn ang="0">
                    <a:pos x="137" y="80"/>
                  </a:cxn>
                  <a:cxn ang="0">
                    <a:pos x="117" y="76"/>
                  </a:cxn>
                  <a:cxn ang="0">
                    <a:pos x="98" y="71"/>
                  </a:cxn>
                  <a:cxn ang="0">
                    <a:pos x="77" y="65"/>
                  </a:cxn>
                  <a:cxn ang="0">
                    <a:pos x="57" y="60"/>
                  </a:cxn>
                  <a:cxn ang="0">
                    <a:pos x="37" y="55"/>
                  </a:cxn>
                  <a:cxn ang="0">
                    <a:pos x="20" y="52"/>
                  </a:cxn>
                  <a:cxn ang="0">
                    <a:pos x="9" y="47"/>
                  </a:cxn>
                  <a:cxn ang="0">
                    <a:pos x="2" y="39"/>
                  </a:cxn>
                  <a:cxn ang="0">
                    <a:pos x="0" y="30"/>
                  </a:cxn>
                  <a:cxn ang="0">
                    <a:pos x="0" y="21"/>
                  </a:cxn>
                  <a:cxn ang="0">
                    <a:pos x="5" y="11"/>
                  </a:cxn>
                  <a:cxn ang="0">
                    <a:pos x="12" y="3"/>
                  </a:cxn>
                  <a:cxn ang="0">
                    <a:pos x="23" y="0"/>
                  </a:cxn>
                  <a:cxn ang="0">
                    <a:pos x="29" y="0"/>
                  </a:cxn>
                </a:cxnLst>
                <a:rect l="0" t="0" r="r" b="b"/>
                <a:pathLst>
                  <a:path w="219" h="86">
                    <a:moveTo>
                      <a:pt x="29" y="0"/>
                    </a:moveTo>
                    <a:lnTo>
                      <a:pt x="39" y="0"/>
                    </a:lnTo>
                    <a:lnTo>
                      <a:pt x="49" y="1"/>
                    </a:lnTo>
                    <a:lnTo>
                      <a:pt x="60" y="2"/>
                    </a:lnTo>
                    <a:lnTo>
                      <a:pt x="70" y="3"/>
                    </a:lnTo>
                    <a:lnTo>
                      <a:pt x="79" y="6"/>
                    </a:lnTo>
                    <a:lnTo>
                      <a:pt x="89" y="8"/>
                    </a:lnTo>
                    <a:lnTo>
                      <a:pt x="99" y="11"/>
                    </a:lnTo>
                    <a:lnTo>
                      <a:pt x="109" y="13"/>
                    </a:lnTo>
                    <a:lnTo>
                      <a:pt x="118" y="16"/>
                    </a:lnTo>
                    <a:lnTo>
                      <a:pt x="128" y="18"/>
                    </a:lnTo>
                    <a:lnTo>
                      <a:pt x="138" y="21"/>
                    </a:lnTo>
                    <a:lnTo>
                      <a:pt x="148" y="22"/>
                    </a:lnTo>
                    <a:lnTo>
                      <a:pt x="158" y="24"/>
                    </a:lnTo>
                    <a:lnTo>
                      <a:pt x="168" y="25"/>
                    </a:lnTo>
                    <a:lnTo>
                      <a:pt x="178" y="27"/>
                    </a:lnTo>
                    <a:lnTo>
                      <a:pt x="189" y="27"/>
                    </a:lnTo>
                    <a:lnTo>
                      <a:pt x="195" y="27"/>
                    </a:lnTo>
                    <a:lnTo>
                      <a:pt x="201" y="29"/>
                    </a:lnTo>
                    <a:lnTo>
                      <a:pt x="206" y="32"/>
                    </a:lnTo>
                    <a:lnTo>
                      <a:pt x="211" y="36"/>
                    </a:lnTo>
                    <a:lnTo>
                      <a:pt x="214" y="40"/>
                    </a:lnTo>
                    <a:lnTo>
                      <a:pt x="216" y="45"/>
                    </a:lnTo>
                    <a:lnTo>
                      <a:pt x="219" y="50"/>
                    </a:lnTo>
                    <a:lnTo>
                      <a:pt x="219" y="56"/>
                    </a:lnTo>
                    <a:lnTo>
                      <a:pt x="219" y="62"/>
                    </a:lnTo>
                    <a:lnTo>
                      <a:pt x="216" y="67"/>
                    </a:lnTo>
                    <a:lnTo>
                      <a:pt x="214" y="72"/>
                    </a:lnTo>
                    <a:lnTo>
                      <a:pt x="211" y="77"/>
                    </a:lnTo>
                    <a:lnTo>
                      <a:pt x="206" y="80"/>
                    </a:lnTo>
                    <a:lnTo>
                      <a:pt x="201" y="84"/>
                    </a:lnTo>
                    <a:lnTo>
                      <a:pt x="195" y="85"/>
                    </a:lnTo>
                    <a:lnTo>
                      <a:pt x="189" y="86"/>
                    </a:lnTo>
                    <a:lnTo>
                      <a:pt x="178" y="86"/>
                    </a:lnTo>
                    <a:lnTo>
                      <a:pt x="167" y="85"/>
                    </a:lnTo>
                    <a:lnTo>
                      <a:pt x="158" y="84"/>
                    </a:lnTo>
                    <a:lnTo>
                      <a:pt x="148" y="83"/>
                    </a:lnTo>
                    <a:lnTo>
                      <a:pt x="137" y="80"/>
                    </a:lnTo>
                    <a:lnTo>
                      <a:pt x="127" y="78"/>
                    </a:lnTo>
                    <a:lnTo>
                      <a:pt x="117" y="76"/>
                    </a:lnTo>
                    <a:lnTo>
                      <a:pt x="107" y="74"/>
                    </a:lnTo>
                    <a:lnTo>
                      <a:pt x="98" y="71"/>
                    </a:lnTo>
                    <a:lnTo>
                      <a:pt x="87" y="68"/>
                    </a:lnTo>
                    <a:lnTo>
                      <a:pt x="77" y="65"/>
                    </a:lnTo>
                    <a:lnTo>
                      <a:pt x="67" y="63"/>
                    </a:lnTo>
                    <a:lnTo>
                      <a:pt x="57" y="60"/>
                    </a:lnTo>
                    <a:lnTo>
                      <a:pt x="46" y="57"/>
                    </a:lnTo>
                    <a:lnTo>
                      <a:pt x="37" y="55"/>
                    </a:lnTo>
                    <a:lnTo>
                      <a:pt x="27" y="54"/>
                    </a:lnTo>
                    <a:lnTo>
                      <a:pt x="20" y="52"/>
                    </a:lnTo>
                    <a:lnTo>
                      <a:pt x="13" y="50"/>
                    </a:lnTo>
                    <a:lnTo>
                      <a:pt x="9" y="47"/>
                    </a:lnTo>
                    <a:lnTo>
                      <a:pt x="6" y="44"/>
                    </a:lnTo>
                    <a:lnTo>
                      <a:pt x="2" y="39"/>
                    </a:lnTo>
                    <a:lnTo>
                      <a:pt x="1" y="34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21"/>
                    </a:lnTo>
                    <a:lnTo>
                      <a:pt x="2" y="16"/>
                    </a:lnTo>
                    <a:lnTo>
                      <a:pt x="5" y="11"/>
                    </a:lnTo>
                    <a:lnTo>
                      <a:pt x="9" y="8"/>
                    </a:lnTo>
                    <a:lnTo>
                      <a:pt x="12" y="3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ACC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0" name="Freeform 63"/>
              <p:cNvSpPr>
                <a:spLocks/>
              </p:cNvSpPr>
              <p:nvPr/>
            </p:nvSpPr>
            <p:spPr bwMode="auto">
              <a:xfrm>
                <a:off x="2208098" y="4082628"/>
                <a:ext cx="66675" cy="25400"/>
              </a:xfrm>
              <a:custGeom>
                <a:avLst/>
                <a:gdLst/>
                <a:ahLst/>
                <a:cxnLst>
                  <a:cxn ang="0">
                    <a:pos x="39" y="13"/>
                  </a:cxn>
                  <a:cxn ang="0">
                    <a:pos x="56" y="14"/>
                  </a:cxn>
                  <a:cxn ang="0">
                    <a:pos x="73" y="15"/>
                  </a:cxn>
                  <a:cxn ang="0">
                    <a:pos x="94" y="14"/>
                  </a:cxn>
                  <a:cxn ang="0">
                    <a:pos x="114" y="13"/>
                  </a:cxn>
                  <a:cxn ang="0">
                    <a:pos x="133" y="11"/>
                  </a:cxn>
                  <a:cxn ang="0">
                    <a:pos x="152" y="8"/>
                  </a:cxn>
                  <a:cxn ang="0">
                    <a:pos x="168" y="4"/>
                  </a:cxn>
                  <a:cxn ang="0">
                    <a:pos x="181" y="0"/>
                  </a:cxn>
                  <a:cxn ang="0">
                    <a:pos x="191" y="0"/>
                  </a:cxn>
                  <a:cxn ang="0">
                    <a:pos x="198" y="5"/>
                  </a:cxn>
                  <a:cxn ang="0">
                    <a:pos x="204" y="13"/>
                  </a:cxn>
                  <a:cxn ang="0">
                    <a:pos x="208" y="21"/>
                  </a:cxn>
                  <a:cxn ang="0">
                    <a:pos x="208" y="30"/>
                  </a:cxn>
                  <a:cxn ang="0">
                    <a:pos x="204" y="40"/>
                  </a:cxn>
                  <a:cxn ang="0">
                    <a:pos x="197" y="48"/>
                  </a:cxn>
                  <a:cxn ang="0">
                    <a:pos x="178" y="58"/>
                  </a:cxn>
                  <a:cxn ang="0">
                    <a:pos x="154" y="66"/>
                  </a:cxn>
                  <a:cxn ang="0">
                    <a:pos x="135" y="72"/>
                  </a:cxn>
                  <a:cxn ang="0">
                    <a:pos x="116" y="76"/>
                  </a:cxn>
                  <a:cxn ang="0">
                    <a:pos x="99" y="77"/>
                  </a:cxn>
                  <a:cxn ang="0">
                    <a:pos x="80" y="75"/>
                  </a:cxn>
                  <a:cxn ang="0">
                    <a:pos x="59" y="70"/>
                  </a:cxn>
                  <a:cxn ang="0">
                    <a:pos x="34" y="63"/>
                  </a:cxn>
                  <a:cxn ang="0">
                    <a:pos x="14" y="57"/>
                  </a:cxn>
                  <a:cxn ang="0">
                    <a:pos x="5" y="50"/>
                  </a:cxn>
                  <a:cxn ang="0">
                    <a:pos x="0" y="42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8" y="18"/>
                  </a:cxn>
                  <a:cxn ang="0">
                    <a:pos x="16" y="13"/>
                  </a:cxn>
                  <a:cxn ang="0">
                    <a:pos x="27" y="11"/>
                  </a:cxn>
                  <a:cxn ang="0">
                    <a:pos x="33" y="13"/>
                  </a:cxn>
                </a:cxnLst>
                <a:rect l="0" t="0" r="r" b="b"/>
                <a:pathLst>
                  <a:path w="208" h="79">
                    <a:moveTo>
                      <a:pt x="33" y="13"/>
                    </a:moveTo>
                    <a:lnTo>
                      <a:pt x="39" y="13"/>
                    </a:lnTo>
                    <a:lnTo>
                      <a:pt x="48" y="14"/>
                    </a:lnTo>
                    <a:lnTo>
                      <a:pt x="56" y="14"/>
                    </a:lnTo>
                    <a:lnTo>
                      <a:pt x="65" y="15"/>
                    </a:lnTo>
                    <a:lnTo>
                      <a:pt x="73" y="15"/>
                    </a:lnTo>
                    <a:lnTo>
                      <a:pt x="84" y="15"/>
                    </a:lnTo>
                    <a:lnTo>
                      <a:pt x="94" y="14"/>
                    </a:lnTo>
                    <a:lnTo>
                      <a:pt x="104" y="14"/>
                    </a:lnTo>
                    <a:lnTo>
                      <a:pt x="114" y="13"/>
                    </a:lnTo>
                    <a:lnTo>
                      <a:pt x="124" y="13"/>
                    </a:lnTo>
                    <a:lnTo>
                      <a:pt x="133" y="11"/>
                    </a:lnTo>
                    <a:lnTo>
                      <a:pt x="143" y="10"/>
                    </a:lnTo>
                    <a:lnTo>
                      <a:pt x="152" y="8"/>
                    </a:lnTo>
                    <a:lnTo>
                      <a:pt x="160" y="7"/>
                    </a:lnTo>
                    <a:lnTo>
                      <a:pt x="168" y="4"/>
                    </a:lnTo>
                    <a:lnTo>
                      <a:pt x="176" y="2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0"/>
                    </a:lnTo>
                    <a:lnTo>
                      <a:pt x="196" y="3"/>
                    </a:lnTo>
                    <a:lnTo>
                      <a:pt x="198" y="5"/>
                    </a:lnTo>
                    <a:lnTo>
                      <a:pt x="202" y="9"/>
                    </a:lnTo>
                    <a:lnTo>
                      <a:pt x="204" y="13"/>
                    </a:lnTo>
                    <a:lnTo>
                      <a:pt x="207" y="18"/>
                    </a:lnTo>
                    <a:lnTo>
                      <a:pt x="208" y="21"/>
                    </a:lnTo>
                    <a:lnTo>
                      <a:pt x="208" y="26"/>
                    </a:lnTo>
                    <a:lnTo>
                      <a:pt x="208" y="30"/>
                    </a:lnTo>
                    <a:lnTo>
                      <a:pt x="207" y="36"/>
                    </a:lnTo>
                    <a:lnTo>
                      <a:pt x="204" y="40"/>
                    </a:lnTo>
                    <a:lnTo>
                      <a:pt x="202" y="44"/>
                    </a:lnTo>
                    <a:lnTo>
                      <a:pt x="197" y="48"/>
                    </a:lnTo>
                    <a:lnTo>
                      <a:pt x="192" y="52"/>
                    </a:lnTo>
                    <a:lnTo>
                      <a:pt x="178" y="58"/>
                    </a:lnTo>
                    <a:lnTo>
                      <a:pt x="165" y="63"/>
                    </a:lnTo>
                    <a:lnTo>
                      <a:pt x="154" y="66"/>
                    </a:lnTo>
                    <a:lnTo>
                      <a:pt x="144" y="70"/>
                    </a:lnTo>
                    <a:lnTo>
                      <a:pt x="135" y="72"/>
                    </a:lnTo>
                    <a:lnTo>
                      <a:pt x="125" y="75"/>
                    </a:lnTo>
                    <a:lnTo>
                      <a:pt x="116" y="76"/>
                    </a:lnTo>
                    <a:lnTo>
                      <a:pt x="108" y="79"/>
                    </a:lnTo>
                    <a:lnTo>
                      <a:pt x="99" y="77"/>
                    </a:lnTo>
                    <a:lnTo>
                      <a:pt x="89" y="76"/>
                    </a:lnTo>
                    <a:lnTo>
                      <a:pt x="80" y="75"/>
                    </a:lnTo>
                    <a:lnTo>
                      <a:pt x="70" y="74"/>
                    </a:lnTo>
                    <a:lnTo>
                      <a:pt x="59" y="70"/>
                    </a:lnTo>
                    <a:lnTo>
                      <a:pt x="47" y="68"/>
                    </a:lnTo>
                    <a:lnTo>
                      <a:pt x="34" y="63"/>
                    </a:lnTo>
                    <a:lnTo>
                      <a:pt x="20" y="59"/>
                    </a:lnTo>
                    <a:lnTo>
                      <a:pt x="14" y="57"/>
                    </a:lnTo>
                    <a:lnTo>
                      <a:pt x="9" y="54"/>
                    </a:lnTo>
                    <a:lnTo>
                      <a:pt x="5" y="50"/>
                    </a:lnTo>
                    <a:lnTo>
                      <a:pt x="3" y="47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3" y="25"/>
                    </a:lnTo>
                    <a:lnTo>
                      <a:pt x="5" y="21"/>
                    </a:lnTo>
                    <a:lnTo>
                      <a:pt x="8" y="18"/>
                    </a:lnTo>
                    <a:lnTo>
                      <a:pt x="11" y="15"/>
                    </a:lnTo>
                    <a:lnTo>
                      <a:pt x="16" y="13"/>
                    </a:lnTo>
                    <a:lnTo>
                      <a:pt x="21" y="11"/>
                    </a:lnTo>
                    <a:lnTo>
                      <a:pt x="27" y="11"/>
                    </a:lnTo>
                    <a:lnTo>
                      <a:pt x="33" y="13"/>
                    </a:lnTo>
                    <a:lnTo>
                      <a:pt x="33" y="13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" name="Freeform 64"/>
              <p:cNvSpPr>
                <a:spLocks/>
              </p:cNvSpPr>
              <p:nvPr/>
            </p:nvSpPr>
            <p:spPr bwMode="auto">
              <a:xfrm>
                <a:off x="2228736" y="4111203"/>
                <a:ext cx="41275" cy="20638"/>
              </a:xfrm>
              <a:custGeom>
                <a:avLst/>
                <a:gdLst/>
                <a:ahLst/>
                <a:cxnLst>
                  <a:cxn ang="0">
                    <a:pos x="29" y="12"/>
                  </a:cxn>
                  <a:cxn ang="0">
                    <a:pos x="36" y="15"/>
                  </a:cxn>
                  <a:cxn ang="0">
                    <a:pos x="43" y="15"/>
                  </a:cxn>
                  <a:cxn ang="0">
                    <a:pos x="50" y="13"/>
                  </a:cxn>
                  <a:cxn ang="0">
                    <a:pos x="57" y="12"/>
                  </a:cxn>
                  <a:cxn ang="0">
                    <a:pos x="65" y="10"/>
                  </a:cxn>
                  <a:cxn ang="0">
                    <a:pos x="71" y="7"/>
                  </a:cxn>
                  <a:cxn ang="0">
                    <a:pos x="74" y="6"/>
                  </a:cxn>
                  <a:cxn ang="0">
                    <a:pos x="78" y="5"/>
                  </a:cxn>
                  <a:cxn ang="0">
                    <a:pos x="82" y="4"/>
                  </a:cxn>
                  <a:cxn ang="0">
                    <a:pos x="87" y="2"/>
                  </a:cxn>
                  <a:cxn ang="0">
                    <a:pos x="93" y="0"/>
                  </a:cxn>
                  <a:cxn ang="0">
                    <a:pos x="99" y="0"/>
                  </a:cxn>
                  <a:cxn ang="0">
                    <a:pos x="104" y="0"/>
                  </a:cxn>
                  <a:cxn ang="0">
                    <a:pos x="110" y="4"/>
                  </a:cxn>
                  <a:cxn ang="0">
                    <a:pos x="112" y="5"/>
                  </a:cxn>
                  <a:cxn ang="0">
                    <a:pos x="117" y="10"/>
                  </a:cxn>
                  <a:cxn ang="0">
                    <a:pos x="121" y="13"/>
                  </a:cxn>
                  <a:cxn ang="0">
                    <a:pos x="123" y="19"/>
                  </a:cxn>
                  <a:cxn ang="0">
                    <a:pos x="123" y="23"/>
                  </a:cxn>
                  <a:cxn ang="0">
                    <a:pos x="124" y="29"/>
                  </a:cxn>
                  <a:cxn ang="0">
                    <a:pos x="123" y="34"/>
                  </a:cxn>
                  <a:cxn ang="0">
                    <a:pos x="122" y="39"/>
                  </a:cxn>
                  <a:cxn ang="0">
                    <a:pos x="119" y="44"/>
                  </a:cxn>
                  <a:cxn ang="0">
                    <a:pos x="116" y="49"/>
                  </a:cxn>
                  <a:cxn ang="0">
                    <a:pos x="111" y="52"/>
                  </a:cxn>
                  <a:cxn ang="0">
                    <a:pos x="106" y="56"/>
                  </a:cxn>
                  <a:cxn ang="0">
                    <a:pos x="100" y="57"/>
                  </a:cxn>
                  <a:cxn ang="0">
                    <a:pos x="94" y="60"/>
                  </a:cxn>
                  <a:cxn ang="0">
                    <a:pos x="89" y="61"/>
                  </a:cxn>
                  <a:cxn ang="0">
                    <a:pos x="83" y="62"/>
                  </a:cxn>
                  <a:cxn ang="0">
                    <a:pos x="78" y="62"/>
                  </a:cxn>
                  <a:cxn ang="0">
                    <a:pos x="72" y="62"/>
                  </a:cxn>
                  <a:cxn ang="0">
                    <a:pos x="67" y="62"/>
                  </a:cxn>
                  <a:cxn ang="0">
                    <a:pos x="62" y="62"/>
                  </a:cxn>
                  <a:cxn ang="0">
                    <a:pos x="56" y="62"/>
                  </a:cxn>
                  <a:cxn ang="0">
                    <a:pos x="50" y="61"/>
                  </a:cxn>
                  <a:cxn ang="0">
                    <a:pos x="45" y="61"/>
                  </a:cxn>
                  <a:cxn ang="0">
                    <a:pos x="39" y="60"/>
                  </a:cxn>
                  <a:cxn ang="0">
                    <a:pos x="33" y="58"/>
                  </a:cxn>
                  <a:cxn ang="0">
                    <a:pos x="28" y="58"/>
                  </a:cxn>
                  <a:cxn ang="0">
                    <a:pos x="22" y="56"/>
                  </a:cxn>
                  <a:cxn ang="0">
                    <a:pos x="16" y="56"/>
                  </a:cxn>
                  <a:cxn ang="0">
                    <a:pos x="11" y="54"/>
                  </a:cxn>
                  <a:cxn ang="0">
                    <a:pos x="7" y="51"/>
                  </a:cxn>
                  <a:cxn ang="0">
                    <a:pos x="3" y="47"/>
                  </a:cxn>
                  <a:cxn ang="0">
                    <a:pos x="2" y="45"/>
                  </a:cxn>
                  <a:cxn ang="0">
                    <a:pos x="0" y="40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2" y="29"/>
                  </a:cxn>
                  <a:cxn ang="0">
                    <a:pos x="3" y="26"/>
                  </a:cxn>
                  <a:cxn ang="0">
                    <a:pos x="6" y="21"/>
                  </a:cxn>
                  <a:cxn ang="0">
                    <a:pos x="8" y="17"/>
                  </a:cxn>
                  <a:cxn ang="0">
                    <a:pos x="12" y="16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24" y="11"/>
                  </a:cxn>
                  <a:cxn ang="0">
                    <a:pos x="29" y="12"/>
                  </a:cxn>
                  <a:cxn ang="0">
                    <a:pos x="29" y="12"/>
                  </a:cxn>
                </a:cxnLst>
                <a:rect l="0" t="0" r="r" b="b"/>
                <a:pathLst>
                  <a:path w="124" h="62">
                    <a:moveTo>
                      <a:pt x="29" y="12"/>
                    </a:moveTo>
                    <a:lnTo>
                      <a:pt x="36" y="15"/>
                    </a:lnTo>
                    <a:lnTo>
                      <a:pt x="43" y="15"/>
                    </a:lnTo>
                    <a:lnTo>
                      <a:pt x="50" y="13"/>
                    </a:lnTo>
                    <a:lnTo>
                      <a:pt x="57" y="12"/>
                    </a:lnTo>
                    <a:lnTo>
                      <a:pt x="65" y="10"/>
                    </a:lnTo>
                    <a:lnTo>
                      <a:pt x="71" y="7"/>
                    </a:lnTo>
                    <a:lnTo>
                      <a:pt x="74" y="6"/>
                    </a:lnTo>
                    <a:lnTo>
                      <a:pt x="78" y="5"/>
                    </a:lnTo>
                    <a:lnTo>
                      <a:pt x="82" y="4"/>
                    </a:lnTo>
                    <a:lnTo>
                      <a:pt x="87" y="2"/>
                    </a:lnTo>
                    <a:lnTo>
                      <a:pt x="93" y="0"/>
                    </a:lnTo>
                    <a:lnTo>
                      <a:pt x="99" y="0"/>
                    </a:lnTo>
                    <a:lnTo>
                      <a:pt x="104" y="0"/>
                    </a:lnTo>
                    <a:lnTo>
                      <a:pt x="110" y="4"/>
                    </a:lnTo>
                    <a:lnTo>
                      <a:pt x="112" y="5"/>
                    </a:lnTo>
                    <a:lnTo>
                      <a:pt x="117" y="10"/>
                    </a:lnTo>
                    <a:lnTo>
                      <a:pt x="121" y="13"/>
                    </a:lnTo>
                    <a:lnTo>
                      <a:pt x="123" y="19"/>
                    </a:lnTo>
                    <a:lnTo>
                      <a:pt x="123" y="23"/>
                    </a:lnTo>
                    <a:lnTo>
                      <a:pt x="124" y="29"/>
                    </a:lnTo>
                    <a:lnTo>
                      <a:pt x="123" y="34"/>
                    </a:lnTo>
                    <a:lnTo>
                      <a:pt x="122" y="39"/>
                    </a:lnTo>
                    <a:lnTo>
                      <a:pt x="119" y="44"/>
                    </a:lnTo>
                    <a:lnTo>
                      <a:pt x="116" y="49"/>
                    </a:lnTo>
                    <a:lnTo>
                      <a:pt x="111" y="52"/>
                    </a:lnTo>
                    <a:lnTo>
                      <a:pt x="106" y="56"/>
                    </a:lnTo>
                    <a:lnTo>
                      <a:pt x="100" y="57"/>
                    </a:lnTo>
                    <a:lnTo>
                      <a:pt x="94" y="60"/>
                    </a:lnTo>
                    <a:lnTo>
                      <a:pt x="89" y="61"/>
                    </a:lnTo>
                    <a:lnTo>
                      <a:pt x="83" y="62"/>
                    </a:lnTo>
                    <a:lnTo>
                      <a:pt x="78" y="62"/>
                    </a:lnTo>
                    <a:lnTo>
                      <a:pt x="72" y="62"/>
                    </a:lnTo>
                    <a:lnTo>
                      <a:pt x="67" y="62"/>
                    </a:lnTo>
                    <a:lnTo>
                      <a:pt x="62" y="62"/>
                    </a:lnTo>
                    <a:lnTo>
                      <a:pt x="56" y="62"/>
                    </a:lnTo>
                    <a:lnTo>
                      <a:pt x="50" y="61"/>
                    </a:lnTo>
                    <a:lnTo>
                      <a:pt x="45" y="61"/>
                    </a:lnTo>
                    <a:lnTo>
                      <a:pt x="39" y="60"/>
                    </a:lnTo>
                    <a:lnTo>
                      <a:pt x="33" y="58"/>
                    </a:lnTo>
                    <a:lnTo>
                      <a:pt x="28" y="58"/>
                    </a:lnTo>
                    <a:lnTo>
                      <a:pt x="22" y="56"/>
                    </a:lnTo>
                    <a:lnTo>
                      <a:pt x="16" y="56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3" y="47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2" y="29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2" y="16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4" y="11"/>
                    </a:lnTo>
                    <a:lnTo>
                      <a:pt x="29" y="12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" name="Freeform 65"/>
              <p:cNvSpPr>
                <a:spLocks/>
              </p:cNvSpPr>
              <p:nvPr/>
            </p:nvSpPr>
            <p:spPr bwMode="auto">
              <a:xfrm>
                <a:off x="2271598" y="3806403"/>
                <a:ext cx="247650" cy="419100"/>
              </a:xfrm>
              <a:custGeom>
                <a:avLst/>
                <a:gdLst/>
                <a:ahLst/>
                <a:cxnLst>
                  <a:cxn ang="0">
                    <a:pos x="680" y="0"/>
                  </a:cxn>
                  <a:cxn ang="0">
                    <a:pos x="702" y="1"/>
                  </a:cxn>
                  <a:cxn ang="0">
                    <a:pos x="724" y="9"/>
                  </a:cxn>
                  <a:cxn ang="0">
                    <a:pos x="742" y="23"/>
                  </a:cxn>
                  <a:cxn ang="0">
                    <a:pos x="762" y="53"/>
                  </a:cxn>
                  <a:cxn ang="0">
                    <a:pos x="775" y="92"/>
                  </a:cxn>
                  <a:cxn ang="0">
                    <a:pos x="777" y="134"/>
                  </a:cxn>
                  <a:cxn ang="0">
                    <a:pos x="774" y="175"/>
                  </a:cxn>
                  <a:cxn ang="0">
                    <a:pos x="758" y="290"/>
                  </a:cxn>
                  <a:cxn ang="0">
                    <a:pos x="752" y="435"/>
                  </a:cxn>
                  <a:cxn ang="0">
                    <a:pos x="743" y="582"/>
                  </a:cxn>
                  <a:cxn ang="0">
                    <a:pos x="718" y="724"/>
                  </a:cxn>
                  <a:cxn ang="0">
                    <a:pos x="683" y="809"/>
                  </a:cxn>
                  <a:cxn ang="0">
                    <a:pos x="636" y="900"/>
                  </a:cxn>
                  <a:cxn ang="0">
                    <a:pos x="573" y="987"/>
                  </a:cxn>
                  <a:cxn ang="0">
                    <a:pos x="509" y="1042"/>
                  </a:cxn>
                  <a:cxn ang="0">
                    <a:pos x="437" y="1097"/>
                  </a:cxn>
                  <a:cxn ang="0">
                    <a:pos x="323" y="1176"/>
                  </a:cxn>
                  <a:cxn ang="0">
                    <a:pos x="196" y="1243"/>
                  </a:cxn>
                  <a:cxn ang="0">
                    <a:pos x="89" y="1264"/>
                  </a:cxn>
                  <a:cxn ang="0">
                    <a:pos x="39" y="1259"/>
                  </a:cxn>
                  <a:cxn ang="0">
                    <a:pos x="9" y="1239"/>
                  </a:cxn>
                  <a:cxn ang="0">
                    <a:pos x="0" y="1207"/>
                  </a:cxn>
                  <a:cxn ang="0">
                    <a:pos x="12" y="1171"/>
                  </a:cxn>
                  <a:cxn ang="0">
                    <a:pos x="36" y="1146"/>
                  </a:cxn>
                  <a:cxn ang="0">
                    <a:pos x="59" y="1126"/>
                  </a:cxn>
                  <a:cxn ang="0">
                    <a:pos x="84" y="1110"/>
                  </a:cxn>
                  <a:cxn ang="0">
                    <a:pos x="108" y="1095"/>
                  </a:cxn>
                  <a:cxn ang="0">
                    <a:pos x="125" y="1081"/>
                  </a:cxn>
                  <a:cxn ang="0">
                    <a:pos x="147" y="1059"/>
                  </a:cxn>
                  <a:cxn ang="0">
                    <a:pos x="172" y="1034"/>
                  </a:cxn>
                  <a:cxn ang="0">
                    <a:pos x="193" y="1013"/>
                  </a:cxn>
                  <a:cxn ang="0">
                    <a:pos x="212" y="996"/>
                  </a:cxn>
                  <a:cxn ang="0">
                    <a:pos x="228" y="990"/>
                  </a:cxn>
                  <a:cxn ang="0">
                    <a:pos x="245" y="988"/>
                  </a:cxn>
                  <a:cxn ang="0">
                    <a:pos x="267" y="982"/>
                  </a:cxn>
                  <a:cxn ang="0">
                    <a:pos x="301" y="887"/>
                  </a:cxn>
                  <a:cxn ang="0">
                    <a:pos x="323" y="752"/>
                  </a:cxn>
                  <a:cxn ang="0">
                    <a:pos x="332" y="626"/>
                  </a:cxn>
                  <a:cxn ang="0">
                    <a:pos x="322" y="561"/>
                  </a:cxn>
                  <a:cxn ang="0">
                    <a:pos x="311" y="528"/>
                  </a:cxn>
                  <a:cxn ang="0">
                    <a:pos x="304" y="495"/>
                  </a:cxn>
                  <a:cxn ang="0">
                    <a:pos x="300" y="464"/>
                  </a:cxn>
                  <a:cxn ang="0">
                    <a:pos x="312" y="416"/>
                  </a:cxn>
                  <a:cxn ang="0">
                    <a:pos x="361" y="343"/>
                  </a:cxn>
                  <a:cxn ang="0">
                    <a:pos x="427" y="285"/>
                  </a:cxn>
                  <a:cxn ang="0">
                    <a:pos x="493" y="233"/>
                  </a:cxn>
                  <a:cxn ang="0">
                    <a:pos x="539" y="179"/>
                  </a:cxn>
                  <a:cxn ang="0">
                    <a:pos x="562" y="127"/>
                  </a:cxn>
                  <a:cxn ang="0">
                    <a:pos x="588" y="66"/>
                  </a:cxn>
                  <a:cxn ang="0">
                    <a:pos x="626" y="19"/>
                  </a:cxn>
                  <a:cxn ang="0">
                    <a:pos x="664" y="8"/>
                  </a:cxn>
                </a:cxnLst>
                <a:rect l="0" t="0" r="r" b="b"/>
                <a:pathLst>
                  <a:path w="777" h="1265">
                    <a:moveTo>
                      <a:pt x="664" y="8"/>
                    </a:moveTo>
                    <a:lnTo>
                      <a:pt x="669" y="5"/>
                    </a:lnTo>
                    <a:lnTo>
                      <a:pt x="675" y="2"/>
                    </a:lnTo>
                    <a:lnTo>
                      <a:pt x="680" y="0"/>
                    </a:lnTo>
                    <a:lnTo>
                      <a:pt x="686" y="0"/>
                    </a:lnTo>
                    <a:lnTo>
                      <a:pt x="692" y="0"/>
                    </a:lnTo>
                    <a:lnTo>
                      <a:pt x="697" y="0"/>
                    </a:lnTo>
                    <a:lnTo>
                      <a:pt x="702" y="1"/>
                    </a:lnTo>
                    <a:lnTo>
                      <a:pt x="709" y="3"/>
                    </a:lnTo>
                    <a:lnTo>
                      <a:pt x="713" y="5"/>
                    </a:lnTo>
                    <a:lnTo>
                      <a:pt x="719" y="7"/>
                    </a:lnTo>
                    <a:lnTo>
                      <a:pt x="724" y="9"/>
                    </a:lnTo>
                    <a:lnTo>
                      <a:pt x="729" y="13"/>
                    </a:lnTo>
                    <a:lnTo>
                      <a:pt x="733" y="16"/>
                    </a:lnTo>
                    <a:lnTo>
                      <a:pt x="738" y="19"/>
                    </a:lnTo>
                    <a:lnTo>
                      <a:pt x="742" y="23"/>
                    </a:lnTo>
                    <a:lnTo>
                      <a:pt x="747" y="28"/>
                    </a:lnTo>
                    <a:lnTo>
                      <a:pt x="752" y="35"/>
                    </a:lnTo>
                    <a:lnTo>
                      <a:pt x="758" y="44"/>
                    </a:lnTo>
                    <a:lnTo>
                      <a:pt x="762" y="53"/>
                    </a:lnTo>
                    <a:lnTo>
                      <a:pt x="766" y="62"/>
                    </a:lnTo>
                    <a:lnTo>
                      <a:pt x="770" y="72"/>
                    </a:lnTo>
                    <a:lnTo>
                      <a:pt x="773" y="83"/>
                    </a:lnTo>
                    <a:lnTo>
                      <a:pt x="775" y="92"/>
                    </a:lnTo>
                    <a:lnTo>
                      <a:pt x="777" y="103"/>
                    </a:lnTo>
                    <a:lnTo>
                      <a:pt x="777" y="113"/>
                    </a:lnTo>
                    <a:lnTo>
                      <a:pt x="777" y="123"/>
                    </a:lnTo>
                    <a:lnTo>
                      <a:pt x="777" y="134"/>
                    </a:lnTo>
                    <a:lnTo>
                      <a:pt x="777" y="145"/>
                    </a:lnTo>
                    <a:lnTo>
                      <a:pt x="776" y="155"/>
                    </a:lnTo>
                    <a:lnTo>
                      <a:pt x="776" y="166"/>
                    </a:lnTo>
                    <a:lnTo>
                      <a:pt x="774" y="175"/>
                    </a:lnTo>
                    <a:lnTo>
                      <a:pt x="773" y="186"/>
                    </a:lnTo>
                    <a:lnTo>
                      <a:pt x="766" y="221"/>
                    </a:lnTo>
                    <a:lnTo>
                      <a:pt x="762" y="256"/>
                    </a:lnTo>
                    <a:lnTo>
                      <a:pt x="758" y="290"/>
                    </a:lnTo>
                    <a:lnTo>
                      <a:pt x="755" y="327"/>
                    </a:lnTo>
                    <a:lnTo>
                      <a:pt x="754" y="362"/>
                    </a:lnTo>
                    <a:lnTo>
                      <a:pt x="752" y="400"/>
                    </a:lnTo>
                    <a:lnTo>
                      <a:pt x="752" y="435"/>
                    </a:lnTo>
                    <a:lnTo>
                      <a:pt x="751" y="473"/>
                    </a:lnTo>
                    <a:lnTo>
                      <a:pt x="749" y="510"/>
                    </a:lnTo>
                    <a:lnTo>
                      <a:pt x="747" y="545"/>
                    </a:lnTo>
                    <a:lnTo>
                      <a:pt x="743" y="582"/>
                    </a:lnTo>
                    <a:lnTo>
                      <a:pt x="740" y="619"/>
                    </a:lnTo>
                    <a:lnTo>
                      <a:pt x="733" y="653"/>
                    </a:lnTo>
                    <a:lnTo>
                      <a:pt x="727" y="689"/>
                    </a:lnTo>
                    <a:lnTo>
                      <a:pt x="718" y="724"/>
                    </a:lnTo>
                    <a:lnTo>
                      <a:pt x="707" y="758"/>
                    </a:lnTo>
                    <a:lnTo>
                      <a:pt x="700" y="772"/>
                    </a:lnTo>
                    <a:lnTo>
                      <a:pt x="693" y="791"/>
                    </a:lnTo>
                    <a:lnTo>
                      <a:pt x="683" y="809"/>
                    </a:lnTo>
                    <a:lnTo>
                      <a:pt x="674" y="831"/>
                    </a:lnTo>
                    <a:lnTo>
                      <a:pt x="661" y="853"/>
                    </a:lnTo>
                    <a:lnTo>
                      <a:pt x="649" y="876"/>
                    </a:lnTo>
                    <a:lnTo>
                      <a:pt x="636" y="900"/>
                    </a:lnTo>
                    <a:lnTo>
                      <a:pt x="621" y="924"/>
                    </a:lnTo>
                    <a:lnTo>
                      <a:pt x="605" y="946"/>
                    </a:lnTo>
                    <a:lnTo>
                      <a:pt x="591" y="968"/>
                    </a:lnTo>
                    <a:lnTo>
                      <a:pt x="573" y="987"/>
                    </a:lnTo>
                    <a:lnTo>
                      <a:pt x="558" y="1005"/>
                    </a:lnTo>
                    <a:lnTo>
                      <a:pt x="542" y="1020"/>
                    </a:lnTo>
                    <a:lnTo>
                      <a:pt x="526" y="1034"/>
                    </a:lnTo>
                    <a:lnTo>
                      <a:pt x="509" y="1042"/>
                    </a:lnTo>
                    <a:lnTo>
                      <a:pt x="494" y="1047"/>
                    </a:lnTo>
                    <a:lnTo>
                      <a:pt x="478" y="1062"/>
                    </a:lnTo>
                    <a:lnTo>
                      <a:pt x="460" y="1079"/>
                    </a:lnTo>
                    <a:lnTo>
                      <a:pt x="437" y="1097"/>
                    </a:lnTo>
                    <a:lnTo>
                      <a:pt x="412" y="1117"/>
                    </a:lnTo>
                    <a:lnTo>
                      <a:pt x="384" y="1136"/>
                    </a:lnTo>
                    <a:lnTo>
                      <a:pt x="355" y="1157"/>
                    </a:lnTo>
                    <a:lnTo>
                      <a:pt x="323" y="1176"/>
                    </a:lnTo>
                    <a:lnTo>
                      <a:pt x="293" y="1197"/>
                    </a:lnTo>
                    <a:lnTo>
                      <a:pt x="260" y="1214"/>
                    </a:lnTo>
                    <a:lnTo>
                      <a:pt x="228" y="1230"/>
                    </a:lnTo>
                    <a:lnTo>
                      <a:pt x="196" y="1243"/>
                    </a:lnTo>
                    <a:lnTo>
                      <a:pt x="167" y="1254"/>
                    </a:lnTo>
                    <a:lnTo>
                      <a:pt x="138" y="1261"/>
                    </a:lnTo>
                    <a:lnTo>
                      <a:pt x="112" y="1265"/>
                    </a:lnTo>
                    <a:lnTo>
                      <a:pt x="89" y="1264"/>
                    </a:lnTo>
                    <a:lnTo>
                      <a:pt x="69" y="1259"/>
                    </a:lnTo>
                    <a:lnTo>
                      <a:pt x="58" y="1261"/>
                    </a:lnTo>
                    <a:lnTo>
                      <a:pt x="47" y="1261"/>
                    </a:lnTo>
                    <a:lnTo>
                      <a:pt x="39" y="1259"/>
                    </a:lnTo>
                    <a:lnTo>
                      <a:pt x="30" y="1257"/>
                    </a:lnTo>
                    <a:lnTo>
                      <a:pt x="22" y="1252"/>
                    </a:lnTo>
                    <a:lnTo>
                      <a:pt x="15" y="1246"/>
                    </a:lnTo>
                    <a:lnTo>
                      <a:pt x="9" y="1239"/>
                    </a:lnTo>
                    <a:lnTo>
                      <a:pt x="6" y="1232"/>
                    </a:lnTo>
                    <a:lnTo>
                      <a:pt x="2" y="1224"/>
                    </a:lnTo>
                    <a:lnTo>
                      <a:pt x="0" y="1215"/>
                    </a:lnTo>
                    <a:lnTo>
                      <a:pt x="0" y="1207"/>
                    </a:lnTo>
                    <a:lnTo>
                      <a:pt x="1" y="1198"/>
                    </a:lnTo>
                    <a:lnTo>
                      <a:pt x="2" y="1189"/>
                    </a:lnTo>
                    <a:lnTo>
                      <a:pt x="7" y="1180"/>
                    </a:lnTo>
                    <a:lnTo>
                      <a:pt x="12" y="1171"/>
                    </a:lnTo>
                    <a:lnTo>
                      <a:pt x="19" y="1164"/>
                    </a:lnTo>
                    <a:lnTo>
                      <a:pt x="25" y="1157"/>
                    </a:lnTo>
                    <a:lnTo>
                      <a:pt x="31" y="1152"/>
                    </a:lnTo>
                    <a:lnTo>
                      <a:pt x="36" y="1146"/>
                    </a:lnTo>
                    <a:lnTo>
                      <a:pt x="42" y="1141"/>
                    </a:lnTo>
                    <a:lnTo>
                      <a:pt x="48" y="1136"/>
                    </a:lnTo>
                    <a:lnTo>
                      <a:pt x="55" y="1131"/>
                    </a:lnTo>
                    <a:lnTo>
                      <a:pt x="59" y="1126"/>
                    </a:lnTo>
                    <a:lnTo>
                      <a:pt x="67" y="1123"/>
                    </a:lnTo>
                    <a:lnTo>
                      <a:pt x="72" y="1119"/>
                    </a:lnTo>
                    <a:lnTo>
                      <a:pt x="78" y="1114"/>
                    </a:lnTo>
                    <a:lnTo>
                      <a:pt x="84" y="1110"/>
                    </a:lnTo>
                    <a:lnTo>
                      <a:pt x="90" y="1107"/>
                    </a:lnTo>
                    <a:lnTo>
                      <a:pt x="96" y="1102"/>
                    </a:lnTo>
                    <a:lnTo>
                      <a:pt x="102" y="1098"/>
                    </a:lnTo>
                    <a:lnTo>
                      <a:pt x="108" y="1095"/>
                    </a:lnTo>
                    <a:lnTo>
                      <a:pt x="117" y="1091"/>
                    </a:lnTo>
                    <a:lnTo>
                      <a:pt x="118" y="1087"/>
                    </a:lnTo>
                    <a:lnTo>
                      <a:pt x="120" y="1085"/>
                    </a:lnTo>
                    <a:lnTo>
                      <a:pt x="125" y="1081"/>
                    </a:lnTo>
                    <a:lnTo>
                      <a:pt x="130" y="1076"/>
                    </a:lnTo>
                    <a:lnTo>
                      <a:pt x="135" y="1070"/>
                    </a:lnTo>
                    <a:lnTo>
                      <a:pt x="141" y="1065"/>
                    </a:lnTo>
                    <a:lnTo>
                      <a:pt x="147" y="1059"/>
                    </a:lnTo>
                    <a:lnTo>
                      <a:pt x="155" y="1053"/>
                    </a:lnTo>
                    <a:lnTo>
                      <a:pt x="161" y="1046"/>
                    </a:lnTo>
                    <a:lnTo>
                      <a:pt x="167" y="1040"/>
                    </a:lnTo>
                    <a:lnTo>
                      <a:pt x="172" y="1034"/>
                    </a:lnTo>
                    <a:lnTo>
                      <a:pt x="179" y="1027"/>
                    </a:lnTo>
                    <a:lnTo>
                      <a:pt x="183" y="1021"/>
                    </a:lnTo>
                    <a:lnTo>
                      <a:pt x="188" y="1018"/>
                    </a:lnTo>
                    <a:lnTo>
                      <a:pt x="193" y="1013"/>
                    </a:lnTo>
                    <a:lnTo>
                      <a:pt x="196" y="1012"/>
                    </a:lnTo>
                    <a:lnTo>
                      <a:pt x="202" y="1004"/>
                    </a:lnTo>
                    <a:lnTo>
                      <a:pt x="208" y="998"/>
                    </a:lnTo>
                    <a:lnTo>
                      <a:pt x="212" y="996"/>
                    </a:lnTo>
                    <a:lnTo>
                      <a:pt x="216" y="994"/>
                    </a:lnTo>
                    <a:lnTo>
                      <a:pt x="221" y="992"/>
                    </a:lnTo>
                    <a:lnTo>
                      <a:pt x="224" y="991"/>
                    </a:lnTo>
                    <a:lnTo>
                      <a:pt x="228" y="990"/>
                    </a:lnTo>
                    <a:lnTo>
                      <a:pt x="233" y="988"/>
                    </a:lnTo>
                    <a:lnTo>
                      <a:pt x="236" y="987"/>
                    </a:lnTo>
                    <a:lnTo>
                      <a:pt x="241" y="988"/>
                    </a:lnTo>
                    <a:lnTo>
                      <a:pt x="245" y="988"/>
                    </a:lnTo>
                    <a:lnTo>
                      <a:pt x="250" y="990"/>
                    </a:lnTo>
                    <a:lnTo>
                      <a:pt x="254" y="991"/>
                    </a:lnTo>
                    <a:lnTo>
                      <a:pt x="258" y="994"/>
                    </a:lnTo>
                    <a:lnTo>
                      <a:pt x="267" y="982"/>
                    </a:lnTo>
                    <a:lnTo>
                      <a:pt x="277" y="965"/>
                    </a:lnTo>
                    <a:lnTo>
                      <a:pt x="285" y="943"/>
                    </a:lnTo>
                    <a:lnTo>
                      <a:pt x="294" y="918"/>
                    </a:lnTo>
                    <a:lnTo>
                      <a:pt x="301" y="887"/>
                    </a:lnTo>
                    <a:lnTo>
                      <a:pt x="309" y="855"/>
                    </a:lnTo>
                    <a:lnTo>
                      <a:pt x="315" y="822"/>
                    </a:lnTo>
                    <a:lnTo>
                      <a:pt x="321" y="787"/>
                    </a:lnTo>
                    <a:lnTo>
                      <a:pt x="323" y="752"/>
                    </a:lnTo>
                    <a:lnTo>
                      <a:pt x="328" y="717"/>
                    </a:lnTo>
                    <a:lnTo>
                      <a:pt x="329" y="684"/>
                    </a:lnTo>
                    <a:lnTo>
                      <a:pt x="332" y="654"/>
                    </a:lnTo>
                    <a:lnTo>
                      <a:pt x="332" y="626"/>
                    </a:lnTo>
                    <a:lnTo>
                      <a:pt x="330" y="601"/>
                    </a:lnTo>
                    <a:lnTo>
                      <a:pt x="328" y="582"/>
                    </a:lnTo>
                    <a:lnTo>
                      <a:pt x="324" y="568"/>
                    </a:lnTo>
                    <a:lnTo>
                      <a:pt x="322" y="561"/>
                    </a:lnTo>
                    <a:lnTo>
                      <a:pt x="319" y="553"/>
                    </a:lnTo>
                    <a:lnTo>
                      <a:pt x="316" y="544"/>
                    </a:lnTo>
                    <a:lnTo>
                      <a:pt x="315" y="536"/>
                    </a:lnTo>
                    <a:lnTo>
                      <a:pt x="311" y="528"/>
                    </a:lnTo>
                    <a:lnTo>
                      <a:pt x="309" y="520"/>
                    </a:lnTo>
                    <a:lnTo>
                      <a:pt x="306" y="511"/>
                    </a:lnTo>
                    <a:lnTo>
                      <a:pt x="305" y="504"/>
                    </a:lnTo>
                    <a:lnTo>
                      <a:pt x="304" y="495"/>
                    </a:lnTo>
                    <a:lnTo>
                      <a:pt x="301" y="488"/>
                    </a:lnTo>
                    <a:lnTo>
                      <a:pt x="300" y="479"/>
                    </a:lnTo>
                    <a:lnTo>
                      <a:pt x="300" y="472"/>
                    </a:lnTo>
                    <a:lnTo>
                      <a:pt x="300" y="464"/>
                    </a:lnTo>
                    <a:lnTo>
                      <a:pt x="301" y="455"/>
                    </a:lnTo>
                    <a:lnTo>
                      <a:pt x="302" y="446"/>
                    </a:lnTo>
                    <a:lnTo>
                      <a:pt x="305" y="439"/>
                    </a:lnTo>
                    <a:lnTo>
                      <a:pt x="312" y="416"/>
                    </a:lnTo>
                    <a:lnTo>
                      <a:pt x="322" y="395"/>
                    </a:lnTo>
                    <a:lnTo>
                      <a:pt x="334" y="377"/>
                    </a:lnTo>
                    <a:lnTo>
                      <a:pt x="348" y="360"/>
                    </a:lnTo>
                    <a:lnTo>
                      <a:pt x="361" y="343"/>
                    </a:lnTo>
                    <a:lnTo>
                      <a:pt x="377" y="327"/>
                    </a:lnTo>
                    <a:lnTo>
                      <a:pt x="394" y="312"/>
                    </a:lnTo>
                    <a:lnTo>
                      <a:pt x="411" y="300"/>
                    </a:lnTo>
                    <a:lnTo>
                      <a:pt x="427" y="285"/>
                    </a:lnTo>
                    <a:lnTo>
                      <a:pt x="444" y="273"/>
                    </a:lnTo>
                    <a:lnTo>
                      <a:pt x="461" y="260"/>
                    </a:lnTo>
                    <a:lnTo>
                      <a:pt x="478" y="247"/>
                    </a:lnTo>
                    <a:lnTo>
                      <a:pt x="493" y="233"/>
                    </a:lnTo>
                    <a:lnTo>
                      <a:pt x="508" y="219"/>
                    </a:lnTo>
                    <a:lnTo>
                      <a:pt x="521" y="205"/>
                    </a:lnTo>
                    <a:lnTo>
                      <a:pt x="534" y="190"/>
                    </a:lnTo>
                    <a:lnTo>
                      <a:pt x="539" y="179"/>
                    </a:lnTo>
                    <a:lnTo>
                      <a:pt x="545" y="168"/>
                    </a:lnTo>
                    <a:lnTo>
                      <a:pt x="551" y="155"/>
                    </a:lnTo>
                    <a:lnTo>
                      <a:pt x="558" y="141"/>
                    </a:lnTo>
                    <a:lnTo>
                      <a:pt x="562" y="127"/>
                    </a:lnTo>
                    <a:lnTo>
                      <a:pt x="569" y="111"/>
                    </a:lnTo>
                    <a:lnTo>
                      <a:pt x="575" y="95"/>
                    </a:lnTo>
                    <a:lnTo>
                      <a:pt x="582" y="81"/>
                    </a:lnTo>
                    <a:lnTo>
                      <a:pt x="588" y="66"/>
                    </a:lnTo>
                    <a:lnTo>
                      <a:pt x="597" y="52"/>
                    </a:lnTo>
                    <a:lnTo>
                      <a:pt x="605" y="39"/>
                    </a:lnTo>
                    <a:lnTo>
                      <a:pt x="615" y="29"/>
                    </a:lnTo>
                    <a:lnTo>
                      <a:pt x="626" y="19"/>
                    </a:lnTo>
                    <a:lnTo>
                      <a:pt x="637" y="13"/>
                    </a:lnTo>
                    <a:lnTo>
                      <a:pt x="649" y="9"/>
                    </a:lnTo>
                    <a:lnTo>
                      <a:pt x="664" y="8"/>
                    </a:lnTo>
                    <a:lnTo>
                      <a:pt x="664" y="8"/>
                    </a:lnTo>
                    <a:close/>
                  </a:path>
                </a:pathLst>
              </a:custGeom>
              <a:solidFill>
                <a:srgbClr val="FFE6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" name="Freeform 66"/>
              <p:cNvSpPr>
                <a:spLocks/>
              </p:cNvSpPr>
              <p:nvPr/>
            </p:nvSpPr>
            <p:spPr bwMode="auto">
              <a:xfrm>
                <a:off x="2317636" y="3741316"/>
                <a:ext cx="127000" cy="273050"/>
              </a:xfrm>
              <a:custGeom>
                <a:avLst/>
                <a:gdLst/>
                <a:ahLst/>
                <a:cxnLst>
                  <a:cxn ang="0">
                    <a:pos x="393" y="65"/>
                  </a:cxn>
                  <a:cxn ang="0">
                    <a:pos x="374" y="147"/>
                  </a:cxn>
                  <a:cxn ang="0">
                    <a:pos x="343" y="226"/>
                  </a:cxn>
                  <a:cxn ang="0">
                    <a:pos x="304" y="304"/>
                  </a:cxn>
                  <a:cxn ang="0">
                    <a:pos x="260" y="382"/>
                  </a:cxn>
                  <a:cxn ang="0">
                    <a:pos x="214" y="460"/>
                  </a:cxn>
                  <a:cxn ang="0">
                    <a:pos x="174" y="538"/>
                  </a:cxn>
                  <a:cxn ang="0">
                    <a:pos x="144" y="618"/>
                  </a:cxn>
                  <a:cxn ang="0">
                    <a:pos x="131" y="665"/>
                  </a:cxn>
                  <a:cxn ang="0">
                    <a:pos x="128" y="681"/>
                  </a:cxn>
                  <a:cxn ang="0">
                    <a:pos x="128" y="696"/>
                  </a:cxn>
                  <a:cxn ang="0">
                    <a:pos x="129" y="710"/>
                  </a:cxn>
                  <a:cxn ang="0">
                    <a:pos x="129" y="725"/>
                  </a:cxn>
                  <a:cxn ang="0">
                    <a:pos x="130" y="741"/>
                  </a:cxn>
                  <a:cxn ang="0">
                    <a:pos x="131" y="756"/>
                  </a:cxn>
                  <a:cxn ang="0">
                    <a:pos x="130" y="770"/>
                  </a:cxn>
                  <a:cxn ang="0">
                    <a:pos x="124" y="793"/>
                  </a:cxn>
                  <a:cxn ang="0">
                    <a:pos x="111" y="815"/>
                  </a:cxn>
                  <a:cxn ang="0">
                    <a:pos x="90" y="830"/>
                  </a:cxn>
                  <a:cxn ang="0">
                    <a:pos x="67" y="835"/>
                  </a:cxn>
                  <a:cxn ang="0">
                    <a:pos x="42" y="830"/>
                  </a:cxn>
                  <a:cxn ang="0">
                    <a:pos x="22" y="818"/>
                  </a:cxn>
                  <a:cxn ang="0">
                    <a:pos x="6" y="798"/>
                  </a:cxn>
                  <a:cxn ang="0">
                    <a:pos x="0" y="771"/>
                  </a:cxn>
                  <a:cxn ang="0">
                    <a:pos x="6" y="704"/>
                  </a:cxn>
                  <a:cxn ang="0">
                    <a:pos x="25" y="616"/>
                  </a:cxn>
                  <a:cxn ang="0">
                    <a:pos x="51" y="543"/>
                  </a:cxn>
                  <a:cxn ang="0">
                    <a:pos x="83" y="479"/>
                  </a:cxn>
                  <a:cxn ang="0">
                    <a:pos x="118" y="419"/>
                  </a:cxn>
                  <a:cxn ang="0">
                    <a:pos x="157" y="359"/>
                  </a:cxn>
                  <a:cxn ang="0">
                    <a:pos x="200" y="294"/>
                  </a:cxn>
                  <a:cxn ang="0">
                    <a:pos x="244" y="222"/>
                  </a:cxn>
                  <a:cxn ang="0">
                    <a:pos x="269" y="170"/>
                  </a:cxn>
                  <a:cxn ang="0">
                    <a:pos x="282" y="151"/>
                  </a:cxn>
                  <a:cxn ang="0">
                    <a:pos x="294" y="133"/>
                  </a:cxn>
                  <a:cxn ang="0">
                    <a:pos x="307" y="115"/>
                  </a:cxn>
                  <a:cxn ang="0">
                    <a:pos x="319" y="97"/>
                  </a:cxn>
                  <a:cxn ang="0">
                    <a:pos x="330" y="77"/>
                  </a:cxn>
                  <a:cxn ang="0">
                    <a:pos x="339" y="56"/>
                  </a:cxn>
                  <a:cxn ang="0">
                    <a:pos x="344" y="36"/>
                  </a:cxn>
                  <a:cxn ang="0">
                    <a:pos x="345" y="18"/>
                  </a:cxn>
                  <a:cxn ang="0">
                    <a:pos x="349" y="9"/>
                  </a:cxn>
                  <a:cxn ang="0">
                    <a:pos x="356" y="3"/>
                  </a:cxn>
                  <a:cxn ang="0">
                    <a:pos x="365" y="0"/>
                  </a:cxn>
                  <a:cxn ang="0">
                    <a:pos x="374" y="0"/>
                  </a:cxn>
                  <a:cxn ang="0">
                    <a:pos x="383" y="3"/>
                  </a:cxn>
                  <a:cxn ang="0">
                    <a:pos x="389" y="9"/>
                  </a:cxn>
                  <a:cxn ang="0">
                    <a:pos x="394" y="18"/>
                  </a:cxn>
                  <a:cxn ang="0">
                    <a:pos x="395" y="25"/>
                  </a:cxn>
                </a:cxnLst>
                <a:rect l="0" t="0" r="r" b="b"/>
                <a:pathLst>
                  <a:path w="395" h="835">
                    <a:moveTo>
                      <a:pt x="395" y="25"/>
                    </a:moveTo>
                    <a:lnTo>
                      <a:pt x="393" y="65"/>
                    </a:lnTo>
                    <a:lnTo>
                      <a:pt x="385" y="106"/>
                    </a:lnTo>
                    <a:lnTo>
                      <a:pt x="374" y="147"/>
                    </a:lnTo>
                    <a:lnTo>
                      <a:pt x="361" y="187"/>
                    </a:lnTo>
                    <a:lnTo>
                      <a:pt x="343" y="226"/>
                    </a:lnTo>
                    <a:lnTo>
                      <a:pt x="324" y="265"/>
                    </a:lnTo>
                    <a:lnTo>
                      <a:pt x="304" y="304"/>
                    </a:lnTo>
                    <a:lnTo>
                      <a:pt x="282" y="343"/>
                    </a:lnTo>
                    <a:lnTo>
                      <a:pt x="260" y="382"/>
                    </a:lnTo>
                    <a:lnTo>
                      <a:pt x="236" y="421"/>
                    </a:lnTo>
                    <a:lnTo>
                      <a:pt x="214" y="460"/>
                    </a:lnTo>
                    <a:lnTo>
                      <a:pt x="195" y="499"/>
                    </a:lnTo>
                    <a:lnTo>
                      <a:pt x="174" y="538"/>
                    </a:lnTo>
                    <a:lnTo>
                      <a:pt x="158" y="577"/>
                    </a:lnTo>
                    <a:lnTo>
                      <a:pt x="144" y="618"/>
                    </a:lnTo>
                    <a:lnTo>
                      <a:pt x="133" y="659"/>
                    </a:lnTo>
                    <a:lnTo>
                      <a:pt x="131" y="665"/>
                    </a:lnTo>
                    <a:lnTo>
                      <a:pt x="129" y="674"/>
                    </a:lnTo>
                    <a:lnTo>
                      <a:pt x="128" y="681"/>
                    </a:lnTo>
                    <a:lnTo>
                      <a:pt x="128" y="688"/>
                    </a:lnTo>
                    <a:lnTo>
                      <a:pt x="128" y="696"/>
                    </a:lnTo>
                    <a:lnTo>
                      <a:pt x="128" y="703"/>
                    </a:lnTo>
                    <a:lnTo>
                      <a:pt x="129" y="710"/>
                    </a:lnTo>
                    <a:lnTo>
                      <a:pt x="129" y="719"/>
                    </a:lnTo>
                    <a:lnTo>
                      <a:pt x="129" y="725"/>
                    </a:lnTo>
                    <a:lnTo>
                      <a:pt x="130" y="732"/>
                    </a:lnTo>
                    <a:lnTo>
                      <a:pt x="130" y="741"/>
                    </a:lnTo>
                    <a:lnTo>
                      <a:pt x="131" y="748"/>
                    </a:lnTo>
                    <a:lnTo>
                      <a:pt x="131" y="756"/>
                    </a:lnTo>
                    <a:lnTo>
                      <a:pt x="131" y="763"/>
                    </a:lnTo>
                    <a:lnTo>
                      <a:pt x="130" y="770"/>
                    </a:lnTo>
                    <a:lnTo>
                      <a:pt x="129" y="779"/>
                    </a:lnTo>
                    <a:lnTo>
                      <a:pt x="124" y="793"/>
                    </a:lnTo>
                    <a:lnTo>
                      <a:pt x="118" y="806"/>
                    </a:lnTo>
                    <a:lnTo>
                      <a:pt x="111" y="815"/>
                    </a:lnTo>
                    <a:lnTo>
                      <a:pt x="101" y="824"/>
                    </a:lnTo>
                    <a:lnTo>
                      <a:pt x="90" y="830"/>
                    </a:lnTo>
                    <a:lnTo>
                      <a:pt x="78" y="833"/>
                    </a:lnTo>
                    <a:lnTo>
                      <a:pt x="67" y="835"/>
                    </a:lnTo>
                    <a:lnTo>
                      <a:pt x="55" y="834"/>
                    </a:lnTo>
                    <a:lnTo>
                      <a:pt x="42" y="830"/>
                    </a:lnTo>
                    <a:lnTo>
                      <a:pt x="33" y="825"/>
                    </a:lnTo>
                    <a:lnTo>
                      <a:pt x="22" y="818"/>
                    </a:lnTo>
                    <a:lnTo>
                      <a:pt x="14" y="809"/>
                    </a:lnTo>
                    <a:lnTo>
                      <a:pt x="6" y="798"/>
                    </a:lnTo>
                    <a:lnTo>
                      <a:pt x="1" y="786"/>
                    </a:lnTo>
                    <a:lnTo>
                      <a:pt x="0" y="771"/>
                    </a:lnTo>
                    <a:lnTo>
                      <a:pt x="0" y="756"/>
                    </a:lnTo>
                    <a:lnTo>
                      <a:pt x="6" y="704"/>
                    </a:lnTo>
                    <a:lnTo>
                      <a:pt x="15" y="659"/>
                    </a:lnTo>
                    <a:lnTo>
                      <a:pt x="25" y="616"/>
                    </a:lnTo>
                    <a:lnTo>
                      <a:pt x="37" y="579"/>
                    </a:lnTo>
                    <a:lnTo>
                      <a:pt x="51" y="543"/>
                    </a:lnTo>
                    <a:lnTo>
                      <a:pt x="65" y="510"/>
                    </a:lnTo>
                    <a:lnTo>
                      <a:pt x="83" y="479"/>
                    </a:lnTo>
                    <a:lnTo>
                      <a:pt x="100" y="449"/>
                    </a:lnTo>
                    <a:lnTo>
                      <a:pt x="118" y="419"/>
                    </a:lnTo>
                    <a:lnTo>
                      <a:pt x="138" y="389"/>
                    </a:lnTo>
                    <a:lnTo>
                      <a:pt x="157" y="359"/>
                    </a:lnTo>
                    <a:lnTo>
                      <a:pt x="179" y="328"/>
                    </a:lnTo>
                    <a:lnTo>
                      <a:pt x="200" y="294"/>
                    </a:lnTo>
                    <a:lnTo>
                      <a:pt x="222" y="259"/>
                    </a:lnTo>
                    <a:lnTo>
                      <a:pt x="244" y="222"/>
                    </a:lnTo>
                    <a:lnTo>
                      <a:pt x="266" y="181"/>
                    </a:lnTo>
                    <a:lnTo>
                      <a:pt x="269" y="170"/>
                    </a:lnTo>
                    <a:lnTo>
                      <a:pt x="276" y="161"/>
                    </a:lnTo>
                    <a:lnTo>
                      <a:pt x="282" y="151"/>
                    </a:lnTo>
                    <a:lnTo>
                      <a:pt x="288" y="142"/>
                    </a:lnTo>
                    <a:lnTo>
                      <a:pt x="294" y="133"/>
                    </a:lnTo>
                    <a:lnTo>
                      <a:pt x="301" y="123"/>
                    </a:lnTo>
                    <a:lnTo>
                      <a:pt x="307" y="115"/>
                    </a:lnTo>
                    <a:lnTo>
                      <a:pt x="313" y="106"/>
                    </a:lnTo>
                    <a:lnTo>
                      <a:pt x="319" y="97"/>
                    </a:lnTo>
                    <a:lnTo>
                      <a:pt x="326" y="87"/>
                    </a:lnTo>
                    <a:lnTo>
                      <a:pt x="330" y="77"/>
                    </a:lnTo>
                    <a:lnTo>
                      <a:pt x="335" y="67"/>
                    </a:lnTo>
                    <a:lnTo>
                      <a:pt x="339" y="56"/>
                    </a:lnTo>
                    <a:lnTo>
                      <a:pt x="343" y="46"/>
                    </a:lnTo>
                    <a:lnTo>
                      <a:pt x="344" y="36"/>
                    </a:lnTo>
                    <a:lnTo>
                      <a:pt x="345" y="25"/>
                    </a:lnTo>
                    <a:lnTo>
                      <a:pt x="345" y="18"/>
                    </a:lnTo>
                    <a:lnTo>
                      <a:pt x="346" y="14"/>
                    </a:lnTo>
                    <a:lnTo>
                      <a:pt x="349" y="9"/>
                    </a:lnTo>
                    <a:lnTo>
                      <a:pt x="352" y="6"/>
                    </a:lnTo>
                    <a:lnTo>
                      <a:pt x="356" y="3"/>
                    </a:lnTo>
                    <a:lnTo>
                      <a:pt x="360" y="1"/>
                    </a:lnTo>
                    <a:lnTo>
                      <a:pt x="365" y="0"/>
                    </a:lnTo>
                    <a:lnTo>
                      <a:pt x="370" y="0"/>
                    </a:lnTo>
                    <a:lnTo>
                      <a:pt x="374" y="0"/>
                    </a:lnTo>
                    <a:lnTo>
                      <a:pt x="379" y="1"/>
                    </a:lnTo>
                    <a:lnTo>
                      <a:pt x="383" y="3"/>
                    </a:lnTo>
                    <a:lnTo>
                      <a:pt x="387" y="6"/>
                    </a:lnTo>
                    <a:lnTo>
                      <a:pt x="389" y="9"/>
                    </a:lnTo>
                    <a:lnTo>
                      <a:pt x="393" y="14"/>
                    </a:lnTo>
                    <a:lnTo>
                      <a:pt x="394" y="18"/>
                    </a:lnTo>
                    <a:lnTo>
                      <a:pt x="395" y="25"/>
                    </a:lnTo>
                    <a:lnTo>
                      <a:pt x="395" y="2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" name="Freeform 67"/>
              <p:cNvSpPr>
                <a:spLocks/>
              </p:cNvSpPr>
              <p:nvPr/>
            </p:nvSpPr>
            <p:spPr bwMode="auto">
              <a:xfrm>
                <a:off x="2123961" y="3512716"/>
                <a:ext cx="311150" cy="485775"/>
              </a:xfrm>
              <a:custGeom>
                <a:avLst/>
                <a:gdLst/>
                <a:ahLst/>
                <a:cxnLst>
                  <a:cxn ang="0">
                    <a:pos x="156" y="1371"/>
                  </a:cxn>
                  <a:cxn ang="0">
                    <a:pos x="166" y="1350"/>
                  </a:cxn>
                  <a:cxn ang="0">
                    <a:pos x="177" y="1331"/>
                  </a:cxn>
                  <a:cxn ang="0">
                    <a:pos x="187" y="1311"/>
                  </a:cxn>
                  <a:cxn ang="0">
                    <a:pos x="213" y="1173"/>
                  </a:cxn>
                  <a:cxn ang="0">
                    <a:pos x="181" y="1006"/>
                  </a:cxn>
                  <a:cxn ang="0">
                    <a:pos x="111" y="845"/>
                  </a:cxn>
                  <a:cxn ang="0">
                    <a:pos x="40" y="690"/>
                  </a:cxn>
                  <a:cxn ang="0">
                    <a:pos x="5" y="546"/>
                  </a:cxn>
                  <a:cxn ang="0">
                    <a:pos x="5" y="401"/>
                  </a:cxn>
                  <a:cxn ang="0">
                    <a:pos x="43" y="263"/>
                  </a:cxn>
                  <a:cxn ang="0">
                    <a:pos x="123" y="146"/>
                  </a:cxn>
                  <a:cxn ang="0">
                    <a:pos x="293" y="33"/>
                  </a:cxn>
                  <a:cxn ang="0">
                    <a:pos x="506" y="0"/>
                  </a:cxn>
                  <a:cxn ang="0">
                    <a:pos x="711" y="55"/>
                  </a:cxn>
                  <a:cxn ang="0">
                    <a:pos x="872" y="200"/>
                  </a:cxn>
                  <a:cxn ang="0">
                    <a:pos x="948" y="366"/>
                  </a:cxn>
                  <a:cxn ang="0">
                    <a:pos x="975" y="530"/>
                  </a:cxn>
                  <a:cxn ang="0">
                    <a:pos x="960" y="694"/>
                  </a:cxn>
                  <a:cxn ang="0">
                    <a:pos x="909" y="853"/>
                  </a:cxn>
                  <a:cxn ang="0">
                    <a:pos x="828" y="995"/>
                  </a:cxn>
                  <a:cxn ang="0">
                    <a:pos x="749" y="1117"/>
                  </a:cxn>
                  <a:cxn ang="0">
                    <a:pos x="688" y="1243"/>
                  </a:cxn>
                  <a:cxn ang="0">
                    <a:pos x="656" y="1394"/>
                  </a:cxn>
                  <a:cxn ang="0">
                    <a:pos x="647" y="1459"/>
                  </a:cxn>
                  <a:cxn ang="0">
                    <a:pos x="627" y="1471"/>
                  </a:cxn>
                  <a:cxn ang="0">
                    <a:pos x="600" y="1467"/>
                  </a:cxn>
                  <a:cxn ang="0">
                    <a:pos x="585" y="1447"/>
                  </a:cxn>
                  <a:cxn ang="0">
                    <a:pos x="597" y="1304"/>
                  </a:cxn>
                  <a:cxn ang="0">
                    <a:pos x="647" y="1160"/>
                  </a:cxn>
                  <a:cxn ang="0">
                    <a:pos x="723" y="1033"/>
                  </a:cxn>
                  <a:cxn ang="0">
                    <a:pos x="810" y="897"/>
                  </a:cxn>
                  <a:cxn ang="0">
                    <a:pos x="901" y="614"/>
                  </a:cxn>
                  <a:cxn ang="0">
                    <a:pos x="852" y="299"/>
                  </a:cxn>
                  <a:cxn ang="0">
                    <a:pos x="666" y="87"/>
                  </a:cxn>
                  <a:cxn ang="0">
                    <a:pos x="365" y="72"/>
                  </a:cxn>
                  <a:cxn ang="0">
                    <a:pos x="175" y="178"/>
                  </a:cxn>
                  <a:cxn ang="0">
                    <a:pos x="89" y="301"/>
                  </a:cxn>
                  <a:cxn ang="0">
                    <a:pos x="53" y="443"/>
                  </a:cxn>
                  <a:cxn ang="0">
                    <a:pos x="64" y="600"/>
                  </a:cxn>
                  <a:cxn ang="0">
                    <a:pos x="93" y="696"/>
                  </a:cxn>
                  <a:cxn ang="0">
                    <a:pos x="125" y="770"/>
                  </a:cxn>
                  <a:cxn ang="0">
                    <a:pos x="159" y="844"/>
                  </a:cxn>
                  <a:cxn ang="0">
                    <a:pos x="189" y="918"/>
                  </a:cxn>
                  <a:cxn ang="0">
                    <a:pos x="219" y="1018"/>
                  </a:cxn>
                  <a:cxn ang="0">
                    <a:pos x="238" y="1144"/>
                  </a:cxn>
                  <a:cxn ang="0">
                    <a:pos x="232" y="1268"/>
                  </a:cxn>
                  <a:cxn ang="0">
                    <a:pos x="188" y="1377"/>
                  </a:cxn>
                  <a:cxn ang="0">
                    <a:pos x="156" y="1403"/>
                  </a:cxn>
                  <a:cxn ang="0">
                    <a:pos x="149" y="1390"/>
                  </a:cxn>
                </a:cxnLst>
                <a:rect l="0" t="0" r="r" b="b"/>
                <a:pathLst>
                  <a:path w="975" h="1472">
                    <a:moveTo>
                      <a:pt x="150" y="1387"/>
                    </a:moveTo>
                    <a:lnTo>
                      <a:pt x="152" y="1381"/>
                    </a:lnTo>
                    <a:lnTo>
                      <a:pt x="154" y="1376"/>
                    </a:lnTo>
                    <a:lnTo>
                      <a:pt x="156" y="1371"/>
                    </a:lnTo>
                    <a:lnTo>
                      <a:pt x="159" y="1366"/>
                    </a:lnTo>
                    <a:lnTo>
                      <a:pt x="161" y="1361"/>
                    </a:lnTo>
                    <a:lnTo>
                      <a:pt x="164" y="1356"/>
                    </a:lnTo>
                    <a:lnTo>
                      <a:pt x="166" y="1350"/>
                    </a:lnTo>
                    <a:lnTo>
                      <a:pt x="170" y="1347"/>
                    </a:lnTo>
                    <a:lnTo>
                      <a:pt x="172" y="1340"/>
                    </a:lnTo>
                    <a:lnTo>
                      <a:pt x="176" y="1337"/>
                    </a:lnTo>
                    <a:lnTo>
                      <a:pt x="177" y="1331"/>
                    </a:lnTo>
                    <a:lnTo>
                      <a:pt x="181" y="1327"/>
                    </a:lnTo>
                    <a:lnTo>
                      <a:pt x="183" y="1321"/>
                    </a:lnTo>
                    <a:lnTo>
                      <a:pt x="186" y="1316"/>
                    </a:lnTo>
                    <a:lnTo>
                      <a:pt x="187" y="1311"/>
                    </a:lnTo>
                    <a:lnTo>
                      <a:pt x="191" y="1306"/>
                    </a:lnTo>
                    <a:lnTo>
                      <a:pt x="203" y="1261"/>
                    </a:lnTo>
                    <a:lnTo>
                      <a:pt x="210" y="1217"/>
                    </a:lnTo>
                    <a:lnTo>
                      <a:pt x="213" y="1173"/>
                    </a:lnTo>
                    <a:lnTo>
                      <a:pt x="210" y="1132"/>
                    </a:lnTo>
                    <a:lnTo>
                      <a:pt x="204" y="1088"/>
                    </a:lnTo>
                    <a:lnTo>
                      <a:pt x="194" y="1048"/>
                    </a:lnTo>
                    <a:lnTo>
                      <a:pt x="181" y="1006"/>
                    </a:lnTo>
                    <a:lnTo>
                      <a:pt x="166" y="966"/>
                    </a:lnTo>
                    <a:lnTo>
                      <a:pt x="148" y="924"/>
                    </a:lnTo>
                    <a:lnTo>
                      <a:pt x="130" y="885"/>
                    </a:lnTo>
                    <a:lnTo>
                      <a:pt x="111" y="845"/>
                    </a:lnTo>
                    <a:lnTo>
                      <a:pt x="92" y="806"/>
                    </a:lnTo>
                    <a:lnTo>
                      <a:pt x="73" y="767"/>
                    </a:lnTo>
                    <a:lnTo>
                      <a:pt x="56" y="728"/>
                    </a:lnTo>
                    <a:lnTo>
                      <a:pt x="40" y="690"/>
                    </a:lnTo>
                    <a:lnTo>
                      <a:pt x="28" y="652"/>
                    </a:lnTo>
                    <a:lnTo>
                      <a:pt x="17" y="617"/>
                    </a:lnTo>
                    <a:lnTo>
                      <a:pt x="10" y="581"/>
                    </a:lnTo>
                    <a:lnTo>
                      <a:pt x="5" y="546"/>
                    </a:lnTo>
                    <a:lnTo>
                      <a:pt x="1" y="509"/>
                    </a:lnTo>
                    <a:lnTo>
                      <a:pt x="0" y="473"/>
                    </a:lnTo>
                    <a:lnTo>
                      <a:pt x="1" y="436"/>
                    </a:lnTo>
                    <a:lnTo>
                      <a:pt x="5" y="401"/>
                    </a:lnTo>
                    <a:lnTo>
                      <a:pt x="11" y="365"/>
                    </a:lnTo>
                    <a:lnTo>
                      <a:pt x="20" y="330"/>
                    </a:lnTo>
                    <a:lnTo>
                      <a:pt x="31" y="297"/>
                    </a:lnTo>
                    <a:lnTo>
                      <a:pt x="43" y="263"/>
                    </a:lnTo>
                    <a:lnTo>
                      <a:pt x="60" y="231"/>
                    </a:lnTo>
                    <a:lnTo>
                      <a:pt x="78" y="200"/>
                    </a:lnTo>
                    <a:lnTo>
                      <a:pt x="99" y="172"/>
                    </a:lnTo>
                    <a:lnTo>
                      <a:pt x="123" y="146"/>
                    </a:lnTo>
                    <a:lnTo>
                      <a:pt x="150" y="120"/>
                    </a:lnTo>
                    <a:lnTo>
                      <a:pt x="196" y="86"/>
                    </a:lnTo>
                    <a:lnTo>
                      <a:pt x="243" y="56"/>
                    </a:lnTo>
                    <a:lnTo>
                      <a:pt x="293" y="33"/>
                    </a:lnTo>
                    <a:lnTo>
                      <a:pt x="346" y="17"/>
                    </a:lnTo>
                    <a:lnTo>
                      <a:pt x="398" y="5"/>
                    </a:lnTo>
                    <a:lnTo>
                      <a:pt x="452" y="0"/>
                    </a:lnTo>
                    <a:lnTo>
                      <a:pt x="506" y="0"/>
                    </a:lnTo>
                    <a:lnTo>
                      <a:pt x="559" y="6"/>
                    </a:lnTo>
                    <a:lnTo>
                      <a:pt x="612" y="16"/>
                    </a:lnTo>
                    <a:lnTo>
                      <a:pt x="663" y="33"/>
                    </a:lnTo>
                    <a:lnTo>
                      <a:pt x="711" y="55"/>
                    </a:lnTo>
                    <a:lnTo>
                      <a:pt x="757" y="83"/>
                    </a:lnTo>
                    <a:lnTo>
                      <a:pt x="799" y="116"/>
                    </a:lnTo>
                    <a:lnTo>
                      <a:pt x="838" y="155"/>
                    </a:lnTo>
                    <a:lnTo>
                      <a:pt x="872" y="200"/>
                    </a:lnTo>
                    <a:lnTo>
                      <a:pt x="901" y="250"/>
                    </a:lnTo>
                    <a:lnTo>
                      <a:pt x="918" y="287"/>
                    </a:lnTo>
                    <a:lnTo>
                      <a:pt x="934" y="327"/>
                    </a:lnTo>
                    <a:lnTo>
                      <a:pt x="948" y="366"/>
                    </a:lnTo>
                    <a:lnTo>
                      <a:pt x="959" y="408"/>
                    </a:lnTo>
                    <a:lnTo>
                      <a:pt x="966" y="447"/>
                    </a:lnTo>
                    <a:lnTo>
                      <a:pt x="971" y="488"/>
                    </a:lnTo>
                    <a:lnTo>
                      <a:pt x="975" y="530"/>
                    </a:lnTo>
                    <a:lnTo>
                      <a:pt x="975" y="571"/>
                    </a:lnTo>
                    <a:lnTo>
                      <a:pt x="972" y="612"/>
                    </a:lnTo>
                    <a:lnTo>
                      <a:pt x="968" y="653"/>
                    </a:lnTo>
                    <a:lnTo>
                      <a:pt x="960" y="694"/>
                    </a:lnTo>
                    <a:lnTo>
                      <a:pt x="951" y="735"/>
                    </a:lnTo>
                    <a:lnTo>
                      <a:pt x="939" y="774"/>
                    </a:lnTo>
                    <a:lnTo>
                      <a:pt x="924" y="814"/>
                    </a:lnTo>
                    <a:lnTo>
                      <a:pt x="909" y="853"/>
                    </a:lnTo>
                    <a:lnTo>
                      <a:pt x="890" y="891"/>
                    </a:lnTo>
                    <a:lnTo>
                      <a:pt x="870" y="928"/>
                    </a:lnTo>
                    <a:lnTo>
                      <a:pt x="849" y="963"/>
                    </a:lnTo>
                    <a:lnTo>
                      <a:pt x="828" y="995"/>
                    </a:lnTo>
                    <a:lnTo>
                      <a:pt x="807" y="1027"/>
                    </a:lnTo>
                    <a:lnTo>
                      <a:pt x="786" y="1057"/>
                    </a:lnTo>
                    <a:lnTo>
                      <a:pt x="767" y="1088"/>
                    </a:lnTo>
                    <a:lnTo>
                      <a:pt x="749" y="1117"/>
                    </a:lnTo>
                    <a:lnTo>
                      <a:pt x="732" y="1148"/>
                    </a:lnTo>
                    <a:lnTo>
                      <a:pt x="714" y="1178"/>
                    </a:lnTo>
                    <a:lnTo>
                      <a:pt x="700" y="1210"/>
                    </a:lnTo>
                    <a:lnTo>
                      <a:pt x="688" y="1243"/>
                    </a:lnTo>
                    <a:lnTo>
                      <a:pt x="677" y="1277"/>
                    </a:lnTo>
                    <a:lnTo>
                      <a:pt x="667" y="1314"/>
                    </a:lnTo>
                    <a:lnTo>
                      <a:pt x="661" y="1353"/>
                    </a:lnTo>
                    <a:lnTo>
                      <a:pt x="656" y="1394"/>
                    </a:lnTo>
                    <a:lnTo>
                      <a:pt x="655" y="1439"/>
                    </a:lnTo>
                    <a:lnTo>
                      <a:pt x="653" y="1447"/>
                    </a:lnTo>
                    <a:lnTo>
                      <a:pt x="652" y="1454"/>
                    </a:lnTo>
                    <a:lnTo>
                      <a:pt x="647" y="1459"/>
                    </a:lnTo>
                    <a:lnTo>
                      <a:pt x="644" y="1464"/>
                    </a:lnTo>
                    <a:lnTo>
                      <a:pt x="638" y="1467"/>
                    </a:lnTo>
                    <a:lnTo>
                      <a:pt x="633" y="1470"/>
                    </a:lnTo>
                    <a:lnTo>
                      <a:pt x="627" y="1471"/>
                    </a:lnTo>
                    <a:lnTo>
                      <a:pt x="620" y="1472"/>
                    </a:lnTo>
                    <a:lnTo>
                      <a:pt x="613" y="1471"/>
                    </a:lnTo>
                    <a:lnTo>
                      <a:pt x="606" y="1470"/>
                    </a:lnTo>
                    <a:lnTo>
                      <a:pt x="600" y="1467"/>
                    </a:lnTo>
                    <a:lnTo>
                      <a:pt x="596" y="1464"/>
                    </a:lnTo>
                    <a:lnTo>
                      <a:pt x="591" y="1459"/>
                    </a:lnTo>
                    <a:lnTo>
                      <a:pt x="587" y="1454"/>
                    </a:lnTo>
                    <a:lnTo>
                      <a:pt x="585" y="1447"/>
                    </a:lnTo>
                    <a:lnTo>
                      <a:pt x="585" y="1439"/>
                    </a:lnTo>
                    <a:lnTo>
                      <a:pt x="586" y="1390"/>
                    </a:lnTo>
                    <a:lnTo>
                      <a:pt x="591" y="1345"/>
                    </a:lnTo>
                    <a:lnTo>
                      <a:pt x="597" y="1304"/>
                    </a:lnTo>
                    <a:lnTo>
                      <a:pt x="607" y="1265"/>
                    </a:lnTo>
                    <a:lnTo>
                      <a:pt x="619" y="1228"/>
                    </a:lnTo>
                    <a:lnTo>
                      <a:pt x="633" y="1194"/>
                    </a:lnTo>
                    <a:lnTo>
                      <a:pt x="647" y="1160"/>
                    </a:lnTo>
                    <a:lnTo>
                      <a:pt x="666" y="1128"/>
                    </a:lnTo>
                    <a:lnTo>
                      <a:pt x="683" y="1096"/>
                    </a:lnTo>
                    <a:lnTo>
                      <a:pt x="702" y="1066"/>
                    </a:lnTo>
                    <a:lnTo>
                      <a:pt x="723" y="1033"/>
                    </a:lnTo>
                    <a:lnTo>
                      <a:pt x="744" y="1002"/>
                    </a:lnTo>
                    <a:lnTo>
                      <a:pt x="766" y="968"/>
                    </a:lnTo>
                    <a:lnTo>
                      <a:pt x="788" y="934"/>
                    </a:lnTo>
                    <a:lnTo>
                      <a:pt x="810" y="897"/>
                    </a:lnTo>
                    <a:lnTo>
                      <a:pt x="830" y="858"/>
                    </a:lnTo>
                    <a:lnTo>
                      <a:pt x="865" y="778"/>
                    </a:lnTo>
                    <a:lnTo>
                      <a:pt x="889" y="697"/>
                    </a:lnTo>
                    <a:lnTo>
                      <a:pt x="901" y="614"/>
                    </a:lnTo>
                    <a:lnTo>
                      <a:pt x="904" y="531"/>
                    </a:lnTo>
                    <a:lnTo>
                      <a:pt x="895" y="451"/>
                    </a:lnTo>
                    <a:lnTo>
                      <a:pt x="879" y="373"/>
                    </a:lnTo>
                    <a:lnTo>
                      <a:pt x="852" y="299"/>
                    </a:lnTo>
                    <a:lnTo>
                      <a:pt x="818" y="233"/>
                    </a:lnTo>
                    <a:lnTo>
                      <a:pt x="774" y="175"/>
                    </a:lnTo>
                    <a:lnTo>
                      <a:pt x="724" y="125"/>
                    </a:lnTo>
                    <a:lnTo>
                      <a:pt x="666" y="87"/>
                    </a:lnTo>
                    <a:lnTo>
                      <a:pt x="600" y="61"/>
                    </a:lnTo>
                    <a:lnTo>
                      <a:pt x="528" y="48"/>
                    </a:lnTo>
                    <a:lnTo>
                      <a:pt x="449" y="52"/>
                    </a:lnTo>
                    <a:lnTo>
                      <a:pt x="365" y="72"/>
                    </a:lnTo>
                    <a:lnTo>
                      <a:pt x="276" y="111"/>
                    </a:lnTo>
                    <a:lnTo>
                      <a:pt x="238" y="131"/>
                    </a:lnTo>
                    <a:lnTo>
                      <a:pt x="205" y="154"/>
                    </a:lnTo>
                    <a:lnTo>
                      <a:pt x="175" y="178"/>
                    </a:lnTo>
                    <a:lnTo>
                      <a:pt x="149" y="207"/>
                    </a:lnTo>
                    <a:lnTo>
                      <a:pt x="126" y="236"/>
                    </a:lnTo>
                    <a:lnTo>
                      <a:pt x="106" y="268"/>
                    </a:lnTo>
                    <a:lnTo>
                      <a:pt x="89" y="301"/>
                    </a:lnTo>
                    <a:lnTo>
                      <a:pt x="76" y="335"/>
                    </a:lnTo>
                    <a:lnTo>
                      <a:pt x="65" y="369"/>
                    </a:lnTo>
                    <a:lnTo>
                      <a:pt x="58" y="407"/>
                    </a:lnTo>
                    <a:lnTo>
                      <a:pt x="53" y="443"/>
                    </a:lnTo>
                    <a:lnTo>
                      <a:pt x="51" y="482"/>
                    </a:lnTo>
                    <a:lnTo>
                      <a:pt x="53" y="520"/>
                    </a:lnTo>
                    <a:lnTo>
                      <a:pt x="56" y="559"/>
                    </a:lnTo>
                    <a:lnTo>
                      <a:pt x="64" y="600"/>
                    </a:lnTo>
                    <a:lnTo>
                      <a:pt x="75" y="639"/>
                    </a:lnTo>
                    <a:lnTo>
                      <a:pt x="80" y="658"/>
                    </a:lnTo>
                    <a:lnTo>
                      <a:pt x="86" y="676"/>
                    </a:lnTo>
                    <a:lnTo>
                      <a:pt x="93" y="696"/>
                    </a:lnTo>
                    <a:lnTo>
                      <a:pt x="101" y="714"/>
                    </a:lnTo>
                    <a:lnTo>
                      <a:pt x="109" y="733"/>
                    </a:lnTo>
                    <a:lnTo>
                      <a:pt x="117" y="752"/>
                    </a:lnTo>
                    <a:lnTo>
                      <a:pt x="125" y="770"/>
                    </a:lnTo>
                    <a:lnTo>
                      <a:pt x="134" y="789"/>
                    </a:lnTo>
                    <a:lnTo>
                      <a:pt x="142" y="806"/>
                    </a:lnTo>
                    <a:lnTo>
                      <a:pt x="150" y="825"/>
                    </a:lnTo>
                    <a:lnTo>
                      <a:pt x="159" y="844"/>
                    </a:lnTo>
                    <a:lnTo>
                      <a:pt x="167" y="862"/>
                    </a:lnTo>
                    <a:lnTo>
                      <a:pt x="175" y="880"/>
                    </a:lnTo>
                    <a:lnTo>
                      <a:pt x="182" y="899"/>
                    </a:lnTo>
                    <a:lnTo>
                      <a:pt x="189" y="918"/>
                    </a:lnTo>
                    <a:lnTo>
                      <a:pt x="197" y="938"/>
                    </a:lnTo>
                    <a:lnTo>
                      <a:pt x="204" y="963"/>
                    </a:lnTo>
                    <a:lnTo>
                      <a:pt x="213" y="990"/>
                    </a:lnTo>
                    <a:lnTo>
                      <a:pt x="219" y="1018"/>
                    </a:lnTo>
                    <a:lnTo>
                      <a:pt x="226" y="1049"/>
                    </a:lnTo>
                    <a:lnTo>
                      <a:pt x="231" y="1079"/>
                    </a:lnTo>
                    <a:lnTo>
                      <a:pt x="236" y="1111"/>
                    </a:lnTo>
                    <a:lnTo>
                      <a:pt x="238" y="1144"/>
                    </a:lnTo>
                    <a:lnTo>
                      <a:pt x="241" y="1176"/>
                    </a:lnTo>
                    <a:lnTo>
                      <a:pt x="239" y="1207"/>
                    </a:lnTo>
                    <a:lnTo>
                      <a:pt x="237" y="1239"/>
                    </a:lnTo>
                    <a:lnTo>
                      <a:pt x="232" y="1268"/>
                    </a:lnTo>
                    <a:lnTo>
                      <a:pt x="226" y="1299"/>
                    </a:lnTo>
                    <a:lnTo>
                      <a:pt x="216" y="1327"/>
                    </a:lnTo>
                    <a:lnTo>
                      <a:pt x="204" y="1354"/>
                    </a:lnTo>
                    <a:lnTo>
                      <a:pt x="188" y="1377"/>
                    </a:lnTo>
                    <a:lnTo>
                      <a:pt x="170" y="1400"/>
                    </a:lnTo>
                    <a:lnTo>
                      <a:pt x="165" y="1401"/>
                    </a:lnTo>
                    <a:lnTo>
                      <a:pt x="160" y="1404"/>
                    </a:lnTo>
                    <a:lnTo>
                      <a:pt x="156" y="1403"/>
                    </a:lnTo>
                    <a:lnTo>
                      <a:pt x="154" y="1401"/>
                    </a:lnTo>
                    <a:lnTo>
                      <a:pt x="152" y="1399"/>
                    </a:lnTo>
                    <a:lnTo>
                      <a:pt x="149" y="1395"/>
                    </a:lnTo>
                    <a:lnTo>
                      <a:pt x="149" y="1390"/>
                    </a:lnTo>
                    <a:lnTo>
                      <a:pt x="150" y="1387"/>
                    </a:lnTo>
                    <a:lnTo>
                      <a:pt x="150" y="13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" name="Freeform 68"/>
              <p:cNvSpPr>
                <a:spLocks/>
              </p:cNvSpPr>
              <p:nvPr/>
            </p:nvSpPr>
            <p:spPr bwMode="auto">
              <a:xfrm>
                <a:off x="2150948" y="3963566"/>
                <a:ext cx="193675" cy="71437"/>
              </a:xfrm>
              <a:custGeom>
                <a:avLst/>
                <a:gdLst/>
                <a:ahLst/>
                <a:cxnLst>
                  <a:cxn ang="0">
                    <a:pos x="67" y="42"/>
                  </a:cxn>
                  <a:cxn ang="0">
                    <a:pos x="44" y="72"/>
                  </a:cxn>
                  <a:cxn ang="0">
                    <a:pos x="49" y="100"/>
                  </a:cxn>
                  <a:cxn ang="0">
                    <a:pos x="73" y="125"/>
                  </a:cxn>
                  <a:cxn ang="0">
                    <a:pos x="113" y="144"/>
                  </a:cxn>
                  <a:cxn ang="0">
                    <a:pos x="159" y="160"/>
                  </a:cxn>
                  <a:cxn ang="0">
                    <a:pos x="209" y="170"/>
                  </a:cxn>
                  <a:cxn ang="0">
                    <a:pos x="254" y="176"/>
                  </a:cxn>
                  <a:cxn ang="0">
                    <a:pos x="283" y="175"/>
                  </a:cxn>
                  <a:cxn ang="0">
                    <a:pos x="305" y="172"/>
                  </a:cxn>
                  <a:cxn ang="0">
                    <a:pos x="327" y="169"/>
                  </a:cxn>
                  <a:cxn ang="0">
                    <a:pos x="349" y="165"/>
                  </a:cxn>
                  <a:cxn ang="0">
                    <a:pos x="370" y="161"/>
                  </a:cxn>
                  <a:cxn ang="0">
                    <a:pos x="392" y="156"/>
                  </a:cxn>
                  <a:cxn ang="0">
                    <a:pos x="413" y="153"/>
                  </a:cxn>
                  <a:cxn ang="0">
                    <a:pos x="435" y="149"/>
                  </a:cxn>
                  <a:cxn ang="0">
                    <a:pos x="457" y="143"/>
                  </a:cxn>
                  <a:cxn ang="0">
                    <a:pos x="476" y="138"/>
                  </a:cxn>
                  <a:cxn ang="0">
                    <a:pos x="492" y="132"/>
                  </a:cxn>
                  <a:cxn ang="0">
                    <a:pos x="506" y="125"/>
                  </a:cxn>
                  <a:cxn ang="0">
                    <a:pos x="517" y="116"/>
                  </a:cxn>
                  <a:cxn ang="0">
                    <a:pos x="526" y="104"/>
                  </a:cxn>
                  <a:cxn ang="0">
                    <a:pos x="535" y="89"/>
                  </a:cxn>
                  <a:cxn ang="0">
                    <a:pos x="544" y="71"/>
                  </a:cxn>
                  <a:cxn ang="0">
                    <a:pos x="551" y="53"/>
                  </a:cxn>
                  <a:cxn ang="0">
                    <a:pos x="558" y="43"/>
                  </a:cxn>
                  <a:cxn ang="0">
                    <a:pos x="566" y="38"/>
                  </a:cxn>
                  <a:cxn ang="0">
                    <a:pos x="575" y="35"/>
                  </a:cxn>
                  <a:cxn ang="0">
                    <a:pos x="583" y="35"/>
                  </a:cxn>
                  <a:cxn ang="0">
                    <a:pos x="590" y="40"/>
                  </a:cxn>
                  <a:cxn ang="0">
                    <a:pos x="596" y="49"/>
                  </a:cxn>
                  <a:cxn ang="0">
                    <a:pos x="601" y="60"/>
                  </a:cxn>
                  <a:cxn ang="0">
                    <a:pos x="597" y="95"/>
                  </a:cxn>
                  <a:cxn ang="0">
                    <a:pos x="563" y="143"/>
                  </a:cxn>
                  <a:cxn ang="0">
                    <a:pos x="500" y="179"/>
                  </a:cxn>
                  <a:cxn ang="0">
                    <a:pos x="418" y="205"/>
                  </a:cxn>
                  <a:cxn ang="0">
                    <a:pos x="325" y="217"/>
                  </a:cxn>
                  <a:cxn ang="0">
                    <a:pos x="231" y="215"/>
                  </a:cxn>
                  <a:cxn ang="0">
                    <a:pos x="143" y="200"/>
                  </a:cxn>
                  <a:cxn ang="0">
                    <a:pos x="71" y="169"/>
                  </a:cxn>
                  <a:cxn ang="0">
                    <a:pos x="20" y="120"/>
                  </a:cxn>
                  <a:cxn ang="0">
                    <a:pos x="0" y="75"/>
                  </a:cxn>
                  <a:cxn ang="0">
                    <a:pos x="8" y="40"/>
                  </a:cxn>
                  <a:cxn ang="0">
                    <a:pos x="32" y="18"/>
                  </a:cxn>
                  <a:cxn ang="0">
                    <a:pos x="62" y="5"/>
                  </a:cxn>
                  <a:cxn ang="0">
                    <a:pos x="92" y="0"/>
                  </a:cxn>
                  <a:cxn ang="0">
                    <a:pos x="109" y="5"/>
                  </a:cxn>
                  <a:cxn ang="0">
                    <a:pos x="104" y="17"/>
                  </a:cxn>
                  <a:cxn ang="0">
                    <a:pos x="91" y="27"/>
                  </a:cxn>
                </a:cxnLst>
                <a:rect l="0" t="0" r="r" b="b"/>
                <a:pathLst>
                  <a:path w="601" h="219">
                    <a:moveTo>
                      <a:pt x="91" y="27"/>
                    </a:moveTo>
                    <a:lnTo>
                      <a:pt x="67" y="42"/>
                    </a:lnTo>
                    <a:lnTo>
                      <a:pt x="53" y="57"/>
                    </a:lnTo>
                    <a:lnTo>
                      <a:pt x="44" y="72"/>
                    </a:lnTo>
                    <a:lnTo>
                      <a:pt x="44" y="87"/>
                    </a:lnTo>
                    <a:lnTo>
                      <a:pt x="49" y="100"/>
                    </a:lnTo>
                    <a:lnTo>
                      <a:pt x="59" y="112"/>
                    </a:lnTo>
                    <a:lnTo>
                      <a:pt x="73" y="125"/>
                    </a:lnTo>
                    <a:lnTo>
                      <a:pt x="92" y="136"/>
                    </a:lnTo>
                    <a:lnTo>
                      <a:pt x="113" y="144"/>
                    </a:lnTo>
                    <a:lnTo>
                      <a:pt x="136" y="153"/>
                    </a:lnTo>
                    <a:lnTo>
                      <a:pt x="159" y="160"/>
                    </a:lnTo>
                    <a:lnTo>
                      <a:pt x="185" y="166"/>
                    </a:lnTo>
                    <a:lnTo>
                      <a:pt x="209" y="170"/>
                    </a:lnTo>
                    <a:lnTo>
                      <a:pt x="232" y="173"/>
                    </a:lnTo>
                    <a:lnTo>
                      <a:pt x="254" y="176"/>
                    </a:lnTo>
                    <a:lnTo>
                      <a:pt x="274" y="177"/>
                    </a:lnTo>
                    <a:lnTo>
                      <a:pt x="283" y="175"/>
                    </a:lnTo>
                    <a:lnTo>
                      <a:pt x="294" y="173"/>
                    </a:lnTo>
                    <a:lnTo>
                      <a:pt x="305" y="172"/>
                    </a:lnTo>
                    <a:lnTo>
                      <a:pt x="316" y="171"/>
                    </a:lnTo>
                    <a:lnTo>
                      <a:pt x="327" y="169"/>
                    </a:lnTo>
                    <a:lnTo>
                      <a:pt x="338" y="167"/>
                    </a:lnTo>
                    <a:lnTo>
                      <a:pt x="349" y="165"/>
                    </a:lnTo>
                    <a:lnTo>
                      <a:pt x="360" y="164"/>
                    </a:lnTo>
                    <a:lnTo>
                      <a:pt x="370" y="161"/>
                    </a:lnTo>
                    <a:lnTo>
                      <a:pt x="381" y="159"/>
                    </a:lnTo>
                    <a:lnTo>
                      <a:pt x="392" y="156"/>
                    </a:lnTo>
                    <a:lnTo>
                      <a:pt x="403" y="155"/>
                    </a:lnTo>
                    <a:lnTo>
                      <a:pt x="413" y="153"/>
                    </a:lnTo>
                    <a:lnTo>
                      <a:pt x="424" y="150"/>
                    </a:lnTo>
                    <a:lnTo>
                      <a:pt x="435" y="149"/>
                    </a:lnTo>
                    <a:lnTo>
                      <a:pt x="446" y="147"/>
                    </a:lnTo>
                    <a:lnTo>
                      <a:pt x="457" y="143"/>
                    </a:lnTo>
                    <a:lnTo>
                      <a:pt x="468" y="140"/>
                    </a:lnTo>
                    <a:lnTo>
                      <a:pt x="476" y="138"/>
                    </a:lnTo>
                    <a:lnTo>
                      <a:pt x="485" y="134"/>
                    </a:lnTo>
                    <a:lnTo>
                      <a:pt x="492" y="132"/>
                    </a:lnTo>
                    <a:lnTo>
                      <a:pt x="500" y="128"/>
                    </a:lnTo>
                    <a:lnTo>
                      <a:pt x="506" y="125"/>
                    </a:lnTo>
                    <a:lnTo>
                      <a:pt x="512" y="121"/>
                    </a:lnTo>
                    <a:lnTo>
                      <a:pt x="517" y="116"/>
                    </a:lnTo>
                    <a:lnTo>
                      <a:pt x="522" y="110"/>
                    </a:lnTo>
                    <a:lnTo>
                      <a:pt x="526" y="104"/>
                    </a:lnTo>
                    <a:lnTo>
                      <a:pt x="531" y="98"/>
                    </a:lnTo>
                    <a:lnTo>
                      <a:pt x="535" y="89"/>
                    </a:lnTo>
                    <a:lnTo>
                      <a:pt x="540" y="81"/>
                    </a:lnTo>
                    <a:lnTo>
                      <a:pt x="544" y="71"/>
                    </a:lnTo>
                    <a:lnTo>
                      <a:pt x="548" y="60"/>
                    </a:lnTo>
                    <a:lnTo>
                      <a:pt x="551" y="53"/>
                    </a:lnTo>
                    <a:lnTo>
                      <a:pt x="555" y="48"/>
                    </a:lnTo>
                    <a:lnTo>
                      <a:pt x="558" y="43"/>
                    </a:lnTo>
                    <a:lnTo>
                      <a:pt x="562" y="40"/>
                    </a:lnTo>
                    <a:lnTo>
                      <a:pt x="566" y="38"/>
                    </a:lnTo>
                    <a:lnTo>
                      <a:pt x="570" y="35"/>
                    </a:lnTo>
                    <a:lnTo>
                      <a:pt x="575" y="35"/>
                    </a:lnTo>
                    <a:lnTo>
                      <a:pt x="580" y="35"/>
                    </a:lnTo>
                    <a:lnTo>
                      <a:pt x="583" y="35"/>
                    </a:lnTo>
                    <a:lnTo>
                      <a:pt x="587" y="38"/>
                    </a:lnTo>
                    <a:lnTo>
                      <a:pt x="590" y="40"/>
                    </a:lnTo>
                    <a:lnTo>
                      <a:pt x="595" y="45"/>
                    </a:lnTo>
                    <a:lnTo>
                      <a:pt x="596" y="49"/>
                    </a:lnTo>
                    <a:lnTo>
                      <a:pt x="600" y="54"/>
                    </a:lnTo>
                    <a:lnTo>
                      <a:pt x="601" y="60"/>
                    </a:lnTo>
                    <a:lnTo>
                      <a:pt x="601" y="67"/>
                    </a:lnTo>
                    <a:lnTo>
                      <a:pt x="597" y="95"/>
                    </a:lnTo>
                    <a:lnTo>
                      <a:pt x="584" y="121"/>
                    </a:lnTo>
                    <a:lnTo>
                      <a:pt x="563" y="143"/>
                    </a:lnTo>
                    <a:lnTo>
                      <a:pt x="535" y="164"/>
                    </a:lnTo>
                    <a:lnTo>
                      <a:pt x="500" y="179"/>
                    </a:lnTo>
                    <a:lnTo>
                      <a:pt x="461" y="194"/>
                    </a:lnTo>
                    <a:lnTo>
                      <a:pt x="418" y="205"/>
                    </a:lnTo>
                    <a:lnTo>
                      <a:pt x="374" y="214"/>
                    </a:lnTo>
                    <a:lnTo>
                      <a:pt x="325" y="217"/>
                    </a:lnTo>
                    <a:lnTo>
                      <a:pt x="279" y="219"/>
                    </a:lnTo>
                    <a:lnTo>
                      <a:pt x="231" y="215"/>
                    </a:lnTo>
                    <a:lnTo>
                      <a:pt x="186" y="210"/>
                    </a:lnTo>
                    <a:lnTo>
                      <a:pt x="143" y="200"/>
                    </a:lnTo>
                    <a:lnTo>
                      <a:pt x="105" y="186"/>
                    </a:lnTo>
                    <a:lnTo>
                      <a:pt x="71" y="169"/>
                    </a:lnTo>
                    <a:lnTo>
                      <a:pt x="44" y="147"/>
                    </a:lnTo>
                    <a:lnTo>
                      <a:pt x="20" y="120"/>
                    </a:lnTo>
                    <a:lnTo>
                      <a:pt x="6" y="95"/>
                    </a:lnTo>
                    <a:lnTo>
                      <a:pt x="0" y="75"/>
                    </a:lnTo>
                    <a:lnTo>
                      <a:pt x="1" y="57"/>
                    </a:lnTo>
                    <a:lnTo>
                      <a:pt x="8" y="40"/>
                    </a:lnTo>
                    <a:lnTo>
                      <a:pt x="18" y="28"/>
                    </a:lnTo>
                    <a:lnTo>
                      <a:pt x="32" y="18"/>
                    </a:lnTo>
                    <a:lnTo>
                      <a:pt x="48" y="11"/>
                    </a:lnTo>
                    <a:lnTo>
                      <a:pt x="62" y="5"/>
                    </a:lnTo>
                    <a:lnTo>
                      <a:pt x="78" y="1"/>
                    </a:lnTo>
                    <a:lnTo>
                      <a:pt x="92" y="0"/>
                    </a:lnTo>
                    <a:lnTo>
                      <a:pt x="103" y="1"/>
                    </a:lnTo>
                    <a:lnTo>
                      <a:pt x="109" y="5"/>
                    </a:lnTo>
                    <a:lnTo>
                      <a:pt x="110" y="10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" name="Freeform 69"/>
              <p:cNvSpPr>
                <a:spLocks/>
              </p:cNvSpPr>
              <p:nvPr/>
            </p:nvSpPr>
            <p:spPr bwMode="auto">
              <a:xfrm>
                <a:off x="2204923" y="3741316"/>
                <a:ext cx="53975" cy="295275"/>
              </a:xfrm>
              <a:custGeom>
                <a:avLst/>
                <a:gdLst/>
                <a:ahLst/>
                <a:cxnLst>
                  <a:cxn ang="0">
                    <a:pos x="9" y="861"/>
                  </a:cxn>
                  <a:cxn ang="0">
                    <a:pos x="21" y="833"/>
                  </a:cxn>
                  <a:cxn ang="0">
                    <a:pos x="28" y="807"/>
                  </a:cxn>
                  <a:cxn ang="0">
                    <a:pos x="34" y="781"/>
                  </a:cxn>
                  <a:cxn ang="0">
                    <a:pos x="39" y="754"/>
                  </a:cxn>
                  <a:cxn ang="0">
                    <a:pos x="44" y="728"/>
                  </a:cxn>
                  <a:cxn ang="0">
                    <a:pos x="48" y="701"/>
                  </a:cxn>
                  <a:cxn ang="0">
                    <a:pos x="51" y="670"/>
                  </a:cxn>
                  <a:cxn ang="0">
                    <a:pos x="61" y="619"/>
                  </a:cxn>
                  <a:cxn ang="0">
                    <a:pos x="72" y="553"/>
                  </a:cxn>
                  <a:cxn ang="0">
                    <a:pos x="81" y="492"/>
                  </a:cxn>
                  <a:cxn ang="0">
                    <a:pos x="86" y="433"/>
                  </a:cxn>
                  <a:cxn ang="0">
                    <a:pos x="90" y="375"/>
                  </a:cxn>
                  <a:cxn ang="0">
                    <a:pos x="93" y="316"/>
                  </a:cxn>
                  <a:cxn ang="0">
                    <a:pos x="94" y="254"/>
                  </a:cxn>
                  <a:cxn ang="0">
                    <a:pos x="95" y="189"/>
                  </a:cxn>
                  <a:cxn ang="0">
                    <a:pos x="97" y="144"/>
                  </a:cxn>
                  <a:cxn ang="0">
                    <a:pos x="98" y="126"/>
                  </a:cxn>
                  <a:cxn ang="0">
                    <a:pos x="99" y="109"/>
                  </a:cxn>
                  <a:cxn ang="0">
                    <a:pos x="100" y="94"/>
                  </a:cxn>
                  <a:cxn ang="0">
                    <a:pos x="101" y="78"/>
                  </a:cxn>
                  <a:cxn ang="0">
                    <a:pos x="103" y="62"/>
                  </a:cxn>
                  <a:cxn ang="0">
                    <a:pos x="105" y="46"/>
                  </a:cxn>
                  <a:cxn ang="0">
                    <a:pos x="109" y="29"/>
                  </a:cxn>
                  <a:cxn ang="0">
                    <a:pos x="114" y="15"/>
                  </a:cxn>
                  <a:cxn ang="0">
                    <a:pos x="119" y="6"/>
                  </a:cxn>
                  <a:cxn ang="0">
                    <a:pos x="127" y="1"/>
                  </a:cxn>
                  <a:cxn ang="0">
                    <a:pos x="137" y="0"/>
                  </a:cxn>
                  <a:cxn ang="0">
                    <a:pos x="147" y="1"/>
                  </a:cxn>
                  <a:cxn ang="0">
                    <a:pos x="154" y="6"/>
                  </a:cxn>
                  <a:cxn ang="0">
                    <a:pos x="159" y="14"/>
                  </a:cxn>
                  <a:cxn ang="0">
                    <a:pos x="163" y="25"/>
                  </a:cxn>
                  <a:cxn ang="0">
                    <a:pos x="160" y="39"/>
                  </a:cxn>
                  <a:cxn ang="0">
                    <a:pos x="156" y="56"/>
                  </a:cxn>
                  <a:cxn ang="0">
                    <a:pos x="156" y="72"/>
                  </a:cxn>
                  <a:cxn ang="0">
                    <a:pos x="155" y="87"/>
                  </a:cxn>
                  <a:cxn ang="0">
                    <a:pos x="154" y="100"/>
                  </a:cxn>
                  <a:cxn ang="0">
                    <a:pos x="153" y="115"/>
                  </a:cxn>
                  <a:cxn ang="0">
                    <a:pos x="152" y="131"/>
                  </a:cxn>
                  <a:cxn ang="0">
                    <a:pos x="149" y="147"/>
                  </a:cxn>
                  <a:cxn ang="0">
                    <a:pos x="148" y="193"/>
                  </a:cxn>
                  <a:cxn ang="0">
                    <a:pos x="147" y="260"/>
                  </a:cxn>
                  <a:cxn ang="0">
                    <a:pos x="144" y="322"/>
                  </a:cxn>
                  <a:cxn ang="0">
                    <a:pos x="141" y="381"/>
                  </a:cxn>
                  <a:cxn ang="0">
                    <a:pos x="136" y="440"/>
                  </a:cxn>
                  <a:cxn ang="0">
                    <a:pos x="128" y="497"/>
                  </a:cxn>
                  <a:cxn ang="0">
                    <a:pos x="119" y="559"/>
                  </a:cxn>
                  <a:cxn ang="0">
                    <a:pos x="108" y="626"/>
                  </a:cxn>
                  <a:cxn ang="0">
                    <a:pos x="98" y="679"/>
                  </a:cxn>
                  <a:cxn ang="0">
                    <a:pos x="92" y="710"/>
                  </a:cxn>
                  <a:cxn ang="0">
                    <a:pos x="86" y="739"/>
                  </a:cxn>
                  <a:cxn ang="0">
                    <a:pos x="79" y="767"/>
                  </a:cxn>
                  <a:cxn ang="0">
                    <a:pos x="71" y="793"/>
                  </a:cxn>
                  <a:cxn ang="0">
                    <a:pos x="62" y="819"/>
                  </a:cxn>
                  <a:cxn ang="0">
                    <a:pos x="51" y="847"/>
                  </a:cxn>
                  <a:cxn ang="0">
                    <a:pos x="39" y="875"/>
                  </a:cxn>
                  <a:cxn ang="0">
                    <a:pos x="27" y="895"/>
                  </a:cxn>
                  <a:cxn ang="0">
                    <a:pos x="16" y="898"/>
                  </a:cxn>
                  <a:cxn ang="0">
                    <a:pos x="5" y="892"/>
                  </a:cxn>
                  <a:cxn ang="0">
                    <a:pos x="0" y="881"/>
                  </a:cxn>
                  <a:cxn ang="0">
                    <a:pos x="3" y="875"/>
                  </a:cxn>
                </a:cxnLst>
                <a:rect l="0" t="0" r="r" b="b"/>
                <a:pathLst>
                  <a:path w="163" h="898">
                    <a:moveTo>
                      <a:pt x="3" y="875"/>
                    </a:moveTo>
                    <a:lnTo>
                      <a:pt x="9" y="861"/>
                    </a:lnTo>
                    <a:lnTo>
                      <a:pt x="15" y="847"/>
                    </a:lnTo>
                    <a:lnTo>
                      <a:pt x="21" y="833"/>
                    </a:lnTo>
                    <a:lnTo>
                      <a:pt x="25" y="820"/>
                    </a:lnTo>
                    <a:lnTo>
                      <a:pt x="28" y="807"/>
                    </a:lnTo>
                    <a:lnTo>
                      <a:pt x="32" y="793"/>
                    </a:lnTo>
                    <a:lnTo>
                      <a:pt x="34" y="781"/>
                    </a:lnTo>
                    <a:lnTo>
                      <a:pt x="38" y="769"/>
                    </a:lnTo>
                    <a:lnTo>
                      <a:pt x="39" y="754"/>
                    </a:lnTo>
                    <a:lnTo>
                      <a:pt x="42" y="742"/>
                    </a:lnTo>
                    <a:lnTo>
                      <a:pt x="44" y="728"/>
                    </a:lnTo>
                    <a:lnTo>
                      <a:pt x="45" y="715"/>
                    </a:lnTo>
                    <a:lnTo>
                      <a:pt x="48" y="701"/>
                    </a:lnTo>
                    <a:lnTo>
                      <a:pt x="50" y="686"/>
                    </a:lnTo>
                    <a:lnTo>
                      <a:pt x="51" y="670"/>
                    </a:lnTo>
                    <a:lnTo>
                      <a:pt x="56" y="656"/>
                    </a:lnTo>
                    <a:lnTo>
                      <a:pt x="61" y="619"/>
                    </a:lnTo>
                    <a:lnTo>
                      <a:pt x="67" y="586"/>
                    </a:lnTo>
                    <a:lnTo>
                      <a:pt x="72" y="553"/>
                    </a:lnTo>
                    <a:lnTo>
                      <a:pt x="77" y="523"/>
                    </a:lnTo>
                    <a:lnTo>
                      <a:pt x="81" y="492"/>
                    </a:lnTo>
                    <a:lnTo>
                      <a:pt x="84" y="463"/>
                    </a:lnTo>
                    <a:lnTo>
                      <a:pt x="86" y="433"/>
                    </a:lnTo>
                    <a:lnTo>
                      <a:pt x="89" y="404"/>
                    </a:lnTo>
                    <a:lnTo>
                      <a:pt x="90" y="375"/>
                    </a:lnTo>
                    <a:lnTo>
                      <a:pt x="92" y="346"/>
                    </a:lnTo>
                    <a:lnTo>
                      <a:pt x="93" y="316"/>
                    </a:lnTo>
                    <a:lnTo>
                      <a:pt x="94" y="286"/>
                    </a:lnTo>
                    <a:lnTo>
                      <a:pt x="94" y="254"/>
                    </a:lnTo>
                    <a:lnTo>
                      <a:pt x="95" y="222"/>
                    </a:lnTo>
                    <a:lnTo>
                      <a:pt x="95" y="189"/>
                    </a:lnTo>
                    <a:lnTo>
                      <a:pt x="95" y="154"/>
                    </a:lnTo>
                    <a:lnTo>
                      <a:pt x="97" y="144"/>
                    </a:lnTo>
                    <a:lnTo>
                      <a:pt x="97" y="134"/>
                    </a:lnTo>
                    <a:lnTo>
                      <a:pt x="98" y="126"/>
                    </a:lnTo>
                    <a:lnTo>
                      <a:pt x="99" y="117"/>
                    </a:lnTo>
                    <a:lnTo>
                      <a:pt x="99" y="109"/>
                    </a:lnTo>
                    <a:lnTo>
                      <a:pt x="100" y="101"/>
                    </a:lnTo>
                    <a:lnTo>
                      <a:pt x="100" y="94"/>
                    </a:lnTo>
                    <a:lnTo>
                      <a:pt x="101" y="86"/>
                    </a:lnTo>
                    <a:lnTo>
                      <a:pt x="101" y="78"/>
                    </a:lnTo>
                    <a:lnTo>
                      <a:pt x="103" y="70"/>
                    </a:lnTo>
                    <a:lnTo>
                      <a:pt x="103" y="62"/>
                    </a:lnTo>
                    <a:lnTo>
                      <a:pt x="105" y="55"/>
                    </a:lnTo>
                    <a:lnTo>
                      <a:pt x="105" y="46"/>
                    </a:lnTo>
                    <a:lnTo>
                      <a:pt x="108" y="38"/>
                    </a:lnTo>
                    <a:lnTo>
                      <a:pt x="109" y="29"/>
                    </a:lnTo>
                    <a:lnTo>
                      <a:pt x="112" y="21"/>
                    </a:lnTo>
                    <a:lnTo>
                      <a:pt x="114" y="15"/>
                    </a:lnTo>
                    <a:lnTo>
                      <a:pt x="115" y="10"/>
                    </a:lnTo>
                    <a:lnTo>
                      <a:pt x="119" y="6"/>
                    </a:lnTo>
                    <a:lnTo>
                      <a:pt x="123" y="4"/>
                    </a:lnTo>
                    <a:lnTo>
                      <a:pt x="127" y="1"/>
                    </a:lnTo>
                    <a:lnTo>
                      <a:pt x="132" y="0"/>
                    </a:lnTo>
                    <a:lnTo>
                      <a:pt x="137" y="0"/>
                    </a:lnTo>
                    <a:lnTo>
                      <a:pt x="142" y="1"/>
                    </a:lnTo>
                    <a:lnTo>
                      <a:pt x="147" y="1"/>
                    </a:lnTo>
                    <a:lnTo>
                      <a:pt x="150" y="4"/>
                    </a:lnTo>
                    <a:lnTo>
                      <a:pt x="154" y="6"/>
                    </a:lnTo>
                    <a:lnTo>
                      <a:pt x="158" y="10"/>
                    </a:lnTo>
                    <a:lnTo>
                      <a:pt x="159" y="14"/>
                    </a:lnTo>
                    <a:lnTo>
                      <a:pt x="161" y="18"/>
                    </a:lnTo>
                    <a:lnTo>
                      <a:pt x="163" y="25"/>
                    </a:lnTo>
                    <a:lnTo>
                      <a:pt x="163" y="31"/>
                    </a:lnTo>
                    <a:lnTo>
                      <a:pt x="160" y="39"/>
                    </a:lnTo>
                    <a:lnTo>
                      <a:pt x="158" y="48"/>
                    </a:lnTo>
                    <a:lnTo>
                      <a:pt x="156" y="56"/>
                    </a:lnTo>
                    <a:lnTo>
                      <a:pt x="156" y="65"/>
                    </a:lnTo>
                    <a:lnTo>
                      <a:pt x="156" y="72"/>
                    </a:lnTo>
                    <a:lnTo>
                      <a:pt x="155" y="79"/>
                    </a:lnTo>
                    <a:lnTo>
                      <a:pt x="155" y="87"/>
                    </a:lnTo>
                    <a:lnTo>
                      <a:pt x="155" y="94"/>
                    </a:lnTo>
                    <a:lnTo>
                      <a:pt x="154" y="100"/>
                    </a:lnTo>
                    <a:lnTo>
                      <a:pt x="154" y="108"/>
                    </a:lnTo>
                    <a:lnTo>
                      <a:pt x="153" y="115"/>
                    </a:lnTo>
                    <a:lnTo>
                      <a:pt x="153" y="123"/>
                    </a:lnTo>
                    <a:lnTo>
                      <a:pt x="152" y="131"/>
                    </a:lnTo>
                    <a:lnTo>
                      <a:pt x="150" y="139"/>
                    </a:lnTo>
                    <a:lnTo>
                      <a:pt x="149" y="147"/>
                    </a:lnTo>
                    <a:lnTo>
                      <a:pt x="148" y="158"/>
                    </a:lnTo>
                    <a:lnTo>
                      <a:pt x="148" y="193"/>
                    </a:lnTo>
                    <a:lnTo>
                      <a:pt x="148" y="228"/>
                    </a:lnTo>
                    <a:lnTo>
                      <a:pt x="147" y="260"/>
                    </a:lnTo>
                    <a:lnTo>
                      <a:pt x="145" y="292"/>
                    </a:lnTo>
                    <a:lnTo>
                      <a:pt x="144" y="322"/>
                    </a:lnTo>
                    <a:lnTo>
                      <a:pt x="143" y="353"/>
                    </a:lnTo>
                    <a:lnTo>
                      <a:pt x="141" y="381"/>
                    </a:lnTo>
                    <a:lnTo>
                      <a:pt x="139" y="410"/>
                    </a:lnTo>
                    <a:lnTo>
                      <a:pt x="136" y="440"/>
                    </a:lnTo>
                    <a:lnTo>
                      <a:pt x="133" y="469"/>
                    </a:lnTo>
                    <a:lnTo>
                      <a:pt x="128" y="497"/>
                    </a:lnTo>
                    <a:lnTo>
                      <a:pt x="125" y="527"/>
                    </a:lnTo>
                    <a:lnTo>
                      <a:pt x="119" y="559"/>
                    </a:lnTo>
                    <a:lnTo>
                      <a:pt x="114" y="592"/>
                    </a:lnTo>
                    <a:lnTo>
                      <a:pt x="108" y="626"/>
                    </a:lnTo>
                    <a:lnTo>
                      <a:pt x="103" y="663"/>
                    </a:lnTo>
                    <a:lnTo>
                      <a:pt x="98" y="679"/>
                    </a:lnTo>
                    <a:lnTo>
                      <a:pt x="95" y="696"/>
                    </a:lnTo>
                    <a:lnTo>
                      <a:pt x="92" y="710"/>
                    </a:lnTo>
                    <a:lnTo>
                      <a:pt x="89" y="725"/>
                    </a:lnTo>
                    <a:lnTo>
                      <a:pt x="86" y="739"/>
                    </a:lnTo>
                    <a:lnTo>
                      <a:pt x="83" y="753"/>
                    </a:lnTo>
                    <a:lnTo>
                      <a:pt x="79" y="767"/>
                    </a:lnTo>
                    <a:lnTo>
                      <a:pt x="76" y="780"/>
                    </a:lnTo>
                    <a:lnTo>
                      <a:pt x="71" y="793"/>
                    </a:lnTo>
                    <a:lnTo>
                      <a:pt x="67" y="807"/>
                    </a:lnTo>
                    <a:lnTo>
                      <a:pt x="62" y="819"/>
                    </a:lnTo>
                    <a:lnTo>
                      <a:pt x="58" y="833"/>
                    </a:lnTo>
                    <a:lnTo>
                      <a:pt x="51" y="847"/>
                    </a:lnTo>
                    <a:lnTo>
                      <a:pt x="45" y="861"/>
                    </a:lnTo>
                    <a:lnTo>
                      <a:pt x="39" y="875"/>
                    </a:lnTo>
                    <a:lnTo>
                      <a:pt x="33" y="891"/>
                    </a:lnTo>
                    <a:lnTo>
                      <a:pt x="27" y="895"/>
                    </a:lnTo>
                    <a:lnTo>
                      <a:pt x="22" y="898"/>
                    </a:lnTo>
                    <a:lnTo>
                      <a:pt x="16" y="898"/>
                    </a:lnTo>
                    <a:lnTo>
                      <a:pt x="10" y="897"/>
                    </a:lnTo>
                    <a:lnTo>
                      <a:pt x="5" y="892"/>
                    </a:lnTo>
                    <a:lnTo>
                      <a:pt x="1" y="887"/>
                    </a:lnTo>
                    <a:lnTo>
                      <a:pt x="0" y="881"/>
                    </a:lnTo>
                    <a:lnTo>
                      <a:pt x="3" y="875"/>
                    </a:lnTo>
                    <a:lnTo>
                      <a:pt x="3" y="8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" name="Freeform 70"/>
              <p:cNvSpPr>
                <a:spLocks/>
              </p:cNvSpPr>
              <p:nvPr/>
            </p:nvSpPr>
            <p:spPr bwMode="auto">
              <a:xfrm>
                <a:off x="2230323" y="3711153"/>
                <a:ext cx="58738" cy="320675"/>
              </a:xfrm>
              <a:custGeom>
                <a:avLst/>
                <a:gdLst/>
                <a:ahLst/>
                <a:cxnLst>
                  <a:cxn ang="0">
                    <a:pos x="6" y="918"/>
                  </a:cxn>
                  <a:cxn ang="0">
                    <a:pos x="12" y="845"/>
                  </a:cxn>
                  <a:cxn ang="0">
                    <a:pos x="16" y="778"/>
                  </a:cxn>
                  <a:cxn ang="0">
                    <a:pos x="17" y="713"/>
                  </a:cxn>
                  <a:cxn ang="0">
                    <a:pos x="19" y="651"/>
                  </a:cxn>
                  <a:cxn ang="0">
                    <a:pos x="19" y="586"/>
                  </a:cxn>
                  <a:cxn ang="0">
                    <a:pos x="22" y="518"/>
                  </a:cxn>
                  <a:cxn ang="0">
                    <a:pos x="28" y="446"/>
                  </a:cxn>
                  <a:cxn ang="0">
                    <a:pos x="33" y="400"/>
                  </a:cxn>
                  <a:cxn ang="0">
                    <a:pos x="33" y="384"/>
                  </a:cxn>
                  <a:cxn ang="0">
                    <a:pos x="33" y="370"/>
                  </a:cxn>
                  <a:cxn ang="0">
                    <a:pos x="33" y="357"/>
                  </a:cxn>
                  <a:cxn ang="0">
                    <a:pos x="34" y="343"/>
                  </a:cxn>
                  <a:cxn ang="0">
                    <a:pos x="36" y="330"/>
                  </a:cxn>
                  <a:cxn ang="0">
                    <a:pos x="39" y="317"/>
                  </a:cxn>
                  <a:cxn ang="0">
                    <a:pos x="44" y="301"/>
                  </a:cxn>
                  <a:cxn ang="0">
                    <a:pos x="50" y="273"/>
                  </a:cxn>
                  <a:cxn ang="0">
                    <a:pos x="58" y="234"/>
                  </a:cxn>
                  <a:cxn ang="0">
                    <a:pos x="65" y="198"/>
                  </a:cxn>
                  <a:cxn ang="0">
                    <a:pos x="74" y="165"/>
                  </a:cxn>
                  <a:cxn ang="0">
                    <a:pos x="82" y="133"/>
                  </a:cxn>
                  <a:cxn ang="0">
                    <a:pos x="94" y="101"/>
                  </a:cxn>
                  <a:cxn ang="0">
                    <a:pos x="106" y="68"/>
                  </a:cxn>
                  <a:cxn ang="0">
                    <a:pos x="121" y="33"/>
                  </a:cxn>
                  <a:cxn ang="0">
                    <a:pos x="133" y="10"/>
                  </a:cxn>
                  <a:cxn ang="0">
                    <a:pos x="142" y="3"/>
                  </a:cxn>
                  <a:cxn ang="0">
                    <a:pos x="150" y="0"/>
                  </a:cxn>
                  <a:cxn ang="0">
                    <a:pos x="160" y="2"/>
                  </a:cxn>
                  <a:cxn ang="0">
                    <a:pos x="169" y="5"/>
                  </a:cxn>
                  <a:cxn ang="0">
                    <a:pos x="175" y="13"/>
                  </a:cxn>
                  <a:cxn ang="0">
                    <a:pos x="179" y="21"/>
                  </a:cxn>
                  <a:cxn ang="0">
                    <a:pos x="179" y="32"/>
                  </a:cxn>
                  <a:cxn ang="0">
                    <a:pos x="169" y="55"/>
                  </a:cxn>
                  <a:cxn ang="0">
                    <a:pos x="154" y="88"/>
                  </a:cxn>
                  <a:cxn ang="0">
                    <a:pos x="142" y="120"/>
                  </a:cxn>
                  <a:cxn ang="0">
                    <a:pos x="131" y="151"/>
                  </a:cxn>
                  <a:cxn ang="0">
                    <a:pos x="121" y="182"/>
                  </a:cxn>
                  <a:cxn ang="0">
                    <a:pos x="114" y="215"/>
                  </a:cxn>
                  <a:cxn ang="0">
                    <a:pos x="106" y="249"/>
                  </a:cxn>
                  <a:cxn ang="0">
                    <a:pos x="99" y="287"/>
                  </a:cxn>
                  <a:cxn ang="0">
                    <a:pos x="94" y="313"/>
                  </a:cxn>
                  <a:cxn ang="0">
                    <a:pos x="91" y="326"/>
                  </a:cxn>
                  <a:cxn ang="0">
                    <a:pos x="87" y="339"/>
                  </a:cxn>
                  <a:cxn ang="0">
                    <a:pos x="86" y="352"/>
                  </a:cxn>
                  <a:cxn ang="0">
                    <a:pos x="85" y="365"/>
                  </a:cxn>
                  <a:cxn ang="0">
                    <a:pos x="85" y="378"/>
                  </a:cxn>
                  <a:cxn ang="0">
                    <a:pos x="85" y="391"/>
                  </a:cxn>
                  <a:cxn ang="0">
                    <a:pos x="85" y="406"/>
                  </a:cxn>
                  <a:cxn ang="0">
                    <a:pos x="78" y="452"/>
                  </a:cxn>
                  <a:cxn ang="0">
                    <a:pos x="70" y="524"/>
                  </a:cxn>
                  <a:cxn ang="0">
                    <a:pos x="64" y="591"/>
                  </a:cxn>
                  <a:cxn ang="0">
                    <a:pos x="60" y="656"/>
                  </a:cxn>
                  <a:cxn ang="0">
                    <a:pos x="55" y="718"/>
                  </a:cxn>
                  <a:cxn ang="0">
                    <a:pos x="50" y="783"/>
                  </a:cxn>
                  <a:cxn ang="0">
                    <a:pos x="44" y="850"/>
                  </a:cxn>
                  <a:cxn ang="0">
                    <a:pos x="36" y="923"/>
                  </a:cxn>
                  <a:cxn ang="0">
                    <a:pos x="27" y="968"/>
                  </a:cxn>
                  <a:cxn ang="0">
                    <a:pos x="19" y="974"/>
                  </a:cxn>
                  <a:cxn ang="0">
                    <a:pos x="8" y="973"/>
                  </a:cxn>
                  <a:cxn ang="0">
                    <a:pos x="0" y="965"/>
                  </a:cxn>
                  <a:cxn ang="0">
                    <a:pos x="1" y="959"/>
                  </a:cxn>
                </a:cxnLst>
                <a:rect l="0" t="0" r="r" b="b"/>
                <a:pathLst>
                  <a:path w="180" h="974">
                    <a:moveTo>
                      <a:pt x="1" y="959"/>
                    </a:moveTo>
                    <a:lnTo>
                      <a:pt x="6" y="918"/>
                    </a:lnTo>
                    <a:lnTo>
                      <a:pt x="10" y="880"/>
                    </a:lnTo>
                    <a:lnTo>
                      <a:pt x="12" y="845"/>
                    </a:lnTo>
                    <a:lnTo>
                      <a:pt x="16" y="811"/>
                    </a:lnTo>
                    <a:lnTo>
                      <a:pt x="16" y="778"/>
                    </a:lnTo>
                    <a:lnTo>
                      <a:pt x="17" y="746"/>
                    </a:lnTo>
                    <a:lnTo>
                      <a:pt x="17" y="713"/>
                    </a:lnTo>
                    <a:lnTo>
                      <a:pt x="19" y="683"/>
                    </a:lnTo>
                    <a:lnTo>
                      <a:pt x="19" y="651"/>
                    </a:lnTo>
                    <a:lnTo>
                      <a:pt x="19" y="619"/>
                    </a:lnTo>
                    <a:lnTo>
                      <a:pt x="19" y="586"/>
                    </a:lnTo>
                    <a:lnTo>
                      <a:pt x="20" y="553"/>
                    </a:lnTo>
                    <a:lnTo>
                      <a:pt x="22" y="518"/>
                    </a:lnTo>
                    <a:lnTo>
                      <a:pt x="25" y="484"/>
                    </a:lnTo>
                    <a:lnTo>
                      <a:pt x="28" y="446"/>
                    </a:lnTo>
                    <a:lnTo>
                      <a:pt x="34" y="407"/>
                    </a:lnTo>
                    <a:lnTo>
                      <a:pt x="33" y="400"/>
                    </a:lnTo>
                    <a:lnTo>
                      <a:pt x="33" y="391"/>
                    </a:lnTo>
                    <a:lnTo>
                      <a:pt x="33" y="384"/>
                    </a:lnTo>
                    <a:lnTo>
                      <a:pt x="33" y="378"/>
                    </a:lnTo>
                    <a:lnTo>
                      <a:pt x="33" y="370"/>
                    </a:lnTo>
                    <a:lnTo>
                      <a:pt x="33" y="363"/>
                    </a:lnTo>
                    <a:lnTo>
                      <a:pt x="33" y="357"/>
                    </a:lnTo>
                    <a:lnTo>
                      <a:pt x="34" y="351"/>
                    </a:lnTo>
                    <a:lnTo>
                      <a:pt x="34" y="343"/>
                    </a:lnTo>
                    <a:lnTo>
                      <a:pt x="34" y="337"/>
                    </a:lnTo>
                    <a:lnTo>
                      <a:pt x="36" y="330"/>
                    </a:lnTo>
                    <a:lnTo>
                      <a:pt x="37" y="324"/>
                    </a:lnTo>
                    <a:lnTo>
                      <a:pt x="39" y="317"/>
                    </a:lnTo>
                    <a:lnTo>
                      <a:pt x="41" y="309"/>
                    </a:lnTo>
                    <a:lnTo>
                      <a:pt x="44" y="301"/>
                    </a:lnTo>
                    <a:lnTo>
                      <a:pt x="47" y="295"/>
                    </a:lnTo>
                    <a:lnTo>
                      <a:pt x="50" y="273"/>
                    </a:lnTo>
                    <a:lnTo>
                      <a:pt x="54" y="252"/>
                    </a:lnTo>
                    <a:lnTo>
                      <a:pt x="58" y="234"/>
                    </a:lnTo>
                    <a:lnTo>
                      <a:pt x="61" y="215"/>
                    </a:lnTo>
                    <a:lnTo>
                      <a:pt x="65" y="198"/>
                    </a:lnTo>
                    <a:lnTo>
                      <a:pt x="70" y="181"/>
                    </a:lnTo>
                    <a:lnTo>
                      <a:pt x="74" y="165"/>
                    </a:lnTo>
                    <a:lnTo>
                      <a:pt x="78" y="149"/>
                    </a:lnTo>
                    <a:lnTo>
                      <a:pt x="82" y="133"/>
                    </a:lnTo>
                    <a:lnTo>
                      <a:pt x="88" y="118"/>
                    </a:lnTo>
                    <a:lnTo>
                      <a:pt x="94" y="101"/>
                    </a:lnTo>
                    <a:lnTo>
                      <a:pt x="100" y="85"/>
                    </a:lnTo>
                    <a:lnTo>
                      <a:pt x="106" y="68"/>
                    </a:lnTo>
                    <a:lnTo>
                      <a:pt x="114" y="52"/>
                    </a:lnTo>
                    <a:lnTo>
                      <a:pt x="121" y="33"/>
                    </a:lnTo>
                    <a:lnTo>
                      <a:pt x="131" y="15"/>
                    </a:lnTo>
                    <a:lnTo>
                      <a:pt x="133" y="10"/>
                    </a:lnTo>
                    <a:lnTo>
                      <a:pt x="137" y="5"/>
                    </a:lnTo>
                    <a:lnTo>
                      <a:pt x="142" y="3"/>
                    </a:lnTo>
                    <a:lnTo>
                      <a:pt x="147" y="2"/>
                    </a:lnTo>
                    <a:lnTo>
                      <a:pt x="150" y="0"/>
                    </a:lnTo>
                    <a:lnTo>
                      <a:pt x="155" y="0"/>
                    </a:lnTo>
                    <a:lnTo>
                      <a:pt x="160" y="2"/>
                    </a:lnTo>
                    <a:lnTo>
                      <a:pt x="165" y="4"/>
                    </a:lnTo>
                    <a:lnTo>
                      <a:pt x="169" y="5"/>
                    </a:lnTo>
                    <a:lnTo>
                      <a:pt x="171" y="9"/>
                    </a:lnTo>
                    <a:lnTo>
                      <a:pt x="175" y="13"/>
                    </a:lnTo>
                    <a:lnTo>
                      <a:pt x="177" y="18"/>
                    </a:lnTo>
                    <a:lnTo>
                      <a:pt x="179" y="21"/>
                    </a:lnTo>
                    <a:lnTo>
                      <a:pt x="180" y="26"/>
                    </a:lnTo>
                    <a:lnTo>
                      <a:pt x="179" y="32"/>
                    </a:lnTo>
                    <a:lnTo>
                      <a:pt x="177" y="38"/>
                    </a:lnTo>
                    <a:lnTo>
                      <a:pt x="169" y="55"/>
                    </a:lnTo>
                    <a:lnTo>
                      <a:pt x="160" y="72"/>
                    </a:lnTo>
                    <a:lnTo>
                      <a:pt x="154" y="88"/>
                    </a:lnTo>
                    <a:lnTo>
                      <a:pt x="148" y="104"/>
                    </a:lnTo>
                    <a:lnTo>
                      <a:pt x="142" y="120"/>
                    </a:lnTo>
                    <a:lnTo>
                      <a:pt x="136" y="136"/>
                    </a:lnTo>
                    <a:lnTo>
                      <a:pt x="131" y="151"/>
                    </a:lnTo>
                    <a:lnTo>
                      <a:pt x="126" y="168"/>
                    </a:lnTo>
                    <a:lnTo>
                      <a:pt x="121" y="182"/>
                    </a:lnTo>
                    <a:lnTo>
                      <a:pt x="117" y="198"/>
                    </a:lnTo>
                    <a:lnTo>
                      <a:pt x="114" y="215"/>
                    </a:lnTo>
                    <a:lnTo>
                      <a:pt x="110" y="232"/>
                    </a:lnTo>
                    <a:lnTo>
                      <a:pt x="106" y="249"/>
                    </a:lnTo>
                    <a:lnTo>
                      <a:pt x="104" y="268"/>
                    </a:lnTo>
                    <a:lnTo>
                      <a:pt x="99" y="287"/>
                    </a:lnTo>
                    <a:lnTo>
                      <a:pt x="97" y="307"/>
                    </a:lnTo>
                    <a:lnTo>
                      <a:pt x="94" y="313"/>
                    </a:lnTo>
                    <a:lnTo>
                      <a:pt x="92" y="320"/>
                    </a:lnTo>
                    <a:lnTo>
                      <a:pt x="91" y="326"/>
                    </a:lnTo>
                    <a:lnTo>
                      <a:pt x="89" y="332"/>
                    </a:lnTo>
                    <a:lnTo>
                      <a:pt x="87" y="339"/>
                    </a:lnTo>
                    <a:lnTo>
                      <a:pt x="86" y="346"/>
                    </a:lnTo>
                    <a:lnTo>
                      <a:pt x="86" y="352"/>
                    </a:lnTo>
                    <a:lnTo>
                      <a:pt x="86" y="359"/>
                    </a:lnTo>
                    <a:lnTo>
                      <a:pt x="85" y="365"/>
                    </a:lnTo>
                    <a:lnTo>
                      <a:pt x="85" y="371"/>
                    </a:lnTo>
                    <a:lnTo>
                      <a:pt x="85" y="378"/>
                    </a:lnTo>
                    <a:lnTo>
                      <a:pt x="85" y="385"/>
                    </a:lnTo>
                    <a:lnTo>
                      <a:pt x="85" y="391"/>
                    </a:lnTo>
                    <a:lnTo>
                      <a:pt x="85" y="398"/>
                    </a:lnTo>
                    <a:lnTo>
                      <a:pt x="85" y="406"/>
                    </a:lnTo>
                    <a:lnTo>
                      <a:pt x="85" y="413"/>
                    </a:lnTo>
                    <a:lnTo>
                      <a:pt x="78" y="452"/>
                    </a:lnTo>
                    <a:lnTo>
                      <a:pt x="74" y="489"/>
                    </a:lnTo>
                    <a:lnTo>
                      <a:pt x="70" y="524"/>
                    </a:lnTo>
                    <a:lnTo>
                      <a:pt x="67" y="558"/>
                    </a:lnTo>
                    <a:lnTo>
                      <a:pt x="64" y="591"/>
                    </a:lnTo>
                    <a:lnTo>
                      <a:pt x="63" y="624"/>
                    </a:lnTo>
                    <a:lnTo>
                      <a:pt x="60" y="656"/>
                    </a:lnTo>
                    <a:lnTo>
                      <a:pt x="58" y="688"/>
                    </a:lnTo>
                    <a:lnTo>
                      <a:pt x="55" y="718"/>
                    </a:lnTo>
                    <a:lnTo>
                      <a:pt x="53" y="751"/>
                    </a:lnTo>
                    <a:lnTo>
                      <a:pt x="50" y="783"/>
                    </a:lnTo>
                    <a:lnTo>
                      <a:pt x="48" y="816"/>
                    </a:lnTo>
                    <a:lnTo>
                      <a:pt x="44" y="850"/>
                    </a:lnTo>
                    <a:lnTo>
                      <a:pt x="41" y="885"/>
                    </a:lnTo>
                    <a:lnTo>
                      <a:pt x="36" y="923"/>
                    </a:lnTo>
                    <a:lnTo>
                      <a:pt x="31" y="962"/>
                    </a:lnTo>
                    <a:lnTo>
                      <a:pt x="27" y="968"/>
                    </a:lnTo>
                    <a:lnTo>
                      <a:pt x="23" y="972"/>
                    </a:lnTo>
                    <a:lnTo>
                      <a:pt x="19" y="974"/>
                    </a:lnTo>
                    <a:lnTo>
                      <a:pt x="12" y="974"/>
                    </a:lnTo>
                    <a:lnTo>
                      <a:pt x="8" y="973"/>
                    </a:lnTo>
                    <a:lnTo>
                      <a:pt x="3" y="970"/>
                    </a:lnTo>
                    <a:lnTo>
                      <a:pt x="0" y="965"/>
                    </a:lnTo>
                    <a:lnTo>
                      <a:pt x="1" y="959"/>
                    </a:lnTo>
                    <a:lnTo>
                      <a:pt x="1" y="9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" name="Freeform 71"/>
              <p:cNvSpPr>
                <a:spLocks/>
              </p:cNvSpPr>
              <p:nvPr/>
            </p:nvSpPr>
            <p:spPr bwMode="auto">
              <a:xfrm>
                <a:off x="2211273" y="3692103"/>
                <a:ext cx="36513" cy="60325"/>
              </a:xfrm>
              <a:custGeom>
                <a:avLst/>
                <a:gdLst/>
                <a:ahLst/>
                <a:cxnLst>
                  <a:cxn ang="0">
                    <a:pos x="88" y="177"/>
                  </a:cxn>
                  <a:cxn ang="0">
                    <a:pos x="82" y="165"/>
                  </a:cxn>
                  <a:cxn ang="0">
                    <a:pos x="77" y="155"/>
                  </a:cxn>
                  <a:cxn ang="0">
                    <a:pos x="72" y="144"/>
                  </a:cxn>
                  <a:cxn ang="0">
                    <a:pos x="68" y="136"/>
                  </a:cxn>
                  <a:cxn ang="0">
                    <a:pos x="62" y="127"/>
                  </a:cxn>
                  <a:cxn ang="0">
                    <a:pos x="57" y="119"/>
                  </a:cxn>
                  <a:cxn ang="0">
                    <a:pos x="52" y="110"/>
                  </a:cxn>
                  <a:cxn ang="0">
                    <a:pos x="47" y="103"/>
                  </a:cxn>
                  <a:cxn ang="0">
                    <a:pos x="43" y="94"/>
                  </a:cxn>
                  <a:cxn ang="0">
                    <a:pos x="36" y="86"/>
                  </a:cxn>
                  <a:cxn ang="0">
                    <a:pos x="32" y="78"/>
                  </a:cxn>
                  <a:cxn ang="0">
                    <a:pos x="27" y="70"/>
                  </a:cxn>
                  <a:cxn ang="0">
                    <a:pos x="21" y="61"/>
                  </a:cxn>
                  <a:cxn ang="0">
                    <a:pos x="16" y="51"/>
                  </a:cxn>
                  <a:cxn ang="0">
                    <a:pos x="10" y="43"/>
                  </a:cxn>
                  <a:cxn ang="0">
                    <a:pos x="3" y="33"/>
                  </a:cxn>
                  <a:cxn ang="0">
                    <a:pos x="1" y="28"/>
                  </a:cxn>
                  <a:cxn ang="0">
                    <a:pos x="1" y="25"/>
                  </a:cxn>
                  <a:cxn ang="0">
                    <a:pos x="0" y="21"/>
                  </a:cxn>
                  <a:cxn ang="0">
                    <a:pos x="1" y="16"/>
                  </a:cxn>
                  <a:cxn ang="0">
                    <a:pos x="5" y="10"/>
                  </a:cxn>
                  <a:cxn ang="0">
                    <a:pos x="11" y="5"/>
                  </a:cxn>
                  <a:cxn ang="0">
                    <a:pos x="13" y="3"/>
                  </a:cxn>
                  <a:cxn ang="0">
                    <a:pos x="18" y="1"/>
                  </a:cxn>
                  <a:cxn ang="0">
                    <a:pos x="22" y="0"/>
                  </a:cxn>
                  <a:cxn ang="0">
                    <a:pos x="25" y="1"/>
                  </a:cxn>
                  <a:cxn ang="0">
                    <a:pos x="29" y="1"/>
                  </a:cxn>
                  <a:cxn ang="0">
                    <a:pos x="34" y="4"/>
                  </a:cxn>
                  <a:cxn ang="0">
                    <a:pos x="36" y="6"/>
                  </a:cxn>
                  <a:cxn ang="0">
                    <a:pos x="41" y="11"/>
                  </a:cxn>
                  <a:cxn ang="0">
                    <a:pos x="46" y="21"/>
                  </a:cxn>
                  <a:cxn ang="0">
                    <a:pos x="52" y="31"/>
                  </a:cxn>
                  <a:cxn ang="0">
                    <a:pos x="57" y="39"/>
                  </a:cxn>
                  <a:cxn ang="0">
                    <a:pos x="63" y="49"/>
                  </a:cxn>
                  <a:cxn ang="0">
                    <a:pos x="67" y="58"/>
                  </a:cxn>
                  <a:cxn ang="0">
                    <a:pos x="72" y="67"/>
                  </a:cxn>
                  <a:cxn ang="0">
                    <a:pos x="75" y="76"/>
                  </a:cxn>
                  <a:cxn ang="0">
                    <a:pos x="80" y="86"/>
                  </a:cxn>
                  <a:cxn ang="0">
                    <a:pos x="85" y="94"/>
                  </a:cxn>
                  <a:cxn ang="0">
                    <a:pos x="89" y="103"/>
                  </a:cxn>
                  <a:cxn ang="0">
                    <a:pos x="93" y="111"/>
                  </a:cxn>
                  <a:cxn ang="0">
                    <a:pos x="97" y="122"/>
                  </a:cxn>
                  <a:cxn ang="0">
                    <a:pos x="102" y="132"/>
                  </a:cxn>
                  <a:cxn ang="0">
                    <a:pos x="107" y="142"/>
                  </a:cxn>
                  <a:cxn ang="0">
                    <a:pos x="111" y="152"/>
                  </a:cxn>
                  <a:cxn ang="0">
                    <a:pos x="117" y="164"/>
                  </a:cxn>
                  <a:cxn ang="0">
                    <a:pos x="118" y="170"/>
                  </a:cxn>
                  <a:cxn ang="0">
                    <a:pos x="118" y="176"/>
                  </a:cxn>
                  <a:cxn ang="0">
                    <a:pos x="115" y="181"/>
                  </a:cxn>
                  <a:cxn ang="0">
                    <a:pos x="110" y="185"/>
                  </a:cxn>
                  <a:cxn ang="0">
                    <a:pos x="104" y="186"/>
                  </a:cxn>
                  <a:cxn ang="0">
                    <a:pos x="97" y="186"/>
                  </a:cxn>
                  <a:cxn ang="0">
                    <a:pos x="91" y="182"/>
                  </a:cxn>
                  <a:cxn ang="0">
                    <a:pos x="88" y="177"/>
                  </a:cxn>
                  <a:cxn ang="0">
                    <a:pos x="88" y="177"/>
                  </a:cxn>
                </a:cxnLst>
                <a:rect l="0" t="0" r="r" b="b"/>
                <a:pathLst>
                  <a:path w="118" h="186">
                    <a:moveTo>
                      <a:pt x="88" y="177"/>
                    </a:moveTo>
                    <a:lnTo>
                      <a:pt x="82" y="165"/>
                    </a:lnTo>
                    <a:lnTo>
                      <a:pt x="77" y="155"/>
                    </a:lnTo>
                    <a:lnTo>
                      <a:pt x="72" y="144"/>
                    </a:lnTo>
                    <a:lnTo>
                      <a:pt x="68" y="136"/>
                    </a:lnTo>
                    <a:lnTo>
                      <a:pt x="62" y="127"/>
                    </a:lnTo>
                    <a:lnTo>
                      <a:pt x="57" y="119"/>
                    </a:lnTo>
                    <a:lnTo>
                      <a:pt x="52" y="110"/>
                    </a:lnTo>
                    <a:lnTo>
                      <a:pt x="47" y="103"/>
                    </a:lnTo>
                    <a:lnTo>
                      <a:pt x="43" y="94"/>
                    </a:lnTo>
                    <a:lnTo>
                      <a:pt x="36" y="86"/>
                    </a:lnTo>
                    <a:lnTo>
                      <a:pt x="32" y="78"/>
                    </a:lnTo>
                    <a:lnTo>
                      <a:pt x="27" y="70"/>
                    </a:lnTo>
                    <a:lnTo>
                      <a:pt x="21" y="61"/>
                    </a:lnTo>
                    <a:lnTo>
                      <a:pt x="16" y="51"/>
                    </a:lnTo>
                    <a:lnTo>
                      <a:pt x="10" y="43"/>
                    </a:lnTo>
                    <a:lnTo>
                      <a:pt x="3" y="33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1" y="16"/>
                    </a:lnTo>
                    <a:lnTo>
                      <a:pt x="5" y="10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4" y="4"/>
                    </a:lnTo>
                    <a:lnTo>
                      <a:pt x="36" y="6"/>
                    </a:lnTo>
                    <a:lnTo>
                      <a:pt x="41" y="11"/>
                    </a:lnTo>
                    <a:lnTo>
                      <a:pt x="46" y="21"/>
                    </a:lnTo>
                    <a:lnTo>
                      <a:pt x="52" y="31"/>
                    </a:lnTo>
                    <a:lnTo>
                      <a:pt x="57" y="39"/>
                    </a:lnTo>
                    <a:lnTo>
                      <a:pt x="63" y="49"/>
                    </a:lnTo>
                    <a:lnTo>
                      <a:pt x="67" y="58"/>
                    </a:lnTo>
                    <a:lnTo>
                      <a:pt x="72" y="67"/>
                    </a:lnTo>
                    <a:lnTo>
                      <a:pt x="75" y="76"/>
                    </a:lnTo>
                    <a:lnTo>
                      <a:pt x="80" y="86"/>
                    </a:lnTo>
                    <a:lnTo>
                      <a:pt x="85" y="94"/>
                    </a:lnTo>
                    <a:lnTo>
                      <a:pt x="89" y="103"/>
                    </a:lnTo>
                    <a:lnTo>
                      <a:pt x="93" y="111"/>
                    </a:lnTo>
                    <a:lnTo>
                      <a:pt x="97" y="122"/>
                    </a:lnTo>
                    <a:lnTo>
                      <a:pt x="102" y="132"/>
                    </a:lnTo>
                    <a:lnTo>
                      <a:pt x="107" y="142"/>
                    </a:lnTo>
                    <a:lnTo>
                      <a:pt x="111" y="152"/>
                    </a:lnTo>
                    <a:lnTo>
                      <a:pt x="117" y="164"/>
                    </a:lnTo>
                    <a:lnTo>
                      <a:pt x="118" y="170"/>
                    </a:lnTo>
                    <a:lnTo>
                      <a:pt x="118" y="176"/>
                    </a:lnTo>
                    <a:lnTo>
                      <a:pt x="115" y="181"/>
                    </a:lnTo>
                    <a:lnTo>
                      <a:pt x="110" y="185"/>
                    </a:lnTo>
                    <a:lnTo>
                      <a:pt x="104" y="186"/>
                    </a:lnTo>
                    <a:lnTo>
                      <a:pt x="97" y="186"/>
                    </a:lnTo>
                    <a:lnTo>
                      <a:pt x="91" y="182"/>
                    </a:lnTo>
                    <a:lnTo>
                      <a:pt x="88" y="177"/>
                    </a:lnTo>
                    <a:lnTo>
                      <a:pt x="88" y="1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" name="Freeform 72"/>
              <p:cNvSpPr>
                <a:spLocks/>
              </p:cNvSpPr>
              <p:nvPr/>
            </p:nvSpPr>
            <p:spPr bwMode="auto">
              <a:xfrm>
                <a:off x="2250961" y="3657178"/>
                <a:ext cx="12700" cy="95250"/>
              </a:xfrm>
              <a:custGeom>
                <a:avLst/>
                <a:gdLst/>
                <a:ahLst/>
                <a:cxnLst>
                  <a:cxn ang="0">
                    <a:pos x="0" y="282"/>
                  </a:cxn>
                  <a:cxn ang="0">
                    <a:pos x="1" y="263"/>
                  </a:cxn>
                  <a:cxn ang="0">
                    <a:pos x="3" y="244"/>
                  </a:cxn>
                  <a:cxn ang="0">
                    <a:pos x="5" y="227"/>
                  </a:cxn>
                  <a:cxn ang="0">
                    <a:pos x="7" y="210"/>
                  </a:cxn>
                  <a:cxn ang="0">
                    <a:pos x="7" y="194"/>
                  </a:cxn>
                  <a:cxn ang="0">
                    <a:pos x="8" y="178"/>
                  </a:cxn>
                  <a:cxn ang="0">
                    <a:pos x="10" y="163"/>
                  </a:cxn>
                  <a:cxn ang="0">
                    <a:pos x="10" y="148"/>
                  </a:cxn>
                  <a:cxn ang="0">
                    <a:pos x="10" y="132"/>
                  </a:cxn>
                  <a:cxn ang="0">
                    <a:pos x="10" y="116"/>
                  </a:cxn>
                  <a:cxn ang="0">
                    <a:pos x="10" y="100"/>
                  </a:cxn>
                  <a:cxn ang="0">
                    <a:pos x="10" y="84"/>
                  </a:cxn>
                  <a:cxn ang="0">
                    <a:pos x="10" y="67"/>
                  </a:cxn>
                  <a:cxn ang="0">
                    <a:pos x="10" y="49"/>
                  </a:cxn>
                  <a:cxn ang="0">
                    <a:pos x="10" y="31"/>
                  </a:cxn>
                  <a:cxn ang="0">
                    <a:pos x="10" y="12"/>
                  </a:cxn>
                  <a:cxn ang="0">
                    <a:pos x="11" y="6"/>
                  </a:cxn>
                  <a:cxn ang="0">
                    <a:pos x="13" y="3"/>
                  </a:cxn>
                  <a:cxn ang="0">
                    <a:pos x="17" y="0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36" y="12"/>
                  </a:cxn>
                  <a:cxn ang="0">
                    <a:pos x="35" y="31"/>
                  </a:cxn>
                  <a:cxn ang="0">
                    <a:pos x="35" y="49"/>
                  </a:cxn>
                  <a:cxn ang="0">
                    <a:pos x="35" y="67"/>
                  </a:cxn>
                  <a:cxn ang="0">
                    <a:pos x="35" y="84"/>
                  </a:cxn>
                  <a:cxn ang="0">
                    <a:pos x="34" y="100"/>
                  </a:cxn>
                  <a:cxn ang="0">
                    <a:pos x="34" y="116"/>
                  </a:cxn>
                  <a:cxn ang="0">
                    <a:pos x="33" y="132"/>
                  </a:cxn>
                  <a:cxn ang="0">
                    <a:pos x="33" y="149"/>
                  </a:cxn>
                  <a:cxn ang="0">
                    <a:pos x="32" y="164"/>
                  </a:cxn>
                  <a:cxn ang="0">
                    <a:pos x="30" y="180"/>
                  </a:cxn>
                  <a:cxn ang="0">
                    <a:pos x="29" y="196"/>
                  </a:cxn>
                  <a:cxn ang="0">
                    <a:pos x="28" y="211"/>
                  </a:cxn>
                  <a:cxn ang="0">
                    <a:pos x="25" y="228"/>
                  </a:cxn>
                  <a:cxn ang="0">
                    <a:pos x="23" y="247"/>
                  </a:cxn>
                  <a:cxn ang="0">
                    <a:pos x="22" y="265"/>
                  </a:cxn>
                  <a:cxn ang="0">
                    <a:pos x="21" y="285"/>
                  </a:cxn>
                  <a:cxn ang="0">
                    <a:pos x="17" y="288"/>
                  </a:cxn>
                  <a:cxn ang="0">
                    <a:pos x="14" y="291"/>
                  </a:cxn>
                  <a:cxn ang="0">
                    <a:pos x="11" y="293"/>
                  </a:cxn>
                  <a:cxn ang="0">
                    <a:pos x="7" y="293"/>
                  </a:cxn>
                  <a:cxn ang="0">
                    <a:pos x="3" y="291"/>
                  </a:cxn>
                  <a:cxn ang="0">
                    <a:pos x="1" y="290"/>
                  </a:cxn>
                  <a:cxn ang="0">
                    <a:pos x="0" y="285"/>
                  </a:cxn>
                  <a:cxn ang="0">
                    <a:pos x="0" y="282"/>
                  </a:cxn>
                  <a:cxn ang="0">
                    <a:pos x="0" y="282"/>
                  </a:cxn>
                </a:cxnLst>
                <a:rect l="0" t="0" r="r" b="b"/>
                <a:pathLst>
                  <a:path w="36" h="293">
                    <a:moveTo>
                      <a:pt x="0" y="282"/>
                    </a:moveTo>
                    <a:lnTo>
                      <a:pt x="1" y="263"/>
                    </a:lnTo>
                    <a:lnTo>
                      <a:pt x="3" y="244"/>
                    </a:lnTo>
                    <a:lnTo>
                      <a:pt x="5" y="227"/>
                    </a:lnTo>
                    <a:lnTo>
                      <a:pt x="7" y="210"/>
                    </a:lnTo>
                    <a:lnTo>
                      <a:pt x="7" y="194"/>
                    </a:lnTo>
                    <a:lnTo>
                      <a:pt x="8" y="178"/>
                    </a:lnTo>
                    <a:lnTo>
                      <a:pt x="10" y="163"/>
                    </a:lnTo>
                    <a:lnTo>
                      <a:pt x="10" y="148"/>
                    </a:lnTo>
                    <a:lnTo>
                      <a:pt x="10" y="132"/>
                    </a:lnTo>
                    <a:lnTo>
                      <a:pt x="10" y="116"/>
                    </a:lnTo>
                    <a:lnTo>
                      <a:pt x="10" y="100"/>
                    </a:lnTo>
                    <a:lnTo>
                      <a:pt x="10" y="84"/>
                    </a:lnTo>
                    <a:lnTo>
                      <a:pt x="10" y="67"/>
                    </a:lnTo>
                    <a:lnTo>
                      <a:pt x="10" y="49"/>
                    </a:lnTo>
                    <a:lnTo>
                      <a:pt x="10" y="31"/>
                    </a:lnTo>
                    <a:lnTo>
                      <a:pt x="10" y="12"/>
                    </a:lnTo>
                    <a:lnTo>
                      <a:pt x="11" y="6"/>
                    </a:lnTo>
                    <a:lnTo>
                      <a:pt x="13" y="3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36" y="12"/>
                    </a:lnTo>
                    <a:lnTo>
                      <a:pt x="35" y="31"/>
                    </a:lnTo>
                    <a:lnTo>
                      <a:pt x="35" y="49"/>
                    </a:lnTo>
                    <a:lnTo>
                      <a:pt x="35" y="67"/>
                    </a:lnTo>
                    <a:lnTo>
                      <a:pt x="35" y="84"/>
                    </a:lnTo>
                    <a:lnTo>
                      <a:pt x="34" y="100"/>
                    </a:lnTo>
                    <a:lnTo>
                      <a:pt x="34" y="116"/>
                    </a:lnTo>
                    <a:lnTo>
                      <a:pt x="33" y="132"/>
                    </a:lnTo>
                    <a:lnTo>
                      <a:pt x="33" y="149"/>
                    </a:lnTo>
                    <a:lnTo>
                      <a:pt x="32" y="164"/>
                    </a:lnTo>
                    <a:lnTo>
                      <a:pt x="30" y="180"/>
                    </a:lnTo>
                    <a:lnTo>
                      <a:pt x="29" y="196"/>
                    </a:lnTo>
                    <a:lnTo>
                      <a:pt x="28" y="211"/>
                    </a:lnTo>
                    <a:lnTo>
                      <a:pt x="25" y="228"/>
                    </a:lnTo>
                    <a:lnTo>
                      <a:pt x="23" y="247"/>
                    </a:lnTo>
                    <a:lnTo>
                      <a:pt x="22" y="265"/>
                    </a:lnTo>
                    <a:lnTo>
                      <a:pt x="21" y="285"/>
                    </a:lnTo>
                    <a:lnTo>
                      <a:pt x="17" y="288"/>
                    </a:lnTo>
                    <a:lnTo>
                      <a:pt x="14" y="291"/>
                    </a:lnTo>
                    <a:lnTo>
                      <a:pt x="11" y="293"/>
                    </a:lnTo>
                    <a:lnTo>
                      <a:pt x="7" y="293"/>
                    </a:lnTo>
                    <a:lnTo>
                      <a:pt x="3" y="291"/>
                    </a:lnTo>
                    <a:lnTo>
                      <a:pt x="1" y="290"/>
                    </a:lnTo>
                    <a:lnTo>
                      <a:pt x="0" y="285"/>
                    </a:lnTo>
                    <a:lnTo>
                      <a:pt x="0" y="282"/>
                    </a:lnTo>
                    <a:lnTo>
                      <a:pt x="0" y="2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" name="Freeform 73"/>
              <p:cNvSpPr>
                <a:spLocks/>
              </p:cNvSpPr>
              <p:nvPr/>
            </p:nvSpPr>
            <p:spPr bwMode="auto">
              <a:xfrm>
                <a:off x="2260486" y="3703216"/>
                <a:ext cx="68262" cy="57150"/>
              </a:xfrm>
              <a:custGeom>
                <a:avLst/>
                <a:gdLst/>
                <a:ahLst/>
                <a:cxnLst>
                  <a:cxn ang="0">
                    <a:pos x="3" y="156"/>
                  </a:cxn>
                  <a:cxn ang="0">
                    <a:pos x="15" y="144"/>
                  </a:cxn>
                  <a:cxn ang="0">
                    <a:pos x="27" y="134"/>
                  </a:cxn>
                  <a:cxn ang="0">
                    <a:pos x="38" y="123"/>
                  </a:cxn>
                  <a:cxn ang="0">
                    <a:pos x="50" y="114"/>
                  </a:cxn>
                  <a:cxn ang="0">
                    <a:pos x="60" y="103"/>
                  </a:cxn>
                  <a:cxn ang="0">
                    <a:pos x="71" y="94"/>
                  </a:cxn>
                  <a:cxn ang="0">
                    <a:pos x="82" y="84"/>
                  </a:cxn>
                  <a:cxn ang="0">
                    <a:pos x="93" y="77"/>
                  </a:cxn>
                  <a:cxn ang="0">
                    <a:pos x="104" y="67"/>
                  </a:cxn>
                  <a:cxn ang="0">
                    <a:pos x="115" y="58"/>
                  </a:cxn>
                  <a:cxn ang="0">
                    <a:pos x="126" y="49"/>
                  </a:cxn>
                  <a:cxn ang="0">
                    <a:pos x="138" y="40"/>
                  </a:cxn>
                  <a:cxn ang="0">
                    <a:pos x="149" y="31"/>
                  </a:cxn>
                  <a:cxn ang="0">
                    <a:pos x="163" y="22"/>
                  </a:cxn>
                  <a:cxn ang="0">
                    <a:pos x="177" y="12"/>
                  </a:cxn>
                  <a:cxn ang="0">
                    <a:pos x="192" y="4"/>
                  </a:cxn>
                  <a:cxn ang="0">
                    <a:pos x="197" y="0"/>
                  </a:cxn>
                  <a:cxn ang="0">
                    <a:pos x="204" y="0"/>
                  </a:cxn>
                  <a:cxn ang="0">
                    <a:pos x="209" y="3"/>
                  </a:cxn>
                  <a:cxn ang="0">
                    <a:pos x="213" y="9"/>
                  </a:cxn>
                  <a:cxn ang="0">
                    <a:pos x="215" y="14"/>
                  </a:cxn>
                  <a:cxn ang="0">
                    <a:pos x="216" y="21"/>
                  </a:cxn>
                  <a:cxn ang="0">
                    <a:pos x="213" y="26"/>
                  </a:cxn>
                  <a:cxn ang="0">
                    <a:pos x="208" y="31"/>
                  </a:cxn>
                  <a:cxn ang="0">
                    <a:pos x="194" y="39"/>
                  </a:cxn>
                  <a:cxn ang="0">
                    <a:pos x="180" y="49"/>
                  </a:cxn>
                  <a:cxn ang="0">
                    <a:pos x="167" y="58"/>
                  </a:cxn>
                  <a:cxn ang="0">
                    <a:pos x="155" y="66"/>
                  </a:cxn>
                  <a:cxn ang="0">
                    <a:pos x="143" y="73"/>
                  </a:cxn>
                  <a:cxn ang="0">
                    <a:pos x="132" y="82"/>
                  </a:cxn>
                  <a:cxn ang="0">
                    <a:pos x="120" y="89"/>
                  </a:cxn>
                  <a:cxn ang="0">
                    <a:pos x="110" y="98"/>
                  </a:cxn>
                  <a:cxn ang="0">
                    <a:pos x="98" y="105"/>
                  </a:cxn>
                  <a:cxn ang="0">
                    <a:pos x="87" y="112"/>
                  </a:cxn>
                  <a:cxn ang="0">
                    <a:pos x="76" y="121"/>
                  </a:cxn>
                  <a:cxn ang="0">
                    <a:pos x="65" y="130"/>
                  </a:cxn>
                  <a:cxn ang="0">
                    <a:pos x="53" y="139"/>
                  </a:cxn>
                  <a:cxn ang="0">
                    <a:pos x="40" y="149"/>
                  </a:cxn>
                  <a:cxn ang="0">
                    <a:pos x="28" y="159"/>
                  </a:cxn>
                  <a:cxn ang="0">
                    <a:pos x="16" y="171"/>
                  </a:cxn>
                  <a:cxn ang="0">
                    <a:pos x="11" y="172"/>
                  </a:cxn>
                  <a:cxn ang="0">
                    <a:pos x="9" y="173"/>
                  </a:cxn>
                  <a:cxn ang="0">
                    <a:pos x="5" y="172"/>
                  </a:cxn>
                  <a:cxn ang="0">
                    <a:pos x="3" y="171"/>
                  </a:cxn>
                  <a:cxn ang="0">
                    <a:pos x="1" y="167"/>
                  </a:cxn>
                  <a:cxn ang="0">
                    <a:pos x="0" y="164"/>
                  </a:cxn>
                  <a:cxn ang="0">
                    <a:pos x="0" y="160"/>
                  </a:cxn>
                  <a:cxn ang="0">
                    <a:pos x="3" y="156"/>
                  </a:cxn>
                  <a:cxn ang="0">
                    <a:pos x="3" y="156"/>
                  </a:cxn>
                </a:cxnLst>
                <a:rect l="0" t="0" r="r" b="b"/>
                <a:pathLst>
                  <a:path w="216" h="173">
                    <a:moveTo>
                      <a:pt x="3" y="156"/>
                    </a:moveTo>
                    <a:lnTo>
                      <a:pt x="15" y="144"/>
                    </a:lnTo>
                    <a:lnTo>
                      <a:pt x="27" y="134"/>
                    </a:lnTo>
                    <a:lnTo>
                      <a:pt x="38" y="123"/>
                    </a:lnTo>
                    <a:lnTo>
                      <a:pt x="50" y="114"/>
                    </a:lnTo>
                    <a:lnTo>
                      <a:pt x="60" y="103"/>
                    </a:lnTo>
                    <a:lnTo>
                      <a:pt x="71" y="94"/>
                    </a:lnTo>
                    <a:lnTo>
                      <a:pt x="82" y="84"/>
                    </a:lnTo>
                    <a:lnTo>
                      <a:pt x="93" y="77"/>
                    </a:lnTo>
                    <a:lnTo>
                      <a:pt x="104" y="67"/>
                    </a:lnTo>
                    <a:lnTo>
                      <a:pt x="115" y="58"/>
                    </a:lnTo>
                    <a:lnTo>
                      <a:pt x="126" y="49"/>
                    </a:lnTo>
                    <a:lnTo>
                      <a:pt x="138" y="40"/>
                    </a:lnTo>
                    <a:lnTo>
                      <a:pt x="149" y="31"/>
                    </a:lnTo>
                    <a:lnTo>
                      <a:pt x="163" y="22"/>
                    </a:lnTo>
                    <a:lnTo>
                      <a:pt x="177" y="12"/>
                    </a:lnTo>
                    <a:lnTo>
                      <a:pt x="192" y="4"/>
                    </a:lnTo>
                    <a:lnTo>
                      <a:pt x="197" y="0"/>
                    </a:lnTo>
                    <a:lnTo>
                      <a:pt x="204" y="0"/>
                    </a:lnTo>
                    <a:lnTo>
                      <a:pt x="209" y="3"/>
                    </a:lnTo>
                    <a:lnTo>
                      <a:pt x="213" y="9"/>
                    </a:lnTo>
                    <a:lnTo>
                      <a:pt x="215" y="14"/>
                    </a:lnTo>
                    <a:lnTo>
                      <a:pt x="216" y="21"/>
                    </a:lnTo>
                    <a:lnTo>
                      <a:pt x="213" y="26"/>
                    </a:lnTo>
                    <a:lnTo>
                      <a:pt x="208" y="31"/>
                    </a:lnTo>
                    <a:lnTo>
                      <a:pt x="194" y="39"/>
                    </a:lnTo>
                    <a:lnTo>
                      <a:pt x="180" y="49"/>
                    </a:lnTo>
                    <a:lnTo>
                      <a:pt x="167" y="58"/>
                    </a:lnTo>
                    <a:lnTo>
                      <a:pt x="155" y="66"/>
                    </a:lnTo>
                    <a:lnTo>
                      <a:pt x="143" y="73"/>
                    </a:lnTo>
                    <a:lnTo>
                      <a:pt x="132" y="82"/>
                    </a:lnTo>
                    <a:lnTo>
                      <a:pt x="120" y="89"/>
                    </a:lnTo>
                    <a:lnTo>
                      <a:pt x="110" y="98"/>
                    </a:lnTo>
                    <a:lnTo>
                      <a:pt x="98" y="105"/>
                    </a:lnTo>
                    <a:lnTo>
                      <a:pt x="87" y="112"/>
                    </a:lnTo>
                    <a:lnTo>
                      <a:pt x="76" y="121"/>
                    </a:lnTo>
                    <a:lnTo>
                      <a:pt x="65" y="130"/>
                    </a:lnTo>
                    <a:lnTo>
                      <a:pt x="53" y="139"/>
                    </a:lnTo>
                    <a:lnTo>
                      <a:pt x="40" y="149"/>
                    </a:lnTo>
                    <a:lnTo>
                      <a:pt x="28" y="159"/>
                    </a:lnTo>
                    <a:lnTo>
                      <a:pt x="16" y="171"/>
                    </a:lnTo>
                    <a:lnTo>
                      <a:pt x="11" y="172"/>
                    </a:lnTo>
                    <a:lnTo>
                      <a:pt x="9" y="173"/>
                    </a:lnTo>
                    <a:lnTo>
                      <a:pt x="5" y="172"/>
                    </a:lnTo>
                    <a:lnTo>
                      <a:pt x="3" y="171"/>
                    </a:lnTo>
                    <a:lnTo>
                      <a:pt x="1" y="167"/>
                    </a:lnTo>
                    <a:lnTo>
                      <a:pt x="0" y="164"/>
                    </a:lnTo>
                    <a:lnTo>
                      <a:pt x="0" y="160"/>
                    </a:lnTo>
                    <a:lnTo>
                      <a:pt x="3" y="156"/>
                    </a:lnTo>
                    <a:lnTo>
                      <a:pt x="3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" name="Freeform 74"/>
              <p:cNvSpPr>
                <a:spLocks/>
              </p:cNvSpPr>
              <p:nvPr/>
            </p:nvSpPr>
            <p:spPr bwMode="auto">
              <a:xfrm>
                <a:off x="2195398" y="3639716"/>
                <a:ext cx="169863" cy="96837"/>
              </a:xfrm>
              <a:custGeom>
                <a:avLst/>
                <a:gdLst/>
                <a:ahLst/>
                <a:cxnLst>
                  <a:cxn ang="0">
                    <a:pos x="6" y="210"/>
                  </a:cxn>
                  <a:cxn ang="0">
                    <a:pos x="1" y="173"/>
                  </a:cxn>
                  <a:cxn ang="0">
                    <a:pos x="5" y="133"/>
                  </a:cxn>
                  <a:cxn ang="0">
                    <a:pos x="18" y="101"/>
                  </a:cxn>
                  <a:cxn ang="0">
                    <a:pos x="33" y="84"/>
                  </a:cxn>
                  <a:cxn ang="0">
                    <a:pos x="43" y="66"/>
                  </a:cxn>
                  <a:cxn ang="0">
                    <a:pos x="56" y="51"/>
                  </a:cxn>
                  <a:cxn ang="0">
                    <a:pos x="73" y="39"/>
                  </a:cxn>
                  <a:cxn ang="0">
                    <a:pos x="103" y="29"/>
                  </a:cxn>
                  <a:cxn ang="0">
                    <a:pos x="159" y="11"/>
                  </a:cxn>
                  <a:cxn ang="0">
                    <a:pos x="231" y="1"/>
                  </a:cxn>
                  <a:cxn ang="0">
                    <a:pos x="297" y="3"/>
                  </a:cxn>
                  <a:cxn ang="0">
                    <a:pos x="338" y="18"/>
                  </a:cxn>
                  <a:cxn ang="0">
                    <a:pos x="357" y="20"/>
                  </a:cxn>
                  <a:cxn ang="0">
                    <a:pos x="371" y="22"/>
                  </a:cxn>
                  <a:cxn ang="0">
                    <a:pos x="387" y="23"/>
                  </a:cxn>
                  <a:cxn ang="0">
                    <a:pos x="406" y="40"/>
                  </a:cxn>
                  <a:cxn ang="0">
                    <a:pos x="426" y="55"/>
                  </a:cxn>
                  <a:cxn ang="0">
                    <a:pos x="465" y="67"/>
                  </a:cxn>
                  <a:cxn ang="0">
                    <a:pos x="489" y="85"/>
                  </a:cxn>
                  <a:cxn ang="0">
                    <a:pos x="495" y="118"/>
                  </a:cxn>
                  <a:cxn ang="0">
                    <a:pos x="502" y="167"/>
                  </a:cxn>
                  <a:cxn ang="0">
                    <a:pos x="533" y="215"/>
                  </a:cxn>
                  <a:cxn ang="0">
                    <a:pos x="518" y="263"/>
                  </a:cxn>
                  <a:cxn ang="0">
                    <a:pos x="471" y="291"/>
                  </a:cxn>
                  <a:cxn ang="0">
                    <a:pos x="423" y="289"/>
                  </a:cxn>
                  <a:cxn ang="0">
                    <a:pos x="412" y="276"/>
                  </a:cxn>
                  <a:cxn ang="0">
                    <a:pos x="419" y="259"/>
                  </a:cxn>
                  <a:cxn ang="0">
                    <a:pos x="442" y="256"/>
                  </a:cxn>
                  <a:cxn ang="0">
                    <a:pos x="482" y="245"/>
                  </a:cxn>
                  <a:cxn ang="0">
                    <a:pos x="504" y="226"/>
                  </a:cxn>
                  <a:cxn ang="0">
                    <a:pos x="495" y="199"/>
                  </a:cxn>
                  <a:cxn ang="0">
                    <a:pos x="457" y="161"/>
                  </a:cxn>
                  <a:cxn ang="0">
                    <a:pos x="465" y="134"/>
                  </a:cxn>
                  <a:cxn ang="0">
                    <a:pos x="468" y="118"/>
                  </a:cxn>
                  <a:cxn ang="0">
                    <a:pos x="462" y="94"/>
                  </a:cxn>
                  <a:cxn ang="0">
                    <a:pos x="446" y="84"/>
                  </a:cxn>
                  <a:cxn ang="0">
                    <a:pos x="426" y="83"/>
                  </a:cxn>
                  <a:cxn ang="0">
                    <a:pos x="407" y="80"/>
                  </a:cxn>
                  <a:cxn ang="0">
                    <a:pos x="395" y="69"/>
                  </a:cxn>
                  <a:cxn ang="0">
                    <a:pos x="386" y="53"/>
                  </a:cxn>
                  <a:cxn ang="0">
                    <a:pos x="373" y="45"/>
                  </a:cxn>
                  <a:cxn ang="0">
                    <a:pos x="358" y="44"/>
                  </a:cxn>
                  <a:cxn ang="0">
                    <a:pos x="343" y="42"/>
                  </a:cxn>
                  <a:cxn ang="0">
                    <a:pos x="321" y="41"/>
                  </a:cxn>
                  <a:cxn ang="0">
                    <a:pos x="257" y="23"/>
                  </a:cxn>
                  <a:cxn ang="0">
                    <a:pos x="181" y="33"/>
                  </a:cxn>
                  <a:cxn ang="0">
                    <a:pos x="116" y="51"/>
                  </a:cxn>
                  <a:cxn ang="0">
                    <a:pos x="86" y="58"/>
                  </a:cxn>
                  <a:cxn ang="0">
                    <a:pos x="69" y="78"/>
                  </a:cxn>
                  <a:cxn ang="0">
                    <a:pos x="67" y="97"/>
                  </a:cxn>
                  <a:cxn ang="0">
                    <a:pos x="62" y="112"/>
                  </a:cxn>
                  <a:cxn ang="0">
                    <a:pos x="43" y="118"/>
                  </a:cxn>
                  <a:cxn ang="0">
                    <a:pos x="32" y="135"/>
                  </a:cxn>
                  <a:cxn ang="0">
                    <a:pos x="27" y="156"/>
                  </a:cxn>
                  <a:cxn ang="0">
                    <a:pos x="27" y="177"/>
                  </a:cxn>
                  <a:cxn ang="0">
                    <a:pos x="32" y="197"/>
                  </a:cxn>
                  <a:cxn ang="0">
                    <a:pos x="50" y="190"/>
                  </a:cxn>
                  <a:cxn ang="0">
                    <a:pos x="66" y="180"/>
                  </a:cxn>
                  <a:cxn ang="0">
                    <a:pos x="82" y="178"/>
                  </a:cxn>
                  <a:cxn ang="0">
                    <a:pos x="82" y="191"/>
                  </a:cxn>
                  <a:cxn ang="0">
                    <a:pos x="65" y="212"/>
                  </a:cxn>
                  <a:cxn ang="0">
                    <a:pos x="32" y="230"/>
                  </a:cxn>
                </a:cxnLst>
                <a:rect l="0" t="0" r="r" b="b"/>
                <a:pathLst>
                  <a:path w="533" h="294">
                    <a:moveTo>
                      <a:pt x="32" y="230"/>
                    </a:moveTo>
                    <a:lnTo>
                      <a:pt x="12" y="224"/>
                    </a:lnTo>
                    <a:lnTo>
                      <a:pt x="9" y="217"/>
                    </a:lnTo>
                    <a:lnTo>
                      <a:pt x="6" y="210"/>
                    </a:lnTo>
                    <a:lnTo>
                      <a:pt x="4" y="201"/>
                    </a:lnTo>
                    <a:lnTo>
                      <a:pt x="3" y="193"/>
                    </a:lnTo>
                    <a:lnTo>
                      <a:pt x="1" y="182"/>
                    </a:lnTo>
                    <a:lnTo>
                      <a:pt x="1" y="173"/>
                    </a:lnTo>
                    <a:lnTo>
                      <a:pt x="0" y="162"/>
                    </a:lnTo>
                    <a:lnTo>
                      <a:pt x="1" y="152"/>
                    </a:lnTo>
                    <a:lnTo>
                      <a:pt x="3" y="143"/>
                    </a:lnTo>
                    <a:lnTo>
                      <a:pt x="5" y="133"/>
                    </a:lnTo>
                    <a:lnTo>
                      <a:pt x="6" y="123"/>
                    </a:lnTo>
                    <a:lnTo>
                      <a:pt x="11" y="114"/>
                    </a:lnTo>
                    <a:lnTo>
                      <a:pt x="15" y="107"/>
                    </a:lnTo>
                    <a:lnTo>
                      <a:pt x="18" y="101"/>
                    </a:lnTo>
                    <a:lnTo>
                      <a:pt x="26" y="96"/>
                    </a:lnTo>
                    <a:lnTo>
                      <a:pt x="32" y="95"/>
                    </a:lnTo>
                    <a:lnTo>
                      <a:pt x="32" y="89"/>
                    </a:lnTo>
                    <a:lnTo>
                      <a:pt x="33" y="84"/>
                    </a:lnTo>
                    <a:lnTo>
                      <a:pt x="36" y="78"/>
                    </a:lnTo>
                    <a:lnTo>
                      <a:pt x="38" y="74"/>
                    </a:lnTo>
                    <a:lnTo>
                      <a:pt x="39" y="69"/>
                    </a:lnTo>
                    <a:lnTo>
                      <a:pt x="43" y="66"/>
                    </a:lnTo>
                    <a:lnTo>
                      <a:pt x="45" y="62"/>
                    </a:lnTo>
                    <a:lnTo>
                      <a:pt x="49" y="58"/>
                    </a:lnTo>
                    <a:lnTo>
                      <a:pt x="53" y="55"/>
                    </a:lnTo>
                    <a:lnTo>
                      <a:pt x="56" y="51"/>
                    </a:lnTo>
                    <a:lnTo>
                      <a:pt x="60" y="47"/>
                    </a:lnTo>
                    <a:lnTo>
                      <a:pt x="65" y="45"/>
                    </a:lnTo>
                    <a:lnTo>
                      <a:pt x="69" y="41"/>
                    </a:lnTo>
                    <a:lnTo>
                      <a:pt x="73" y="39"/>
                    </a:lnTo>
                    <a:lnTo>
                      <a:pt x="77" y="38"/>
                    </a:lnTo>
                    <a:lnTo>
                      <a:pt x="82" y="35"/>
                    </a:lnTo>
                    <a:lnTo>
                      <a:pt x="95" y="35"/>
                    </a:lnTo>
                    <a:lnTo>
                      <a:pt x="103" y="29"/>
                    </a:lnTo>
                    <a:lnTo>
                      <a:pt x="115" y="23"/>
                    </a:lnTo>
                    <a:lnTo>
                      <a:pt x="128" y="18"/>
                    </a:lnTo>
                    <a:lnTo>
                      <a:pt x="144" y="14"/>
                    </a:lnTo>
                    <a:lnTo>
                      <a:pt x="159" y="11"/>
                    </a:lnTo>
                    <a:lnTo>
                      <a:pt x="176" y="7"/>
                    </a:lnTo>
                    <a:lnTo>
                      <a:pt x="194" y="5"/>
                    </a:lnTo>
                    <a:lnTo>
                      <a:pt x="213" y="2"/>
                    </a:lnTo>
                    <a:lnTo>
                      <a:pt x="231" y="1"/>
                    </a:lnTo>
                    <a:lnTo>
                      <a:pt x="248" y="0"/>
                    </a:lnTo>
                    <a:lnTo>
                      <a:pt x="265" y="0"/>
                    </a:lnTo>
                    <a:lnTo>
                      <a:pt x="282" y="2"/>
                    </a:lnTo>
                    <a:lnTo>
                      <a:pt x="297" y="3"/>
                    </a:lnTo>
                    <a:lnTo>
                      <a:pt x="310" y="7"/>
                    </a:lnTo>
                    <a:lnTo>
                      <a:pt x="321" y="12"/>
                    </a:lnTo>
                    <a:lnTo>
                      <a:pt x="331" y="18"/>
                    </a:lnTo>
                    <a:lnTo>
                      <a:pt x="338" y="18"/>
                    </a:lnTo>
                    <a:lnTo>
                      <a:pt x="346" y="19"/>
                    </a:lnTo>
                    <a:lnTo>
                      <a:pt x="349" y="19"/>
                    </a:lnTo>
                    <a:lnTo>
                      <a:pt x="353" y="19"/>
                    </a:lnTo>
                    <a:lnTo>
                      <a:pt x="357" y="20"/>
                    </a:lnTo>
                    <a:lnTo>
                      <a:pt x="360" y="22"/>
                    </a:lnTo>
                    <a:lnTo>
                      <a:pt x="364" y="22"/>
                    </a:lnTo>
                    <a:lnTo>
                      <a:pt x="368" y="22"/>
                    </a:lnTo>
                    <a:lnTo>
                      <a:pt x="371" y="22"/>
                    </a:lnTo>
                    <a:lnTo>
                      <a:pt x="376" y="22"/>
                    </a:lnTo>
                    <a:lnTo>
                      <a:pt x="379" y="22"/>
                    </a:lnTo>
                    <a:lnTo>
                      <a:pt x="382" y="23"/>
                    </a:lnTo>
                    <a:lnTo>
                      <a:pt x="387" y="23"/>
                    </a:lnTo>
                    <a:lnTo>
                      <a:pt x="391" y="24"/>
                    </a:lnTo>
                    <a:lnTo>
                      <a:pt x="397" y="30"/>
                    </a:lnTo>
                    <a:lnTo>
                      <a:pt x="403" y="38"/>
                    </a:lnTo>
                    <a:lnTo>
                      <a:pt x="406" y="40"/>
                    </a:lnTo>
                    <a:lnTo>
                      <a:pt x="409" y="44"/>
                    </a:lnTo>
                    <a:lnTo>
                      <a:pt x="412" y="47"/>
                    </a:lnTo>
                    <a:lnTo>
                      <a:pt x="414" y="51"/>
                    </a:lnTo>
                    <a:lnTo>
                      <a:pt x="426" y="55"/>
                    </a:lnTo>
                    <a:lnTo>
                      <a:pt x="439" y="57"/>
                    </a:lnTo>
                    <a:lnTo>
                      <a:pt x="448" y="61"/>
                    </a:lnTo>
                    <a:lnTo>
                      <a:pt x="458" y="64"/>
                    </a:lnTo>
                    <a:lnTo>
                      <a:pt x="465" y="67"/>
                    </a:lnTo>
                    <a:lnTo>
                      <a:pt x="474" y="72"/>
                    </a:lnTo>
                    <a:lnTo>
                      <a:pt x="479" y="75"/>
                    </a:lnTo>
                    <a:lnTo>
                      <a:pt x="485" y="80"/>
                    </a:lnTo>
                    <a:lnTo>
                      <a:pt x="489" y="85"/>
                    </a:lnTo>
                    <a:lnTo>
                      <a:pt x="492" y="93"/>
                    </a:lnTo>
                    <a:lnTo>
                      <a:pt x="493" y="100"/>
                    </a:lnTo>
                    <a:lnTo>
                      <a:pt x="495" y="108"/>
                    </a:lnTo>
                    <a:lnTo>
                      <a:pt x="495" y="118"/>
                    </a:lnTo>
                    <a:lnTo>
                      <a:pt x="493" y="129"/>
                    </a:lnTo>
                    <a:lnTo>
                      <a:pt x="490" y="143"/>
                    </a:lnTo>
                    <a:lnTo>
                      <a:pt x="486" y="157"/>
                    </a:lnTo>
                    <a:lnTo>
                      <a:pt x="502" y="167"/>
                    </a:lnTo>
                    <a:lnTo>
                      <a:pt x="515" y="178"/>
                    </a:lnTo>
                    <a:lnTo>
                      <a:pt x="524" y="190"/>
                    </a:lnTo>
                    <a:lnTo>
                      <a:pt x="530" y="202"/>
                    </a:lnTo>
                    <a:lnTo>
                      <a:pt x="533" y="215"/>
                    </a:lnTo>
                    <a:lnTo>
                      <a:pt x="533" y="228"/>
                    </a:lnTo>
                    <a:lnTo>
                      <a:pt x="530" y="240"/>
                    </a:lnTo>
                    <a:lnTo>
                      <a:pt x="525" y="252"/>
                    </a:lnTo>
                    <a:lnTo>
                      <a:pt x="518" y="263"/>
                    </a:lnTo>
                    <a:lnTo>
                      <a:pt x="508" y="273"/>
                    </a:lnTo>
                    <a:lnTo>
                      <a:pt x="497" y="280"/>
                    </a:lnTo>
                    <a:lnTo>
                      <a:pt x="486" y="288"/>
                    </a:lnTo>
                    <a:lnTo>
                      <a:pt x="471" y="291"/>
                    </a:lnTo>
                    <a:lnTo>
                      <a:pt x="458" y="294"/>
                    </a:lnTo>
                    <a:lnTo>
                      <a:pt x="442" y="293"/>
                    </a:lnTo>
                    <a:lnTo>
                      <a:pt x="428" y="290"/>
                    </a:lnTo>
                    <a:lnTo>
                      <a:pt x="423" y="289"/>
                    </a:lnTo>
                    <a:lnTo>
                      <a:pt x="419" y="287"/>
                    </a:lnTo>
                    <a:lnTo>
                      <a:pt x="417" y="284"/>
                    </a:lnTo>
                    <a:lnTo>
                      <a:pt x="414" y="282"/>
                    </a:lnTo>
                    <a:lnTo>
                      <a:pt x="412" y="276"/>
                    </a:lnTo>
                    <a:lnTo>
                      <a:pt x="412" y="271"/>
                    </a:lnTo>
                    <a:lnTo>
                      <a:pt x="413" y="265"/>
                    </a:lnTo>
                    <a:lnTo>
                      <a:pt x="417" y="261"/>
                    </a:lnTo>
                    <a:lnTo>
                      <a:pt x="419" y="259"/>
                    </a:lnTo>
                    <a:lnTo>
                      <a:pt x="423" y="257"/>
                    </a:lnTo>
                    <a:lnTo>
                      <a:pt x="426" y="257"/>
                    </a:lnTo>
                    <a:lnTo>
                      <a:pt x="431" y="257"/>
                    </a:lnTo>
                    <a:lnTo>
                      <a:pt x="442" y="256"/>
                    </a:lnTo>
                    <a:lnTo>
                      <a:pt x="454" y="255"/>
                    </a:lnTo>
                    <a:lnTo>
                      <a:pt x="464" y="252"/>
                    </a:lnTo>
                    <a:lnTo>
                      <a:pt x="474" y="250"/>
                    </a:lnTo>
                    <a:lnTo>
                      <a:pt x="482" y="245"/>
                    </a:lnTo>
                    <a:lnTo>
                      <a:pt x="490" y="241"/>
                    </a:lnTo>
                    <a:lnTo>
                      <a:pt x="496" y="237"/>
                    </a:lnTo>
                    <a:lnTo>
                      <a:pt x="502" y="232"/>
                    </a:lnTo>
                    <a:lnTo>
                      <a:pt x="504" y="226"/>
                    </a:lnTo>
                    <a:lnTo>
                      <a:pt x="506" y="219"/>
                    </a:lnTo>
                    <a:lnTo>
                      <a:pt x="504" y="212"/>
                    </a:lnTo>
                    <a:lnTo>
                      <a:pt x="501" y="206"/>
                    </a:lnTo>
                    <a:lnTo>
                      <a:pt x="495" y="199"/>
                    </a:lnTo>
                    <a:lnTo>
                      <a:pt x="487" y="191"/>
                    </a:lnTo>
                    <a:lnTo>
                      <a:pt x="476" y="184"/>
                    </a:lnTo>
                    <a:lnTo>
                      <a:pt x="463" y="178"/>
                    </a:lnTo>
                    <a:lnTo>
                      <a:pt x="457" y="161"/>
                    </a:lnTo>
                    <a:lnTo>
                      <a:pt x="458" y="154"/>
                    </a:lnTo>
                    <a:lnTo>
                      <a:pt x="460" y="147"/>
                    </a:lnTo>
                    <a:lnTo>
                      <a:pt x="463" y="140"/>
                    </a:lnTo>
                    <a:lnTo>
                      <a:pt x="465" y="134"/>
                    </a:lnTo>
                    <a:lnTo>
                      <a:pt x="467" y="129"/>
                    </a:lnTo>
                    <a:lnTo>
                      <a:pt x="467" y="125"/>
                    </a:lnTo>
                    <a:lnTo>
                      <a:pt x="468" y="122"/>
                    </a:lnTo>
                    <a:lnTo>
                      <a:pt x="468" y="118"/>
                    </a:lnTo>
                    <a:lnTo>
                      <a:pt x="468" y="111"/>
                    </a:lnTo>
                    <a:lnTo>
                      <a:pt x="467" y="103"/>
                    </a:lnTo>
                    <a:lnTo>
                      <a:pt x="464" y="97"/>
                    </a:lnTo>
                    <a:lnTo>
                      <a:pt x="462" y="94"/>
                    </a:lnTo>
                    <a:lnTo>
                      <a:pt x="458" y="90"/>
                    </a:lnTo>
                    <a:lnTo>
                      <a:pt x="454" y="88"/>
                    </a:lnTo>
                    <a:lnTo>
                      <a:pt x="449" y="85"/>
                    </a:lnTo>
                    <a:lnTo>
                      <a:pt x="446" y="84"/>
                    </a:lnTo>
                    <a:lnTo>
                      <a:pt x="441" y="84"/>
                    </a:lnTo>
                    <a:lnTo>
                      <a:pt x="436" y="84"/>
                    </a:lnTo>
                    <a:lnTo>
                      <a:pt x="431" y="83"/>
                    </a:lnTo>
                    <a:lnTo>
                      <a:pt x="426" y="83"/>
                    </a:lnTo>
                    <a:lnTo>
                      <a:pt x="420" y="83"/>
                    </a:lnTo>
                    <a:lnTo>
                      <a:pt x="417" y="83"/>
                    </a:lnTo>
                    <a:lnTo>
                      <a:pt x="412" y="82"/>
                    </a:lnTo>
                    <a:lnTo>
                      <a:pt x="407" y="80"/>
                    </a:lnTo>
                    <a:lnTo>
                      <a:pt x="403" y="79"/>
                    </a:lnTo>
                    <a:lnTo>
                      <a:pt x="401" y="78"/>
                    </a:lnTo>
                    <a:lnTo>
                      <a:pt x="396" y="74"/>
                    </a:lnTo>
                    <a:lnTo>
                      <a:pt x="395" y="69"/>
                    </a:lnTo>
                    <a:lnTo>
                      <a:pt x="392" y="66"/>
                    </a:lnTo>
                    <a:lnTo>
                      <a:pt x="390" y="62"/>
                    </a:lnTo>
                    <a:lnTo>
                      <a:pt x="388" y="57"/>
                    </a:lnTo>
                    <a:lnTo>
                      <a:pt x="386" y="53"/>
                    </a:lnTo>
                    <a:lnTo>
                      <a:pt x="384" y="50"/>
                    </a:lnTo>
                    <a:lnTo>
                      <a:pt x="381" y="49"/>
                    </a:lnTo>
                    <a:lnTo>
                      <a:pt x="376" y="46"/>
                    </a:lnTo>
                    <a:lnTo>
                      <a:pt x="373" y="45"/>
                    </a:lnTo>
                    <a:lnTo>
                      <a:pt x="369" y="44"/>
                    </a:lnTo>
                    <a:lnTo>
                      <a:pt x="365" y="44"/>
                    </a:lnTo>
                    <a:lnTo>
                      <a:pt x="362" y="44"/>
                    </a:lnTo>
                    <a:lnTo>
                      <a:pt x="358" y="44"/>
                    </a:lnTo>
                    <a:lnTo>
                      <a:pt x="354" y="44"/>
                    </a:lnTo>
                    <a:lnTo>
                      <a:pt x="351" y="44"/>
                    </a:lnTo>
                    <a:lnTo>
                      <a:pt x="347" y="42"/>
                    </a:lnTo>
                    <a:lnTo>
                      <a:pt x="343" y="42"/>
                    </a:lnTo>
                    <a:lnTo>
                      <a:pt x="338" y="41"/>
                    </a:lnTo>
                    <a:lnTo>
                      <a:pt x="336" y="41"/>
                    </a:lnTo>
                    <a:lnTo>
                      <a:pt x="327" y="41"/>
                    </a:lnTo>
                    <a:lnTo>
                      <a:pt x="321" y="41"/>
                    </a:lnTo>
                    <a:lnTo>
                      <a:pt x="307" y="33"/>
                    </a:lnTo>
                    <a:lnTo>
                      <a:pt x="292" y="28"/>
                    </a:lnTo>
                    <a:lnTo>
                      <a:pt x="275" y="24"/>
                    </a:lnTo>
                    <a:lnTo>
                      <a:pt x="257" y="23"/>
                    </a:lnTo>
                    <a:lnTo>
                      <a:pt x="237" y="23"/>
                    </a:lnTo>
                    <a:lnTo>
                      <a:pt x="219" y="27"/>
                    </a:lnTo>
                    <a:lnTo>
                      <a:pt x="199" y="29"/>
                    </a:lnTo>
                    <a:lnTo>
                      <a:pt x="181" y="33"/>
                    </a:lnTo>
                    <a:lnTo>
                      <a:pt x="161" y="38"/>
                    </a:lnTo>
                    <a:lnTo>
                      <a:pt x="145" y="41"/>
                    </a:lnTo>
                    <a:lnTo>
                      <a:pt x="130" y="46"/>
                    </a:lnTo>
                    <a:lnTo>
                      <a:pt x="116" y="51"/>
                    </a:lnTo>
                    <a:lnTo>
                      <a:pt x="103" y="55"/>
                    </a:lnTo>
                    <a:lnTo>
                      <a:pt x="94" y="57"/>
                    </a:lnTo>
                    <a:lnTo>
                      <a:pt x="88" y="58"/>
                    </a:lnTo>
                    <a:lnTo>
                      <a:pt x="86" y="58"/>
                    </a:lnTo>
                    <a:lnTo>
                      <a:pt x="78" y="62"/>
                    </a:lnTo>
                    <a:lnTo>
                      <a:pt x="75" y="68"/>
                    </a:lnTo>
                    <a:lnTo>
                      <a:pt x="71" y="73"/>
                    </a:lnTo>
                    <a:lnTo>
                      <a:pt x="69" y="78"/>
                    </a:lnTo>
                    <a:lnTo>
                      <a:pt x="67" y="83"/>
                    </a:lnTo>
                    <a:lnTo>
                      <a:pt x="67" y="88"/>
                    </a:lnTo>
                    <a:lnTo>
                      <a:pt x="67" y="93"/>
                    </a:lnTo>
                    <a:lnTo>
                      <a:pt x="67" y="97"/>
                    </a:lnTo>
                    <a:lnTo>
                      <a:pt x="67" y="101"/>
                    </a:lnTo>
                    <a:lnTo>
                      <a:pt x="66" y="105"/>
                    </a:lnTo>
                    <a:lnTo>
                      <a:pt x="65" y="108"/>
                    </a:lnTo>
                    <a:lnTo>
                      <a:pt x="62" y="112"/>
                    </a:lnTo>
                    <a:lnTo>
                      <a:pt x="60" y="113"/>
                    </a:lnTo>
                    <a:lnTo>
                      <a:pt x="55" y="116"/>
                    </a:lnTo>
                    <a:lnTo>
                      <a:pt x="50" y="117"/>
                    </a:lnTo>
                    <a:lnTo>
                      <a:pt x="43" y="118"/>
                    </a:lnTo>
                    <a:lnTo>
                      <a:pt x="39" y="122"/>
                    </a:lnTo>
                    <a:lnTo>
                      <a:pt x="37" y="125"/>
                    </a:lnTo>
                    <a:lnTo>
                      <a:pt x="34" y="130"/>
                    </a:lnTo>
                    <a:lnTo>
                      <a:pt x="32" y="135"/>
                    </a:lnTo>
                    <a:lnTo>
                      <a:pt x="29" y="140"/>
                    </a:lnTo>
                    <a:lnTo>
                      <a:pt x="28" y="146"/>
                    </a:lnTo>
                    <a:lnTo>
                      <a:pt x="27" y="151"/>
                    </a:lnTo>
                    <a:lnTo>
                      <a:pt x="27" y="156"/>
                    </a:lnTo>
                    <a:lnTo>
                      <a:pt x="26" y="161"/>
                    </a:lnTo>
                    <a:lnTo>
                      <a:pt x="26" y="167"/>
                    </a:lnTo>
                    <a:lnTo>
                      <a:pt x="26" y="171"/>
                    </a:lnTo>
                    <a:lnTo>
                      <a:pt x="27" y="177"/>
                    </a:lnTo>
                    <a:lnTo>
                      <a:pt x="27" y="182"/>
                    </a:lnTo>
                    <a:lnTo>
                      <a:pt x="28" y="186"/>
                    </a:lnTo>
                    <a:lnTo>
                      <a:pt x="29" y="191"/>
                    </a:lnTo>
                    <a:lnTo>
                      <a:pt x="32" y="197"/>
                    </a:lnTo>
                    <a:lnTo>
                      <a:pt x="37" y="195"/>
                    </a:lnTo>
                    <a:lnTo>
                      <a:pt x="40" y="194"/>
                    </a:lnTo>
                    <a:lnTo>
                      <a:pt x="45" y="191"/>
                    </a:lnTo>
                    <a:lnTo>
                      <a:pt x="50" y="190"/>
                    </a:lnTo>
                    <a:lnTo>
                      <a:pt x="54" y="186"/>
                    </a:lnTo>
                    <a:lnTo>
                      <a:pt x="58" y="185"/>
                    </a:lnTo>
                    <a:lnTo>
                      <a:pt x="61" y="183"/>
                    </a:lnTo>
                    <a:lnTo>
                      <a:pt x="66" y="180"/>
                    </a:lnTo>
                    <a:lnTo>
                      <a:pt x="71" y="178"/>
                    </a:lnTo>
                    <a:lnTo>
                      <a:pt x="76" y="176"/>
                    </a:lnTo>
                    <a:lnTo>
                      <a:pt x="80" y="176"/>
                    </a:lnTo>
                    <a:lnTo>
                      <a:pt x="82" y="178"/>
                    </a:lnTo>
                    <a:lnTo>
                      <a:pt x="83" y="179"/>
                    </a:lnTo>
                    <a:lnTo>
                      <a:pt x="84" y="182"/>
                    </a:lnTo>
                    <a:lnTo>
                      <a:pt x="83" y="186"/>
                    </a:lnTo>
                    <a:lnTo>
                      <a:pt x="82" y="191"/>
                    </a:lnTo>
                    <a:lnTo>
                      <a:pt x="80" y="196"/>
                    </a:lnTo>
                    <a:lnTo>
                      <a:pt x="76" y="201"/>
                    </a:lnTo>
                    <a:lnTo>
                      <a:pt x="71" y="207"/>
                    </a:lnTo>
                    <a:lnTo>
                      <a:pt x="65" y="212"/>
                    </a:lnTo>
                    <a:lnTo>
                      <a:pt x="58" y="217"/>
                    </a:lnTo>
                    <a:lnTo>
                      <a:pt x="50" y="223"/>
                    </a:lnTo>
                    <a:lnTo>
                      <a:pt x="42" y="227"/>
                    </a:lnTo>
                    <a:lnTo>
                      <a:pt x="32" y="230"/>
                    </a:lnTo>
                    <a:lnTo>
                      <a:pt x="32" y="2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" name="Freeform 75"/>
              <p:cNvSpPr>
                <a:spLocks/>
              </p:cNvSpPr>
              <p:nvPr/>
            </p:nvSpPr>
            <p:spPr bwMode="auto">
              <a:xfrm>
                <a:off x="2138248" y="3982616"/>
                <a:ext cx="207963" cy="168275"/>
              </a:xfrm>
              <a:custGeom>
                <a:avLst/>
                <a:gdLst/>
                <a:ahLst/>
                <a:cxnLst>
                  <a:cxn ang="0">
                    <a:pos x="35" y="322"/>
                  </a:cxn>
                  <a:cxn ang="0">
                    <a:pos x="113" y="413"/>
                  </a:cxn>
                  <a:cxn ang="0">
                    <a:pos x="280" y="465"/>
                  </a:cxn>
                  <a:cxn ang="0">
                    <a:pos x="454" y="417"/>
                  </a:cxn>
                  <a:cxn ang="0">
                    <a:pos x="515" y="323"/>
                  </a:cxn>
                  <a:cxn ang="0">
                    <a:pos x="523" y="297"/>
                  </a:cxn>
                  <a:cxn ang="0">
                    <a:pos x="538" y="273"/>
                  </a:cxn>
                  <a:cxn ang="0">
                    <a:pos x="554" y="250"/>
                  </a:cxn>
                  <a:cxn ang="0">
                    <a:pos x="561" y="229"/>
                  </a:cxn>
                  <a:cxn ang="0">
                    <a:pos x="564" y="211"/>
                  </a:cxn>
                  <a:cxn ang="0">
                    <a:pos x="565" y="192"/>
                  </a:cxn>
                  <a:cxn ang="0">
                    <a:pos x="569" y="174"/>
                  </a:cxn>
                  <a:cxn ang="0">
                    <a:pos x="581" y="150"/>
                  </a:cxn>
                  <a:cxn ang="0">
                    <a:pos x="591" y="130"/>
                  </a:cxn>
                  <a:cxn ang="0">
                    <a:pos x="597" y="114"/>
                  </a:cxn>
                  <a:cxn ang="0">
                    <a:pos x="596" y="91"/>
                  </a:cxn>
                  <a:cxn ang="0">
                    <a:pos x="593" y="61"/>
                  </a:cxn>
                  <a:cxn ang="0">
                    <a:pos x="600" y="43"/>
                  </a:cxn>
                  <a:cxn ang="0">
                    <a:pos x="615" y="36"/>
                  </a:cxn>
                  <a:cxn ang="0">
                    <a:pos x="631" y="43"/>
                  </a:cxn>
                  <a:cxn ang="0">
                    <a:pos x="647" y="72"/>
                  </a:cxn>
                  <a:cxn ang="0">
                    <a:pos x="648" y="107"/>
                  </a:cxn>
                  <a:cxn ang="0">
                    <a:pos x="637" y="140"/>
                  </a:cxn>
                  <a:cxn ang="0">
                    <a:pos x="621" y="173"/>
                  </a:cxn>
                  <a:cxn ang="0">
                    <a:pos x="610" y="197"/>
                  </a:cxn>
                  <a:cxn ang="0">
                    <a:pos x="608" y="214"/>
                  </a:cxn>
                  <a:cxn ang="0">
                    <a:pos x="608" y="231"/>
                  </a:cxn>
                  <a:cxn ang="0">
                    <a:pos x="608" y="250"/>
                  </a:cxn>
                  <a:cxn ang="0">
                    <a:pos x="599" y="269"/>
                  </a:cxn>
                  <a:cxn ang="0">
                    <a:pos x="580" y="289"/>
                  </a:cxn>
                  <a:cxn ang="0">
                    <a:pos x="570" y="302"/>
                  </a:cxn>
                  <a:cxn ang="0">
                    <a:pos x="566" y="328"/>
                  </a:cxn>
                  <a:cxn ang="0">
                    <a:pos x="560" y="364"/>
                  </a:cxn>
                  <a:cxn ang="0">
                    <a:pos x="544" y="399"/>
                  </a:cxn>
                  <a:cxn ang="0">
                    <a:pos x="520" y="427"/>
                  </a:cxn>
                  <a:cxn ang="0">
                    <a:pos x="489" y="449"/>
                  </a:cxn>
                  <a:cxn ang="0">
                    <a:pos x="278" y="507"/>
                  </a:cxn>
                  <a:cxn ang="0">
                    <a:pos x="108" y="461"/>
                  </a:cxn>
                  <a:cxn ang="0">
                    <a:pos x="11" y="361"/>
                  </a:cxn>
                  <a:cxn ang="0">
                    <a:pos x="19" y="258"/>
                  </a:cxn>
                  <a:cxn ang="0">
                    <a:pos x="14" y="238"/>
                  </a:cxn>
                  <a:cxn ang="0">
                    <a:pos x="12" y="216"/>
                  </a:cxn>
                  <a:cxn ang="0">
                    <a:pos x="14" y="192"/>
                  </a:cxn>
                  <a:cxn ang="0">
                    <a:pos x="22" y="172"/>
                  </a:cxn>
                  <a:cxn ang="0">
                    <a:pos x="3" y="134"/>
                  </a:cxn>
                  <a:cxn ang="0">
                    <a:pos x="3" y="84"/>
                  </a:cxn>
                  <a:cxn ang="0">
                    <a:pos x="19" y="36"/>
                  </a:cxn>
                  <a:cxn ang="0">
                    <a:pos x="45" y="7"/>
                  </a:cxn>
                  <a:cxn ang="0">
                    <a:pos x="66" y="7"/>
                  </a:cxn>
                  <a:cxn ang="0">
                    <a:pos x="49" y="46"/>
                  </a:cxn>
                  <a:cxn ang="0">
                    <a:pos x="31" y="98"/>
                  </a:cxn>
                  <a:cxn ang="0">
                    <a:pos x="52" y="148"/>
                  </a:cxn>
                  <a:cxn ang="0">
                    <a:pos x="59" y="167"/>
                  </a:cxn>
                  <a:cxn ang="0">
                    <a:pos x="59" y="197"/>
                  </a:cxn>
                  <a:cxn ang="0">
                    <a:pos x="58" y="229"/>
                  </a:cxn>
                  <a:cxn ang="0">
                    <a:pos x="62" y="256"/>
                  </a:cxn>
                </a:cxnLst>
                <a:rect l="0" t="0" r="r" b="b"/>
                <a:pathLst>
                  <a:path w="650" h="507">
                    <a:moveTo>
                      <a:pt x="62" y="256"/>
                    </a:moveTo>
                    <a:lnTo>
                      <a:pt x="55" y="279"/>
                    </a:lnTo>
                    <a:lnTo>
                      <a:pt x="39" y="299"/>
                    </a:lnTo>
                    <a:lnTo>
                      <a:pt x="35" y="322"/>
                    </a:lnTo>
                    <a:lnTo>
                      <a:pt x="41" y="345"/>
                    </a:lnTo>
                    <a:lnTo>
                      <a:pt x="58" y="369"/>
                    </a:lnTo>
                    <a:lnTo>
                      <a:pt x="83" y="391"/>
                    </a:lnTo>
                    <a:lnTo>
                      <a:pt x="113" y="413"/>
                    </a:lnTo>
                    <a:lnTo>
                      <a:pt x="150" y="432"/>
                    </a:lnTo>
                    <a:lnTo>
                      <a:pt x="191" y="447"/>
                    </a:lnTo>
                    <a:lnTo>
                      <a:pt x="235" y="458"/>
                    </a:lnTo>
                    <a:lnTo>
                      <a:pt x="280" y="465"/>
                    </a:lnTo>
                    <a:lnTo>
                      <a:pt x="327" y="463"/>
                    </a:lnTo>
                    <a:lnTo>
                      <a:pt x="372" y="456"/>
                    </a:lnTo>
                    <a:lnTo>
                      <a:pt x="415" y="440"/>
                    </a:lnTo>
                    <a:lnTo>
                      <a:pt x="454" y="417"/>
                    </a:lnTo>
                    <a:lnTo>
                      <a:pt x="488" y="383"/>
                    </a:lnTo>
                    <a:lnTo>
                      <a:pt x="516" y="339"/>
                    </a:lnTo>
                    <a:lnTo>
                      <a:pt x="515" y="330"/>
                    </a:lnTo>
                    <a:lnTo>
                      <a:pt x="515" y="323"/>
                    </a:lnTo>
                    <a:lnTo>
                      <a:pt x="516" y="317"/>
                    </a:lnTo>
                    <a:lnTo>
                      <a:pt x="519" y="311"/>
                    </a:lnTo>
                    <a:lnTo>
                      <a:pt x="521" y="303"/>
                    </a:lnTo>
                    <a:lnTo>
                      <a:pt x="523" y="297"/>
                    </a:lnTo>
                    <a:lnTo>
                      <a:pt x="527" y="291"/>
                    </a:lnTo>
                    <a:lnTo>
                      <a:pt x="531" y="286"/>
                    </a:lnTo>
                    <a:lnTo>
                      <a:pt x="534" y="279"/>
                    </a:lnTo>
                    <a:lnTo>
                      <a:pt x="538" y="273"/>
                    </a:lnTo>
                    <a:lnTo>
                      <a:pt x="542" y="267"/>
                    </a:lnTo>
                    <a:lnTo>
                      <a:pt x="545" y="262"/>
                    </a:lnTo>
                    <a:lnTo>
                      <a:pt x="549" y="256"/>
                    </a:lnTo>
                    <a:lnTo>
                      <a:pt x="554" y="250"/>
                    </a:lnTo>
                    <a:lnTo>
                      <a:pt x="556" y="244"/>
                    </a:lnTo>
                    <a:lnTo>
                      <a:pt x="560" y="239"/>
                    </a:lnTo>
                    <a:lnTo>
                      <a:pt x="560" y="234"/>
                    </a:lnTo>
                    <a:lnTo>
                      <a:pt x="561" y="229"/>
                    </a:lnTo>
                    <a:lnTo>
                      <a:pt x="563" y="224"/>
                    </a:lnTo>
                    <a:lnTo>
                      <a:pt x="564" y="220"/>
                    </a:lnTo>
                    <a:lnTo>
                      <a:pt x="564" y="216"/>
                    </a:lnTo>
                    <a:lnTo>
                      <a:pt x="564" y="211"/>
                    </a:lnTo>
                    <a:lnTo>
                      <a:pt x="564" y="206"/>
                    </a:lnTo>
                    <a:lnTo>
                      <a:pt x="565" y="202"/>
                    </a:lnTo>
                    <a:lnTo>
                      <a:pt x="565" y="197"/>
                    </a:lnTo>
                    <a:lnTo>
                      <a:pt x="565" y="192"/>
                    </a:lnTo>
                    <a:lnTo>
                      <a:pt x="565" y="188"/>
                    </a:lnTo>
                    <a:lnTo>
                      <a:pt x="566" y="184"/>
                    </a:lnTo>
                    <a:lnTo>
                      <a:pt x="567" y="179"/>
                    </a:lnTo>
                    <a:lnTo>
                      <a:pt x="569" y="174"/>
                    </a:lnTo>
                    <a:lnTo>
                      <a:pt x="571" y="170"/>
                    </a:lnTo>
                    <a:lnTo>
                      <a:pt x="574" y="166"/>
                    </a:lnTo>
                    <a:lnTo>
                      <a:pt x="577" y="156"/>
                    </a:lnTo>
                    <a:lnTo>
                      <a:pt x="581" y="150"/>
                    </a:lnTo>
                    <a:lnTo>
                      <a:pt x="583" y="142"/>
                    </a:lnTo>
                    <a:lnTo>
                      <a:pt x="587" y="137"/>
                    </a:lnTo>
                    <a:lnTo>
                      <a:pt x="589" y="133"/>
                    </a:lnTo>
                    <a:lnTo>
                      <a:pt x="591" y="130"/>
                    </a:lnTo>
                    <a:lnTo>
                      <a:pt x="593" y="125"/>
                    </a:lnTo>
                    <a:lnTo>
                      <a:pt x="596" y="123"/>
                    </a:lnTo>
                    <a:lnTo>
                      <a:pt x="596" y="119"/>
                    </a:lnTo>
                    <a:lnTo>
                      <a:pt x="597" y="114"/>
                    </a:lnTo>
                    <a:lnTo>
                      <a:pt x="597" y="109"/>
                    </a:lnTo>
                    <a:lnTo>
                      <a:pt x="597" y="105"/>
                    </a:lnTo>
                    <a:lnTo>
                      <a:pt x="596" y="98"/>
                    </a:lnTo>
                    <a:lnTo>
                      <a:pt x="596" y="91"/>
                    </a:lnTo>
                    <a:lnTo>
                      <a:pt x="594" y="83"/>
                    </a:lnTo>
                    <a:lnTo>
                      <a:pt x="593" y="73"/>
                    </a:lnTo>
                    <a:lnTo>
                      <a:pt x="593" y="67"/>
                    </a:lnTo>
                    <a:lnTo>
                      <a:pt x="593" y="61"/>
                    </a:lnTo>
                    <a:lnTo>
                      <a:pt x="594" y="54"/>
                    </a:lnTo>
                    <a:lnTo>
                      <a:pt x="596" y="51"/>
                    </a:lnTo>
                    <a:lnTo>
                      <a:pt x="598" y="47"/>
                    </a:lnTo>
                    <a:lnTo>
                      <a:pt x="600" y="43"/>
                    </a:lnTo>
                    <a:lnTo>
                      <a:pt x="604" y="41"/>
                    </a:lnTo>
                    <a:lnTo>
                      <a:pt x="608" y="39"/>
                    </a:lnTo>
                    <a:lnTo>
                      <a:pt x="611" y="37"/>
                    </a:lnTo>
                    <a:lnTo>
                      <a:pt x="615" y="36"/>
                    </a:lnTo>
                    <a:lnTo>
                      <a:pt x="619" y="36"/>
                    </a:lnTo>
                    <a:lnTo>
                      <a:pt x="624" y="39"/>
                    </a:lnTo>
                    <a:lnTo>
                      <a:pt x="627" y="40"/>
                    </a:lnTo>
                    <a:lnTo>
                      <a:pt x="631" y="43"/>
                    </a:lnTo>
                    <a:lnTo>
                      <a:pt x="636" y="47"/>
                    </a:lnTo>
                    <a:lnTo>
                      <a:pt x="639" y="53"/>
                    </a:lnTo>
                    <a:lnTo>
                      <a:pt x="644" y="62"/>
                    </a:lnTo>
                    <a:lnTo>
                      <a:pt x="647" y="72"/>
                    </a:lnTo>
                    <a:lnTo>
                      <a:pt x="648" y="80"/>
                    </a:lnTo>
                    <a:lnTo>
                      <a:pt x="650" y="90"/>
                    </a:lnTo>
                    <a:lnTo>
                      <a:pt x="649" y="98"/>
                    </a:lnTo>
                    <a:lnTo>
                      <a:pt x="648" y="107"/>
                    </a:lnTo>
                    <a:lnTo>
                      <a:pt x="647" y="115"/>
                    </a:lnTo>
                    <a:lnTo>
                      <a:pt x="644" y="124"/>
                    </a:lnTo>
                    <a:lnTo>
                      <a:pt x="641" y="131"/>
                    </a:lnTo>
                    <a:lnTo>
                      <a:pt x="637" y="140"/>
                    </a:lnTo>
                    <a:lnTo>
                      <a:pt x="633" y="148"/>
                    </a:lnTo>
                    <a:lnTo>
                      <a:pt x="630" y="156"/>
                    </a:lnTo>
                    <a:lnTo>
                      <a:pt x="625" y="164"/>
                    </a:lnTo>
                    <a:lnTo>
                      <a:pt x="621" y="173"/>
                    </a:lnTo>
                    <a:lnTo>
                      <a:pt x="616" y="181"/>
                    </a:lnTo>
                    <a:lnTo>
                      <a:pt x="613" y="189"/>
                    </a:lnTo>
                    <a:lnTo>
                      <a:pt x="611" y="194"/>
                    </a:lnTo>
                    <a:lnTo>
                      <a:pt x="610" y="197"/>
                    </a:lnTo>
                    <a:lnTo>
                      <a:pt x="608" y="201"/>
                    </a:lnTo>
                    <a:lnTo>
                      <a:pt x="608" y="206"/>
                    </a:lnTo>
                    <a:lnTo>
                      <a:pt x="608" y="211"/>
                    </a:lnTo>
                    <a:lnTo>
                      <a:pt x="608" y="214"/>
                    </a:lnTo>
                    <a:lnTo>
                      <a:pt x="608" y="219"/>
                    </a:lnTo>
                    <a:lnTo>
                      <a:pt x="608" y="223"/>
                    </a:lnTo>
                    <a:lnTo>
                      <a:pt x="608" y="228"/>
                    </a:lnTo>
                    <a:lnTo>
                      <a:pt x="608" y="231"/>
                    </a:lnTo>
                    <a:lnTo>
                      <a:pt x="608" y="236"/>
                    </a:lnTo>
                    <a:lnTo>
                      <a:pt x="608" y="240"/>
                    </a:lnTo>
                    <a:lnTo>
                      <a:pt x="608" y="245"/>
                    </a:lnTo>
                    <a:lnTo>
                      <a:pt x="608" y="250"/>
                    </a:lnTo>
                    <a:lnTo>
                      <a:pt x="607" y="253"/>
                    </a:lnTo>
                    <a:lnTo>
                      <a:pt x="607" y="258"/>
                    </a:lnTo>
                    <a:lnTo>
                      <a:pt x="603" y="264"/>
                    </a:lnTo>
                    <a:lnTo>
                      <a:pt x="599" y="269"/>
                    </a:lnTo>
                    <a:lnTo>
                      <a:pt x="596" y="273"/>
                    </a:lnTo>
                    <a:lnTo>
                      <a:pt x="593" y="278"/>
                    </a:lnTo>
                    <a:lnTo>
                      <a:pt x="586" y="284"/>
                    </a:lnTo>
                    <a:lnTo>
                      <a:pt x="580" y="289"/>
                    </a:lnTo>
                    <a:lnTo>
                      <a:pt x="577" y="291"/>
                    </a:lnTo>
                    <a:lnTo>
                      <a:pt x="574" y="295"/>
                    </a:lnTo>
                    <a:lnTo>
                      <a:pt x="572" y="299"/>
                    </a:lnTo>
                    <a:lnTo>
                      <a:pt x="570" y="302"/>
                    </a:lnTo>
                    <a:lnTo>
                      <a:pt x="567" y="306"/>
                    </a:lnTo>
                    <a:lnTo>
                      <a:pt x="567" y="313"/>
                    </a:lnTo>
                    <a:lnTo>
                      <a:pt x="566" y="319"/>
                    </a:lnTo>
                    <a:lnTo>
                      <a:pt x="566" y="328"/>
                    </a:lnTo>
                    <a:lnTo>
                      <a:pt x="566" y="338"/>
                    </a:lnTo>
                    <a:lnTo>
                      <a:pt x="564" y="346"/>
                    </a:lnTo>
                    <a:lnTo>
                      <a:pt x="563" y="355"/>
                    </a:lnTo>
                    <a:lnTo>
                      <a:pt x="560" y="364"/>
                    </a:lnTo>
                    <a:lnTo>
                      <a:pt x="556" y="372"/>
                    </a:lnTo>
                    <a:lnTo>
                      <a:pt x="553" y="382"/>
                    </a:lnTo>
                    <a:lnTo>
                      <a:pt x="548" y="389"/>
                    </a:lnTo>
                    <a:lnTo>
                      <a:pt x="544" y="399"/>
                    </a:lnTo>
                    <a:lnTo>
                      <a:pt x="538" y="405"/>
                    </a:lnTo>
                    <a:lnTo>
                      <a:pt x="532" y="412"/>
                    </a:lnTo>
                    <a:lnTo>
                      <a:pt x="526" y="419"/>
                    </a:lnTo>
                    <a:lnTo>
                      <a:pt x="520" y="427"/>
                    </a:lnTo>
                    <a:lnTo>
                      <a:pt x="511" y="432"/>
                    </a:lnTo>
                    <a:lnTo>
                      <a:pt x="505" y="438"/>
                    </a:lnTo>
                    <a:lnTo>
                      <a:pt x="498" y="443"/>
                    </a:lnTo>
                    <a:lnTo>
                      <a:pt x="489" y="449"/>
                    </a:lnTo>
                    <a:lnTo>
                      <a:pt x="434" y="476"/>
                    </a:lnTo>
                    <a:lnTo>
                      <a:pt x="381" y="494"/>
                    </a:lnTo>
                    <a:lnTo>
                      <a:pt x="327" y="504"/>
                    </a:lnTo>
                    <a:lnTo>
                      <a:pt x="278" y="507"/>
                    </a:lnTo>
                    <a:lnTo>
                      <a:pt x="229" y="504"/>
                    </a:lnTo>
                    <a:lnTo>
                      <a:pt x="185" y="494"/>
                    </a:lnTo>
                    <a:lnTo>
                      <a:pt x="145" y="479"/>
                    </a:lnTo>
                    <a:lnTo>
                      <a:pt x="108" y="461"/>
                    </a:lnTo>
                    <a:lnTo>
                      <a:pt x="75" y="439"/>
                    </a:lnTo>
                    <a:lnTo>
                      <a:pt x="49" y="415"/>
                    </a:lnTo>
                    <a:lnTo>
                      <a:pt x="27" y="388"/>
                    </a:lnTo>
                    <a:lnTo>
                      <a:pt x="11" y="361"/>
                    </a:lnTo>
                    <a:lnTo>
                      <a:pt x="1" y="333"/>
                    </a:lnTo>
                    <a:lnTo>
                      <a:pt x="0" y="306"/>
                    </a:lnTo>
                    <a:lnTo>
                      <a:pt x="5" y="281"/>
                    </a:lnTo>
                    <a:lnTo>
                      <a:pt x="19" y="258"/>
                    </a:lnTo>
                    <a:lnTo>
                      <a:pt x="17" y="253"/>
                    </a:lnTo>
                    <a:lnTo>
                      <a:pt x="16" y="247"/>
                    </a:lnTo>
                    <a:lnTo>
                      <a:pt x="14" y="242"/>
                    </a:lnTo>
                    <a:lnTo>
                      <a:pt x="14" y="238"/>
                    </a:lnTo>
                    <a:lnTo>
                      <a:pt x="13" y="231"/>
                    </a:lnTo>
                    <a:lnTo>
                      <a:pt x="12" y="227"/>
                    </a:lnTo>
                    <a:lnTo>
                      <a:pt x="12" y="220"/>
                    </a:lnTo>
                    <a:lnTo>
                      <a:pt x="12" y="216"/>
                    </a:lnTo>
                    <a:lnTo>
                      <a:pt x="12" y="209"/>
                    </a:lnTo>
                    <a:lnTo>
                      <a:pt x="12" y="203"/>
                    </a:lnTo>
                    <a:lnTo>
                      <a:pt x="13" y="198"/>
                    </a:lnTo>
                    <a:lnTo>
                      <a:pt x="14" y="192"/>
                    </a:lnTo>
                    <a:lnTo>
                      <a:pt x="16" y="186"/>
                    </a:lnTo>
                    <a:lnTo>
                      <a:pt x="17" y="181"/>
                    </a:lnTo>
                    <a:lnTo>
                      <a:pt x="19" y="177"/>
                    </a:lnTo>
                    <a:lnTo>
                      <a:pt x="22" y="172"/>
                    </a:lnTo>
                    <a:lnTo>
                      <a:pt x="14" y="164"/>
                    </a:lnTo>
                    <a:lnTo>
                      <a:pt x="9" y="156"/>
                    </a:lnTo>
                    <a:lnTo>
                      <a:pt x="5" y="145"/>
                    </a:lnTo>
                    <a:lnTo>
                      <a:pt x="3" y="134"/>
                    </a:lnTo>
                    <a:lnTo>
                      <a:pt x="1" y="122"/>
                    </a:lnTo>
                    <a:lnTo>
                      <a:pt x="1" y="109"/>
                    </a:lnTo>
                    <a:lnTo>
                      <a:pt x="1" y="96"/>
                    </a:lnTo>
                    <a:lnTo>
                      <a:pt x="3" y="84"/>
                    </a:lnTo>
                    <a:lnTo>
                      <a:pt x="6" y="70"/>
                    </a:lnTo>
                    <a:lnTo>
                      <a:pt x="9" y="58"/>
                    </a:lnTo>
                    <a:lnTo>
                      <a:pt x="13" y="46"/>
                    </a:lnTo>
                    <a:lnTo>
                      <a:pt x="19" y="36"/>
                    </a:lnTo>
                    <a:lnTo>
                      <a:pt x="24" y="25"/>
                    </a:lnTo>
                    <a:lnTo>
                      <a:pt x="31" y="18"/>
                    </a:lnTo>
                    <a:lnTo>
                      <a:pt x="38" y="11"/>
                    </a:lnTo>
                    <a:lnTo>
                      <a:pt x="45" y="7"/>
                    </a:lnTo>
                    <a:lnTo>
                      <a:pt x="56" y="2"/>
                    </a:lnTo>
                    <a:lnTo>
                      <a:pt x="62" y="0"/>
                    </a:lnTo>
                    <a:lnTo>
                      <a:pt x="66" y="2"/>
                    </a:lnTo>
                    <a:lnTo>
                      <a:pt x="66" y="7"/>
                    </a:lnTo>
                    <a:lnTo>
                      <a:pt x="63" y="13"/>
                    </a:lnTo>
                    <a:lnTo>
                      <a:pt x="59" y="22"/>
                    </a:lnTo>
                    <a:lnTo>
                      <a:pt x="53" y="32"/>
                    </a:lnTo>
                    <a:lnTo>
                      <a:pt x="49" y="46"/>
                    </a:lnTo>
                    <a:lnTo>
                      <a:pt x="42" y="58"/>
                    </a:lnTo>
                    <a:lnTo>
                      <a:pt x="38" y="72"/>
                    </a:lnTo>
                    <a:lnTo>
                      <a:pt x="33" y="85"/>
                    </a:lnTo>
                    <a:lnTo>
                      <a:pt x="31" y="98"/>
                    </a:lnTo>
                    <a:lnTo>
                      <a:pt x="31" y="112"/>
                    </a:lnTo>
                    <a:lnTo>
                      <a:pt x="34" y="125"/>
                    </a:lnTo>
                    <a:lnTo>
                      <a:pt x="41" y="137"/>
                    </a:lnTo>
                    <a:lnTo>
                      <a:pt x="52" y="148"/>
                    </a:lnTo>
                    <a:lnTo>
                      <a:pt x="55" y="151"/>
                    </a:lnTo>
                    <a:lnTo>
                      <a:pt x="56" y="156"/>
                    </a:lnTo>
                    <a:lnTo>
                      <a:pt x="58" y="161"/>
                    </a:lnTo>
                    <a:lnTo>
                      <a:pt x="59" y="167"/>
                    </a:lnTo>
                    <a:lnTo>
                      <a:pt x="59" y="173"/>
                    </a:lnTo>
                    <a:lnTo>
                      <a:pt x="59" y="181"/>
                    </a:lnTo>
                    <a:lnTo>
                      <a:pt x="59" y="189"/>
                    </a:lnTo>
                    <a:lnTo>
                      <a:pt x="59" y="197"/>
                    </a:lnTo>
                    <a:lnTo>
                      <a:pt x="58" y="205"/>
                    </a:lnTo>
                    <a:lnTo>
                      <a:pt x="58" y="212"/>
                    </a:lnTo>
                    <a:lnTo>
                      <a:pt x="58" y="220"/>
                    </a:lnTo>
                    <a:lnTo>
                      <a:pt x="58" y="229"/>
                    </a:lnTo>
                    <a:lnTo>
                      <a:pt x="58" y="236"/>
                    </a:lnTo>
                    <a:lnTo>
                      <a:pt x="59" y="244"/>
                    </a:lnTo>
                    <a:lnTo>
                      <a:pt x="59" y="250"/>
                    </a:lnTo>
                    <a:lnTo>
                      <a:pt x="62" y="256"/>
                    </a:lnTo>
                    <a:lnTo>
                      <a:pt x="62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" name="Freeform 76"/>
              <p:cNvSpPr>
                <a:spLocks/>
              </p:cNvSpPr>
              <p:nvPr/>
            </p:nvSpPr>
            <p:spPr bwMode="auto">
              <a:xfrm>
                <a:off x="2147773" y="4058816"/>
                <a:ext cx="66675" cy="49212"/>
              </a:xfrm>
              <a:custGeom>
                <a:avLst/>
                <a:gdLst/>
                <a:ahLst/>
                <a:cxnLst>
                  <a:cxn ang="0">
                    <a:pos x="32" y="24"/>
                  </a:cxn>
                  <a:cxn ang="0">
                    <a:pos x="50" y="44"/>
                  </a:cxn>
                  <a:cxn ang="0">
                    <a:pos x="64" y="60"/>
                  </a:cxn>
                  <a:cxn ang="0">
                    <a:pos x="76" y="73"/>
                  </a:cxn>
                  <a:cxn ang="0">
                    <a:pos x="88" y="84"/>
                  </a:cxn>
                  <a:cxn ang="0">
                    <a:pos x="103" y="94"/>
                  </a:cxn>
                  <a:cxn ang="0">
                    <a:pos x="121" y="104"/>
                  </a:cxn>
                  <a:cxn ang="0">
                    <a:pos x="148" y="114"/>
                  </a:cxn>
                  <a:cxn ang="0">
                    <a:pos x="166" y="120"/>
                  </a:cxn>
                  <a:cxn ang="0">
                    <a:pos x="175" y="124"/>
                  </a:cxn>
                  <a:cxn ang="0">
                    <a:pos x="185" y="129"/>
                  </a:cxn>
                  <a:cxn ang="0">
                    <a:pos x="194" y="133"/>
                  </a:cxn>
                  <a:cxn ang="0">
                    <a:pos x="204" y="139"/>
                  </a:cxn>
                  <a:cxn ang="0">
                    <a:pos x="209" y="144"/>
                  </a:cxn>
                  <a:cxn ang="0">
                    <a:pos x="207" y="148"/>
                  </a:cxn>
                  <a:cxn ang="0">
                    <a:pos x="199" y="151"/>
                  </a:cxn>
                  <a:cxn ang="0">
                    <a:pos x="183" y="153"/>
                  </a:cxn>
                  <a:cxn ang="0">
                    <a:pos x="167" y="150"/>
                  </a:cxn>
                  <a:cxn ang="0">
                    <a:pos x="153" y="148"/>
                  </a:cxn>
                  <a:cxn ang="0">
                    <a:pos x="136" y="144"/>
                  </a:cxn>
                  <a:cxn ang="0">
                    <a:pos x="120" y="138"/>
                  </a:cxn>
                  <a:cxn ang="0">
                    <a:pos x="104" y="132"/>
                  </a:cxn>
                  <a:cxn ang="0">
                    <a:pos x="91" y="126"/>
                  </a:cxn>
                  <a:cxn ang="0">
                    <a:pos x="77" y="120"/>
                  </a:cxn>
                  <a:cxn ang="0">
                    <a:pos x="60" y="107"/>
                  </a:cxn>
                  <a:cxn ang="0">
                    <a:pos x="42" y="88"/>
                  </a:cxn>
                  <a:cxn ang="0">
                    <a:pos x="25" y="65"/>
                  </a:cxn>
                  <a:cxn ang="0">
                    <a:pos x="12" y="43"/>
                  </a:cxn>
                  <a:cxn ang="0">
                    <a:pos x="4" y="22"/>
                  </a:cxn>
                  <a:cxn ang="0">
                    <a:pos x="0" y="7"/>
                  </a:cxn>
                  <a:cxn ang="0">
                    <a:pos x="4" y="0"/>
                  </a:cxn>
                  <a:cxn ang="0">
                    <a:pos x="14" y="5"/>
                  </a:cxn>
                  <a:cxn ang="0">
                    <a:pos x="22" y="13"/>
                  </a:cxn>
                </a:cxnLst>
                <a:rect l="0" t="0" r="r" b="b"/>
                <a:pathLst>
                  <a:path w="209" h="153">
                    <a:moveTo>
                      <a:pt x="22" y="13"/>
                    </a:moveTo>
                    <a:lnTo>
                      <a:pt x="32" y="24"/>
                    </a:lnTo>
                    <a:lnTo>
                      <a:pt x="42" y="35"/>
                    </a:lnTo>
                    <a:lnTo>
                      <a:pt x="50" y="44"/>
                    </a:lnTo>
                    <a:lnTo>
                      <a:pt x="58" y="52"/>
                    </a:lnTo>
                    <a:lnTo>
                      <a:pt x="64" y="60"/>
                    </a:lnTo>
                    <a:lnTo>
                      <a:pt x="70" y="67"/>
                    </a:lnTo>
                    <a:lnTo>
                      <a:pt x="76" y="73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94" y="90"/>
                    </a:lnTo>
                    <a:lnTo>
                      <a:pt x="103" y="94"/>
                    </a:lnTo>
                    <a:lnTo>
                      <a:pt x="113" y="99"/>
                    </a:lnTo>
                    <a:lnTo>
                      <a:pt x="121" y="104"/>
                    </a:lnTo>
                    <a:lnTo>
                      <a:pt x="133" y="109"/>
                    </a:lnTo>
                    <a:lnTo>
                      <a:pt x="148" y="114"/>
                    </a:lnTo>
                    <a:lnTo>
                      <a:pt x="165" y="120"/>
                    </a:lnTo>
                    <a:lnTo>
                      <a:pt x="166" y="120"/>
                    </a:lnTo>
                    <a:lnTo>
                      <a:pt x="170" y="122"/>
                    </a:lnTo>
                    <a:lnTo>
                      <a:pt x="175" y="124"/>
                    </a:lnTo>
                    <a:lnTo>
                      <a:pt x="180" y="127"/>
                    </a:lnTo>
                    <a:lnTo>
                      <a:pt x="185" y="129"/>
                    </a:lnTo>
                    <a:lnTo>
                      <a:pt x="189" y="132"/>
                    </a:lnTo>
                    <a:lnTo>
                      <a:pt x="194" y="133"/>
                    </a:lnTo>
                    <a:lnTo>
                      <a:pt x="200" y="137"/>
                    </a:lnTo>
                    <a:lnTo>
                      <a:pt x="204" y="139"/>
                    </a:lnTo>
                    <a:lnTo>
                      <a:pt x="207" y="142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7" y="148"/>
                    </a:lnTo>
                    <a:lnTo>
                      <a:pt x="204" y="150"/>
                    </a:lnTo>
                    <a:lnTo>
                      <a:pt x="199" y="151"/>
                    </a:lnTo>
                    <a:lnTo>
                      <a:pt x="192" y="153"/>
                    </a:lnTo>
                    <a:lnTo>
                      <a:pt x="183" y="153"/>
                    </a:lnTo>
                    <a:lnTo>
                      <a:pt x="176" y="151"/>
                    </a:lnTo>
                    <a:lnTo>
                      <a:pt x="167" y="150"/>
                    </a:lnTo>
                    <a:lnTo>
                      <a:pt x="160" y="149"/>
                    </a:lnTo>
                    <a:lnTo>
                      <a:pt x="153" y="148"/>
                    </a:lnTo>
                    <a:lnTo>
                      <a:pt x="144" y="146"/>
                    </a:lnTo>
                    <a:lnTo>
                      <a:pt x="136" y="144"/>
                    </a:lnTo>
                    <a:lnTo>
                      <a:pt x="128" y="142"/>
                    </a:lnTo>
                    <a:lnTo>
                      <a:pt x="120" y="138"/>
                    </a:lnTo>
                    <a:lnTo>
                      <a:pt x="113" y="135"/>
                    </a:lnTo>
                    <a:lnTo>
                      <a:pt x="104" y="132"/>
                    </a:lnTo>
                    <a:lnTo>
                      <a:pt x="98" y="129"/>
                    </a:lnTo>
                    <a:lnTo>
                      <a:pt x="91" y="126"/>
                    </a:lnTo>
                    <a:lnTo>
                      <a:pt x="83" y="122"/>
                    </a:lnTo>
                    <a:lnTo>
                      <a:pt x="77" y="120"/>
                    </a:lnTo>
                    <a:lnTo>
                      <a:pt x="71" y="116"/>
                    </a:lnTo>
                    <a:lnTo>
                      <a:pt x="60" y="107"/>
                    </a:lnTo>
                    <a:lnTo>
                      <a:pt x="51" y="98"/>
                    </a:lnTo>
                    <a:lnTo>
                      <a:pt x="42" y="88"/>
                    </a:lnTo>
                    <a:lnTo>
                      <a:pt x="33" y="77"/>
                    </a:lnTo>
                    <a:lnTo>
                      <a:pt x="25" y="65"/>
                    </a:lnTo>
                    <a:lnTo>
                      <a:pt x="19" y="54"/>
                    </a:lnTo>
                    <a:lnTo>
                      <a:pt x="12" y="43"/>
                    </a:lnTo>
                    <a:lnTo>
                      <a:pt x="8" y="32"/>
                    </a:lnTo>
                    <a:lnTo>
                      <a:pt x="4" y="22"/>
                    </a:lnTo>
                    <a:lnTo>
                      <a:pt x="1" y="13"/>
                    </a:lnTo>
                    <a:lnTo>
                      <a:pt x="0" y="7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4" y="5"/>
                    </a:lnTo>
                    <a:lnTo>
                      <a:pt x="22" y="13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" name="Freeform 77"/>
              <p:cNvSpPr>
                <a:spLocks/>
              </p:cNvSpPr>
              <p:nvPr/>
            </p:nvSpPr>
            <p:spPr bwMode="auto">
              <a:xfrm>
                <a:off x="2149361" y="4033416"/>
                <a:ext cx="61912" cy="46037"/>
              </a:xfrm>
              <a:custGeom>
                <a:avLst/>
                <a:gdLst/>
                <a:ahLst/>
                <a:cxnLst>
                  <a:cxn ang="0">
                    <a:pos x="22" y="7"/>
                  </a:cxn>
                  <a:cxn ang="0">
                    <a:pos x="26" y="12"/>
                  </a:cxn>
                  <a:cxn ang="0">
                    <a:pos x="30" y="18"/>
                  </a:cxn>
                  <a:cxn ang="0">
                    <a:pos x="33" y="25"/>
                  </a:cxn>
                  <a:cxn ang="0">
                    <a:pos x="38" y="29"/>
                  </a:cxn>
                  <a:cxn ang="0">
                    <a:pos x="42" y="34"/>
                  </a:cxn>
                  <a:cxn ang="0">
                    <a:pos x="47" y="39"/>
                  </a:cxn>
                  <a:cxn ang="0">
                    <a:pos x="52" y="44"/>
                  </a:cxn>
                  <a:cxn ang="0">
                    <a:pos x="58" y="49"/>
                  </a:cxn>
                  <a:cxn ang="0">
                    <a:pos x="61" y="53"/>
                  </a:cxn>
                  <a:cxn ang="0">
                    <a:pos x="67" y="56"/>
                  </a:cxn>
                  <a:cxn ang="0">
                    <a:pos x="71" y="60"/>
                  </a:cxn>
                  <a:cxn ang="0">
                    <a:pos x="77" y="65"/>
                  </a:cxn>
                  <a:cxn ang="0">
                    <a:pos x="83" y="68"/>
                  </a:cxn>
                  <a:cxn ang="0">
                    <a:pos x="89" y="72"/>
                  </a:cxn>
                  <a:cxn ang="0">
                    <a:pos x="96" y="76"/>
                  </a:cxn>
                  <a:cxn ang="0">
                    <a:pos x="103" y="81"/>
                  </a:cxn>
                  <a:cxn ang="0">
                    <a:pos x="108" y="83"/>
                  </a:cxn>
                  <a:cxn ang="0">
                    <a:pos x="113" y="86"/>
                  </a:cxn>
                  <a:cxn ang="0">
                    <a:pos x="119" y="88"/>
                  </a:cxn>
                  <a:cxn ang="0">
                    <a:pos x="125" y="92"/>
                  </a:cxn>
                  <a:cxn ang="0">
                    <a:pos x="130" y="93"/>
                  </a:cxn>
                  <a:cxn ang="0">
                    <a:pos x="136" y="97"/>
                  </a:cxn>
                  <a:cxn ang="0">
                    <a:pos x="141" y="99"/>
                  </a:cxn>
                  <a:cxn ang="0">
                    <a:pos x="147" y="101"/>
                  </a:cxn>
                  <a:cxn ang="0">
                    <a:pos x="153" y="104"/>
                  </a:cxn>
                  <a:cxn ang="0">
                    <a:pos x="158" y="106"/>
                  </a:cxn>
                  <a:cxn ang="0">
                    <a:pos x="164" y="109"/>
                  </a:cxn>
                  <a:cxn ang="0">
                    <a:pos x="170" y="111"/>
                  </a:cxn>
                  <a:cxn ang="0">
                    <a:pos x="175" y="114"/>
                  </a:cxn>
                  <a:cxn ang="0">
                    <a:pos x="181" y="117"/>
                  </a:cxn>
                  <a:cxn ang="0">
                    <a:pos x="186" y="120"/>
                  </a:cxn>
                  <a:cxn ang="0">
                    <a:pos x="192" y="123"/>
                  </a:cxn>
                  <a:cxn ang="0">
                    <a:pos x="197" y="128"/>
                  </a:cxn>
                  <a:cxn ang="0">
                    <a:pos x="196" y="136"/>
                  </a:cxn>
                  <a:cxn ang="0">
                    <a:pos x="192" y="139"/>
                  </a:cxn>
                  <a:cxn ang="0">
                    <a:pos x="186" y="140"/>
                  </a:cxn>
                  <a:cxn ang="0">
                    <a:pos x="172" y="137"/>
                  </a:cxn>
                  <a:cxn ang="0">
                    <a:pos x="160" y="133"/>
                  </a:cxn>
                  <a:cxn ang="0">
                    <a:pos x="147" y="128"/>
                  </a:cxn>
                  <a:cxn ang="0">
                    <a:pos x="132" y="123"/>
                  </a:cxn>
                  <a:cxn ang="0">
                    <a:pos x="119" y="117"/>
                  </a:cxn>
                  <a:cxn ang="0">
                    <a:pos x="105" y="111"/>
                  </a:cxn>
                  <a:cxn ang="0">
                    <a:pos x="91" y="104"/>
                  </a:cxn>
                  <a:cxn ang="0">
                    <a:pos x="78" y="97"/>
                  </a:cxn>
                  <a:cxn ang="0">
                    <a:pos x="65" y="88"/>
                  </a:cxn>
                  <a:cxn ang="0">
                    <a:pos x="53" y="79"/>
                  </a:cxn>
                  <a:cxn ang="0">
                    <a:pos x="42" y="70"/>
                  </a:cxn>
                  <a:cxn ang="0">
                    <a:pos x="31" y="61"/>
                  </a:cxn>
                  <a:cxn ang="0">
                    <a:pos x="22" y="50"/>
                  </a:cxn>
                  <a:cxn ang="0">
                    <a:pos x="14" y="40"/>
                  </a:cxn>
                  <a:cxn ang="0">
                    <a:pos x="6" y="28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9" y="3"/>
                  </a:cxn>
                  <a:cxn ang="0">
                    <a:pos x="22" y="7"/>
                  </a:cxn>
                  <a:cxn ang="0">
                    <a:pos x="22" y="7"/>
                  </a:cxn>
                </a:cxnLst>
                <a:rect l="0" t="0" r="r" b="b"/>
                <a:pathLst>
                  <a:path w="197" h="140">
                    <a:moveTo>
                      <a:pt x="22" y="7"/>
                    </a:moveTo>
                    <a:lnTo>
                      <a:pt x="26" y="12"/>
                    </a:lnTo>
                    <a:lnTo>
                      <a:pt x="30" y="18"/>
                    </a:lnTo>
                    <a:lnTo>
                      <a:pt x="33" y="25"/>
                    </a:lnTo>
                    <a:lnTo>
                      <a:pt x="38" y="29"/>
                    </a:lnTo>
                    <a:lnTo>
                      <a:pt x="42" y="34"/>
                    </a:lnTo>
                    <a:lnTo>
                      <a:pt x="47" y="39"/>
                    </a:lnTo>
                    <a:lnTo>
                      <a:pt x="52" y="44"/>
                    </a:lnTo>
                    <a:lnTo>
                      <a:pt x="58" y="49"/>
                    </a:lnTo>
                    <a:lnTo>
                      <a:pt x="61" y="53"/>
                    </a:lnTo>
                    <a:lnTo>
                      <a:pt x="67" y="56"/>
                    </a:lnTo>
                    <a:lnTo>
                      <a:pt x="71" y="60"/>
                    </a:lnTo>
                    <a:lnTo>
                      <a:pt x="77" y="65"/>
                    </a:lnTo>
                    <a:lnTo>
                      <a:pt x="83" y="68"/>
                    </a:lnTo>
                    <a:lnTo>
                      <a:pt x="89" y="72"/>
                    </a:lnTo>
                    <a:lnTo>
                      <a:pt x="96" y="76"/>
                    </a:lnTo>
                    <a:lnTo>
                      <a:pt x="103" y="81"/>
                    </a:lnTo>
                    <a:lnTo>
                      <a:pt x="108" y="83"/>
                    </a:lnTo>
                    <a:lnTo>
                      <a:pt x="113" y="86"/>
                    </a:lnTo>
                    <a:lnTo>
                      <a:pt x="119" y="88"/>
                    </a:lnTo>
                    <a:lnTo>
                      <a:pt x="125" y="92"/>
                    </a:lnTo>
                    <a:lnTo>
                      <a:pt x="130" y="93"/>
                    </a:lnTo>
                    <a:lnTo>
                      <a:pt x="136" y="97"/>
                    </a:lnTo>
                    <a:lnTo>
                      <a:pt x="141" y="99"/>
                    </a:lnTo>
                    <a:lnTo>
                      <a:pt x="147" y="101"/>
                    </a:lnTo>
                    <a:lnTo>
                      <a:pt x="153" y="104"/>
                    </a:lnTo>
                    <a:lnTo>
                      <a:pt x="158" y="106"/>
                    </a:lnTo>
                    <a:lnTo>
                      <a:pt x="164" y="109"/>
                    </a:lnTo>
                    <a:lnTo>
                      <a:pt x="170" y="111"/>
                    </a:lnTo>
                    <a:lnTo>
                      <a:pt x="175" y="114"/>
                    </a:lnTo>
                    <a:lnTo>
                      <a:pt x="181" y="117"/>
                    </a:lnTo>
                    <a:lnTo>
                      <a:pt x="186" y="120"/>
                    </a:lnTo>
                    <a:lnTo>
                      <a:pt x="192" y="123"/>
                    </a:lnTo>
                    <a:lnTo>
                      <a:pt x="197" y="128"/>
                    </a:lnTo>
                    <a:lnTo>
                      <a:pt x="196" y="136"/>
                    </a:lnTo>
                    <a:lnTo>
                      <a:pt x="192" y="139"/>
                    </a:lnTo>
                    <a:lnTo>
                      <a:pt x="186" y="140"/>
                    </a:lnTo>
                    <a:lnTo>
                      <a:pt x="172" y="137"/>
                    </a:lnTo>
                    <a:lnTo>
                      <a:pt x="160" y="133"/>
                    </a:lnTo>
                    <a:lnTo>
                      <a:pt x="147" y="128"/>
                    </a:lnTo>
                    <a:lnTo>
                      <a:pt x="132" y="123"/>
                    </a:lnTo>
                    <a:lnTo>
                      <a:pt x="119" y="117"/>
                    </a:lnTo>
                    <a:lnTo>
                      <a:pt x="105" y="111"/>
                    </a:lnTo>
                    <a:lnTo>
                      <a:pt x="91" y="104"/>
                    </a:lnTo>
                    <a:lnTo>
                      <a:pt x="78" y="97"/>
                    </a:lnTo>
                    <a:lnTo>
                      <a:pt x="65" y="88"/>
                    </a:lnTo>
                    <a:lnTo>
                      <a:pt x="53" y="79"/>
                    </a:lnTo>
                    <a:lnTo>
                      <a:pt x="42" y="70"/>
                    </a:lnTo>
                    <a:lnTo>
                      <a:pt x="31" y="61"/>
                    </a:lnTo>
                    <a:lnTo>
                      <a:pt x="22" y="50"/>
                    </a:lnTo>
                    <a:lnTo>
                      <a:pt x="14" y="40"/>
                    </a:lnTo>
                    <a:lnTo>
                      <a:pt x="6" y="28"/>
                    </a:lnTo>
                    <a:lnTo>
                      <a:pt x="3" y="17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4" y="1"/>
                    </a:lnTo>
                    <a:lnTo>
                      <a:pt x="19" y="3"/>
                    </a:lnTo>
                    <a:lnTo>
                      <a:pt x="22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" name="Freeform 78"/>
              <p:cNvSpPr>
                <a:spLocks/>
              </p:cNvSpPr>
              <p:nvPr/>
            </p:nvSpPr>
            <p:spPr bwMode="auto">
              <a:xfrm>
                <a:off x="2150948" y="4111203"/>
                <a:ext cx="130175" cy="88900"/>
              </a:xfrm>
              <a:custGeom>
                <a:avLst/>
                <a:gdLst/>
                <a:ahLst/>
                <a:cxnLst>
                  <a:cxn ang="0">
                    <a:pos x="28" y="30"/>
                  </a:cxn>
                  <a:cxn ang="0">
                    <a:pos x="35" y="65"/>
                  </a:cxn>
                  <a:cxn ang="0">
                    <a:pos x="41" y="99"/>
                  </a:cxn>
                  <a:cxn ang="0">
                    <a:pos x="48" y="132"/>
                  </a:cxn>
                  <a:cxn ang="0">
                    <a:pos x="57" y="161"/>
                  </a:cxn>
                  <a:cxn ang="0">
                    <a:pos x="72" y="187"/>
                  </a:cxn>
                  <a:cxn ang="0">
                    <a:pos x="91" y="209"/>
                  </a:cxn>
                  <a:cxn ang="0">
                    <a:pos x="118" y="226"/>
                  </a:cxn>
                  <a:cxn ang="0">
                    <a:pos x="153" y="232"/>
                  </a:cxn>
                  <a:cxn ang="0">
                    <a:pos x="191" y="227"/>
                  </a:cxn>
                  <a:cxn ang="0">
                    <a:pos x="227" y="220"/>
                  </a:cxn>
                  <a:cxn ang="0">
                    <a:pos x="261" y="206"/>
                  </a:cxn>
                  <a:cxn ang="0">
                    <a:pos x="290" y="189"/>
                  </a:cxn>
                  <a:cxn ang="0">
                    <a:pos x="316" y="166"/>
                  </a:cxn>
                  <a:cxn ang="0">
                    <a:pos x="338" y="139"/>
                  </a:cxn>
                  <a:cxn ang="0">
                    <a:pos x="354" y="106"/>
                  </a:cxn>
                  <a:cxn ang="0">
                    <a:pos x="361" y="84"/>
                  </a:cxn>
                  <a:cxn ang="0">
                    <a:pos x="366" y="77"/>
                  </a:cxn>
                  <a:cxn ang="0">
                    <a:pos x="373" y="73"/>
                  </a:cxn>
                  <a:cxn ang="0">
                    <a:pos x="382" y="73"/>
                  </a:cxn>
                  <a:cxn ang="0">
                    <a:pos x="393" y="77"/>
                  </a:cxn>
                  <a:cxn ang="0">
                    <a:pos x="400" y="87"/>
                  </a:cxn>
                  <a:cxn ang="0">
                    <a:pos x="403" y="96"/>
                  </a:cxn>
                  <a:cxn ang="0">
                    <a:pos x="395" y="123"/>
                  </a:cxn>
                  <a:cxn ang="0">
                    <a:pos x="376" y="162"/>
                  </a:cxn>
                  <a:cxn ang="0">
                    <a:pos x="349" y="194"/>
                  </a:cxn>
                  <a:cxn ang="0">
                    <a:pos x="317" y="221"/>
                  </a:cxn>
                  <a:cxn ang="0">
                    <a:pos x="280" y="243"/>
                  </a:cxn>
                  <a:cxn ang="0">
                    <a:pos x="240" y="257"/>
                  </a:cxn>
                  <a:cxn ang="0">
                    <a:pos x="196" y="268"/>
                  </a:cxn>
                  <a:cxn ang="0">
                    <a:pos x="151" y="273"/>
                  </a:cxn>
                  <a:cxn ang="0">
                    <a:pos x="108" y="267"/>
                  </a:cxn>
                  <a:cxn ang="0">
                    <a:pos x="78" y="246"/>
                  </a:cxn>
                  <a:cxn ang="0">
                    <a:pos x="55" y="221"/>
                  </a:cxn>
                  <a:cxn ang="0">
                    <a:pos x="39" y="190"/>
                  </a:cxn>
                  <a:cxn ang="0">
                    <a:pos x="26" y="156"/>
                  </a:cxn>
                  <a:cxn ang="0">
                    <a:pos x="18" y="117"/>
                  </a:cxn>
                  <a:cxn ang="0">
                    <a:pos x="12" y="78"/>
                  </a:cxn>
                  <a:cxn ang="0">
                    <a:pos x="5" y="37"/>
                  </a:cxn>
                  <a:cxn ang="0">
                    <a:pos x="0" y="10"/>
                  </a:cxn>
                  <a:cxn ang="0">
                    <a:pos x="5" y="1"/>
                  </a:cxn>
                  <a:cxn ang="0">
                    <a:pos x="13" y="0"/>
                  </a:cxn>
                  <a:cxn ang="0">
                    <a:pos x="20" y="4"/>
                  </a:cxn>
                  <a:cxn ang="0">
                    <a:pos x="23" y="8"/>
                  </a:cxn>
                  <a:cxn ang="0">
                    <a:pos x="25" y="12"/>
                  </a:cxn>
                </a:cxnLst>
                <a:rect l="0" t="0" r="r" b="b"/>
                <a:pathLst>
                  <a:path w="403" h="276">
                    <a:moveTo>
                      <a:pt x="25" y="12"/>
                    </a:moveTo>
                    <a:lnTo>
                      <a:pt x="28" y="30"/>
                    </a:lnTo>
                    <a:lnTo>
                      <a:pt x="31" y="47"/>
                    </a:lnTo>
                    <a:lnTo>
                      <a:pt x="35" y="65"/>
                    </a:lnTo>
                    <a:lnTo>
                      <a:pt x="39" y="83"/>
                    </a:lnTo>
                    <a:lnTo>
                      <a:pt x="41" y="99"/>
                    </a:lnTo>
                    <a:lnTo>
                      <a:pt x="45" y="116"/>
                    </a:lnTo>
                    <a:lnTo>
                      <a:pt x="48" y="132"/>
                    </a:lnTo>
                    <a:lnTo>
                      <a:pt x="52" y="148"/>
                    </a:lnTo>
                    <a:lnTo>
                      <a:pt x="57" y="161"/>
                    </a:lnTo>
                    <a:lnTo>
                      <a:pt x="63" y="174"/>
                    </a:lnTo>
                    <a:lnTo>
                      <a:pt x="72" y="187"/>
                    </a:lnTo>
                    <a:lnTo>
                      <a:pt x="80" y="199"/>
                    </a:lnTo>
                    <a:lnTo>
                      <a:pt x="91" y="209"/>
                    </a:lnTo>
                    <a:lnTo>
                      <a:pt x="103" y="217"/>
                    </a:lnTo>
                    <a:lnTo>
                      <a:pt x="118" y="226"/>
                    </a:lnTo>
                    <a:lnTo>
                      <a:pt x="134" y="232"/>
                    </a:lnTo>
                    <a:lnTo>
                      <a:pt x="153" y="232"/>
                    </a:lnTo>
                    <a:lnTo>
                      <a:pt x="173" y="231"/>
                    </a:lnTo>
                    <a:lnTo>
                      <a:pt x="191" y="227"/>
                    </a:lnTo>
                    <a:lnTo>
                      <a:pt x="211" y="223"/>
                    </a:lnTo>
                    <a:lnTo>
                      <a:pt x="227" y="220"/>
                    </a:lnTo>
                    <a:lnTo>
                      <a:pt x="244" y="213"/>
                    </a:lnTo>
                    <a:lnTo>
                      <a:pt x="261" y="206"/>
                    </a:lnTo>
                    <a:lnTo>
                      <a:pt x="277" y="199"/>
                    </a:lnTo>
                    <a:lnTo>
                      <a:pt x="290" y="189"/>
                    </a:lnTo>
                    <a:lnTo>
                      <a:pt x="304" y="178"/>
                    </a:lnTo>
                    <a:lnTo>
                      <a:pt x="316" y="166"/>
                    </a:lnTo>
                    <a:lnTo>
                      <a:pt x="328" y="154"/>
                    </a:lnTo>
                    <a:lnTo>
                      <a:pt x="338" y="139"/>
                    </a:lnTo>
                    <a:lnTo>
                      <a:pt x="345" y="123"/>
                    </a:lnTo>
                    <a:lnTo>
                      <a:pt x="354" y="106"/>
                    </a:lnTo>
                    <a:lnTo>
                      <a:pt x="360" y="89"/>
                    </a:lnTo>
                    <a:lnTo>
                      <a:pt x="361" y="84"/>
                    </a:lnTo>
                    <a:lnTo>
                      <a:pt x="363" y="80"/>
                    </a:lnTo>
                    <a:lnTo>
                      <a:pt x="366" y="77"/>
                    </a:lnTo>
                    <a:lnTo>
                      <a:pt x="370" y="76"/>
                    </a:lnTo>
                    <a:lnTo>
                      <a:pt x="373" y="73"/>
                    </a:lnTo>
                    <a:lnTo>
                      <a:pt x="377" y="73"/>
                    </a:lnTo>
                    <a:lnTo>
                      <a:pt x="382" y="73"/>
                    </a:lnTo>
                    <a:lnTo>
                      <a:pt x="387" y="74"/>
                    </a:lnTo>
                    <a:lnTo>
                      <a:pt x="393" y="77"/>
                    </a:lnTo>
                    <a:lnTo>
                      <a:pt x="399" y="83"/>
                    </a:lnTo>
                    <a:lnTo>
                      <a:pt x="400" y="87"/>
                    </a:lnTo>
                    <a:lnTo>
                      <a:pt x="403" y="91"/>
                    </a:lnTo>
                    <a:lnTo>
                      <a:pt x="403" y="96"/>
                    </a:lnTo>
                    <a:lnTo>
                      <a:pt x="403" y="102"/>
                    </a:lnTo>
                    <a:lnTo>
                      <a:pt x="395" y="123"/>
                    </a:lnTo>
                    <a:lnTo>
                      <a:pt x="387" y="144"/>
                    </a:lnTo>
                    <a:lnTo>
                      <a:pt x="376" y="162"/>
                    </a:lnTo>
                    <a:lnTo>
                      <a:pt x="363" y="179"/>
                    </a:lnTo>
                    <a:lnTo>
                      <a:pt x="349" y="194"/>
                    </a:lnTo>
                    <a:lnTo>
                      <a:pt x="333" y="209"/>
                    </a:lnTo>
                    <a:lnTo>
                      <a:pt x="317" y="221"/>
                    </a:lnTo>
                    <a:lnTo>
                      <a:pt x="300" y="233"/>
                    </a:lnTo>
                    <a:lnTo>
                      <a:pt x="280" y="243"/>
                    </a:lnTo>
                    <a:lnTo>
                      <a:pt x="261" y="251"/>
                    </a:lnTo>
                    <a:lnTo>
                      <a:pt x="240" y="257"/>
                    </a:lnTo>
                    <a:lnTo>
                      <a:pt x="218" y="265"/>
                    </a:lnTo>
                    <a:lnTo>
                      <a:pt x="196" y="268"/>
                    </a:lnTo>
                    <a:lnTo>
                      <a:pt x="174" y="272"/>
                    </a:lnTo>
                    <a:lnTo>
                      <a:pt x="151" y="273"/>
                    </a:lnTo>
                    <a:lnTo>
                      <a:pt x="128" y="276"/>
                    </a:lnTo>
                    <a:lnTo>
                      <a:pt x="108" y="267"/>
                    </a:lnTo>
                    <a:lnTo>
                      <a:pt x="91" y="257"/>
                    </a:lnTo>
                    <a:lnTo>
                      <a:pt x="78" y="246"/>
                    </a:lnTo>
                    <a:lnTo>
                      <a:pt x="66" y="234"/>
                    </a:lnTo>
                    <a:lnTo>
                      <a:pt x="55" y="221"/>
                    </a:lnTo>
                    <a:lnTo>
                      <a:pt x="46" y="206"/>
                    </a:lnTo>
                    <a:lnTo>
                      <a:pt x="39" y="190"/>
                    </a:lnTo>
                    <a:lnTo>
                      <a:pt x="33" y="174"/>
                    </a:lnTo>
                    <a:lnTo>
                      <a:pt x="26" y="156"/>
                    </a:lnTo>
                    <a:lnTo>
                      <a:pt x="23" y="138"/>
                    </a:lnTo>
                    <a:lnTo>
                      <a:pt x="18" y="117"/>
                    </a:lnTo>
                    <a:lnTo>
                      <a:pt x="15" y="99"/>
                    </a:lnTo>
                    <a:lnTo>
                      <a:pt x="12" y="78"/>
                    </a:lnTo>
                    <a:lnTo>
                      <a:pt x="8" y="57"/>
                    </a:lnTo>
                    <a:lnTo>
                      <a:pt x="5" y="37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3" y="8"/>
                    </a:lnTo>
                    <a:lnTo>
                      <a:pt x="25" y="12"/>
                    </a:lnTo>
                    <a:lnTo>
                      <a:pt x="2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" name="Freeform 79"/>
              <p:cNvSpPr>
                <a:spLocks/>
              </p:cNvSpPr>
              <p:nvPr/>
            </p:nvSpPr>
            <p:spPr bwMode="auto">
              <a:xfrm>
                <a:off x="2173173" y="4184228"/>
                <a:ext cx="42863" cy="36513"/>
              </a:xfrm>
              <a:custGeom>
                <a:avLst/>
                <a:gdLst/>
                <a:ahLst/>
                <a:cxnLst>
                  <a:cxn ang="0">
                    <a:pos x="37" y="24"/>
                  </a:cxn>
                  <a:cxn ang="0">
                    <a:pos x="37" y="41"/>
                  </a:cxn>
                  <a:cxn ang="0">
                    <a:pos x="39" y="55"/>
                  </a:cxn>
                  <a:cxn ang="0">
                    <a:pos x="44" y="65"/>
                  </a:cxn>
                  <a:cxn ang="0">
                    <a:pos x="51" y="72"/>
                  </a:cxn>
                  <a:cxn ang="0">
                    <a:pos x="62" y="74"/>
                  </a:cxn>
                  <a:cxn ang="0">
                    <a:pos x="77" y="73"/>
                  </a:cxn>
                  <a:cxn ang="0">
                    <a:pos x="95" y="67"/>
                  </a:cxn>
                  <a:cxn ang="0">
                    <a:pos x="110" y="61"/>
                  </a:cxn>
                  <a:cxn ang="0">
                    <a:pos x="118" y="60"/>
                  </a:cxn>
                  <a:cxn ang="0">
                    <a:pos x="129" y="65"/>
                  </a:cxn>
                  <a:cxn ang="0">
                    <a:pos x="134" y="73"/>
                  </a:cxn>
                  <a:cxn ang="0">
                    <a:pos x="136" y="80"/>
                  </a:cxn>
                  <a:cxn ang="0">
                    <a:pos x="134" y="88"/>
                  </a:cxn>
                  <a:cxn ang="0">
                    <a:pos x="129" y="94"/>
                  </a:cxn>
                  <a:cxn ang="0">
                    <a:pos x="118" y="101"/>
                  </a:cxn>
                  <a:cxn ang="0">
                    <a:pos x="105" y="107"/>
                  </a:cxn>
                  <a:cxn ang="0">
                    <a:pos x="89" y="112"/>
                  </a:cxn>
                  <a:cxn ang="0">
                    <a:pos x="72" y="113"/>
                  </a:cxn>
                  <a:cxn ang="0">
                    <a:pos x="56" y="113"/>
                  </a:cxn>
                  <a:cxn ang="0">
                    <a:pos x="42" y="110"/>
                  </a:cxn>
                  <a:cxn ang="0">
                    <a:pos x="27" y="102"/>
                  </a:cxn>
                  <a:cxn ang="0">
                    <a:pos x="15" y="93"/>
                  </a:cxn>
                  <a:cxn ang="0">
                    <a:pos x="6" y="83"/>
                  </a:cxn>
                  <a:cxn ang="0">
                    <a:pos x="1" y="74"/>
                  </a:cxn>
                  <a:cxn ang="0">
                    <a:pos x="0" y="66"/>
                  </a:cxn>
                  <a:cxn ang="0">
                    <a:pos x="1" y="57"/>
                  </a:cxn>
                  <a:cxn ang="0">
                    <a:pos x="1" y="47"/>
                  </a:cxn>
                  <a:cxn ang="0">
                    <a:pos x="4" y="38"/>
                  </a:cxn>
                  <a:cxn ang="0">
                    <a:pos x="5" y="28"/>
                  </a:cxn>
                  <a:cxn ang="0">
                    <a:pos x="6" y="18"/>
                  </a:cxn>
                  <a:cxn ang="0">
                    <a:pos x="6" y="11"/>
                  </a:cxn>
                  <a:cxn ang="0">
                    <a:pos x="9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3" y="5"/>
                  </a:cxn>
                  <a:cxn ang="0">
                    <a:pos x="35" y="11"/>
                  </a:cxn>
                  <a:cxn ang="0">
                    <a:pos x="37" y="14"/>
                  </a:cxn>
                </a:cxnLst>
                <a:rect l="0" t="0" r="r" b="b"/>
                <a:pathLst>
                  <a:path w="136" h="115">
                    <a:moveTo>
                      <a:pt x="37" y="14"/>
                    </a:moveTo>
                    <a:lnTo>
                      <a:pt x="37" y="24"/>
                    </a:lnTo>
                    <a:lnTo>
                      <a:pt x="37" y="33"/>
                    </a:lnTo>
                    <a:lnTo>
                      <a:pt x="37" y="41"/>
                    </a:lnTo>
                    <a:lnTo>
                      <a:pt x="38" y="50"/>
                    </a:lnTo>
                    <a:lnTo>
                      <a:pt x="39" y="55"/>
                    </a:lnTo>
                    <a:lnTo>
                      <a:pt x="42" y="61"/>
                    </a:lnTo>
                    <a:lnTo>
                      <a:pt x="44" y="65"/>
                    </a:lnTo>
                    <a:lnTo>
                      <a:pt x="49" y="69"/>
                    </a:lnTo>
                    <a:lnTo>
                      <a:pt x="51" y="72"/>
                    </a:lnTo>
                    <a:lnTo>
                      <a:pt x="56" y="74"/>
                    </a:lnTo>
                    <a:lnTo>
                      <a:pt x="62" y="74"/>
                    </a:lnTo>
                    <a:lnTo>
                      <a:pt x="70" y="74"/>
                    </a:lnTo>
                    <a:lnTo>
                      <a:pt x="77" y="73"/>
                    </a:lnTo>
                    <a:lnTo>
                      <a:pt x="85" y="72"/>
                    </a:lnTo>
                    <a:lnTo>
                      <a:pt x="95" y="67"/>
                    </a:lnTo>
                    <a:lnTo>
                      <a:pt x="106" y="63"/>
                    </a:lnTo>
                    <a:lnTo>
                      <a:pt x="110" y="61"/>
                    </a:lnTo>
                    <a:lnTo>
                      <a:pt x="115" y="61"/>
                    </a:lnTo>
                    <a:lnTo>
                      <a:pt x="118" y="60"/>
                    </a:lnTo>
                    <a:lnTo>
                      <a:pt x="123" y="61"/>
                    </a:lnTo>
                    <a:lnTo>
                      <a:pt x="129" y="65"/>
                    </a:lnTo>
                    <a:lnTo>
                      <a:pt x="134" y="69"/>
                    </a:lnTo>
                    <a:lnTo>
                      <a:pt x="134" y="73"/>
                    </a:lnTo>
                    <a:lnTo>
                      <a:pt x="136" y="77"/>
                    </a:lnTo>
                    <a:lnTo>
                      <a:pt x="136" y="80"/>
                    </a:lnTo>
                    <a:lnTo>
                      <a:pt x="136" y="84"/>
                    </a:lnTo>
                    <a:lnTo>
                      <a:pt x="134" y="88"/>
                    </a:lnTo>
                    <a:lnTo>
                      <a:pt x="132" y="91"/>
                    </a:lnTo>
                    <a:lnTo>
                      <a:pt x="129" y="94"/>
                    </a:lnTo>
                    <a:lnTo>
                      <a:pt x="126" y="97"/>
                    </a:lnTo>
                    <a:lnTo>
                      <a:pt x="118" y="101"/>
                    </a:lnTo>
                    <a:lnTo>
                      <a:pt x="112" y="105"/>
                    </a:lnTo>
                    <a:lnTo>
                      <a:pt x="105" y="107"/>
                    </a:lnTo>
                    <a:lnTo>
                      <a:pt x="96" y="111"/>
                    </a:lnTo>
                    <a:lnTo>
                      <a:pt x="89" y="112"/>
                    </a:lnTo>
                    <a:lnTo>
                      <a:pt x="81" y="113"/>
                    </a:lnTo>
                    <a:lnTo>
                      <a:pt x="72" y="113"/>
                    </a:lnTo>
                    <a:lnTo>
                      <a:pt x="65" y="115"/>
                    </a:lnTo>
                    <a:lnTo>
                      <a:pt x="56" y="113"/>
                    </a:lnTo>
                    <a:lnTo>
                      <a:pt x="49" y="112"/>
                    </a:lnTo>
                    <a:lnTo>
                      <a:pt x="42" y="110"/>
                    </a:lnTo>
                    <a:lnTo>
                      <a:pt x="34" y="107"/>
                    </a:lnTo>
                    <a:lnTo>
                      <a:pt x="27" y="102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0" y="86"/>
                    </a:lnTo>
                    <a:lnTo>
                      <a:pt x="6" y="83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1" y="71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1" y="57"/>
                    </a:lnTo>
                    <a:lnTo>
                      <a:pt x="1" y="52"/>
                    </a:lnTo>
                    <a:lnTo>
                      <a:pt x="1" y="47"/>
                    </a:lnTo>
                    <a:lnTo>
                      <a:pt x="2" y="44"/>
                    </a:lnTo>
                    <a:lnTo>
                      <a:pt x="4" y="38"/>
                    </a:lnTo>
                    <a:lnTo>
                      <a:pt x="5" y="34"/>
                    </a:lnTo>
                    <a:lnTo>
                      <a:pt x="5" y="28"/>
                    </a:lnTo>
                    <a:lnTo>
                      <a:pt x="5" y="24"/>
                    </a:lnTo>
                    <a:lnTo>
                      <a:pt x="6" y="18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1" y="2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4" y="7"/>
                    </a:lnTo>
                    <a:lnTo>
                      <a:pt x="35" y="11"/>
                    </a:lnTo>
                    <a:lnTo>
                      <a:pt x="37" y="14"/>
                    </a:lnTo>
                    <a:lnTo>
                      <a:pt x="3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" name="Freeform 80"/>
              <p:cNvSpPr>
                <a:spLocks/>
              </p:cNvSpPr>
              <p:nvPr/>
            </p:nvSpPr>
            <p:spPr bwMode="auto">
              <a:xfrm>
                <a:off x="2271598" y="4079453"/>
                <a:ext cx="50800" cy="31750"/>
              </a:xfrm>
              <a:custGeom>
                <a:avLst/>
                <a:gdLst/>
                <a:ahLst/>
                <a:cxnLst>
                  <a:cxn ang="0">
                    <a:pos x="160" y="15"/>
                  </a:cxn>
                  <a:cxn ang="0">
                    <a:pos x="155" y="20"/>
                  </a:cxn>
                  <a:cxn ang="0">
                    <a:pos x="150" y="24"/>
                  </a:cxn>
                  <a:cxn ang="0">
                    <a:pos x="145" y="31"/>
                  </a:cxn>
                  <a:cxn ang="0">
                    <a:pos x="140" y="35"/>
                  </a:cxn>
                  <a:cxn ang="0">
                    <a:pos x="133" y="42"/>
                  </a:cxn>
                  <a:cxn ang="0">
                    <a:pos x="127" y="46"/>
                  </a:cxn>
                  <a:cxn ang="0">
                    <a:pos x="119" y="53"/>
                  </a:cxn>
                  <a:cxn ang="0">
                    <a:pos x="113" y="57"/>
                  </a:cxn>
                  <a:cxn ang="0">
                    <a:pos x="105" y="62"/>
                  </a:cxn>
                  <a:cxn ang="0">
                    <a:pos x="97" y="67"/>
                  </a:cxn>
                  <a:cxn ang="0">
                    <a:pos x="90" y="71"/>
                  </a:cxn>
                  <a:cxn ang="0">
                    <a:pos x="84" y="76"/>
                  </a:cxn>
                  <a:cxn ang="0">
                    <a:pos x="75" y="79"/>
                  </a:cxn>
                  <a:cxn ang="0">
                    <a:pos x="69" y="83"/>
                  </a:cxn>
                  <a:cxn ang="0">
                    <a:pos x="63" y="85"/>
                  </a:cxn>
                  <a:cxn ang="0">
                    <a:pos x="59" y="88"/>
                  </a:cxn>
                  <a:cxn ang="0">
                    <a:pos x="57" y="88"/>
                  </a:cxn>
                  <a:cxn ang="0">
                    <a:pos x="53" y="88"/>
                  </a:cxn>
                  <a:cxn ang="0">
                    <a:pos x="50" y="89"/>
                  </a:cxn>
                  <a:cxn ang="0">
                    <a:pos x="45" y="90"/>
                  </a:cxn>
                  <a:cxn ang="0">
                    <a:pos x="37" y="92"/>
                  </a:cxn>
                  <a:cxn ang="0">
                    <a:pos x="31" y="93"/>
                  </a:cxn>
                  <a:cxn ang="0">
                    <a:pos x="25" y="93"/>
                  </a:cxn>
                  <a:cxn ang="0">
                    <a:pos x="19" y="94"/>
                  </a:cxn>
                  <a:cxn ang="0">
                    <a:pos x="13" y="94"/>
                  </a:cxn>
                  <a:cxn ang="0">
                    <a:pos x="8" y="95"/>
                  </a:cxn>
                  <a:cxn ang="0">
                    <a:pos x="3" y="95"/>
                  </a:cxn>
                  <a:cxn ang="0">
                    <a:pos x="1" y="95"/>
                  </a:cxn>
                  <a:cxn ang="0">
                    <a:pos x="0" y="94"/>
                  </a:cxn>
                  <a:cxn ang="0">
                    <a:pos x="1" y="93"/>
                  </a:cxn>
                  <a:cxn ang="0">
                    <a:pos x="4" y="90"/>
                  </a:cxn>
                  <a:cxn ang="0">
                    <a:pos x="11" y="88"/>
                  </a:cxn>
                  <a:cxn ang="0">
                    <a:pos x="12" y="85"/>
                  </a:cxn>
                  <a:cxn ang="0">
                    <a:pos x="18" y="82"/>
                  </a:cxn>
                  <a:cxn ang="0">
                    <a:pos x="28" y="74"/>
                  </a:cxn>
                  <a:cxn ang="0">
                    <a:pos x="40" y="67"/>
                  </a:cxn>
                  <a:cxn ang="0">
                    <a:pos x="53" y="57"/>
                  </a:cxn>
                  <a:cxn ang="0">
                    <a:pos x="68" y="48"/>
                  </a:cxn>
                  <a:cxn ang="0">
                    <a:pos x="84" y="38"/>
                  </a:cxn>
                  <a:cxn ang="0">
                    <a:pos x="101" y="29"/>
                  </a:cxn>
                  <a:cxn ang="0">
                    <a:pos x="114" y="20"/>
                  </a:cxn>
                  <a:cxn ang="0">
                    <a:pos x="129" y="11"/>
                  </a:cxn>
                  <a:cxn ang="0">
                    <a:pos x="141" y="5"/>
                  </a:cxn>
                  <a:cxn ang="0">
                    <a:pos x="152" y="2"/>
                  </a:cxn>
                  <a:cxn ang="0">
                    <a:pos x="160" y="0"/>
                  </a:cxn>
                  <a:cxn ang="0">
                    <a:pos x="164" y="1"/>
                  </a:cxn>
                  <a:cxn ang="0">
                    <a:pos x="163" y="6"/>
                  </a:cxn>
                  <a:cxn ang="0">
                    <a:pos x="160" y="15"/>
                  </a:cxn>
                  <a:cxn ang="0">
                    <a:pos x="160" y="15"/>
                  </a:cxn>
                </a:cxnLst>
                <a:rect l="0" t="0" r="r" b="b"/>
                <a:pathLst>
                  <a:path w="164" h="95">
                    <a:moveTo>
                      <a:pt x="160" y="15"/>
                    </a:moveTo>
                    <a:lnTo>
                      <a:pt x="155" y="20"/>
                    </a:lnTo>
                    <a:lnTo>
                      <a:pt x="150" y="24"/>
                    </a:lnTo>
                    <a:lnTo>
                      <a:pt x="145" y="31"/>
                    </a:lnTo>
                    <a:lnTo>
                      <a:pt x="140" y="35"/>
                    </a:lnTo>
                    <a:lnTo>
                      <a:pt x="133" y="42"/>
                    </a:lnTo>
                    <a:lnTo>
                      <a:pt x="127" y="46"/>
                    </a:lnTo>
                    <a:lnTo>
                      <a:pt x="119" y="53"/>
                    </a:lnTo>
                    <a:lnTo>
                      <a:pt x="113" y="57"/>
                    </a:lnTo>
                    <a:lnTo>
                      <a:pt x="105" y="62"/>
                    </a:lnTo>
                    <a:lnTo>
                      <a:pt x="97" y="67"/>
                    </a:lnTo>
                    <a:lnTo>
                      <a:pt x="90" y="71"/>
                    </a:lnTo>
                    <a:lnTo>
                      <a:pt x="84" y="76"/>
                    </a:lnTo>
                    <a:lnTo>
                      <a:pt x="75" y="79"/>
                    </a:lnTo>
                    <a:lnTo>
                      <a:pt x="69" y="83"/>
                    </a:lnTo>
                    <a:lnTo>
                      <a:pt x="63" y="85"/>
                    </a:lnTo>
                    <a:lnTo>
                      <a:pt x="59" y="88"/>
                    </a:lnTo>
                    <a:lnTo>
                      <a:pt x="57" y="88"/>
                    </a:lnTo>
                    <a:lnTo>
                      <a:pt x="53" y="88"/>
                    </a:lnTo>
                    <a:lnTo>
                      <a:pt x="50" y="89"/>
                    </a:lnTo>
                    <a:lnTo>
                      <a:pt x="45" y="90"/>
                    </a:lnTo>
                    <a:lnTo>
                      <a:pt x="37" y="92"/>
                    </a:lnTo>
                    <a:lnTo>
                      <a:pt x="31" y="93"/>
                    </a:lnTo>
                    <a:lnTo>
                      <a:pt x="25" y="93"/>
                    </a:lnTo>
                    <a:lnTo>
                      <a:pt x="19" y="94"/>
                    </a:lnTo>
                    <a:lnTo>
                      <a:pt x="13" y="94"/>
                    </a:lnTo>
                    <a:lnTo>
                      <a:pt x="8" y="95"/>
                    </a:lnTo>
                    <a:lnTo>
                      <a:pt x="3" y="95"/>
                    </a:lnTo>
                    <a:lnTo>
                      <a:pt x="1" y="95"/>
                    </a:lnTo>
                    <a:lnTo>
                      <a:pt x="0" y="94"/>
                    </a:lnTo>
                    <a:lnTo>
                      <a:pt x="1" y="93"/>
                    </a:lnTo>
                    <a:lnTo>
                      <a:pt x="4" y="90"/>
                    </a:lnTo>
                    <a:lnTo>
                      <a:pt x="11" y="88"/>
                    </a:lnTo>
                    <a:lnTo>
                      <a:pt x="12" y="85"/>
                    </a:lnTo>
                    <a:lnTo>
                      <a:pt x="18" y="82"/>
                    </a:lnTo>
                    <a:lnTo>
                      <a:pt x="28" y="74"/>
                    </a:lnTo>
                    <a:lnTo>
                      <a:pt x="40" y="67"/>
                    </a:lnTo>
                    <a:lnTo>
                      <a:pt x="53" y="57"/>
                    </a:lnTo>
                    <a:lnTo>
                      <a:pt x="68" y="48"/>
                    </a:lnTo>
                    <a:lnTo>
                      <a:pt x="84" y="38"/>
                    </a:lnTo>
                    <a:lnTo>
                      <a:pt x="101" y="29"/>
                    </a:lnTo>
                    <a:lnTo>
                      <a:pt x="114" y="20"/>
                    </a:lnTo>
                    <a:lnTo>
                      <a:pt x="129" y="11"/>
                    </a:lnTo>
                    <a:lnTo>
                      <a:pt x="141" y="5"/>
                    </a:lnTo>
                    <a:lnTo>
                      <a:pt x="152" y="2"/>
                    </a:lnTo>
                    <a:lnTo>
                      <a:pt x="160" y="0"/>
                    </a:lnTo>
                    <a:lnTo>
                      <a:pt x="164" y="1"/>
                    </a:lnTo>
                    <a:lnTo>
                      <a:pt x="163" y="6"/>
                    </a:lnTo>
                    <a:lnTo>
                      <a:pt x="160" y="15"/>
                    </a:lnTo>
                    <a:lnTo>
                      <a:pt x="16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" name="Freeform 81"/>
              <p:cNvSpPr>
                <a:spLocks/>
              </p:cNvSpPr>
              <p:nvPr/>
            </p:nvSpPr>
            <p:spPr bwMode="auto">
              <a:xfrm>
                <a:off x="2244611" y="4039766"/>
                <a:ext cx="87312" cy="53975"/>
              </a:xfrm>
              <a:custGeom>
                <a:avLst/>
                <a:gdLst/>
                <a:ahLst/>
                <a:cxnLst>
                  <a:cxn ang="0">
                    <a:pos x="254" y="29"/>
                  </a:cxn>
                  <a:cxn ang="0">
                    <a:pos x="237" y="43"/>
                  </a:cxn>
                  <a:cxn ang="0">
                    <a:pos x="220" y="57"/>
                  </a:cxn>
                  <a:cxn ang="0">
                    <a:pos x="205" y="72"/>
                  </a:cxn>
                  <a:cxn ang="0">
                    <a:pos x="189" y="85"/>
                  </a:cxn>
                  <a:cxn ang="0">
                    <a:pos x="175" y="98"/>
                  </a:cxn>
                  <a:cxn ang="0">
                    <a:pos x="158" y="112"/>
                  </a:cxn>
                  <a:cxn ang="0">
                    <a:pos x="137" y="124"/>
                  </a:cxn>
                  <a:cxn ang="0">
                    <a:pos x="119" y="134"/>
                  </a:cxn>
                  <a:cxn ang="0">
                    <a:pos x="103" y="139"/>
                  </a:cxn>
                  <a:cxn ang="0">
                    <a:pos x="88" y="142"/>
                  </a:cxn>
                  <a:cxn ang="0">
                    <a:pos x="76" y="145"/>
                  </a:cxn>
                  <a:cxn ang="0">
                    <a:pos x="62" y="147"/>
                  </a:cxn>
                  <a:cxn ang="0">
                    <a:pos x="49" y="150"/>
                  </a:cxn>
                  <a:cxn ang="0">
                    <a:pos x="36" y="152"/>
                  </a:cxn>
                  <a:cxn ang="0">
                    <a:pos x="20" y="156"/>
                  </a:cxn>
                  <a:cxn ang="0">
                    <a:pos x="8" y="158"/>
                  </a:cxn>
                  <a:cxn ang="0">
                    <a:pos x="1" y="153"/>
                  </a:cxn>
                  <a:cxn ang="0">
                    <a:pos x="0" y="146"/>
                  </a:cxn>
                  <a:cxn ang="0">
                    <a:pos x="4" y="140"/>
                  </a:cxn>
                  <a:cxn ang="0">
                    <a:pos x="17" y="136"/>
                  </a:cxn>
                  <a:cxn ang="0">
                    <a:pos x="30" y="133"/>
                  </a:cxn>
                  <a:cxn ang="0">
                    <a:pos x="43" y="128"/>
                  </a:cxn>
                  <a:cxn ang="0">
                    <a:pos x="55" y="124"/>
                  </a:cxn>
                  <a:cxn ang="0">
                    <a:pos x="66" y="119"/>
                  </a:cxn>
                  <a:cxn ang="0">
                    <a:pos x="80" y="115"/>
                  </a:cxn>
                  <a:cxn ang="0">
                    <a:pos x="92" y="111"/>
                  </a:cxn>
                  <a:cxn ang="0">
                    <a:pos x="104" y="104"/>
                  </a:cxn>
                  <a:cxn ang="0">
                    <a:pos x="122" y="96"/>
                  </a:cxn>
                  <a:cxn ang="0">
                    <a:pos x="142" y="84"/>
                  </a:cxn>
                  <a:cxn ang="0">
                    <a:pos x="160" y="72"/>
                  </a:cxn>
                  <a:cxn ang="0">
                    <a:pos x="176" y="59"/>
                  </a:cxn>
                  <a:cxn ang="0">
                    <a:pos x="192" y="47"/>
                  </a:cxn>
                  <a:cxn ang="0">
                    <a:pos x="208" y="34"/>
                  </a:cxn>
                  <a:cxn ang="0">
                    <a:pos x="224" y="21"/>
                  </a:cxn>
                  <a:cxn ang="0">
                    <a:pos x="242" y="8"/>
                  </a:cxn>
                  <a:cxn ang="0">
                    <a:pos x="257" y="0"/>
                  </a:cxn>
                  <a:cxn ang="0">
                    <a:pos x="265" y="1"/>
                  </a:cxn>
                  <a:cxn ang="0">
                    <a:pos x="270" y="8"/>
                  </a:cxn>
                  <a:cxn ang="0">
                    <a:pos x="269" y="17"/>
                  </a:cxn>
                  <a:cxn ang="0">
                    <a:pos x="265" y="21"/>
                  </a:cxn>
                </a:cxnLst>
                <a:rect l="0" t="0" r="r" b="b"/>
                <a:pathLst>
                  <a:path w="271" h="158">
                    <a:moveTo>
                      <a:pt x="265" y="21"/>
                    </a:moveTo>
                    <a:lnTo>
                      <a:pt x="254" y="29"/>
                    </a:lnTo>
                    <a:lnTo>
                      <a:pt x="246" y="36"/>
                    </a:lnTo>
                    <a:lnTo>
                      <a:pt x="237" y="43"/>
                    </a:lnTo>
                    <a:lnTo>
                      <a:pt x="229" y="51"/>
                    </a:lnTo>
                    <a:lnTo>
                      <a:pt x="220" y="57"/>
                    </a:lnTo>
                    <a:lnTo>
                      <a:pt x="213" y="64"/>
                    </a:lnTo>
                    <a:lnTo>
                      <a:pt x="205" y="72"/>
                    </a:lnTo>
                    <a:lnTo>
                      <a:pt x="198" y="79"/>
                    </a:lnTo>
                    <a:lnTo>
                      <a:pt x="189" y="85"/>
                    </a:lnTo>
                    <a:lnTo>
                      <a:pt x="182" y="92"/>
                    </a:lnTo>
                    <a:lnTo>
                      <a:pt x="175" y="98"/>
                    </a:lnTo>
                    <a:lnTo>
                      <a:pt x="166" y="106"/>
                    </a:lnTo>
                    <a:lnTo>
                      <a:pt x="158" y="112"/>
                    </a:lnTo>
                    <a:lnTo>
                      <a:pt x="148" y="118"/>
                    </a:lnTo>
                    <a:lnTo>
                      <a:pt x="137" y="124"/>
                    </a:lnTo>
                    <a:lnTo>
                      <a:pt x="126" y="131"/>
                    </a:lnTo>
                    <a:lnTo>
                      <a:pt x="119" y="134"/>
                    </a:lnTo>
                    <a:lnTo>
                      <a:pt x="110" y="136"/>
                    </a:lnTo>
                    <a:lnTo>
                      <a:pt x="103" y="139"/>
                    </a:lnTo>
                    <a:lnTo>
                      <a:pt x="97" y="141"/>
                    </a:lnTo>
                    <a:lnTo>
                      <a:pt x="88" y="142"/>
                    </a:lnTo>
                    <a:lnTo>
                      <a:pt x="82" y="144"/>
                    </a:lnTo>
                    <a:lnTo>
                      <a:pt x="76" y="145"/>
                    </a:lnTo>
                    <a:lnTo>
                      <a:pt x="70" y="146"/>
                    </a:lnTo>
                    <a:lnTo>
                      <a:pt x="62" y="147"/>
                    </a:lnTo>
                    <a:lnTo>
                      <a:pt x="55" y="148"/>
                    </a:lnTo>
                    <a:lnTo>
                      <a:pt x="49" y="150"/>
                    </a:lnTo>
                    <a:lnTo>
                      <a:pt x="43" y="151"/>
                    </a:lnTo>
                    <a:lnTo>
                      <a:pt x="36" y="152"/>
                    </a:lnTo>
                    <a:lnTo>
                      <a:pt x="27" y="155"/>
                    </a:lnTo>
                    <a:lnTo>
                      <a:pt x="20" y="156"/>
                    </a:lnTo>
                    <a:lnTo>
                      <a:pt x="14" y="158"/>
                    </a:lnTo>
                    <a:lnTo>
                      <a:pt x="8" y="158"/>
                    </a:lnTo>
                    <a:lnTo>
                      <a:pt x="4" y="156"/>
                    </a:lnTo>
                    <a:lnTo>
                      <a:pt x="1" y="153"/>
                    </a:lnTo>
                    <a:lnTo>
                      <a:pt x="0" y="151"/>
                    </a:lnTo>
                    <a:lnTo>
                      <a:pt x="0" y="146"/>
                    </a:lnTo>
                    <a:lnTo>
                      <a:pt x="1" y="144"/>
                    </a:lnTo>
                    <a:lnTo>
                      <a:pt x="4" y="140"/>
                    </a:lnTo>
                    <a:lnTo>
                      <a:pt x="10" y="139"/>
                    </a:lnTo>
                    <a:lnTo>
                      <a:pt x="17" y="136"/>
                    </a:lnTo>
                    <a:lnTo>
                      <a:pt x="23" y="134"/>
                    </a:lnTo>
                    <a:lnTo>
                      <a:pt x="30" y="133"/>
                    </a:lnTo>
                    <a:lnTo>
                      <a:pt x="37" y="130"/>
                    </a:lnTo>
                    <a:lnTo>
                      <a:pt x="43" y="128"/>
                    </a:lnTo>
                    <a:lnTo>
                      <a:pt x="49" y="12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6" y="119"/>
                    </a:lnTo>
                    <a:lnTo>
                      <a:pt x="73" y="117"/>
                    </a:lnTo>
                    <a:lnTo>
                      <a:pt x="80" y="115"/>
                    </a:lnTo>
                    <a:lnTo>
                      <a:pt x="86" y="113"/>
                    </a:lnTo>
                    <a:lnTo>
                      <a:pt x="92" y="111"/>
                    </a:lnTo>
                    <a:lnTo>
                      <a:pt x="98" y="107"/>
                    </a:lnTo>
                    <a:lnTo>
                      <a:pt x="104" y="104"/>
                    </a:lnTo>
                    <a:lnTo>
                      <a:pt x="113" y="102"/>
                    </a:lnTo>
                    <a:lnTo>
                      <a:pt x="122" y="96"/>
                    </a:lnTo>
                    <a:lnTo>
                      <a:pt x="133" y="90"/>
                    </a:lnTo>
                    <a:lnTo>
                      <a:pt x="142" y="84"/>
                    </a:lnTo>
                    <a:lnTo>
                      <a:pt x="152" y="78"/>
                    </a:lnTo>
                    <a:lnTo>
                      <a:pt x="160" y="72"/>
                    </a:lnTo>
                    <a:lnTo>
                      <a:pt x="168" y="65"/>
                    </a:lnTo>
                    <a:lnTo>
                      <a:pt x="176" y="59"/>
                    </a:lnTo>
                    <a:lnTo>
                      <a:pt x="185" y="54"/>
                    </a:lnTo>
                    <a:lnTo>
                      <a:pt x="192" y="47"/>
                    </a:lnTo>
                    <a:lnTo>
                      <a:pt x="199" y="41"/>
                    </a:lnTo>
                    <a:lnTo>
                      <a:pt x="208" y="34"/>
                    </a:lnTo>
                    <a:lnTo>
                      <a:pt x="216" y="28"/>
                    </a:lnTo>
                    <a:lnTo>
                      <a:pt x="224" y="21"/>
                    </a:lnTo>
                    <a:lnTo>
                      <a:pt x="233" y="15"/>
                    </a:lnTo>
                    <a:lnTo>
                      <a:pt x="242" y="8"/>
                    </a:lnTo>
                    <a:lnTo>
                      <a:pt x="252" y="2"/>
                    </a:lnTo>
                    <a:lnTo>
                      <a:pt x="257" y="0"/>
                    </a:lnTo>
                    <a:lnTo>
                      <a:pt x="262" y="0"/>
                    </a:lnTo>
                    <a:lnTo>
                      <a:pt x="265" y="1"/>
                    </a:lnTo>
                    <a:lnTo>
                      <a:pt x="269" y="4"/>
                    </a:lnTo>
                    <a:lnTo>
                      <a:pt x="270" y="8"/>
                    </a:lnTo>
                    <a:lnTo>
                      <a:pt x="271" y="13"/>
                    </a:lnTo>
                    <a:lnTo>
                      <a:pt x="269" y="17"/>
                    </a:lnTo>
                    <a:lnTo>
                      <a:pt x="265" y="21"/>
                    </a:lnTo>
                    <a:lnTo>
                      <a:pt x="26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" name="Freeform 82"/>
              <p:cNvSpPr>
                <a:spLocks/>
              </p:cNvSpPr>
              <p:nvPr/>
            </p:nvSpPr>
            <p:spPr bwMode="auto">
              <a:xfrm rot="-592444">
                <a:off x="2535123" y="3365078"/>
                <a:ext cx="1901825" cy="73025"/>
              </a:xfrm>
              <a:custGeom>
                <a:avLst/>
                <a:gdLst/>
                <a:ahLst/>
                <a:cxnLst>
                  <a:cxn ang="0">
                    <a:pos x="310" y="129"/>
                  </a:cxn>
                  <a:cxn ang="0">
                    <a:pos x="282" y="142"/>
                  </a:cxn>
                  <a:cxn ang="0">
                    <a:pos x="257" y="154"/>
                  </a:cxn>
                  <a:cxn ang="0">
                    <a:pos x="232" y="166"/>
                  </a:cxn>
                  <a:cxn ang="0">
                    <a:pos x="209" y="178"/>
                  </a:cxn>
                  <a:cxn ang="0">
                    <a:pos x="185" y="189"/>
                  </a:cxn>
                  <a:cxn ang="0">
                    <a:pos x="158" y="199"/>
                  </a:cxn>
                  <a:cxn ang="0">
                    <a:pos x="130" y="209"/>
                  </a:cxn>
                  <a:cxn ang="0">
                    <a:pos x="91" y="215"/>
                  </a:cxn>
                  <a:cxn ang="0">
                    <a:pos x="54" y="208"/>
                  </a:cxn>
                  <a:cxn ang="0">
                    <a:pos x="26" y="187"/>
                  </a:cxn>
                  <a:cxn ang="0">
                    <a:pos x="6" y="157"/>
                  </a:cxn>
                  <a:cxn ang="0">
                    <a:pos x="0" y="125"/>
                  </a:cxn>
                  <a:cxn ang="0">
                    <a:pos x="5" y="89"/>
                  </a:cxn>
                  <a:cxn ang="0">
                    <a:pos x="21" y="60"/>
                  </a:cxn>
                  <a:cxn ang="0">
                    <a:pos x="53" y="39"/>
                  </a:cxn>
                  <a:cxn ang="0">
                    <a:pos x="88" y="29"/>
                  </a:cxn>
                  <a:cxn ang="0">
                    <a:pos x="116" y="24"/>
                  </a:cxn>
                  <a:cxn ang="0">
                    <a:pos x="142" y="22"/>
                  </a:cxn>
                  <a:cxn ang="0">
                    <a:pos x="168" y="22"/>
                  </a:cxn>
                  <a:cxn ang="0">
                    <a:pos x="192" y="22"/>
                  </a:cxn>
                  <a:cxn ang="0">
                    <a:pos x="215" y="20"/>
                  </a:cxn>
                  <a:cxn ang="0">
                    <a:pos x="241" y="16"/>
                  </a:cxn>
                  <a:cxn ang="0">
                    <a:pos x="265" y="10"/>
                  </a:cxn>
                  <a:cxn ang="0">
                    <a:pos x="293" y="2"/>
                  </a:cxn>
                  <a:cxn ang="0">
                    <a:pos x="320" y="2"/>
                  </a:cxn>
                  <a:cxn ang="0">
                    <a:pos x="341" y="12"/>
                  </a:cxn>
                  <a:cxn ang="0">
                    <a:pos x="357" y="31"/>
                  </a:cxn>
                  <a:cxn ang="0">
                    <a:pos x="365" y="53"/>
                  </a:cxn>
                  <a:cxn ang="0">
                    <a:pos x="365" y="76"/>
                  </a:cxn>
                  <a:cxn ang="0">
                    <a:pos x="357" y="98"/>
                  </a:cxn>
                  <a:cxn ang="0">
                    <a:pos x="338" y="116"/>
                  </a:cxn>
                  <a:cxn ang="0">
                    <a:pos x="326" y="123"/>
                  </a:cxn>
                </a:cxnLst>
                <a:rect l="0" t="0" r="r" b="b"/>
                <a:pathLst>
                  <a:path w="367" h="215">
                    <a:moveTo>
                      <a:pt x="326" y="123"/>
                    </a:moveTo>
                    <a:lnTo>
                      <a:pt x="310" y="129"/>
                    </a:lnTo>
                    <a:lnTo>
                      <a:pt x="296" y="136"/>
                    </a:lnTo>
                    <a:lnTo>
                      <a:pt x="282" y="142"/>
                    </a:lnTo>
                    <a:lnTo>
                      <a:pt x="270" y="148"/>
                    </a:lnTo>
                    <a:lnTo>
                      <a:pt x="257" y="154"/>
                    </a:lnTo>
                    <a:lnTo>
                      <a:pt x="246" y="160"/>
                    </a:lnTo>
                    <a:lnTo>
                      <a:pt x="232" y="166"/>
                    </a:lnTo>
                    <a:lnTo>
                      <a:pt x="221" y="172"/>
                    </a:lnTo>
                    <a:lnTo>
                      <a:pt x="209" y="178"/>
                    </a:lnTo>
                    <a:lnTo>
                      <a:pt x="197" y="183"/>
                    </a:lnTo>
                    <a:lnTo>
                      <a:pt x="185" y="189"/>
                    </a:lnTo>
                    <a:lnTo>
                      <a:pt x="172" y="194"/>
                    </a:lnTo>
                    <a:lnTo>
                      <a:pt x="158" y="199"/>
                    </a:lnTo>
                    <a:lnTo>
                      <a:pt x="144" y="204"/>
                    </a:lnTo>
                    <a:lnTo>
                      <a:pt x="130" y="209"/>
                    </a:lnTo>
                    <a:lnTo>
                      <a:pt x="114" y="214"/>
                    </a:lnTo>
                    <a:lnTo>
                      <a:pt x="91" y="215"/>
                    </a:lnTo>
                    <a:lnTo>
                      <a:pt x="71" y="214"/>
                    </a:lnTo>
                    <a:lnTo>
                      <a:pt x="54" y="208"/>
                    </a:lnTo>
                    <a:lnTo>
                      <a:pt x="38" y="199"/>
                    </a:lnTo>
                    <a:lnTo>
                      <a:pt x="26" y="187"/>
                    </a:lnTo>
                    <a:lnTo>
                      <a:pt x="15" y="173"/>
                    </a:lnTo>
                    <a:lnTo>
                      <a:pt x="6" y="157"/>
                    </a:lnTo>
                    <a:lnTo>
                      <a:pt x="3" y="142"/>
                    </a:lnTo>
                    <a:lnTo>
                      <a:pt x="0" y="125"/>
                    </a:lnTo>
                    <a:lnTo>
                      <a:pt x="0" y="106"/>
                    </a:lnTo>
                    <a:lnTo>
                      <a:pt x="5" y="89"/>
                    </a:lnTo>
                    <a:lnTo>
                      <a:pt x="11" y="74"/>
                    </a:lnTo>
                    <a:lnTo>
                      <a:pt x="21" y="60"/>
                    </a:lnTo>
                    <a:lnTo>
                      <a:pt x="36" y="49"/>
                    </a:lnTo>
                    <a:lnTo>
                      <a:pt x="53" y="39"/>
                    </a:lnTo>
                    <a:lnTo>
                      <a:pt x="74" y="33"/>
                    </a:lnTo>
                    <a:lnTo>
                      <a:pt x="88" y="29"/>
                    </a:lnTo>
                    <a:lnTo>
                      <a:pt x="103" y="27"/>
                    </a:lnTo>
                    <a:lnTo>
                      <a:pt x="116" y="24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5" y="22"/>
                    </a:lnTo>
                    <a:lnTo>
                      <a:pt x="168" y="22"/>
                    </a:lnTo>
                    <a:lnTo>
                      <a:pt x="180" y="22"/>
                    </a:lnTo>
                    <a:lnTo>
                      <a:pt x="192" y="22"/>
                    </a:lnTo>
                    <a:lnTo>
                      <a:pt x="203" y="21"/>
                    </a:lnTo>
                    <a:lnTo>
                      <a:pt x="215" y="20"/>
                    </a:lnTo>
                    <a:lnTo>
                      <a:pt x="229" y="20"/>
                    </a:lnTo>
                    <a:lnTo>
                      <a:pt x="241" y="16"/>
                    </a:lnTo>
                    <a:lnTo>
                      <a:pt x="253" y="15"/>
                    </a:lnTo>
                    <a:lnTo>
                      <a:pt x="265" y="10"/>
                    </a:lnTo>
                    <a:lnTo>
                      <a:pt x="280" y="6"/>
                    </a:lnTo>
                    <a:lnTo>
                      <a:pt x="293" y="2"/>
                    </a:lnTo>
                    <a:lnTo>
                      <a:pt x="308" y="0"/>
                    </a:lnTo>
                    <a:lnTo>
                      <a:pt x="320" y="2"/>
                    </a:lnTo>
                    <a:lnTo>
                      <a:pt x="331" y="6"/>
                    </a:lnTo>
                    <a:lnTo>
                      <a:pt x="341" y="12"/>
                    </a:lnTo>
                    <a:lnTo>
                      <a:pt x="349" y="21"/>
                    </a:lnTo>
                    <a:lnTo>
                      <a:pt x="357" y="31"/>
                    </a:lnTo>
                    <a:lnTo>
                      <a:pt x="363" y="42"/>
                    </a:lnTo>
                    <a:lnTo>
                      <a:pt x="365" y="53"/>
                    </a:lnTo>
                    <a:lnTo>
                      <a:pt x="367" y="63"/>
                    </a:lnTo>
                    <a:lnTo>
                      <a:pt x="365" y="76"/>
                    </a:lnTo>
                    <a:lnTo>
                      <a:pt x="363" y="87"/>
                    </a:lnTo>
                    <a:lnTo>
                      <a:pt x="357" y="98"/>
                    </a:lnTo>
                    <a:lnTo>
                      <a:pt x="349" y="107"/>
                    </a:lnTo>
                    <a:lnTo>
                      <a:pt x="338" y="116"/>
                    </a:lnTo>
                    <a:lnTo>
                      <a:pt x="326" y="123"/>
                    </a:lnTo>
                    <a:lnTo>
                      <a:pt x="326" y="12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3571868" y="2786058"/>
              <a:ext cx="879475" cy="1508125"/>
              <a:chOff x="2471" y="1594"/>
              <a:chExt cx="554" cy="950"/>
            </a:xfrm>
          </p:grpSpPr>
          <p:sp>
            <p:nvSpPr>
              <p:cNvPr id="8" name="Rectangle 84"/>
              <p:cNvSpPr>
                <a:spLocks noChangeArrowheads="1"/>
              </p:cNvSpPr>
              <p:nvPr/>
            </p:nvSpPr>
            <p:spPr bwMode="auto">
              <a:xfrm rot="-5400000">
                <a:off x="2674" y="1972"/>
                <a:ext cx="253" cy="447"/>
              </a:xfrm>
              <a:prstGeom prst="rect">
                <a:avLst/>
              </a:prstGeom>
              <a:gradFill rotWithShape="1">
                <a:gsLst>
                  <a:gs pos="0">
                    <a:srgbClr val="009900">
                      <a:gamma/>
                      <a:shade val="46275"/>
                      <a:invGamma/>
                    </a:srgbClr>
                  </a:gs>
                  <a:gs pos="50000">
                    <a:srgbClr val="009900"/>
                  </a:gs>
                  <a:gs pos="100000">
                    <a:srgbClr val="00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9" name="Group 85"/>
              <p:cNvGrpSpPr>
                <a:grpSpLocks/>
              </p:cNvGrpSpPr>
              <p:nvPr/>
            </p:nvGrpSpPr>
            <p:grpSpPr bwMode="auto">
              <a:xfrm rot="-5400000">
                <a:off x="2420" y="2144"/>
                <a:ext cx="208" cy="104"/>
                <a:chOff x="5408" y="1024"/>
                <a:chExt cx="288" cy="144"/>
              </a:xfrm>
            </p:grpSpPr>
            <p:sp>
              <p:nvSpPr>
                <p:cNvPr id="43" name="Rectangle 86"/>
                <p:cNvSpPr>
                  <a:spLocks noChangeArrowheads="1"/>
                </p:cNvSpPr>
                <p:nvPr/>
              </p:nvSpPr>
              <p:spPr bwMode="auto">
                <a:xfrm>
                  <a:off x="5408" y="102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BBE0E3">
                        <a:gamma/>
                        <a:shade val="46275"/>
                        <a:invGamma/>
                      </a:srgbClr>
                    </a:gs>
                    <a:gs pos="50000">
                      <a:srgbClr val="BBE0E3"/>
                    </a:gs>
                    <a:gs pos="100000">
                      <a:srgbClr val="BBE0E3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4" name="Line 87"/>
                <p:cNvSpPr>
                  <a:spLocks noChangeShapeType="1"/>
                </p:cNvSpPr>
                <p:nvPr/>
              </p:nvSpPr>
              <p:spPr bwMode="auto">
                <a:xfrm>
                  <a:off x="5440" y="103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5" name="Line 88"/>
                <p:cNvSpPr>
                  <a:spLocks noChangeShapeType="1"/>
                </p:cNvSpPr>
                <p:nvPr/>
              </p:nvSpPr>
              <p:spPr bwMode="auto">
                <a:xfrm>
                  <a:off x="54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6" name="Line 89"/>
                <p:cNvSpPr>
                  <a:spLocks noChangeShapeType="1"/>
                </p:cNvSpPr>
                <p:nvPr/>
              </p:nvSpPr>
              <p:spPr bwMode="auto">
                <a:xfrm>
                  <a:off x="5504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7" name="Line 90"/>
                <p:cNvSpPr>
                  <a:spLocks noChangeShapeType="1"/>
                </p:cNvSpPr>
                <p:nvPr/>
              </p:nvSpPr>
              <p:spPr bwMode="auto">
                <a:xfrm>
                  <a:off x="5540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8" name="Line 91"/>
                <p:cNvSpPr>
                  <a:spLocks noChangeShapeType="1"/>
                </p:cNvSpPr>
                <p:nvPr/>
              </p:nvSpPr>
              <p:spPr bwMode="auto">
                <a:xfrm>
                  <a:off x="55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9" name="Line 92"/>
                <p:cNvSpPr>
                  <a:spLocks noChangeShapeType="1"/>
                </p:cNvSpPr>
                <p:nvPr/>
              </p:nvSpPr>
              <p:spPr bwMode="auto">
                <a:xfrm>
                  <a:off x="5604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0" name="Line 93"/>
                <p:cNvSpPr>
                  <a:spLocks noChangeShapeType="1"/>
                </p:cNvSpPr>
                <p:nvPr/>
              </p:nvSpPr>
              <p:spPr bwMode="auto">
                <a:xfrm>
                  <a:off x="5636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1" name="Line 94"/>
                <p:cNvSpPr>
                  <a:spLocks noChangeShapeType="1"/>
                </p:cNvSpPr>
                <p:nvPr/>
              </p:nvSpPr>
              <p:spPr bwMode="auto">
                <a:xfrm>
                  <a:off x="5668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0" name="Rectangle 95"/>
              <p:cNvSpPr>
                <a:spLocks noChangeArrowheads="1"/>
              </p:cNvSpPr>
              <p:nvPr/>
            </p:nvSpPr>
            <p:spPr bwMode="auto">
              <a:xfrm rot="-5400000">
                <a:off x="2673" y="2194"/>
                <a:ext cx="253" cy="447"/>
              </a:xfrm>
              <a:prstGeom prst="rect">
                <a:avLst/>
              </a:prstGeom>
              <a:gradFill rotWithShape="1">
                <a:gsLst>
                  <a:gs pos="0">
                    <a:srgbClr val="009900">
                      <a:gamma/>
                      <a:shade val="34902"/>
                      <a:invGamma/>
                    </a:srgbClr>
                  </a:gs>
                  <a:gs pos="50000">
                    <a:srgbClr val="009900"/>
                  </a:gs>
                  <a:gs pos="100000">
                    <a:srgbClr val="009900">
                      <a:gamma/>
                      <a:shade val="34902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1" name="Group 96"/>
              <p:cNvGrpSpPr>
                <a:grpSpLocks/>
              </p:cNvGrpSpPr>
              <p:nvPr/>
            </p:nvGrpSpPr>
            <p:grpSpPr bwMode="auto">
              <a:xfrm rot="-5400000">
                <a:off x="2419" y="2366"/>
                <a:ext cx="208" cy="104"/>
                <a:chOff x="5408" y="1024"/>
                <a:chExt cx="288" cy="144"/>
              </a:xfrm>
            </p:grpSpPr>
            <p:sp>
              <p:nvSpPr>
                <p:cNvPr id="34" name="Rectangle 97"/>
                <p:cNvSpPr>
                  <a:spLocks noChangeArrowheads="1"/>
                </p:cNvSpPr>
                <p:nvPr/>
              </p:nvSpPr>
              <p:spPr bwMode="auto">
                <a:xfrm>
                  <a:off x="5408" y="102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BBE0E3">
                        <a:gamma/>
                        <a:shade val="46275"/>
                        <a:invGamma/>
                      </a:srgbClr>
                    </a:gs>
                    <a:gs pos="50000">
                      <a:srgbClr val="BBE0E3"/>
                    </a:gs>
                    <a:gs pos="100000">
                      <a:srgbClr val="BBE0E3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5" name="Line 98"/>
                <p:cNvSpPr>
                  <a:spLocks noChangeShapeType="1"/>
                </p:cNvSpPr>
                <p:nvPr/>
              </p:nvSpPr>
              <p:spPr bwMode="auto">
                <a:xfrm>
                  <a:off x="5440" y="103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6" name="Line 99"/>
                <p:cNvSpPr>
                  <a:spLocks noChangeShapeType="1"/>
                </p:cNvSpPr>
                <p:nvPr/>
              </p:nvSpPr>
              <p:spPr bwMode="auto">
                <a:xfrm>
                  <a:off x="54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7" name="Line 100"/>
                <p:cNvSpPr>
                  <a:spLocks noChangeShapeType="1"/>
                </p:cNvSpPr>
                <p:nvPr/>
              </p:nvSpPr>
              <p:spPr bwMode="auto">
                <a:xfrm>
                  <a:off x="5504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8" name="Line 101"/>
                <p:cNvSpPr>
                  <a:spLocks noChangeShapeType="1"/>
                </p:cNvSpPr>
                <p:nvPr/>
              </p:nvSpPr>
              <p:spPr bwMode="auto">
                <a:xfrm>
                  <a:off x="5540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9" name="Line 102"/>
                <p:cNvSpPr>
                  <a:spLocks noChangeShapeType="1"/>
                </p:cNvSpPr>
                <p:nvPr/>
              </p:nvSpPr>
              <p:spPr bwMode="auto">
                <a:xfrm>
                  <a:off x="55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0" name="Line 103"/>
                <p:cNvSpPr>
                  <a:spLocks noChangeShapeType="1"/>
                </p:cNvSpPr>
                <p:nvPr/>
              </p:nvSpPr>
              <p:spPr bwMode="auto">
                <a:xfrm>
                  <a:off x="5604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1" name="Line 104"/>
                <p:cNvSpPr>
                  <a:spLocks noChangeShapeType="1"/>
                </p:cNvSpPr>
                <p:nvPr/>
              </p:nvSpPr>
              <p:spPr bwMode="auto">
                <a:xfrm>
                  <a:off x="5636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2" name="Line 105"/>
                <p:cNvSpPr>
                  <a:spLocks noChangeShapeType="1"/>
                </p:cNvSpPr>
                <p:nvPr/>
              </p:nvSpPr>
              <p:spPr bwMode="auto">
                <a:xfrm>
                  <a:off x="5668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2" name="Rectangle 106"/>
              <p:cNvSpPr>
                <a:spLocks noChangeArrowheads="1"/>
              </p:cNvSpPr>
              <p:nvPr/>
            </p:nvSpPr>
            <p:spPr bwMode="auto">
              <a:xfrm rot="-5400000">
                <a:off x="2675" y="1497"/>
                <a:ext cx="253" cy="447"/>
              </a:xfrm>
              <a:prstGeom prst="rect">
                <a:avLst/>
              </a:prstGeom>
              <a:gradFill rotWithShape="1">
                <a:gsLst>
                  <a:gs pos="0">
                    <a:srgbClr val="009900">
                      <a:gamma/>
                      <a:shade val="46275"/>
                      <a:invGamma/>
                    </a:srgbClr>
                  </a:gs>
                  <a:gs pos="50000">
                    <a:srgbClr val="009900"/>
                  </a:gs>
                  <a:gs pos="100000">
                    <a:srgbClr val="00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3" name="Group 107"/>
              <p:cNvGrpSpPr>
                <a:grpSpLocks/>
              </p:cNvGrpSpPr>
              <p:nvPr/>
            </p:nvGrpSpPr>
            <p:grpSpPr bwMode="auto">
              <a:xfrm rot="-5400000">
                <a:off x="2421" y="1669"/>
                <a:ext cx="208" cy="104"/>
                <a:chOff x="5408" y="1024"/>
                <a:chExt cx="288" cy="144"/>
              </a:xfrm>
            </p:grpSpPr>
            <p:sp>
              <p:nvSpPr>
                <p:cNvPr id="25" name="Rectangle 108"/>
                <p:cNvSpPr>
                  <a:spLocks noChangeArrowheads="1"/>
                </p:cNvSpPr>
                <p:nvPr/>
              </p:nvSpPr>
              <p:spPr bwMode="auto">
                <a:xfrm>
                  <a:off x="5408" y="102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BBE0E3">
                        <a:gamma/>
                        <a:shade val="46275"/>
                        <a:invGamma/>
                      </a:srgbClr>
                    </a:gs>
                    <a:gs pos="50000">
                      <a:srgbClr val="BBE0E3"/>
                    </a:gs>
                    <a:gs pos="100000">
                      <a:srgbClr val="BBE0E3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6" name="Line 109"/>
                <p:cNvSpPr>
                  <a:spLocks noChangeShapeType="1"/>
                </p:cNvSpPr>
                <p:nvPr/>
              </p:nvSpPr>
              <p:spPr bwMode="auto">
                <a:xfrm>
                  <a:off x="5440" y="103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7" name="Line 110"/>
                <p:cNvSpPr>
                  <a:spLocks noChangeShapeType="1"/>
                </p:cNvSpPr>
                <p:nvPr/>
              </p:nvSpPr>
              <p:spPr bwMode="auto">
                <a:xfrm>
                  <a:off x="54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8" name="Line 111"/>
                <p:cNvSpPr>
                  <a:spLocks noChangeShapeType="1"/>
                </p:cNvSpPr>
                <p:nvPr/>
              </p:nvSpPr>
              <p:spPr bwMode="auto">
                <a:xfrm>
                  <a:off x="5504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9" name="Line 112"/>
                <p:cNvSpPr>
                  <a:spLocks noChangeShapeType="1"/>
                </p:cNvSpPr>
                <p:nvPr/>
              </p:nvSpPr>
              <p:spPr bwMode="auto">
                <a:xfrm>
                  <a:off x="5540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0" name="Line 113"/>
                <p:cNvSpPr>
                  <a:spLocks noChangeShapeType="1"/>
                </p:cNvSpPr>
                <p:nvPr/>
              </p:nvSpPr>
              <p:spPr bwMode="auto">
                <a:xfrm>
                  <a:off x="55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1" name="Line 114"/>
                <p:cNvSpPr>
                  <a:spLocks noChangeShapeType="1"/>
                </p:cNvSpPr>
                <p:nvPr/>
              </p:nvSpPr>
              <p:spPr bwMode="auto">
                <a:xfrm>
                  <a:off x="5604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2" name="Line 115"/>
                <p:cNvSpPr>
                  <a:spLocks noChangeShapeType="1"/>
                </p:cNvSpPr>
                <p:nvPr/>
              </p:nvSpPr>
              <p:spPr bwMode="auto">
                <a:xfrm>
                  <a:off x="5636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" name="Line 116"/>
                <p:cNvSpPr>
                  <a:spLocks noChangeShapeType="1"/>
                </p:cNvSpPr>
                <p:nvPr/>
              </p:nvSpPr>
              <p:spPr bwMode="auto">
                <a:xfrm>
                  <a:off x="5668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4" name="Rectangle 117"/>
              <p:cNvSpPr>
                <a:spLocks noChangeArrowheads="1"/>
              </p:cNvSpPr>
              <p:nvPr/>
            </p:nvSpPr>
            <p:spPr bwMode="auto">
              <a:xfrm rot="-5400000">
                <a:off x="2674" y="1719"/>
                <a:ext cx="253" cy="447"/>
              </a:xfrm>
              <a:prstGeom prst="rect">
                <a:avLst/>
              </a:prstGeom>
              <a:gradFill rotWithShape="1">
                <a:gsLst>
                  <a:gs pos="0">
                    <a:srgbClr val="009900">
                      <a:gamma/>
                      <a:shade val="34902"/>
                      <a:invGamma/>
                    </a:srgbClr>
                  </a:gs>
                  <a:gs pos="50000">
                    <a:srgbClr val="009900"/>
                  </a:gs>
                  <a:gs pos="100000">
                    <a:srgbClr val="009900">
                      <a:gamma/>
                      <a:shade val="34902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5" name="Group 118"/>
              <p:cNvGrpSpPr>
                <a:grpSpLocks/>
              </p:cNvGrpSpPr>
              <p:nvPr/>
            </p:nvGrpSpPr>
            <p:grpSpPr bwMode="auto">
              <a:xfrm rot="-5400000">
                <a:off x="2420" y="1891"/>
                <a:ext cx="208" cy="104"/>
                <a:chOff x="5408" y="1024"/>
                <a:chExt cx="288" cy="144"/>
              </a:xfrm>
            </p:grpSpPr>
            <p:sp>
              <p:nvSpPr>
                <p:cNvPr id="16" name="Rectangle 119"/>
                <p:cNvSpPr>
                  <a:spLocks noChangeArrowheads="1"/>
                </p:cNvSpPr>
                <p:nvPr/>
              </p:nvSpPr>
              <p:spPr bwMode="auto">
                <a:xfrm>
                  <a:off x="5408" y="102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BBE0E3">
                        <a:gamma/>
                        <a:shade val="46275"/>
                        <a:invGamma/>
                      </a:srgbClr>
                    </a:gs>
                    <a:gs pos="50000">
                      <a:srgbClr val="BBE0E3"/>
                    </a:gs>
                    <a:gs pos="100000">
                      <a:srgbClr val="BBE0E3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7" name="Line 120"/>
                <p:cNvSpPr>
                  <a:spLocks noChangeShapeType="1"/>
                </p:cNvSpPr>
                <p:nvPr/>
              </p:nvSpPr>
              <p:spPr bwMode="auto">
                <a:xfrm>
                  <a:off x="5440" y="103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8" name="Line 121"/>
                <p:cNvSpPr>
                  <a:spLocks noChangeShapeType="1"/>
                </p:cNvSpPr>
                <p:nvPr/>
              </p:nvSpPr>
              <p:spPr bwMode="auto">
                <a:xfrm>
                  <a:off x="54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9" name="Line 122"/>
                <p:cNvSpPr>
                  <a:spLocks noChangeShapeType="1"/>
                </p:cNvSpPr>
                <p:nvPr/>
              </p:nvSpPr>
              <p:spPr bwMode="auto">
                <a:xfrm>
                  <a:off x="5504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0" name="Line 123"/>
                <p:cNvSpPr>
                  <a:spLocks noChangeShapeType="1"/>
                </p:cNvSpPr>
                <p:nvPr/>
              </p:nvSpPr>
              <p:spPr bwMode="auto">
                <a:xfrm>
                  <a:off x="5540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1" name="Line 124"/>
                <p:cNvSpPr>
                  <a:spLocks noChangeShapeType="1"/>
                </p:cNvSpPr>
                <p:nvPr/>
              </p:nvSpPr>
              <p:spPr bwMode="auto">
                <a:xfrm>
                  <a:off x="55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2" name="Line 125"/>
                <p:cNvSpPr>
                  <a:spLocks noChangeShapeType="1"/>
                </p:cNvSpPr>
                <p:nvPr/>
              </p:nvSpPr>
              <p:spPr bwMode="auto">
                <a:xfrm>
                  <a:off x="5604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3" name="Line 126"/>
                <p:cNvSpPr>
                  <a:spLocks noChangeShapeType="1"/>
                </p:cNvSpPr>
                <p:nvPr/>
              </p:nvSpPr>
              <p:spPr bwMode="auto">
                <a:xfrm>
                  <a:off x="5636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4" name="Line 127"/>
                <p:cNvSpPr>
                  <a:spLocks noChangeShapeType="1"/>
                </p:cNvSpPr>
                <p:nvPr/>
              </p:nvSpPr>
              <p:spPr bwMode="auto">
                <a:xfrm>
                  <a:off x="5668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101" name="Rettangolo 100">
            <a:extLst>
              <a:ext uri="{FF2B5EF4-FFF2-40B4-BE49-F238E27FC236}">
                <a16:creationId xmlns:a16="http://schemas.microsoft.com/office/drawing/2014/main" id="{E2537F33-7154-904D-9C75-C894FB45F887}"/>
              </a:ext>
            </a:extLst>
          </p:cNvPr>
          <p:cNvSpPr/>
          <p:nvPr/>
        </p:nvSpPr>
        <p:spPr>
          <a:xfrm>
            <a:off x="3628169" y="835670"/>
            <a:ext cx="54598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IMAGING NUCLEARE</a:t>
            </a:r>
          </a:p>
          <a:p>
            <a:pPr algn="ctr"/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Medicina Nucleare</a:t>
            </a:r>
            <a:endParaRPr lang="it-IT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18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18C37B98-4669-3842-ACCE-7C274975B87A}"/>
              </a:ext>
            </a:extLst>
          </p:cNvPr>
          <p:cNvGrpSpPr/>
          <p:nvPr/>
        </p:nvGrpSpPr>
        <p:grpSpPr>
          <a:xfrm>
            <a:off x="1613611" y="1915074"/>
            <a:ext cx="9033790" cy="3293030"/>
            <a:chOff x="2495601" y="2060848"/>
            <a:chExt cx="6887035" cy="2592288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601" y="2060848"/>
              <a:ext cx="2153667" cy="2448272"/>
            </a:xfrm>
            <a:prstGeom prst="rect">
              <a:avLst/>
            </a:prstGeom>
          </p:spPr>
        </p:pic>
        <p:pic>
          <p:nvPicPr>
            <p:cNvPr id="41" name="Immagin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5960" y="2420888"/>
              <a:ext cx="3646676" cy="2232248"/>
            </a:xfrm>
            <a:prstGeom prst="rect">
              <a:avLst/>
            </a:prstGeom>
          </p:spPr>
        </p:pic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D21BAF55-9C3C-B148-B598-073E5B03FB51}"/>
              </a:ext>
            </a:extLst>
          </p:cNvPr>
          <p:cNvSpPr/>
          <p:nvPr/>
        </p:nvSpPr>
        <p:spPr>
          <a:xfrm>
            <a:off x="4050991" y="743672"/>
            <a:ext cx="3424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COME SI FA?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582736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2817026" y="1973406"/>
            <a:ext cx="6717682" cy="4069586"/>
            <a:chOff x="2411760" y="2410301"/>
            <a:chExt cx="5565978" cy="3387370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1760" y="2411824"/>
              <a:ext cx="4464496" cy="2827135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3"/>
            <a:srcRect l="29193" t="12338" r="10168" b="66245"/>
            <a:stretch/>
          </p:blipFill>
          <p:spPr>
            <a:xfrm rot="3091091">
              <a:off x="6638577" y="4627138"/>
              <a:ext cx="1468996" cy="872070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7380312" y="4644071"/>
              <a:ext cx="534193" cy="23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>
                  <a:solidFill>
                    <a:srgbClr val="002060"/>
                  </a:solidFill>
                  <a:latin typeface="Arial"/>
                </a:rPr>
                <a:t>ϒ-rays</a:t>
              </a:r>
              <a:endParaRPr lang="it-IT" sz="1200" dirty="0">
                <a:solidFill>
                  <a:srgbClr val="002060"/>
                </a:solidFill>
                <a:latin typeface="Arial"/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697786" y="2410301"/>
              <a:ext cx="734854" cy="33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2000" b="1" dirty="0">
                  <a:solidFill>
                    <a:srgbClr val="002060"/>
                  </a:solidFill>
                  <a:latin typeface="Arial"/>
                </a:rPr>
                <a:t>Water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2572358" y="4884906"/>
              <a:ext cx="932647" cy="33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2000" b="1" dirty="0" err="1">
                  <a:solidFill>
                    <a:srgbClr val="002060"/>
                  </a:solidFill>
                  <a:latin typeface="Arial"/>
                </a:rPr>
                <a:t>Oxygen</a:t>
              </a:r>
              <a:endParaRPr lang="it-IT" sz="2000" b="1" dirty="0">
                <a:solidFill>
                  <a:srgbClr val="002060"/>
                </a:solidFill>
                <a:latin typeface="Arial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565559" y="5238961"/>
              <a:ext cx="474426" cy="33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2000" b="1" baseline="30000" dirty="0">
                  <a:solidFill>
                    <a:srgbClr val="002060"/>
                  </a:solidFill>
                  <a:latin typeface="Arial"/>
                </a:rPr>
                <a:t>15</a:t>
              </a:r>
              <a:r>
                <a:rPr lang="it-IT" sz="2000" b="1" dirty="0">
                  <a:solidFill>
                    <a:srgbClr val="002060"/>
                  </a:solidFill>
                  <a:latin typeface="Arial"/>
                </a:rPr>
                <a:t>O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6952119" y="3816765"/>
              <a:ext cx="1025619" cy="33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2000" b="1" dirty="0">
                  <a:solidFill>
                    <a:srgbClr val="002060"/>
                  </a:solidFill>
                  <a:latin typeface="Symbol" charset="2"/>
                  <a:cs typeface="Symbol" charset="2"/>
                </a:rPr>
                <a:t>b</a:t>
              </a:r>
              <a:r>
                <a:rPr lang="it-IT" sz="2000" b="1" baseline="30000" dirty="0">
                  <a:solidFill>
                    <a:srgbClr val="002060"/>
                  </a:solidFill>
                  <a:latin typeface="Arial"/>
                </a:rPr>
                <a:t>+</a:t>
              </a:r>
              <a:r>
                <a:rPr lang="it-IT" sz="2000" b="1" dirty="0">
                  <a:solidFill>
                    <a:srgbClr val="002060"/>
                  </a:solidFill>
                  <a:latin typeface="Arial"/>
                </a:rPr>
                <a:t>-</a:t>
              </a:r>
              <a:r>
                <a:rPr lang="it-IT" sz="2000" b="1" dirty="0" err="1">
                  <a:solidFill>
                    <a:srgbClr val="002060"/>
                  </a:solidFill>
                  <a:latin typeface="Arial"/>
                </a:rPr>
                <a:t>decay</a:t>
              </a:r>
              <a:endParaRPr lang="it-IT" sz="2000" b="1" dirty="0">
                <a:solidFill>
                  <a:srgbClr val="002060"/>
                </a:solidFill>
                <a:latin typeface="Arial"/>
              </a:endParaRPr>
            </a:p>
          </p:txBody>
        </p:sp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DAC68186-4F75-A94A-A6C4-1395AAA6934B}"/>
              </a:ext>
            </a:extLst>
          </p:cNvPr>
          <p:cNvSpPr/>
          <p:nvPr/>
        </p:nvSpPr>
        <p:spPr>
          <a:xfrm>
            <a:off x="2932405" y="566697"/>
            <a:ext cx="6203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IMAGING MOLECOLARE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166715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2EE7DFA7-1F73-D845-8375-F6A3F735B0EE}"/>
              </a:ext>
            </a:extLst>
          </p:cNvPr>
          <p:cNvGrpSpPr/>
          <p:nvPr/>
        </p:nvGrpSpPr>
        <p:grpSpPr>
          <a:xfrm>
            <a:off x="622852" y="1749288"/>
            <a:ext cx="10906539" cy="3894806"/>
            <a:chOff x="2024146" y="2697485"/>
            <a:chExt cx="8307220" cy="2800834"/>
          </a:xfrm>
        </p:grpSpPr>
        <p:grpSp>
          <p:nvGrpSpPr>
            <p:cNvPr id="4" name="Gruppo 3"/>
            <p:cNvGrpSpPr/>
            <p:nvPr/>
          </p:nvGrpSpPr>
          <p:grpSpPr>
            <a:xfrm>
              <a:off x="5688558" y="2697485"/>
              <a:ext cx="4642808" cy="2800834"/>
              <a:chOff x="2132216" y="2342444"/>
              <a:chExt cx="5080000" cy="3245556"/>
            </a:xfrm>
          </p:grpSpPr>
          <p:pic>
            <p:nvPicPr>
              <p:cNvPr id="2" name="Immagine 1" descr="Radionuclide_Scans-2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708" b="2430"/>
              <a:stretch/>
            </p:blipFill>
            <p:spPr>
              <a:xfrm>
                <a:off x="2132216" y="2342444"/>
                <a:ext cx="5080000" cy="3245556"/>
              </a:xfrm>
              <a:prstGeom prst="rect">
                <a:avLst/>
              </a:prstGeom>
            </p:spPr>
          </p:pic>
          <p:sp>
            <p:nvSpPr>
              <p:cNvPr id="3" name="Rettangolo 2"/>
              <p:cNvSpPr/>
              <p:nvPr/>
            </p:nvSpPr>
            <p:spPr>
              <a:xfrm>
                <a:off x="6251222" y="5305778"/>
                <a:ext cx="960994" cy="2822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pic>
          <p:nvPicPr>
            <p:cNvPr id="6" name="Immagine 5" descr="Radiopharmacy_1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146" y="2697486"/>
              <a:ext cx="1968979" cy="2625305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grpSp>
          <p:nvGrpSpPr>
            <p:cNvPr id="8" name="Gruppo 7"/>
            <p:cNvGrpSpPr/>
            <p:nvPr/>
          </p:nvGrpSpPr>
          <p:grpSpPr>
            <a:xfrm>
              <a:off x="4623505" y="2946741"/>
              <a:ext cx="630429" cy="1406124"/>
              <a:chOff x="1351365" y="1861744"/>
              <a:chExt cx="630429" cy="1406124"/>
            </a:xfrm>
          </p:grpSpPr>
          <p:pic>
            <p:nvPicPr>
              <p:cNvPr id="9" name="Immagine 4" descr="Syringe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742270">
                <a:off x="1460061" y="1866328"/>
                <a:ext cx="526318" cy="517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Freeform 1471"/>
              <p:cNvSpPr>
                <a:spLocks/>
              </p:cNvSpPr>
              <p:nvPr/>
            </p:nvSpPr>
            <p:spPr bwMode="auto">
              <a:xfrm>
                <a:off x="1351365" y="2395889"/>
                <a:ext cx="488418" cy="870675"/>
              </a:xfrm>
              <a:custGeom>
                <a:avLst/>
                <a:gdLst>
                  <a:gd name="T0" fmla="*/ 2147483647 w 1107"/>
                  <a:gd name="T1" fmla="*/ 0 h 1944"/>
                  <a:gd name="T2" fmla="*/ 2147483647 w 1107"/>
                  <a:gd name="T3" fmla="*/ 2147483647 h 1944"/>
                  <a:gd name="T4" fmla="*/ 2147483647 w 1107"/>
                  <a:gd name="T5" fmla="*/ 2147483647 h 1944"/>
                  <a:gd name="T6" fmla="*/ 2147483647 w 1107"/>
                  <a:gd name="T7" fmla="*/ 2147483647 h 1944"/>
                  <a:gd name="T8" fmla="*/ 2147483647 w 1107"/>
                  <a:gd name="T9" fmla="*/ 2147483647 h 1944"/>
                  <a:gd name="T10" fmla="*/ 2147483647 w 1107"/>
                  <a:gd name="T11" fmla="*/ 2147483647 h 1944"/>
                  <a:gd name="T12" fmla="*/ 2147483647 w 1107"/>
                  <a:gd name="T13" fmla="*/ 2147483647 h 1944"/>
                  <a:gd name="T14" fmla="*/ 2147483647 w 1107"/>
                  <a:gd name="T15" fmla="*/ 2147483647 h 1944"/>
                  <a:gd name="T16" fmla="*/ 2147483647 w 1107"/>
                  <a:gd name="T17" fmla="*/ 2147483647 h 1944"/>
                  <a:gd name="T18" fmla="*/ 2147483647 w 1107"/>
                  <a:gd name="T19" fmla="*/ 2147483647 h 1944"/>
                  <a:gd name="T20" fmla="*/ 2147483647 w 1107"/>
                  <a:gd name="T21" fmla="*/ 2147483647 h 1944"/>
                  <a:gd name="T22" fmla="*/ 2147483647 w 1107"/>
                  <a:gd name="T23" fmla="*/ 2147483647 h 1944"/>
                  <a:gd name="T24" fmla="*/ 2147483647 w 1107"/>
                  <a:gd name="T25" fmla="*/ 2147483647 h 1944"/>
                  <a:gd name="T26" fmla="*/ 2147483647 w 1107"/>
                  <a:gd name="T27" fmla="*/ 2147483647 h 1944"/>
                  <a:gd name="T28" fmla="*/ 2147483647 w 1107"/>
                  <a:gd name="T29" fmla="*/ 2147483647 h 1944"/>
                  <a:gd name="T30" fmla="*/ 2147483647 w 1107"/>
                  <a:gd name="T31" fmla="*/ 2147483647 h 1944"/>
                  <a:gd name="T32" fmla="*/ 2147483647 w 1107"/>
                  <a:gd name="T33" fmla="*/ 2147483647 h 1944"/>
                  <a:gd name="T34" fmla="*/ 2147483647 w 1107"/>
                  <a:gd name="T35" fmla="*/ 2147483647 h 1944"/>
                  <a:gd name="T36" fmla="*/ 0 w 1107"/>
                  <a:gd name="T37" fmla="*/ 2147483647 h 1944"/>
                  <a:gd name="T38" fmla="*/ 2147483647 w 1107"/>
                  <a:gd name="T39" fmla="*/ 2147483647 h 1944"/>
                  <a:gd name="T40" fmla="*/ 2147483647 w 1107"/>
                  <a:gd name="T41" fmla="*/ 2147483647 h 1944"/>
                  <a:gd name="T42" fmla="*/ 2147483647 w 1107"/>
                  <a:gd name="T43" fmla="*/ 2147483647 h 1944"/>
                  <a:gd name="T44" fmla="*/ 2147483647 w 1107"/>
                  <a:gd name="T45" fmla="*/ 2147483647 h 1944"/>
                  <a:gd name="T46" fmla="*/ 2147483647 w 1107"/>
                  <a:gd name="T47" fmla="*/ 2147483647 h 1944"/>
                  <a:gd name="T48" fmla="*/ 2147483647 w 1107"/>
                  <a:gd name="T49" fmla="*/ 2147483647 h 1944"/>
                  <a:gd name="T50" fmla="*/ 2147483647 w 1107"/>
                  <a:gd name="T51" fmla="*/ 2147483647 h 1944"/>
                  <a:gd name="T52" fmla="*/ 2147483647 w 1107"/>
                  <a:gd name="T53" fmla="*/ 2147483647 h 1944"/>
                  <a:gd name="T54" fmla="*/ 2147483647 w 1107"/>
                  <a:gd name="T55" fmla="*/ 2147483647 h 1944"/>
                  <a:gd name="T56" fmla="*/ 2147483647 w 1107"/>
                  <a:gd name="T57" fmla="*/ 2147483647 h 1944"/>
                  <a:gd name="T58" fmla="*/ 2147483647 w 1107"/>
                  <a:gd name="T59" fmla="*/ 2147483647 h 1944"/>
                  <a:gd name="T60" fmla="*/ 2147483647 w 1107"/>
                  <a:gd name="T61" fmla="*/ 2147483647 h 1944"/>
                  <a:gd name="T62" fmla="*/ 2147483647 w 1107"/>
                  <a:gd name="T63" fmla="*/ 2147483647 h 1944"/>
                  <a:gd name="T64" fmla="*/ 2147483647 w 1107"/>
                  <a:gd name="T65" fmla="*/ 2147483647 h 1944"/>
                  <a:gd name="T66" fmla="*/ 2147483647 w 1107"/>
                  <a:gd name="T67" fmla="*/ 2147483647 h 1944"/>
                  <a:gd name="T68" fmla="*/ 2147483647 w 1107"/>
                  <a:gd name="T69" fmla="*/ 2147483647 h 1944"/>
                  <a:gd name="T70" fmla="*/ 2147483647 w 1107"/>
                  <a:gd name="T71" fmla="*/ 2147483647 h 1944"/>
                  <a:gd name="T72" fmla="*/ 2147483647 w 1107"/>
                  <a:gd name="T73" fmla="*/ 2147483647 h 1944"/>
                  <a:gd name="T74" fmla="*/ 2147483647 w 1107"/>
                  <a:gd name="T75" fmla="*/ 2147483647 h 194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107"/>
                  <a:gd name="T115" fmla="*/ 0 h 1944"/>
                  <a:gd name="T116" fmla="*/ 1107 w 1107"/>
                  <a:gd name="T117" fmla="*/ 1944 h 194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107" h="1944">
                    <a:moveTo>
                      <a:pt x="936" y="0"/>
                    </a:moveTo>
                    <a:lnTo>
                      <a:pt x="172" y="0"/>
                    </a:lnTo>
                    <a:lnTo>
                      <a:pt x="170" y="248"/>
                    </a:lnTo>
                    <a:lnTo>
                      <a:pt x="132" y="252"/>
                    </a:lnTo>
                    <a:lnTo>
                      <a:pt x="99" y="261"/>
                    </a:lnTo>
                    <a:lnTo>
                      <a:pt x="70" y="277"/>
                    </a:lnTo>
                    <a:lnTo>
                      <a:pt x="46" y="297"/>
                    </a:lnTo>
                    <a:lnTo>
                      <a:pt x="26" y="322"/>
                    </a:lnTo>
                    <a:lnTo>
                      <a:pt x="12" y="351"/>
                    </a:lnTo>
                    <a:lnTo>
                      <a:pt x="5" y="382"/>
                    </a:lnTo>
                    <a:lnTo>
                      <a:pt x="2" y="417"/>
                    </a:lnTo>
                    <a:lnTo>
                      <a:pt x="2" y="428"/>
                    </a:lnTo>
                    <a:lnTo>
                      <a:pt x="2" y="447"/>
                    </a:lnTo>
                    <a:lnTo>
                      <a:pt x="2" y="472"/>
                    </a:lnTo>
                    <a:lnTo>
                      <a:pt x="2" y="503"/>
                    </a:lnTo>
                    <a:lnTo>
                      <a:pt x="2" y="539"/>
                    </a:lnTo>
                    <a:lnTo>
                      <a:pt x="2" y="580"/>
                    </a:lnTo>
                    <a:lnTo>
                      <a:pt x="2" y="624"/>
                    </a:lnTo>
                    <a:lnTo>
                      <a:pt x="2" y="675"/>
                    </a:lnTo>
                    <a:lnTo>
                      <a:pt x="2" y="783"/>
                    </a:lnTo>
                    <a:lnTo>
                      <a:pt x="2" y="901"/>
                    </a:lnTo>
                    <a:lnTo>
                      <a:pt x="2" y="1153"/>
                    </a:lnTo>
                    <a:lnTo>
                      <a:pt x="2" y="1279"/>
                    </a:lnTo>
                    <a:lnTo>
                      <a:pt x="2" y="1402"/>
                    </a:lnTo>
                    <a:lnTo>
                      <a:pt x="2" y="1515"/>
                    </a:lnTo>
                    <a:lnTo>
                      <a:pt x="2" y="1567"/>
                    </a:lnTo>
                    <a:lnTo>
                      <a:pt x="2" y="1615"/>
                    </a:lnTo>
                    <a:lnTo>
                      <a:pt x="2" y="1659"/>
                    </a:lnTo>
                    <a:lnTo>
                      <a:pt x="2" y="1700"/>
                    </a:lnTo>
                    <a:lnTo>
                      <a:pt x="2" y="1735"/>
                    </a:lnTo>
                    <a:lnTo>
                      <a:pt x="2" y="1765"/>
                    </a:lnTo>
                    <a:lnTo>
                      <a:pt x="2" y="1788"/>
                    </a:lnTo>
                    <a:lnTo>
                      <a:pt x="2" y="1807"/>
                    </a:lnTo>
                    <a:lnTo>
                      <a:pt x="2" y="1818"/>
                    </a:lnTo>
                    <a:lnTo>
                      <a:pt x="2" y="1822"/>
                    </a:lnTo>
                    <a:lnTo>
                      <a:pt x="0" y="1825"/>
                    </a:lnTo>
                    <a:lnTo>
                      <a:pt x="0" y="1831"/>
                    </a:lnTo>
                    <a:lnTo>
                      <a:pt x="3" y="1853"/>
                    </a:lnTo>
                    <a:lnTo>
                      <a:pt x="14" y="1883"/>
                    </a:lnTo>
                    <a:lnTo>
                      <a:pt x="24" y="1899"/>
                    </a:lnTo>
                    <a:lnTo>
                      <a:pt x="40" y="1913"/>
                    </a:lnTo>
                    <a:lnTo>
                      <a:pt x="56" y="1925"/>
                    </a:lnTo>
                    <a:lnTo>
                      <a:pt x="72" y="1933"/>
                    </a:lnTo>
                    <a:lnTo>
                      <a:pt x="97" y="1943"/>
                    </a:lnTo>
                    <a:lnTo>
                      <a:pt x="116" y="1944"/>
                    </a:lnTo>
                    <a:lnTo>
                      <a:pt x="120" y="1944"/>
                    </a:lnTo>
                    <a:lnTo>
                      <a:pt x="122" y="1943"/>
                    </a:lnTo>
                    <a:lnTo>
                      <a:pt x="978" y="1943"/>
                    </a:lnTo>
                    <a:lnTo>
                      <a:pt x="981" y="1944"/>
                    </a:lnTo>
                    <a:lnTo>
                      <a:pt x="986" y="1944"/>
                    </a:lnTo>
                    <a:lnTo>
                      <a:pt x="1006" y="1943"/>
                    </a:lnTo>
                    <a:lnTo>
                      <a:pt x="1033" y="1933"/>
                    </a:lnTo>
                    <a:lnTo>
                      <a:pt x="1048" y="1924"/>
                    </a:lnTo>
                    <a:lnTo>
                      <a:pt x="1065" y="1911"/>
                    </a:lnTo>
                    <a:lnTo>
                      <a:pt x="1080" y="1897"/>
                    </a:lnTo>
                    <a:lnTo>
                      <a:pt x="1091" y="1881"/>
                    </a:lnTo>
                    <a:lnTo>
                      <a:pt x="1103" y="1853"/>
                    </a:lnTo>
                    <a:lnTo>
                      <a:pt x="1107" y="1833"/>
                    </a:lnTo>
                    <a:lnTo>
                      <a:pt x="1107" y="1828"/>
                    </a:lnTo>
                    <a:lnTo>
                      <a:pt x="1107" y="1825"/>
                    </a:lnTo>
                    <a:lnTo>
                      <a:pt x="1103" y="417"/>
                    </a:lnTo>
                    <a:lnTo>
                      <a:pt x="1104" y="414"/>
                    </a:lnTo>
                    <a:lnTo>
                      <a:pt x="1104" y="409"/>
                    </a:lnTo>
                    <a:lnTo>
                      <a:pt x="1103" y="392"/>
                    </a:lnTo>
                    <a:lnTo>
                      <a:pt x="1098" y="365"/>
                    </a:lnTo>
                    <a:lnTo>
                      <a:pt x="1088" y="335"/>
                    </a:lnTo>
                    <a:lnTo>
                      <a:pt x="1068" y="305"/>
                    </a:lnTo>
                    <a:lnTo>
                      <a:pt x="1054" y="291"/>
                    </a:lnTo>
                    <a:lnTo>
                      <a:pt x="1038" y="277"/>
                    </a:lnTo>
                    <a:lnTo>
                      <a:pt x="1018" y="266"/>
                    </a:lnTo>
                    <a:lnTo>
                      <a:pt x="994" y="258"/>
                    </a:lnTo>
                    <a:lnTo>
                      <a:pt x="966" y="252"/>
                    </a:lnTo>
                    <a:lnTo>
                      <a:pt x="934" y="248"/>
                    </a:lnTo>
                    <a:lnTo>
                      <a:pt x="93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0" scaled="1"/>
                <a:tileRect/>
              </a:gradFill>
              <a:ln w="3175" cmpd="sng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>
                  <a:defRPr/>
                </a:pPr>
                <a:endParaRPr lang="it-IT" kern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11" name="Freeform 1472"/>
              <p:cNvSpPr>
                <a:spLocks/>
              </p:cNvSpPr>
              <p:nvPr/>
            </p:nvSpPr>
            <p:spPr bwMode="auto">
              <a:xfrm>
                <a:off x="1403901" y="2372410"/>
                <a:ext cx="383347" cy="28044"/>
              </a:xfrm>
              <a:custGeom>
                <a:avLst/>
                <a:gdLst>
                  <a:gd name="T0" fmla="*/ 2147483647 w 872"/>
                  <a:gd name="T1" fmla="*/ 2147483647 h 63"/>
                  <a:gd name="T2" fmla="*/ 2147483647 w 872"/>
                  <a:gd name="T3" fmla="*/ 2147483647 h 63"/>
                  <a:gd name="T4" fmla="*/ 2147483647 w 872"/>
                  <a:gd name="T5" fmla="*/ 2147483647 h 63"/>
                  <a:gd name="T6" fmla="*/ 2147483647 w 872"/>
                  <a:gd name="T7" fmla="*/ 2147483647 h 63"/>
                  <a:gd name="T8" fmla="*/ 2147483647 w 872"/>
                  <a:gd name="T9" fmla="*/ 2147483647 h 63"/>
                  <a:gd name="T10" fmla="*/ 2147483647 w 872"/>
                  <a:gd name="T11" fmla="*/ 2147483647 h 63"/>
                  <a:gd name="T12" fmla="*/ 2147483647 w 872"/>
                  <a:gd name="T13" fmla="*/ 2147483647 h 63"/>
                  <a:gd name="T14" fmla="*/ 2147483647 w 872"/>
                  <a:gd name="T15" fmla="*/ 2147483647 h 63"/>
                  <a:gd name="T16" fmla="*/ 2147483647 w 872"/>
                  <a:gd name="T17" fmla="*/ 0 h 63"/>
                  <a:gd name="T18" fmla="*/ 2147483647 w 872"/>
                  <a:gd name="T19" fmla="*/ 0 h 63"/>
                  <a:gd name="T20" fmla="*/ 2147483647 w 872"/>
                  <a:gd name="T21" fmla="*/ 2147483647 h 63"/>
                  <a:gd name="T22" fmla="*/ 2147483647 w 872"/>
                  <a:gd name="T23" fmla="*/ 2147483647 h 63"/>
                  <a:gd name="T24" fmla="*/ 2147483647 w 872"/>
                  <a:gd name="T25" fmla="*/ 2147483647 h 63"/>
                  <a:gd name="T26" fmla="*/ 0 w 872"/>
                  <a:gd name="T27" fmla="*/ 2147483647 h 63"/>
                  <a:gd name="T28" fmla="*/ 2147483647 w 872"/>
                  <a:gd name="T29" fmla="*/ 2147483647 h 63"/>
                  <a:gd name="T30" fmla="*/ 2147483647 w 872"/>
                  <a:gd name="T31" fmla="*/ 2147483647 h 63"/>
                  <a:gd name="T32" fmla="*/ 2147483647 w 872"/>
                  <a:gd name="T33" fmla="*/ 2147483647 h 63"/>
                  <a:gd name="T34" fmla="*/ 2147483647 w 872"/>
                  <a:gd name="T35" fmla="*/ 2147483647 h 63"/>
                  <a:gd name="T36" fmla="*/ 2147483647 w 872"/>
                  <a:gd name="T37" fmla="*/ 2147483647 h 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72"/>
                  <a:gd name="T58" fmla="*/ 0 h 63"/>
                  <a:gd name="T59" fmla="*/ 872 w 872"/>
                  <a:gd name="T60" fmla="*/ 63 h 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72" h="63">
                    <a:moveTo>
                      <a:pt x="814" y="63"/>
                    </a:moveTo>
                    <a:lnTo>
                      <a:pt x="837" y="61"/>
                    </a:lnTo>
                    <a:lnTo>
                      <a:pt x="855" y="53"/>
                    </a:lnTo>
                    <a:lnTo>
                      <a:pt x="867" y="44"/>
                    </a:lnTo>
                    <a:lnTo>
                      <a:pt x="872" y="31"/>
                    </a:lnTo>
                    <a:lnTo>
                      <a:pt x="867" y="19"/>
                    </a:lnTo>
                    <a:lnTo>
                      <a:pt x="855" y="9"/>
                    </a:lnTo>
                    <a:lnTo>
                      <a:pt x="837" y="1"/>
                    </a:lnTo>
                    <a:lnTo>
                      <a:pt x="814" y="0"/>
                    </a:lnTo>
                    <a:lnTo>
                      <a:pt x="59" y="0"/>
                    </a:lnTo>
                    <a:lnTo>
                      <a:pt x="37" y="1"/>
                    </a:lnTo>
                    <a:lnTo>
                      <a:pt x="17" y="9"/>
                    </a:lnTo>
                    <a:lnTo>
                      <a:pt x="5" y="19"/>
                    </a:lnTo>
                    <a:lnTo>
                      <a:pt x="0" y="31"/>
                    </a:lnTo>
                    <a:lnTo>
                      <a:pt x="5" y="44"/>
                    </a:lnTo>
                    <a:lnTo>
                      <a:pt x="17" y="53"/>
                    </a:lnTo>
                    <a:lnTo>
                      <a:pt x="37" y="61"/>
                    </a:lnTo>
                    <a:lnTo>
                      <a:pt x="59" y="63"/>
                    </a:lnTo>
                    <a:lnTo>
                      <a:pt x="814" y="6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3FFFF"/>
                  </a:gs>
                  <a:gs pos="100000">
                    <a:srgbClr val="66FFFF"/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>
                  <a:defRPr/>
                </a:pPr>
                <a:endParaRPr lang="it-IT" kern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12" name="Freeform 1473"/>
              <p:cNvSpPr>
                <a:spLocks/>
              </p:cNvSpPr>
              <p:nvPr/>
            </p:nvSpPr>
            <p:spPr bwMode="auto">
              <a:xfrm>
                <a:off x="1403901" y="2476760"/>
                <a:ext cx="383347" cy="28044"/>
              </a:xfrm>
              <a:custGeom>
                <a:avLst/>
                <a:gdLst>
                  <a:gd name="T0" fmla="*/ 2147483647 w 872"/>
                  <a:gd name="T1" fmla="*/ 2147483647 h 64"/>
                  <a:gd name="T2" fmla="*/ 2147483647 w 872"/>
                  <a:gd name="T3" fmla="*/ 2147483647 h 64"/>
                  <a:gd name="T4" fmla="*/ 2147483647 w 872"/>
                  <a:gd name="T5" fmla="*/ 2147483647 h 64"/>
                  <a:gd name="T6" fmla="*/ 2147483647 w 872"/>
                  <a:gd name="T7" fmla="*/ 2147483647 h 64"/>
                  <a:gd name="T8" fmla="*/ 2147483647 w 872"/>
                  <a:gd name="T9" fmla="*/ 2147483647 h 64"/>
                  <a:gd name="T10" fmla="*/ 2147483647 w 872"/>
                  <a:gd name="T11" fmla="*/ 2147483647 h 64"/>
                  <a:gd name="T12" fmla="*/ 2147483647 w 872"/>
                  <a:gd name="T13" fmla="*/ 2147483647 h 64"/>
                  <a:gd name="T14" fmla="*/ 2147483647 w 872"/>
                  <a:gd name="T15" fmla="*/ 2147483647 h 64"/>
                  <a:gd name="T16" fmla="*/ 2147483647 w 872"/>
                  <a:gd name="T17" fmla="*/ 0 h 64"/>
                  <a:gd name="T18" fmla="*/ 2147483647 w 872"/>
                  <a:gd name="T19" fmla="*/ 0 h 64"/>
                  <a:gd name="T20" fmla="*/ 2147483647 w 872"/>
                  <a:gd name="T21" fmla="*/ 0 h 64"/>
                  <a:gd name="T22" fmla="*/ 2147483647 w 872"/>
                  <a:gd name="T23" fmla="*/ 0 h 64"/>
                  <a:gd name="T24" fmla="*/ 2147483647 w 872"/>
                  <a:gd name="T25" fmla="*/ 2147483647 h 64"/>
                  <a:gd name="T26" fmla="*/ 2147483647 w 872"/>
                  <a:gd name="T27" fmla="*/ 2147483647 h 64"/>
                  <a:gd name="T28" fmla="*/ 2147483647 w 872"/>
                  <a:gd name="T29" fmla="*/ 2147483647 h 64"/>
                  <a:gd name="T30" fmla="*/ 0 w 872"/>
                  <a:gd name="T31" fmla="*/ 2147483647 h 64"/>
                  <a:gd name="T32" fmla="*/ 2147483647 w 872"/>
                  <a:gd name="T33" fmla="*/ 2147483647 h 64"/>
                  <a:gd name="T34" fmla="*/ 2147483647 w 872"/>
                  <a:gd name="T35" fmla="*/ 2147483647 h 64"/>
                  <a:gd name="T36" fmla="*/ 2147483647 w 872"/>
                  <a:gd name="T37" fmla="*/ 2147483647 h 64"/>
                  <a:gd name="T38" fmla="*/ 2147483647 w 872"/>
                  <a:gd name="T39" fmla="*/ 2147483647 h 64"/>
                  <a:gd name="T40" fmla="*/ 2147483647 w 872"/>
                  <a:gd name="T41" fmla="*/ 2147483647 h 64"/>
                  <a:gd name="T42" fmla="*/ 2147483647 w 872"/>
                  <a:gd name="T43" fmla="*/ 2147483647 h 6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72"/>
                  <a:gd name="T67" fmla="*/ 0 h 64"/>
                  <a:gd name="T68" fmla="*/ 872 w 872"/>
                  <a:gd name="T69" fmla="*/ 64 h 6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72" h="64">
                    <a:moveTo>
                      <a:pt x="814" y="64"/>
                    </a:moveTo>
                    <a:lnTo>
                      <a:pt x="837" y="61"/>
                    </a:lnTo>
                    <a:lnTo>
                      <a:pt x="855" y="55"/>
                    </a:lnTo>
                    <a:lnTo>
                      <a:pt x="867" y="45"/>
                    </a:lnTo>
                    <a:lnTo>
                      <a:pt x="872" y="33"/>
                    </a:lnTo>
                    <a:lnTo>
                      <a:pt x="867" y="20"/>
                    </a:lnTo>
                    <a:lnTo>
                      <a:pt x="855" y="9"/>
                    </a:lnTo>
                    <a:lnTo>
                      <a:pt x="837" y="3"/>
                    </a:lnTo>
                    <a:lnTo>
                      <a:pt x="814" y="0"/>
                    </a:lnTo>
                    <a:lnTo>
                      <a:pt x="59" y="0"/>
                    </a:lnTo>
                    <a:lnTo>
                      <a:pt x="37" y="3"/>
                    </a:lnTo>
                    <a:lnTo>
                      <a:pt x="17" y="9"/>
                    </a:lnTo>
                    <a:lnTo>
                      <a:pt x="5" y="20"/>
                    </a:lnTo>
                    <a:lnTo>
                      <a:pt x="0" y="33"/>
                    </a:lnTo>
                    <a:lnTo>
                      <a:pt x="5" y="45"/>
                    </a:lnTo>
                    <a:lnTo>
                      <a:pt x="17" y="55"/>
                    </a:lnTo>
                    <a:lnTo>
                      <a:pt x="37" y="61"/>
                    </a:lnTo>
                    <a:lnTo>
                      <a:pt x="59" y="64"/>
                    </a:lnTo>
                    <a:lnTo>
                      <a:pt x="814" y="6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3FFFF"/>
                  </a:gs>
                  <a:gs pos="100000">
                    <a:srgbClr val="66FFFF"/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>
                  <a:defRPr/>
                </a:pPr>
                <a:endParaRPr lang="it-IT" kern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13" name="Freeform 1474"/>
              <p:cNvSpPr>
                <a:spLocks/>
              </p:cNvSpPr>
              <p:nvPr/>
            </p:nvSpPr>
            <p:spPr bwMode="auto">
              <a:xfrm>
                <a:off x="1403901" y="2408280"/>
                <a:ext cx="191263" cy="28696"/>
              </a:xfrm>
              <a:custGeom>
                <a:avLst/>
                <a:gdLst>
                  <a:gd name="T0" fmla="*/ 2147483647 w 436"/>
                  <a:gd name="T1" fmla="*/ 2147483647 h 64"/>
                  <a:gd name="T2" fmla="*/ 2147483647 w 436"/>
                  <a:gd name="T3" fmla="*/ 2147483647 h 64"/>
                  <a:gd name="T4" fmla="*/ 2147483647 w 436"/>
                  <a:gd name="T5" fmla="*/ 2147483647 h 64"/>
                  <a:gd name="T6" fmla="*/ 2147483647 w 436"/>
                  <a:gd name="T7" fmla="*/ 2147483647 h 64"/>
                  <a:gd name="T8" fmla="*/ 2147483647 w 436"/>
                  <a:gd name="T9" fmla="*/ 2147483647 h 64"/>
                  <a:gd name="T10" fmla="*/ 2147483647 w 436"/>
                  <a:gd name="T11" fmla="*/ 2147483647 h 64"/>
                  <a:gd name="T12" fmla="*/ 2147483647 w 436"/>
                  <a:gd name="T13" fmla="*/ 2147483647 h 64"/>
                  <a:gd name="T14" fmla="*/ 2147483647 w 436"/>
                  <a:gd name="T15" fmla="*/ 2147483647 h 64"/>
                  <a:gd name="T16" fmla="*/ 2147483647 w 436"/>
                  <a:gd name="T17" fmla="*/ 0 h 64"/>
                  <a:gd name="T18" fmla="*/ 2147483647 w 436"/>
                  <a:gd name="T19" fmla="*/ 0 h 64"/>
                  <a:gd name="T20" fmla="*/ 2147483647 w 436"/>
                  <a:gd name="T21" fmla="*/ 0 h 64"/>
                  <a:gd name="T22" fmla="*/ 2147483647 w 436"/>
                  <a:gd name="T23" fmla="*/ 0 h 64"/>
                  <a:gd name="T24" fmla="*/ 2147483647 w 436"/>
                  <a:gd name="T25" fmla="*/ 2147483647 h 64"/>
                  <a:gd name="T26" fmla="*/ 2147483647 w 436"/>
                  <a:gd name="T27" fmla="*/ 2147483647 h 64"/>
                  <a:gd name="T28" fmla="*/ 2147483647 w 436"/>
                  <a:gd name="T29" fmla="*/ 2147483647 h 64"/>
                  <a:gd name="T30" fmla="*/ 0 w 436"/>
                  <a:gd name="T31" fmla="*/ 2147483647 h 64"/>
                  <a:gd name="T32" fmla="*/ 2147483647 w 436"/>
                  <a:gd name="T33" fmla="*/ 2147483647 h 64"/>
                  <a:gd name="T34" fmla="*/ 2147483647 w 436"/>
                  <a:gd name="T35" fmla="*/ 2147483647 h 64"/>
                  <a:gd name="T36" fmla="*/ 2147483647 w 436"/>
                  <a:gd name="T37" fmla="*/ 2147483647 h 64"/>
                  <a:gd name="T38" fmla="*/ 2147483647 w 436"/>
                  <a:gd name="T39" fmla="*/ 2147483647 h 64"/>
                  <a:gd name="T40" fmla="*/ 2147483647 w 436"/>
                  <a:gd name="T41" fmla="*/ 2147483647 h 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36"/>
                  <a:gd name="T64" fmla="*/ 0 h 64"/>
                  <a:gd name="T65" fmla="*/ 436 w 436"/>
                  <a:gd name="T66" fmla="*/ 64 h 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36" h="64">
                    <a:moveTo>
                      <a:pt x="407" y="64"/>
                    </a:moveTo>
                    <a:lnTo>
                      <a:pt x="419" y="61"/>
                    </a:lnTo>
                    <a:lnTo>
                      <a:pt x="428" y="55"/>
                    </a:lnTo>
                    <a:lnTo>
                      <a:pt x="435" y="44"/>
                    </a:lnTo>
                    <a:lnTo>
                      <a:pt x="436" y="31"/>
                    </a:lnTo>
                    <a:lnTo>
                      <a:pt x="435" y="18"/>
                    </a:lnTo>
                    <a:lnTo>
                      <a:pt x="428" y="9"/>
                    </a:lnTo>
                    <a:lnTo>
                      <a:pt x="419" y="3"/>
                    </a:lnTo>
                    <a:lnTo>
                      <a:pt x="407" y="0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1"/>
                    </a:lnTo>
                    <a:lnTo>
                      <a:pt x="3" y="44"/>
                    </a:lnTo>
                    <a:lnTo>
                      <a:pt x="9" y="55"/>
                    </a:lnTo>
                    <a:lnTo>
                      <a:pt x="18" y="61"/>
                    </a:lnTo>
                    <a:lnTo>
                      <a:pt x="29" y="64"/>
                    </a:lnTo>
                    <a:lnTo>
                      <a:pt x="407" y="6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3FFFF"/>
                  </a:gs>
                  <a:gs pos="100000">
                    <a:srgbClr val="66FFFF"/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>
                  <a:defRPr/>
                </a:pPr>
                <a:endParaRPr lang="it-IT" kern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14" name="Freeform 1475"/>
              <p:cNvSpPr>
                <a:spLocks/>
              </p:cNvSpPr>
              <p:nvPr/>
            </p:nvSpPr>
            <p:spPr bwMode="auto">
              <a:xfrm>
                <a:off x="1593522" y="2441542"/>
                <a:ext cx="193726" cy="28696"/>
              </a:xfrm>
              <a:custGeom>
                <a:avLst/>
                <a:gdLst>
                  <a:gd name="T0" fmla="*/ 2147483647 w 436"/>
                  <a:gd name="T1" fmla="*/ 2147483647 h 65"/>
                  <a:gd name="T2" fmla="*/ 2147483647 w 436"/>
                  <a:gd name="T3" fmla="*/ 2147483647 h 65"/>
                  <a:gd name="T4" fmla="*/ 2147483647 w 436"/>
                  <a:gd name="T5" fmla="*/ 2147483647 h 65"/>
                  <a:gd name="T6" fmla="*/ 2147483647 w 436"/>
                  <a:gd name="T7" fmla="*/ 2147483647 h 65"/>
                  <a:gd name="T8" fmla="*/ 2147483647 w 436"/>
                  <a:gd name="T9" fmla="*/ 2147483647 h 65"/>
                  <a:gd name="T10" fmla="*/ 2147483647 w 436"/>
                  <a:gd name="T11" fmla="*/ 2147483647 h 65"/>
                  <a:gd name="T12" fmla="*/ 2147483647 w 436"/>
                  <a:gd name="T13" fmla="*/ 2147483647 h 65"/>
                  <a:gd name="T14" fmla="*/ 2147483647 w 436"/>
                  <a:gd name="T15" fmla="*/ 2147483647 h 65"/>
                  <a:gd name="T16" fmla="*/ 2147483647 w 436"/>
                  <a:gd name="T17" fmla="*/ 0 h 65"/>
                  <a:gd name="T18" fmla="*/ 2147483647 w 436"/>
                  <a:gd name="T19" fmla="*/ 0 h 65"/>
                  <a:gd name="T20" fmla="*/ 2147483647 w 436"/>
                  <a:gd name="T21" fmla="*/ 0 h 65"/>
                  <a:gd name="T22" fmla="*/ 2147483647 w 436"/>
                  <a:gd name="T23" fmla="*/ 2147483647 h 65"/>
                  <a:gd name="T24" fmla="*/ 2147483647 w 436"/>
                  <a:gd name="T25" fmla="*/ 2147483647 h 65"/>
                  <a:gd name="T26" fmla="*/ 2147483647 w 436"/>
                  <a:gd name="T27" fmla="*/ 2147483647 h 65"/>
                  <a:gd name="T28" fmla="*/ 0 w 436"/>
                  <a:gd name="T29" fmla="*/ 2147483647 h 65"/>
                  <a:gd name="T30" fmla="*/ 0 w 436"/>
                  <a:gd name="T31" fmla="*/ 2147483647 h 65"/>
                  <a:gd name="T32" fmla="*/ 0 w 436"/>
                  <a:gd name="T33" fmla="*/ 2147483647 h 65"/>
                  <a:gd name="T34" fmla="*/ 2147483647 w 436"/>
                  <a:gd name="T35" fmla="*/ 2147483647 h 65"/>
                  <a:gd name="T36" fmla="*/ 2147483647 w 436"/>
                  <a:gd name="T37" fmla="*/ 2147483647 h 65"/>
                  <a:gd name="T38" fmla="*/ 2147483647 w 436"/>
                  <a:gd name="T39" fmla="*/ 2147483647 h 65"/>
                  <a:gd name="T40" fmla="*/ 2147483647 w 436"/>
                  <a:gd name="T41" fmla="*/ 2147483647 h 65"/>
                  <a:gd name="T42" fmla="*/ 2147483647 w 436"/>
                  <a:gd name="T43" fmla="*/ 2147483647 h 65"/>
                  <a:gd name="T44" fmla="*/ 2147483647 w 436"/>
                  <a:gd name="T45" fmla="*/ 2147483647 h 6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36"/>
                  <a:gd name="T70" fmla="*/ 0 h 65"/>
                  <a:gd name="T71" fmla="*/ 436 w 436"/>
                  <a:gd name="T72" fmla="*/ 65 h 6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36" h="65">
                    <a:moveTo>
                      <a:pt x="407" y="65"/>
                    </a:moveTo>
                    <a:lnTo>
                      <a:pt x="418" y="61"/>
                    </a:lnTo>
                    <a:lnTo>
                      <a:pt x="427" y="55"/>
                    </a:lnTo>
                    <a:lnTo>
                      <a:pt x="434" y="44"/>
                    </a:lnTo>
                    <a:lnTo>
                      <a:pt x="436" y="32"/>
                    </a:lnTo>
                    <a:lnTo>
                      <a:pt x="434" y="19"/>
                    </a:lnTo>
                    <a:lnTo>
                      <a:pt x="427" y="10"/>
                    </a:lnTo>
                    <a:lnTo>
                      <a:pt x="418" y="3"/>
                    </a:lnTo>
                    <a:lnTo>
                      <a:pt x="407" y="0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3" y="19"/>
                    </a:lnTo>
                    <a:lnTo>
                      <a:pt x="0" y="32"/>
                    </a:lnTo>
                    <a:lnTo>
                      <a:pt x="3" y="44"/>
                    </a:lnTo>
                    <a:lnTo>
                      <a:pt x="9" y="55"/>
                    </a:lnTo>
                    <a:lnTo>
                      <a:pt x="18" y="61"/>
                    </a:lnTo>
                    <a:lnTo>
                      <a:pt x="29" y="65"/>
                    </a:lnTo>
                    <a:lnTo>
                      <a:pt x="407" y="6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3FFFF"/>
                  </a:gs>
                  <a:gs pos="100000">
                    <a:srgbClr val="66FFFF"/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>
                  <a:defRPr/>
                </a:pPr>
                <a:endParaRPr lang="it-IT" kern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grpSp>
            <p:nvGrpSpPr>
              <p:cNvPr id="15" name="Group 1476"/>
              <p:cNvGrpSpPr>
                <a:grpSpLocks/>
              </p:cNvGrpSpPr>
              <p:nvPr/>
            </p:nvGrpSpPr>
            <p:grpSpPr bwMode="auto">
              <a:xfrm>
                <a:off x="1363575" y="2358061"/>
                <a:ext cx="463998" cy="165853"/>
                <a:chOff x="2792" y="2308"/>
                <a:chExt cx="786" cy="311"/>
              </a:xfrm>
            </p:grpSpPr>
            <p:sp>
              <p:nvSpPr>
                <p:cNvPr id="46" name="Oval 1477"/>
                <p:cNvSpPr>
                  <a:spLocks noChangeArrowheads="1"/>
                </p:cNvSpPr>
                <p:nvPr/>
              </p:nvSpPr>
              <p:spPr bwMode="auto">
                <a:xfrm>
                  <a:off x="2795" y="2308"/>
                  <a:ext cx="783" cy="88"/>
                </a:xfrm>
                <a:prstGeom prst="ellipse">
                  <a:avLst/>
                </a:prstGeom>
                <a:solidFill>
                  <a:srgbClr val="FF0066"/>
                </a:solidFill>
                <a:ln w="127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7" name="Freeform 1478"/>
                <p:cNvSpPr>
                  <a:spLocks/>
                </p:cNvSpPr>
                <p:nvPr/>
              </p:nvSpPr>
              <p:spPr bwMode="auto">
                <a:xfrm>
                  <a:off x="2792" y="2353"/>
                  <a:ext cx="783" cy="263"/>
                </a:xfrm>
                <a:custGeom>
                  <a:avLst/>
                  <a:gdLst>
                    <a:gd name="T0" fmla="*/ 3 w 1568"/>
                    <a:gd name="T1" fmla="*/ 0 h 533"/>
                    <a:gd name="T2" fmla="*/ 3 w 1568"/>
                    <a:gd name="T3" fmla="*/ 0 h 533"/>
                    <a:gd name="T4" fmla="*/ 3 w 1568"/>
                    <a:gd name="T5" fmla="*/ 0 h 533"/>
                    <a:gd name="T6" fmla="*/ 2 w 1568"/>
                    <a:gd name="T7" fmla="*/ 0 h 533"/>
                    <a:gd name="T8" fmla="*/ 2 w 1568"/>
                    <a:gd name="T9" fmla="*/ 0 h 533"/>
                    <a:gd name="T10" fmla="*/ 2 w 1568"/>
                    <a:gd name="T11" fmla="*/ 0 h 533"/>
                    <a:gd name="T12" fmla="*/ 2 w 1568"/>
                    <a:gd name="T13" fmla="*/ 0 h 533"/>
                    <a:gd name="T14" fmla="*/ 2 w 1568"/>
                    <a:gd name="T15" fmla="*/ 0 h 533"/>
                    <a:gd name="T16" fmla="*/ 2 w 1568"/>
                    <a:gd name="T17" fmla="*/ 0 h 533"/>
                    <a:gd name="T18" fmla="*/ 2 w 1568"/>
                    <a:gd name="T19" fmla="*/ 1 h 533"/>
                    <a:gd name="T20" fmla="*/ 1 w 1568"/>
                    <a:gd name="T21" fmla="*/ 1 h 533"/>
                    <a:gd name="T22" fmla="*/ 1 w 1568"/>
                    <a:gd name="T23" fmla="*/ 1 h 533"/>
                    <a:gd name="T24" fmla="*/ 1 w 1568"/>
                    <a:gd name="T25" fmla="*/ 1 h 533"/>
                    <a:gd name="T26" fmla="*/ 1 w 1568"/>
                    <a:gd name="T27" fmla="*/ 1 h 533"/>
                    <a:gd name="T28" fmla="*/ 1 w 1568"/>
                    <a:gd name="T29" fmla="*/ 1 h 533"/>
                    <a:gd name="T30" fmla="*/ 0 w 1568"/>
                    <a:gd name="T31" fmla="*/ 1 h 533"/>
                    <a:gd name="T32" fmla="*/ 0 w 1568"/>
                    <a:gd name="T33" fmla="*/ 1 h 533"/>
                    <a:gd name="T34" fmla="*/ 0 w 1568"/>
                    <a:gd name="T35" fmla="*/ 0 h 533"/>
                    <a:gd name="T36" fmla="*/ 0 w 1568"/>
                    <a:gd name="T37" fmla="*/ 0 h 533"/>
                    <a:gd name="T38" fmla="*/ 0 w 1568"/>
                    <a:gd name="T39" fmla="*/ 0 h 533"/>
                    <a:gd name="T40" fmla="*/ 0 w 1568"/>
                    <a:gd name="T41" fmla="*/ 0 h 533"/>
                    <a:gd name="T42" fmla="*/ 0 w 1568"/>
                    <a:gd name="T43" fmla="*/ 0 h 533"/>
                    <a:gd name="T44" fmla="*/ 0 w 1568"/>
                    <a:gd name="T45" fmla="*/ 0 h 533"/>
                    <a:gd name="T46" fmla="*/ 0 w 1568"/>
                    <a:gd name="T47" fmla="*/ 0 h 533"/>
                    <a:gd name="T48" fmla="*/ 0 w 1568"/>
                    <a:gd name="T49" fmla="*/ 0 h 533"/>
                    <a:gd name="T50" fmla="*/ 0 w 1568"/>
                    <a:gd name="T51" fmla="*/ 0 h 533"/>
                    <a:gd name="T52" fmla="*/ 0 w 1568"/>
                    <a:gd name="T53" fmla="*/ 0 h 533"/>
                    <a:gd name="T54" fmla="*/ 0 w 1568"/>
                    <a:gd name="T55" fmla="*/ 0 h 533"/>
                    <a:gd name="T56" fmla="*/ 0 w 1568"/>
                    <a:gd name="T57" fmla="*/ 0 h 533"/>
                    <a:gd name="T58" fmla="*/ 0 w 1568"/>
                    <a:gd name="T59" fmla="*/ 0 h 533"/>
                    <a:gd name="T60" fmla="*/ 0 w 1568"/>
                    <a:gd name="T61" fmla="*/ 0 h 533"/>
                    <a:gd name="T62" fmla="*/ 0 w 1568"/>
                    <a:gd name="T63" fmla="*/ 0 h 533"/>
                    <a:gd name="T64" fmla="*/ 0 w 1568"/>
                    <a:gd name="T65" fmla="*/ 0 h 533"/>
                    <a:gd name="T66" fmla="*/ 0 w 1568"/>
                    <a:gd name="T67" fmla="*/ 0 h 533"/>
                    <a:gd name="T68" fmla="*/ 1 w 1568"/>
                    <a:gd name="T69" fmla="*/ 0 h 533"/>
                    <a:gd name="T70" fmla="*/ 1 w 1568"/>
                    <a:gd name="T71" fmla="*/ 0 h 533"/>
                    <a:gd name="T72" fmla="*/ 1 w 1568"/>
                    <a:gd name="T73" fmla="*/ 0 h 533"/>
                    <a:gd name="T74" fmla="*/ 1 w 1568"/>
                    <a:gd name="T75" fmla="*/ 0 h 533"/>
                    <a:gd name="T76" fmla="*/ 1 w 1568"/>
                    <a:gd name="T77" fmla="*/ 0 h 533"/>
                    <a:gd name="T78" fmla="*/ 1 w 1568"/>
                    <a:gd name="T79" fmla="*/ 0 h 533"/>
                    <a:gd name="T80" fmla="*/ 1 w 1568"/>
                    <a:gd name="T81" fmla="*/ 0 h 533"/>
                    <a:gd name="T82" fmla="*/ 1 w 1568"/>
                    <a:gd name="T83" fmla="*/ 0 h 533"/>
                    <a:gd name="T84" fmla="*/ 2 w 1568"/>
                    <a:gd name="T85" fmla="*/ 0 h 533"/>
                    <a:gd name="T86" fmla="*/ 2 w 1568"/>
                    <a:gd name="T87" fmla="*/ 0 h 533"/>
                    <a:gd name="T88" fmla="*/ 2 w 1568"/>
                    <a:gd name="T89" fmla="*/ 0 h 533"/>
                    <a:gd name="T90" fmla="*/ 2 w 1568"/>
                    <a:gd name="T91" fmla="*/ 0 h 533"/>
                    <a:gd name="T92" fmla="*/ 2 w 1568"/>
                    <a:gd name="T93" fmla="*/ 0 h 533"/>
                    <a:gd name="T94" fmla="*/ 2 w 1568"/>
                    <a:gd name="T95" fmla="*/ 0 h 533"/>
                    <a:gd name="T96" fmla="*/ 2 w 1568"/>
                    <a:gd name="T97" fmla="*/ 0 h 533"/>
                    <a:gd name="T98" fmla="*/ 2 w 1568"/>
                    <a:gd name="T99" fmla="*/ 0 h 533"/>
                    <a:gd name="T100" fmla="*/ 2 w 1568"/>
                    <a:gd name="T101" fmla="*/ 0 h 533"/>
                    <a:gd name="T102" fmla="*/ 3 w 1568"/>
                    <a:gd name="T103" fmla="*/ 0 h 533"/>
                    <a:gd name="T104" fmla="*/ 3 w 1568"/>
                    <a:gd name="T105" fmla="*/ 0 h 53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568"/>
                    <a:gd name="T160" fmla="*/ 0 h 533"/>
                    <a:gd name="T161" fmla="*/ 1568 w 1568"/>
                    <a:gd name="T162" fmla="*/ 533 h 53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568" h="533">
                      <a:moveTo>
                        <a:pt x="1568" y="2"/>
                      </a:moveTo>
                      <a:lnTo>
                        <a:pt x="1568" y="357"/>
                      </a:lnTo>
                      <a:lnTo>
                        <a:pt x="1552" y="386"/>
                      </a:lnTo>
                      <a:lnTo>
                        <a:pt x="1524" y="415"/>
                      </a:lnTo>
                      <a:lnTo>
                        <a:pt x="1488" y="435"/>
                      </a:lnTo>
                      <a:lnTo>
                        <a:pt x="1433" y="458"/>
                      </a:lnTo>
                      <a:lnTo>
                        <a:pt x="1369" y="476"/>
                      </a:lnTo>
                      <a:lnTo>
                        <a:pt x="1291" y="494"/>
                      </a:lnTo>
                      <a:lnTo>
                        <a:pt x="1192" y="509"/>
                      </a:lnTo>
                      <a:lnTo>
                        <a:pt x="1092" y="522"/>
                      </a:lnTo>
                      <a:lnTo>
                        <a:pt x="986" y="529"/>
                      </a:lnTo>
                      <a:lnTo>
                        <a:pt x="887" y="532"/>
                      </a:lnTo>
                      <a:lnTo>
                        <a:pt x="787" y="533"/>
                      </a:lnTo>
                      <a:lnTo>
                        <a:pt x="688" y="533"/>
                      </a:lnTo>
                      <a:lnTo>
                        <a:pt x="581" y="529"/>
                      </a:lnTo>
                      <a:lnTo>
                        <a:pt x="489" y="522"/>
                      </a:lnTo>
                      <a:lnTo>
                        <a:pt x="404" y="512"/>
                      </a:lnTo>
                      <a:lnTo>
                        <a:pt x="325" y="502"/>
                      </a:lnTo>
                      <a:lnTo>
                        <a:pt x="258" y="488"/>
                      </a:lnTo>
                      <a:lnTo>
                        <a:pt x="178" y="471"/>
                      </a:lnTo>
                      <a:lnTo>
                        <a:pt x="112" y="452"/>
                      </a:lnTo>
                      <a:lnTo>
                        <a:pt x="59" y="425"/>
                      </a:lnTo>
                      <a:lnTo>
                        <a:pt x="17" y="395"/>
                      </a:lnTo>
                      <a:lnTo>
                        <a:pt x="2" y="362"/>
                      </a:lnTo>
                      <a:lnTo>
                        <a:pt x="2" y="330"/>
                      </a:lnTo>
                      <a:lnTo>
                        <a:pt x="0" y="0"/>
                      </a:lnTo>
                      <a:lnTo>
                        <a:pt x="17" y="11"/>
                      </a:lnTo>
                      <a:lnTo>
                        <a:pt x="52" y="26"/>
                      </a:lnTo>
                      <a:lnTo>
                        <a:pt x="101" y="40"/>
                      </a:lnTo>
                      <a:lnTo>
                        <a:pt x="157" y="50"/>
                      </a:lnTo>
                      <a:lnTo>
                        <a:pt x="218" y="57"/>
                      </a:lnTo>
                      <a:lnTo>
                        <a:pt x="288" y="65"/>
                      </a:lnTo>
                      <a:lnTo>
                        <a:pt x="367" y="72"/>
                      </a:lnTo>
                      <a:lnTo>
                        <a:pt x="446" y="77"/>
                      </a:lnTo>
                      <a:lnTo>
                        <a:pt x="521" y="80"/>
                      </a:lnTo>
                      <a:lnTo>
                        <a:pt x="581" y="82"/>
                      </a:lnTo>
                      <a:lnTo>
                        <a:pt x="662" y="85"/>
                      </a:lnTo>
                      <a:lnTo>
                        <a:pt x="740" y="85"/>
                      </a:lnTo>
                      <a:lnTo>
                        <a:pt x="805" y="85"/>
                      </a:lnTo>
                      <a:lnTo>
                        <a:pt x="867" y="85"/>
                      </a:lnTo>
                      <a:lnTo>
                        <a:pt x="914" y="85"/>
                      </a:lnTo>
                      <a:lnTo>
                        <a:pt x="973" y="82"/>
                      </a:lnTo>
                      <a:lnTo>
                        <a:pt x="1030" y="80"/>
                      </a:lnTo>
                      <a:lnTo>
                        <a:pt x="1095" y="80"/>
                      </a:lnTo>
                      <a:lnTo>
                        <a:pt x="1155" y="75"/>
                      </a:lnTo>
                      <a:lnTo>
                        <a:pt x="1213" y="70"/>
                      </a:lnTo>
                      <a:lnTo>
                        <a:pt x="1275" y="67"/>
                      </a:lnTo>
                      <a:lnTo>
                        <a:pt x="1335" y="60"/>
                      </a:lnTo>
                      <a:lnTo>
                        <a:pt x="1395" y="55"/>
                      </a:lnTo>
                      <a:lnTo>
                        <a:pt x="1453" y="45"/>
                      </a:lnTo>
                      <a:lnTo>
                        <a:pt x="1508" y="34"/>
                      </a:lnTo>
                      <a:lnTo>
                        <a:pt x="1546" y="20"/>
                      </a:lnTo>
                      <a:lnTo>
                        <a:pt x="1568" y="2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127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6" name="Group 1479"/>
              <p:cNvGrpSpPr>
                <a:grpSpLocks/>
              </p:cNvGrpSpPr>
              <p:nvPr/>
            </p:nvGrpSpPr>
            <p:grpSpPr bwMode="auto">
              <a:xfrm>
                <a:off x="1369600" y="2392763"/>
                <a:ext cx="449732" cy="127938"/>
                <a:chOff x="2802" y="2374"/>
                <a:chExt cx="761" cy="239"/>
              </a:xfrm>
            </p:grpSpPr>
            <p:sp>
              <p:nvSpPr>
                <p:cNvPr id="19" name="Line 1480"/>
                <p:cNvSpPr>
                  <a:spLocks noChangeShapeType="1"/>
                </p:cNvSpPr>
                <p:nvPr/>
              </p:nvSpPr>
              <p:spPr bwMode="auto">
                <a:xfrm>
                  <a:off x="2802" y="2374"/>
                  <a:ext cx="1" cy="163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20" name="Line 1481"/>
                <p:cNvSpPr>
                  <a:spLocks noChangeShapeType="1"/>
                </p:cNvSpPr>
                <p:nvPr/>
              </p:nvSpPr>
              <p:spPr bwMode="auto">
                <a:xfrm>
                  <a:off x="2814" y="2379"/>
                  <a:ext cx="0" cy="169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21" name="Line 1482"/>
                <p:cNvSpPr>
                  <a:spLocks noChangeShapeType="1"/>
                </p:cNvSpPr>
                <p:nvPr/>
              </p:nvSpPr>
              <p:spPr bwMode="auto">
                <a:xfrm>
                  <a:off x="2828" y="2382"/>
                  <a:ext cx="0" cy="178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22" name="Line 1483"/>
                <p:cNvSpPr>
                  <a:spLocks noChangeShapeType="1"/>
                </p:cNvSpPr>
                <p:nvPr/>
              </p:nvSpPr>
              <p:spPr bwMode="auto">
                <a:xfrm>
                  <a:off x="2846" y="2387"/>
                  <a:ext cx="0" cy="182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23" name="Line 1484"/>
                <p:cNvSpPr>
                  <a:spLocks noChangeShapeType="1"/>
                </p:cNvSpPr>
                <p:nvPr/>
              </p:nvSpPr>
              <p:spPr bwMode="auto">
                <a:xfrm flipH="1">
                  <a:off x="2864" y="2393"/>
                  <a:ext cx="0" cy="183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24" name="Line 1485"/>
                <p:cNvSpPr>
                  <a:spLocks noChangeShapeType="1"/>
                </p:cNvSpPr>
                <p:nvPr/>
              </p:nvSpPr>
              <p:spPr bwMode="auto">
                <a:xfrm flipH="1">
                  <a:off x="2885" y="2398"/>
                  <a:ext cx="0" cy="184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25" name="Line 1486"/>
                <p:cNvSpPr>
                  <a:spLocks noChangeShapeType="1"/>
                </p:cNvSpPr>
                <p:nvPr/>
              </p:nvSpPr>
              <p:spPr bwMode="auto">
                <a:xfrm>
                  <a:off x="2909" y="2403"/>
                  <a:ext cx="1" cy="184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26" name="Line 1487"/>
                <p:cNvSpPr>
                  <a:spLocks noChangeShapeType="1"/>
                </p:cNvSpPr>
                <p:nvPr/>
              </p:nvSpPr>
              <p:spPr bwMode="auto">
                <a:xfrm>
                  <a:off x="2938" y="2404"/>
                  <a:ext cx="1" cy="189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27" name="Line 1488"/>
                <p:cNvSpPr>
                  <a:spLocks noChangeShapeType="1"/>
                </p:cNvSpPr>
                <p:nvPr/>
              </p:nvSpPr>
              <p:spPr bwMode="auto">
                <a:xfrm>
                  <a:off x="2967" y="2410"/>
                  <a:ext cx="1" cy="189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28" name="Line 1489"/>
                <p:cNvSpPr>
                  <a:spLocks noChangeShapeType="1"/>
                </p:cNvSpPr>
                <p:nvPr/>
              </p:nvSpPr>
              <p:spPr bwMode="auto">
                <a:xfrm>
                  <a:off x="3000" y="2412"/>
                  <a:ext cx="0" cy="189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29" name="Line 1490"/>
                <p:cNvSpPr>
                  <a:spLocks noChangeShapeType="1"/>
                </p:cNvSpPr>
                <p:nvPr/>
              </p:nvSpPr>
              <p:spPr bwMode="auto">
                <a:xfrm>
                  <a:off x="3036" y="2414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0" name="Line 1491"/>
                <p:cNvSpPr>
                  <a:spLocks noChangeShapeType="1"/>
                </p:cNvSpPr>
                <p:nvPr/>
              </p:nvSpPr>
              <p:spPr bwMode="auto">
                <a:xfrm>
                  <a:off x="3075" y="2415"/>
                  <a:ext cx="0" cy="189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1" name="Line 1492"/>
                <p:cNvSpPr>
                  <a:spLocks noChangeShapeType="1"/>
                </p:cNvSpPr>
                <p:nvPr/>
              </p:nvSpPr>
              <p:spPr bwMode="auto">
                <a:xfrm>
                  <a:off x="3125" y="2418"/>
                  <a:ext cx="0" cy="194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2" name="Line 1493"/>
                <p:cNvSpPr>
                  <a:spLocks noChangeShapeType="1"/>
                </p:cNvSpPr>
                <p:nvPr/>
              </p:nvSpPr>
              <p:spPr bwMode="auto">
                <a:xfrm>
                  <a:off x="3178" y="2415"/>
                  <a:ext cx="0" cy="19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3" name="Line 1494"/>
                <p:cNvSpPr>
                  <a:spLocks noChangeShapeType="1"/>
                </p:cNvSpPr>
                <p:nvPr/>
              </p:nvSpPr>
              <p:spPr bwMode="auto">
                <a:xfrm>
                  <a:off x="3561" y="2376"/>
                  <a:ext cx="0" cy="161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4" name="Line 1495"/>
                <p:cNvSpPr>
                  <a:spLocks noChangeShapeType="1"/>
                </p:cNvSpPr>
                <p:nvPr/>
              </p:nvSpPr>
              <p:spPr bwMode="auto">
                <a:xfrm>
                  <a:off x="3550" y="2382"/>
                  <a:ext cx="0" cy="166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5" name="Line 1496"/>
                <p:cNvSpPr>
                  <a:spLocks noChangeShapeType="1"/>
                </p:cNvSpPr>
                <p:nvPr/>
              </p:nvSpPr>
              <p:spPr bwMode="auto">
                <a:xfrm>
                  <a:off x="3534" y="2390"/>
                  <a:ext cx="1" cy="172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6" name="Line 1497"/>
                <p:cNvSpPr>
                  <a:spLocks noChangeShapeType="1"/>
                </p:cNvSpPr>
                <p:nvPr/>
              </p:nvSpPr>
              <p:spPr bwMode="auto">
                <a:xfrm flipV="1">
                  <a:off x="3518" y="2393"/>
                  <a:ext cx="0" cy="172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7" name="Line 1498"/>
                <p:cNvSpPr>
                  <a:spLocks noChangeShapeType="1"/>
                </p:cNvSpPr>
                <p:nvPr/>
              </p:nvSpPr>
              <p:spPr bwMode="auto">
                <a:xfrm>
                  <a:off x="3499" y="2397"/>
                  <a:ext cx="1" cy="179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8" name="Line 1499"/>
                <p:cNvSpPr>
                  <a:spLocks noChangeShapeType="1"/>
                </p:cNvSpPr>
                <p:nvPr/>
              </p:nvSpPr>
              <p:spPr bwMode="auto">
                <a:xfrm>
                  <a:off x="3480" y="2401"/>
                  <a:ext cx="1" cy="182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9" name="Line 1500"/>
                <p:cNvSpPr>
                  <a:spLocks noChangeShapeType="1"/>
                </p:cNvSpPr>
                <p:nvPr/>
              </p:nvSpPr>
              <p:spPr bwMode="auto">
                <a:xfrm>
                  <a:off x="3455" y="2404"/>
                  <a:ext cx="1" cy="183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0" name="Line 1501"/>
                <p:cNvSpPr>
                  <a:spLocks noChangeShapeType="1"/>
                </p:cNvSpPr>
                <p:nvPr/>
              </p:nvSpPr>
              <p:spPr bwMode="auto">
                <a:xfrm>
                  <a:off x="3425" y="2404"/>
                  <a:ext cx="0" cy="189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1" name="Line 1502"/>
                <p:cNvSpPr>
                  <a:spLocks noChangeShapeType="1"/>
                </p:cNvSpPr>
                <p:nvPr/>
              </p:nvSpPr>
              <p:spPr bwMode="auto">
                <a:xfrm>
                  <a:off x="3396" y="2410"/>
                  <a:ext cx="0" cy="189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2" name="Line 1503"/>
                <p:cNvSpPr>
                  <a:spLocks noChangeShapeType="1"/>
                </p:cNvSpPr>
                <p:nvPr/>
              </p:nvSpPr>
              <p:spPr bwMode="auto">
                <a:xfrm>
                  <a:off x="3363" y="2412"/>
                  <a:ext cx="1" cy="189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3" name="Line 1504"/>
                <p:cNvSpPr>
                  <a:spLocks noChangeShapeType="1"/>
                </p:cNvSpPr>
                <p:nvPr/>
              </p:nvSpPr>
              <p:spPr bwMode="auto">
                <a:xfrm>
                  <a:off x="3327" y="2414"/>
                  <a:ext cx="1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4" name="Line 1505"/>
                <p:cNvSpPr>
                  <a:spLocks noChangeShapeType="1"/>
                </p:cNvSpPr>
                <p:nvPr/>
              </p:nvSpPr>
              <p:spPr bwMode="auto">
                <a:xfrm>
                  <a:off x="3286" y="2415"/>
                  <a:ext cx="0" cy="189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5" name="Line 1506"/>
                <p:cNvSpPr>
                  <a:spLocks noChangeShapeType="1"/>
                </p:cNvSpPr>
                <p:nvPr/>
              </p:nvSpPr>
              <p:spPr bwMode="auto">
                <a:xfrm>
                  <a:off x="3238" y="2418"/>
                  <a:ext cx="1" cy="194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>
                    <a:defRPr/>
                  </a:pPr>
                  <a:endParaRPr lang="it-IT" kern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7" name="AutoShape 1507"/>
              <p:cNvSpPr>
                <a:spLocks noChangeArrowheads="1"/>
              </p:cNvSpPr>
              <p:nvPr/>
            </p:nvSpPr>
            <p:spPr bwMode="auto">
              <a:xfrm>
                <a:off x="1359574" y="2827639"/>
                <a:ext cx="440808" cy="440229"/>
              </a:xfrm>
              <a:prstGeom prst="can">
                <a:avLst>
                  <a:gd name="adj" fmla="val 15032"/>
                </a:avLst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189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kern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pic>
            <p:nvPicPr>
              <p:cNvPr id="18" name="Immagine 17" descr="radiation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2183" y="2739593"/>
                <a:ext cx="261858" cy="208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Freccia destra 4"/>
            <p:cNvSpPr/>
            <p:nvPr/>
          </p:nvSpPr>
          <p:spPr>
            <a:xfrm>
              <a:off x="4127500" y="3824591"/>
              <a:ext cx="349250" cy="267393"/>
            </a:xfrm>
            <a:prstGeom prst="rightArrow">
              <a:avLst/>
            </a:prstGeom>
            <a:solidFill>
              <a:srgbClr val="C0504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9" name="Freccia destra 48"/>
            <p:cNvSpPr/>
            <p:nvPr/>
          </p:nvSpPr>
          <p:spPr>
            <a:xfrm>
              <a:off x="5339308" y="3867582"/>
              <a:ext cx="349250" cy="267393"/>
            </a:xfrm>
            <a:prstGeom prst="rightArrow">
              <a:avLst/>
            </a:prstGeom>
            <a:solidFill>
              <a:srgbClr val="C0504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1" name="Rettangolo 50">
            <a:extLst>
              <a:ext uri="{FF2B5EF4-FFF2-40B4-BE49-F238E27FC236}">
                <a16:creationId xmlns:a16="http://schemas.microsoft.com/office/drawing/2014/main" id="{A89DCAD4-19B7-5B45-B169-8522171EE9E2}"/>
              </a:ext>
            </a:extLst>
          </p:cNvPr>
          <p:cNvSpPr/>
          <p:nvPr/>
        </p:nvSpPr>
        <p:spPr>
          <a:xfrm>
            <a:off x="1604838" y="477765"/>
            <a:ext cx="9474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RADIOTRACCIANTI (RADIOFARMACI)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179076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 descr="PeriodicTableWallCh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3" y="442327"/>
            <a:ext cx="9144000" cy="6096000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2239015" y="3130665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1782927" y="3124305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2232679" y="4169475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4547579" y="3124305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2708887" y="3137535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3178704" y="3144405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7319195" y="261521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7789008" y="156368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FFF82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7312832" y="313805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7319751" y="367412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8245711" y="364766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4548679" y="364766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6407002" y="261521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6863646" y="260885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ttangolo 46"/>
          <p:cNvSpPr/>
          <p:nvPr/>
        </p:nvSpPr>
        <p:spPr>
          <a:xfrm>
            <a:off x="6387384" y="364079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9410359" y="4917730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ttangolo 48"/>
          <p:cNvSpPr/>
          <p:nvPr/>
        </p:nvSpPr>
        <p:spPr>
          <a:xfrm>
            <a:off x="2946992" y="5460152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ttangolo 49"/>
          <p:cNvSpPr/>
          <p:nvPr/>
        </p:nvSpPr>
        <p:spPr>
          <a:xfrm>
            <a:off x="2702545" y="261521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8245711" y="155732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FFF82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8702355" y="155096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FFF82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ttangolo 52"/>
          <p:cNvSpPr/>
          <p:nvPr/>
        </p:nvSpPr>
        <p:spPr>
          <a:xfrm>
            <a:off x="9165334" y="155096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FFF82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ttangolo 54"/>
          <p:cNvSpPr/>
          <p:nvPr/>
        </p:nvSpPr>
        <p:spPr>
          <a:xfrm>
            <a:off x="9152663" y="313907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FFF82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ttangolo 55"/>
          <p:cNvSpPr/>
          <p:nvPr/>
        </p:nvSpPr>
        <p:spPr>
          <a:xfrm>
            <a:off x="9159555" y="364868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FFF82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ttangolo 56"/>
          <p:cNvSpPr/>
          <p:nvPr/>
        </p:nvSpPr>
        <p:spPr>
          <a:xfrm>
            <a:off x="5255593" y="4930960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ttangolo 57"/>
          <p:cNvSpPr/>
          <p:nvPr/>
        </p:nvSpPr>
        <p:spPr>
          <a:xfrm>
            <a:off x="6651404" y="4911370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B40D1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ttangolo 58"/>
          <p:cNvSpPr/>
          <p:nvPr/>
        </p:nvSpPr>
        <p:spPr>
          <a:xfrm>
            <a:off x="8246267" y="208703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FFF82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ttangolo 53"/>
          <p:cNvSpPr/>
          <p:nvPr/>
        </p:nvSpPr>
        <p:spPr>
          <a:xfrm>
            <a:off x="9158999" y="2616233"/>
            <a:ext cx="476215" cy="529192"/>
          </a:xfrm>
          <a:prstGeom prst="rect">
            <a:avLst/>
          </a:prstGeom>
          <a:noFill/>
          <a:ln w="38100" cap="flat" cmpd="sng" algn="ctr">
            <a:solidFill>
              <a:srgbClr val="FFF82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922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ttangolo 149"/>
          <p:cNvSpPr/>
          <p:nvPr/>
        </p:nvSpPr>
        <p:spPr>
          <a:xfrm>
            <a:off x="1263780" y="264548"/>
            <a:ext cx="3641013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 w="11430"/>
                <a:solidFill>
                  <a:srgbClr val="A31E0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Gamma-</a:t>
            </a:r>
            <a:r>
              <a:rPr kumimoji="0" lang="it-IT" sz="1800" b="1" i="0" u="none" strike="noStrike" kern="1200" cap="none" spc="0" normalizeH="0" baseline="0" noProof="0" dirty="0" err="1">
                <a:ln w="11430"/>
                <a:solidFill>
                  <a:srgbClr val="A31E0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Emitting</a:t>
            </a:r>
            <a:r>
              <a:rPr kumimoji="0" lang="it-IT" sz="1800" b="1" i="0" u="none" strike="noStrike" kern="1200" cap="none" spc="0" normalizeH="0" baseline="0" noProof="0" dirty="0">
                <a:ln w="11430"/>
                <a:solidFill>
                  <a:srgbClr val="A31E0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 w="11430"/>
                <a:solidFill>
                  <a:srgbClr val="A31E0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Radionuclides</a:t>
            </a:r>
            <a:endParaRPr kumimoji="0" lang="it-IT" sz="1800" b="1" i="0" u="none" strike="noStrike" kern="1200" cap="none" spc="0" normalizeH="0" baseline="0" noProof="0" dirty="0">
              <a:ln w="11430"/>
              <a:solidFill>
                <a:srgbClr val="A31E0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1" name="Tabella 150"/>
          <p:cNvGraphicFramePr>
            <a:graphicFrameLocks noGrp="1"/>
          </p:cNvGraphicFramePr>
          <p:nvPr>
            <p:extLst/>
          </p:nvPr>
        </p:nvGraphicFramePr>
        <p:xfrm>
          <a:off x="759605" y="693545"/>
          <a:ext cx="4307057" cy="175479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943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8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3197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Isotope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err="1"/>
                        <a:t>Half</a:t>
                      </a:r>
                      <a:r>
                        <a:rPr lang="it-IT" sz="1100" dirty="0"/>
                        <a:t>-life</a:t>
                      </a:r>
                      <a:r>
                        <a:rPr lang="it-IT" sz="1100" baseline="0" dirty="0"/>
                        <a:t> (hours)</a:t>
                      </a:r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err="1"/>
                        <a:t>Decay</a:t>
                      </a:r>
                      <a:r>
                        <a:rPr lang="it-IT" sz="1100" dirty="0"/>
                        <a:t> Mode*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production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51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Tc-99m</a:t>
                      </a:r>
                    </a:p>
                  </a:txBody>
                  <a:tcPr anchor="ctr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6.0</a:t>
                      </a:r>
                      <a:endParaRPr lang="it-IT" sz="1200" dirty="0"/>
                    </a:p>
                  </a:txBody>
                  <a:tcPr anchor="ctr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IT</a:t>
                      </a:r>
                      <a:endParaRPr lang="it-IT" sz="1200" dirty="0"/>
                    </a:p>
                  </a:txBody>
                  <a:tcPr anchor="ctr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generator</a:t>
                      </a:r>
                    </a:p>
                  </a:txBody>
                  <a:tcPr anchor="ctr"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951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I-123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13.0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EC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/>
                        <a:t>cyclotron</a:t>
                      </a:r>
                      <a:endParaRPr lang="it-IT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951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Tl-201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73.5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EC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/>
                        <a:t>cyclotron</a:t>
                      </a:r>
                      <a:endParaRPr lang="it-IT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951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In-111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67.3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EC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/>
                        <a:t>cyclotron</a:t>
                      </a:r>
                      <a:endParaRPr lang="it-IT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951">
                <a:tc>
                  <a:txBody>
                    <a:bodyPr/>
                    <a:lstStyle/>
                    <a:p>
                      <a:pPr algn="ctr"/>
                      <a:r>
                        <a:rPr lang="nb-NO" sz="1200" dirty="0"/>
                        <a:t>Ga–67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 dirty="0"/>
                        <a:t>78.3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 dirty="0"/>
                        <a:t>EC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/>
                        <a:t>cyclotron</a:t>
                      </a:r>
                      <a:endParaRPr lang="it-IT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2" name="Rettangolo 151"/>
          <p:cNvSpPr/>
          <p:nvPr/>
        </p:nvSpPr>
        <p:spPr>
          <a:xfrm>
            <a:off x="7093284" y="247086"/>
            <a:ext cx="3856589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 w="11430"/>
                <a:solidFill>
                  <a:srgbClr val="A31E0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Positron-Emitting</a:t>
            </a:r>
            <a:r>
              <a:rPr kumimoji="0" lang="it-IT" sz="1800" b="1" i="0" u="none" strike="noStrike" kern="1200" cap="none" spc="0" normalizeH="0" baseline="0" noProof="0" dirty="0">
                <a:ln w="11430"/>
                <a:solidFill>
                  <a:srgbClr val="A31E0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 w="11430"/>
                <a:solidFill>
                  <a:srgbClr val="A31E0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Radionuclides</a:t>
            </a:r>
            <a:endParaRPr kumimoji="0" lang="it-IT" sz="1800" b="1" i="0" u="none" strike="noStrike" kern="1200" cap="none" spc="0" normalizeH="0" baseline="0" noProof="0" dirty="0">
              <a:ln w="11430"/>
              <a:solidFill>
                <a:srgbClr val="A31E0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3" name="Tabella 152"/>
          <p:cNvGraphicFramePr>
            <a:graphicFrameLocks noGrp="1"/>
          </p:cNvGraphicFramePr>
          <p:nvPr>
            <p:extLst/>
          </p:nvPr>
        </p:nvGraphicFramePr>
        <p:xfrm>
          <a:off x="6258184" y="726635"/>
          <a:ext cx="5218653" cy="26822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914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7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4105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Isotope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/>
                        <a:t>Half</a:t>
                      </a:r>
                      <a:r>
                        <a:rPr lang="it-IT" sz="1000" dirty="0"/>
                        <a:t>-life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Max. Energy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/>
                        <a:t>range</a:t>
                      </a:r>
                      <a:r>
                        <a:rPr lang="it-IT" sz="1000" dirty="0"/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production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105"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C–11 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20.4 </a:t>
                      </a:r>
                      <a:r>
                        <a:rPr lang="pl-PL" sz="1000" dirty="0" err="1"/>
                        <a:t>mins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0.96 </a:t>
                      </a:r>
                      <a:r>
                        <a:rPr lang="pl-PL" sz="1000" dirty="0" err="1"/>
                        <a:t>MeV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0.4 mm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/>
                        <a:t>cyclotron</a:t>
                      </a:r>
                      <a:endParaRPr lang="it-IT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105"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N–13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9.96 </a:t>
                      </a:r>
                      <a:r>
                        <a:rPr lang="pl-PL" sz="1000" dirty="0" err="1"/>
                        <a:t>mins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1.20 </a:t>
                      </a:r>
                      <a:r>
                        <a:rPr lang="pl-PL" sz="1000" dirty="0" err="1"/>
                        <a:t>MeV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0.7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/>
                        <a:t>cyclotron</a:t>
                      </a:r>
                      <a:endParaRPr lang="it-IT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105"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O–15 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123  </a:t>
                      </a:r>
                      <a:r>
                        <a:rPr lang="pl-PL" sz="1000" dirty="0" err="1"/>
                        <a:t>secs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1.74 </a:t>
                      </a:r>
                      <a:r>
                        <a:rPr lang="pl-PL" sz="1000" dirty="0" err="1"/>
                        <a:t>MeV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1.1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/>
                        <a:t>cyclotron</a:t>
                      </a:r>
                      <a:endParaRPr lang="it-IT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105"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F–18</a:t>
                      </a:r>
                      <a:endParaRPr lang="it-IT" sz="1000" dirty="0"/>
                    </a:p>
                  </a:txBody>
                  <a:tcPr anchor="ctr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110  </a:t>
                      </a:r>
                      <a:r>
                        <a:rPr lang="pl-PL" sz="1000" dirty="0" err="1"/>
                        <a:t>mins</a:t>
                      </a:r>
                      <a:endParaRPr lang="it-IT" sz="1000" dirty="0"/>
                    </a:p>
                  </a:txBody>
                  <a:tcPr anchor="ctr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0.63 </a:t>
                      </a:r>
                      <a:r>
                        <a:rPr lang="pl-PL" sz="1000" dirty="0" err="1"/>
                        <a:t>MeV</a:t>
                      </a:r>
                      <a:endParaRPr lang="it-IT" sz="1000" dirty="0"/>
                    </a:p>
                  </a:txBody>
                  <a:tcPr anchor="ctr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0.3 mm</a:t>
                      </a:r>
                    </a:p>
                  </a:txBody>
                  <a:tcPr anchor="ctr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/>
                        <a:t>cyclotron</a:t>
                      </a:r>
                      <a:endParaRPr lang="it-IT" sz="1000" dirty="0"/>
                    </a:p>
                  </a:txBody>
                  <a:tcPr anchor="ctr"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105">
                <a:tc>
                  <a:txBody>
                    <a:bodyPr/>
                    <a:lstStyle/>
                    <a:p>
                      <a:pPr algn="ctr"/>
                      <a:r>
                        <a:rPr lang="nb-NO" sz="1000" dirty="0" err="1"/>
                        <a:t>Cu</a:t>
                      </a:r>
                      <a:r>
                        <a:rPr lang="nb-NO" sz="1000" dirty="0"/>
                        <a:t>–62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dirty="0"/>
                        <a:t>9.74 mins 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dirty="0"/>
                        <a:t>2.93 </a:t>
                      </a:r>
                      <a:r>
                        <a:rPr lang="nb-NO" sz="1000" dirty="0" err="1"/>
                        <a:t>MeV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2.7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generator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10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Cu-64 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12.7</a:t>
                      </a:r>
                      <a:r>
                        <a:rPr lang="fr-FR" sz="1000" baseline="0" dirty="0"/>
                        <a:t> </a:t>
                      </a:r>
                      <a:r>
                        <a:rPr lang="fr-FR" sz="1000" dirty="0" err="1"/>
                        <a:t>hours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0.65 MeV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0.3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/>
                        <a:t>cyclotron</a:t>
                      </a:r>
                      <a:endParaRPr lang="it-IT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105">
                <a:tc>
                  <a:txBody>
                    <a:bodyPr/>
                    <a:lstStyle/>
                    <a:p>
                      <a:pPr algn="ctr"/>
                      <a:r>
                        <a:rPr lang="nb-NO" sz="1000" dirty="0"/>
                        <a:t>Ga–68 </a:t>
                      </a:r>
                      <a:endParaRPr lang="it-IT" sz="10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dirty="0"/>
                        <a:t>68.3 mins</a:t>
                      </a:r>
                      <a:endParaRPr lang="it-IT" sz="10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dirty="0"/>
                        <a:t>1.83 </a:t>
                      </a:r>
                      <a:r>
                        <a:rPr lang="nb-NO" sz="1000" dirty="0" err="1"/>
                        <a:t>MeV</a:t>
                      </a:r>
                      <a:endParaRPr lang="it-IT" sz="10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1.2 mm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generator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10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Br-76 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16.1 </a:t>
                      </a:r>
                      <a:r>
                        <a:rPr lang="fr-FR" sz="1000" dirty="0" err="1"/>
                        <a:t>mins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1.90 MeV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1.2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/>
                        <a:t>cyclotron</a:t>
                      </a:r>
                      <a:endParaRPr lang="it-IT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105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Rb–82 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78 secs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3.15 MeV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2.8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generator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1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I–124 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4.18 days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1.50 MeV</a:t>
                      </a:r>
                      <a:endParaRPr lang="it-IT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0.9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/>
                        <a:t>cyclotron</a:t>
                      </a:r>
                      <a:endParaRPr lang="it-IT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58" name="Tabella 157"/>
          <p:cNvGraphicFramePr>
            <a:graphicFrameLocks noGrp="1"/>
          </p:cNvGraphicFramePr>
          <p:nvPr>
            <p:extLst/>
          </p:nvPr>
        </p:nvGraphicFramePr>
        <p:xfrm>
          <a:off x="471091" y="3191794"/>
          <a:ext cx="4761524" cy="309160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190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03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0808">
                <a:tc>
                  <a:txBody>
                    <a:bodyPr/>
                    <a:lstStyle/>
                    <a:p>
                      <a:pPr algn="l"/>
                      <a:r>
                        <a:rPr lang="it-IT" sz="1200" dirty="0"/>
                        <a:t>Radionuclide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/>
                        <a:t>Half</a:t>
                      </a:r>
                      <a:r>
                        <a:rPr lang="it-IT" sz="1200" dirty="0"/>
                        <a:t>-life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α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Decay</a:t>
                      </a:r>
                      <a:r>
                        <a:rPr lang="it-IT" sz="1200" dirty="0"/>
                        <a:t> Energy (</a:t>
                      </a:r>
                      <a:r>
                        <a:rPr lang="it-IT" sz="1200" dirty="0" err="1"/>
                        <a:t>keV</a:t>
                      </a:r>
                      <a:r>
                        <a:rPr lang="it-IT" sz="12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γ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Decays</a:t>
                      </a:r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Energy (</a:t>
                      </a:r>
                      <a:r>
                        <a:rPr lang="it-IT" sz="1200" dirty="0" err="1"/>
                        <a:t>keV</a:t>
                      </a:r>
                      <a:r>
                        <a:rPr lang="it-IT" sz="120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40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/>
                        <a:t>Tb-149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4.12 </a:t>
                      </a:r>
                      <a:r>
                        <a:rPr lang="it-IT" sz="1100" dirty="0" err="1"/>
                        <a:t>min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4077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(β+)</a:t>
                      </a:r>
                      <a:r>
                        <a:rPr lang="it-IT" sz="1100" baseline="0" dirty="0"/>
                        <a:t> 352</a:t>
                      </a:r>
                      <a:endParaRPr lang="it-IT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404">
                <a:tc>
                  <a:txBody>
                    <a:bodyPr/>
                    <a:lstStyle/>
                    <a:p>
                      <a:r>
                        <a:rPr lang="it-IT" sz="1100" dirty="0"/>
                        <a:t>At-2111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7.21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5867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404">
                <a:tc>
                  <a:txBody>
                    <a:bodyPr/>
                    <a:lstStyle/>
                    <a:p>
                      <a:r>
                        <a:rPr lang="it-IT" sz="1100" dirty="0"/>
                        <a:t>Bi-212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60.6 </a:t>
                      </a:r>
                      <a:r>
                        <a:rPr lang="it-IT" sz="1100" dirty="0" err="1"/>
                        <a:t>min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8785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727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404">
                <a:tc>
                  <a:txBody>
                    <a:bodyPr/>
                    <a:lstStyle/>
                    <a:p>
                      <a:r>
                        <a:rPr lang="it-IT" sz="1100" dirty="0"/>
                        <a:t>Bi-213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45.7 </a:t>
                      </a:r>
                      <a:r>
                        <a:rPr lang="it-IT" sz="1100" dirty="0" err="1"/>
                        <a:t>min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8378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440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404">
                <a:tc>
                  <a:txBody>
                    <a:bodyPr/>
                    <a:lstStyle/>
                    <a:p>
                      <a:r>
                        <a:rPr lang="it-IT" sz="1100" dirty="0"/>
                        <a:t>Ra-223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11.4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5348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269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404">
                <a:tc>
                  <a:txBody>
                    <a:bodyPr/>
                    <a:lstStyle/>
                    <a:p>
                      <a:r>
                        <a:rPr lang="it-IT" sz="1100" dirty="0"/>
                        <a:t>Ra-224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3.62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5094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241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404">
                <a:tc>
                  <a:txBody>
                    <a:bodyPr/>
                    <a:lstStyle/>
                    <a:p>
                      <a:r>
                        <a:rPr lang="it-IT" sz="1100" dirty="0"/>
                        <a:t>Ac-225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10.0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5450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404">
                <a:tc>
                  <a:txBody>
                    <a:bodyPr/>
                    <a:lstStyle/>
                    <a:p>
                      <a:r>
                        <a:rPr lang="it-IT" sz="1100" dirty="0"/>
                        <a:t>Th-226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30.9 </a:t>
                      </a:r>
                      <a:r>
                        <a:rPr lang="it-IT" sz="1100" dirty="0" err="1"/>
                        <a:t>min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6338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404">
                <a:tc>
                  <a:txBody>
                    <a:bodyPr/>
                    <a:lstStyle/>
                    <a:p>
                      <a:r>
                        <a:rPr lang="it-IT" sz="1100" dirty="0"/>
                        <a:t>Th-227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18.7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5562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236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404">
                <a:tc>
                  <a:txBody>
                    <a:bodyPr/>
                    <a:lstStyle/>
                    <a:p>
                      <a:r>
                        <a:rPr lang="it-IT" sz="1100" dirty="0"/>
                        <a:t>Fm-255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20.1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7022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9" name="Text Box 3"/>
          <p:cNvSpPr txBox="1">
            <a:spLocks noChangeArrowheads="1"/>
          </p:cNvSpPr>
          <p:nvPr/>
        </p:nvSpPr>
        <p:spPr bwMode="auto">
          <a:xfrm>
            <a:off x="1263780" y="2843575"/>
            <a:ext cx="2978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 w="11430"/>
                <a:solidFill>
                  <a:srgbClr val="C7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ＭＳ Ｐゴシック" charset="0"/>
                <a:cs typeface="Arial" charset="0"/>
              </a:rPr>
              <a:t>Alpha-</a:t>
            </a:r>
            <a:r>
              <a:rPr kumimoji="0" lang="it-IT" sz="1400" b="1" i="0" u="none" strike="noStrike" kern="1200" cap="none" spc="0" normalizeH="0" baseline="0" noProof="0" dirty="0" err="1">
                <a:ln w="11430"/>
                <a:solidFill>
                  <a:srgbClr val="C7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ＭＳ Ｐゴシック" charset="0"/>
                <a:cs typeface="Arial" charset="0"/>
              </a:rPr>
              <a:t>Emitting</a:t>
            </a:r>
            <a:r>
              <a:rPr kumimoji="0" lang="it-IT" sz="1400" b="1" i="0" u="none" strike="noStrike" kern="1200" cap="none" spc="0" normalizeH="0" baseline="0" noProof="0" dirty="0">
                <a:ln w="11430"/>
                <a:solidFill>
                  <a:srgbClr val="C7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ＭＳ Ｐゴシック" charset="0"/>
                <a:cs typeface="Arial" charset="0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 w="11430"/>
                <a:solidFill>
                  <a:srgbClr val="C7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ＭＳ Ｐゴシック" charset="0"/>
                <a:cs typeface="Arial" charset="0"/>
              </a:rPr>
              <a:t>Radionuclides</a:t>
            </a:r>
            <a:endParaRPr kumimoji="0" lang="it-IT" sz="1400" b="1" i="0" u="none" strike="noStrike" kern="1200" cap="none" spc="0" normalizeH="0" baseline="0" noProof="0" dirty="0">
              <a:ln w="11430"/>
              <a:solidFill>
                <a:srgbClr val="C7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Georgia" pitchFamily="18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160" name="Tabella 1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471701"/>
              </p:ext>
            </p:extLst>
          </p:nvPr>
        </p:nvGraphicFramePr>
        <p:xfrm>
          <a:off x="6851374" y="3852324"/>
          <a:ext cx="4308725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7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7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Radionuclide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 err="1">
                          <a:solidFill>
                            <a:srgbClr val="002060"/>
                          </a:solidFill>
                        </a:rPr>
                        <a:t>Half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-life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Mode of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</a:rPr>
                        <a:t>decay</a:t>
                      </a:r>
                      <a:endParaRPr lang="it-IT" sz="1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E</a:t>
                      </a:r>
                      <a:r>
                        <a:rPr lang="el-GR" sz="1200" baseline="-25000" dirty="0">
                          <a:solidFill>
                            <a:srgbClr val="002060"/>
                          </a:solidFill>
                        </a:rPr>
                        <a:t>β</a:t>
                      </a:r>
                      <a:r>
                        <a:rPr lang="it-IT" sz="1200" baseline="-25000" dirty="0" err="1">
                          <a:solidFill>
                            <a:srgbClr val="002060"/>
                          </a:solidFill>
                        </a:rPr>
                        <a:t>max</a:t>
                      </a:r>
                      <a:r>
                        <a:rPr lang="el-GR" sz="1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</a:rPr>
                        <a:t>keV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90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64.00 h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>
                          <a:solidFill>
                            <a:srgbClr val="002060"/>
                          </a:solidFill>
                        </a:rPr>
                        <a:t>β</a:t>
                      </a:r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it-IT" sz="1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2280.1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3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131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8.02 d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l-GR" sz="1200" dirty="0">
                          <a:solidFill>
                            <a:srgbClr val="002060"/>
                          </a:solidFill>
                        </a:rPr>
                        <a:t>β</a:t>
                      </a:r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it-IT" sz="1400" dirty="0">
                          <a:solidFill>
                            <a:srgbClr val="00206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endParaRPr lang="it-IT" sz="1200" dirty="0">
                        <a:solidFill>
                          <a:srgbClr val="00206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970.8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153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Sm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46.28 h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>
                          <a:solidFill>
                            <a:srgbClr val="002060"/>
                          </a:solidFill>
                        </a:rPr>
                        <a:t>β</a:t>
                      </a:r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endParaRPr lang="it-IT" sz="1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808.4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89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Sr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50.53 d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l-GR" sz="1200" dirty="0">
                          <a:solidFill>
                            <a:srgbClr val="002060"/>
                          </a:solidFill>
                        </a:rPr>
                        <a:t>β</a:t>
                      </a:r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it-IT" sz="1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1496.6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177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Lu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6.73 d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>
                          <a:solidFill>
                            <a:srgbClr val="002060"/>
                          </a:solidFill>
                        </a:rPr>
                        <a:t>β</a:t>
                      </a:r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endParaRPr lang="it-IT" sz="1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498.3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188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Re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16.98 h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>
                          <a:solidFill>
                            <a:srgbClr val="002060"/>
                          </a:solidFill>
                        </a:rPr>
                        <a:t>β</a:t>
                      </a:r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endParaRPr lang="it-IT" sz="1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2120.4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3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186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Re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3.72 d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β</a:t>
                      </a:r>
                      <a:r>
                        <a:rPr lang="it-IT" sz="1400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it-IT" sz="1400" baseline="0" dirty="0">
                          <a:solidFill>
                            <a:srgbClr val="002060"/>
                          </a:solidFill>
                        </a:rPr>
                        <a:t>,</a:t>
                      </a:r>
                      <a:r>
                        <a:rPr lang="it-IT" sz="1400" baseline="30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206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endParaRPr lang="it-IT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1069.5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aseline="30000" dirty="0">
                          <a:solidFill>
                            <a:srgbClr val="002060"/>
                          </a:solidFill>
                        </a:rPr>
                        <a:t>32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14.26 d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β</a:t>
                      </a:r>
                      <a:r>
                        <a:rPr lang="it-IT" sz="1400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it-IT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>
                          <a:solidFill>
                            <a:srgbClr val="002060"/>
                          </a:solidFill>
                        </a:rPr>
                        <a:t>1709.0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1" name="Rettangolo 160"/>
          <p:cNvSpPr/>
          <p:nvPr/>
        </p:nvSpPr>
        <p:spPr>
          <a:xfrm>
            <a:off x="7567215" y="3460508"/>
            <a:ext cx="2942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11430"/>
                <a:solidFill>
                  <a:srgbClr val="D0020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ymbol" charset="2"/>
                <a:ea typeface="+mn-ea"/>
                <a:cs typeface="Symbol" charset="2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 w="11430"/>
                <a:solidFill>
                  <a:srgbClr val="D0020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-EMITTING RADIONUCLIDES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275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95538" y="642919"/>
            <a:ext cx="71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Calibri" pitchFamily="34" charset="0"/>
                <a:cs typeface="Times New Roman" pitchFamily="18" charset="0"/>
              </a:rPr>
              <a:t>Reattori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Calibri" pitchFamily="34" charset="0"/>
                <a:cs typeface="Times New Roman" pitchFamily="18" charset="0"/>
              </a:rPr>
              <a:t>Nucleari</a:t>
            </a:r>
            <a:endParaRPr lang="it-IT" sz="105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pic>
        <p:nvPicPr>
          <p:cNvPr id="6" name="Immagine 5" descr="2000px-Lead-Cooled_Fast_Reactor_Schemata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9172" y="1598070"/>
            <a:ext cx="5341473" cy="451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78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StepOne_Irradi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323" y="643955"/>
            <a:ext cx="5774919" cy="4189362"/>
          </a:xfrm>
          <a:prstGeom prst="rect">
            <a:avLst/>
          </a:prstGeom>
        </p:spPr>
      </p:pic>
      <p:grpSp>
        <p:nvGrpSpPr>
          <p:cNvPr id="102" name="Gruppo 101"/>
          <p:cNvGrpSpPr/>
          <p:nvPr/>
        </p:nvGrpSpPr>
        <p:grpSpPr>
          <a:xfrm>
            <a:off x="4200626" y="3847327"/>
            <a:ext cx="4818835" cy="2392062"/>
            <a:chOff x="2219425" y="4050527"/>
            <a:chExt cx="4818835" cy="2392062"/>
          </a:xfrm>
        </p:grpSpPr>
        <p:cxnSp>
          <p:nvCxnSpPr>
            <p:cNvPr id="5" name="Connettore 2 4"/>
            <p:cNvCxnSpPr>
              <a:endCxn id="30" idx="3"/>
            </p:cNvCxnSpPr>
            <p:nvPr/>
          </p:nvCxnSpPr>
          <p:spPr>
            <a:xfrm flipV="1">
              <a:off x="5316062" y="4333279"/>
              <a:ext cx="795067" cy="315722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" name="Ovale 5"/>
            <p:cNvSpPr/>
            <p:nvPr/>
          </p:nvSpPr>
          <p:spPr>
            <a:xfrm>
              <a:off x="4890480" y="4548893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7" name="Ovale 6"/>
            <p:cNvSpPr/>
            <p:nvPr/>
          </p:nvSpPr>
          <p:spPr>
            <a:xfrm>
              <a:off x="4979282" y="4478435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9" name="Ovale 8"/>
            <p:cNvSpPr/>
            <p:nvPr/>
          </p:nvSpPr>
          <p:spPr>
            <a:xfrm>
              <a:off x="5201931" y="4523094"/>
              <a:ext cx="148432" cy="151670"/>
            </a:xfrm>
            <a:prstGeom prst="ellipse">
              <a:avLst/>
            </a:prstGeom>
            <a:solidFill>
              <a:srgbClr val="000000"/>
            </a:soli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1" name="Ovale 10"/>
            <p:cNvSpPr/>
            <p:nvPr/>
          </p:nvSpPr>
          <p:spPr>
            <a:xfrm>
              <a:off x="2638751" y="5200217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12" name="Gruppo 11"/>
            <p:cNvGrpSpPr/>
            <p:nvPr/>
          </p:nvGrpSpPr>
          <p:grpSpPr>
            <a:xfrm>
              <a:off x="4873259" y="4496188"/>
              <a:ext cx="477104" cy="455010"/>
              <a:chOff x="2982504" y="5500702"/>
              <a:chExt cx="803678" cy="714380"/>
            </a:xfrm>
          </p:grpSpPr>
          <p:sp>
            <p:nvSpPr>
              <p:cNvPr id="49" name="Ovale 48"/>
              <p:cNvSpPr/>
              <p:nvPr/>
            </p:nvSpPr>
            <p:spPr>
              <a:xfrm>
                <a:off x="3464711" y="587490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0" name="Ovale 49"/>
              <p:cNvSpPr/>
              <p:nvPr/>
            </p:nvSpPr>
            <p:spPr>
              <a:xfrm>
                <a:off x="3393273" y="5901031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1" name="Ovale 50"/>
              <p:cNvSpPr/>
              <p:nvPr/>
            </p:nvSpPr>
            <p:spPr>
              <a:xfrm>
                <a:off x="3178959" y="5976955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2" name="Ovale 51"/>
              <p:cNvSpPr/>
              <p:nvPr/>
            </p:nvSpPr>
            <p:spPr>
              <a:xfrm>
                <a:off x="3321835" y="5942937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3" name="Ovale 52"/>
              <p:cNvSpPr/>
              <p:nvPr/>
            </p:nvSpPr>
            <p:spPr>
              <a:xfrm>
                <a:off x="3000364" y="567079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4" name="Ovale 53"/>
              <p:cNvSpPr/>
              <p:nvPr/>
            </p:nvSpPr>
            <p:spPr>
              <a:xfrm>
                <a:off x="3286116" y="550070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5" name="Ovale 54"/>
              <p:cNvSpPr/>
              <p:nvPr/>
            </p:nvSpPr>
            <p:spPr>
              <a:xfrm>
                <a:off x="3536149" y="570481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6" name="Ovale 55"/>
              <p:cNvSpPr/>
              <p:nvPr/>
            </p:nvSpPr>
            <p:spPr>
              <a:xfrm>
                <a:off x="3143240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7" name="Ovale 56"/>
              <p:cNvSpPr/>
              <p:nvPr/>
            </p:nvSpPr>
            <p:spPr>
              <a:xfrm>
                <a:off x="3428992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grpSp>
            <p:nvGrpSpPr>
              <p:cNvPr id="58" name="Gruppo 57"/>
              <p:cNvGrpSpPr/>
              <p:nvPr/>
            </p:nvGrpSpPr>
            <p:grpSpPr>
              <a:xfrm>
                <a:off x="3107521" y="5636774"/>
                <a:ext cx="535785" cy="442235"/>
                <a:chOff x="3929058" y="3214686"/>
                <a:chExt cx="1071570" cy="928694"/>
              </a:xfrm>
            </p:grpSpPr>
            <p:sp>
              <p:nvSpPr>
                <p:cNvPr id="61" name="Ovale 60"/>
                <p:cNvSpPr/>
                <p:nvPr/>
              </p:nvSpPr>
              <p:spPr>
                <a:xfrm>
                  <a:off x="4071934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2" name="Ovale 61"/>
                <p:cNvSpPr/>
                <p:nvPr/>
              </p:nvSpPr>
              <p:spPr>
                <a:xfrm>
                  <a:off x="4500562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3" name="Ovale 62"/>
                <p:cNvSpPr/>
                <p:nvPr/>
              </p:nvSpPr>
              <p:spPr>
                <a:xfrm>
                  <a:off x="4286248" y="321468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4" name="Ovale 63"/>
                <p:cNvSpPr/>
                <p:nvPr/>
              </p:nvSpPr>
              <p:spPr>
                <a:xfrm>
                  <a:off x="4286248" y="357187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5" name="Ovale 64"/>
                <p:cNvSpPr/>
                <p:nvPr/>
              </p:nvSpPr>
              <p:spPr>
                <a:xfrm>
                  <a:off x="3929058" y="3643314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</p:grpSp>
          <p:sp>
            <p:nvSpPr>
              <p:cNvPr id="59" name="Ovale 58"/>
              <p:cNvSpPr/>
              <p:nvPr/>
            </p:nvSpPr>
            <p:spPr>
              <a:xfrm>
                <a:off x="3054117" y="5916458"/>
                <a:ext cx="249683" cy="265431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60" name="Ovale 59"/>
              <p:cNvSpPr/>
              <p:nvPr/>
            </p:nvSpPr>
            <p:spPr>
              <a:xfrm>
                <a:off x="2982504" y="5827229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sp>
          <p:nvSpPr>
            <p:cNvPr id="13" name="Ovale 12"/>
            <p:cNvSpPr/>
            <p:nvPr/>
          </p:nvSpPr>
          <p:spPr>
            <a:xfrm>
              <a:off x="5022168" y="4675334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3542776" y="5401990"/>
              <a:ext cx="874001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baseline="30000" dirty="0">
                  <a:solidFill>
                    <a:sysClr val="windowText" lastClr="000000"/>
                  </a:solidFill>
                  <a:latin typeface="Calibri"/>
                </a:rPr>
                <a:t>A</a:t>
              </a:r>
              <a:r>
                <a:rPr lang="it-IT" sz="2800" b="1" kern="0" dirty="0">
                  <a:solidFill>
                    <a:sysClr val="windowText" lastClr="000000"/>
                  </a:solidFill>
                  <a:latin typeface="Calibri"/>
                </a:rPr>
                <a:t>X</a:t>
              </a:r>
              <a:endParaRPr lang="it-IT" sz="2400" b="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2227559" y="5044947"/>
              <a:ext cx="283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000" b="1" kern="0" dirty="0" err="1">
                  <a:solidFill>
                    <a:sysClr val="windowText" lastClr="000000"/>
                  </a:solidFill>
                  <a:latin typeface="Calibri"/>
                </a:rPr>
                <a:t>p</a:t>
              </a:r>
              <a:endParaRPr lang="it-IT" sz="2000" b="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4829568" y="4896078"/>
              <a:ext cx="731620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baseline="30000" dirty="0">
                  <a:solidFill>
                    <a:sysClr val="windowText" lastClr="000000"/>
                  </a:solidFill>
                  <a:latin typeface="Calibri"/>
                </a:rPr>
                <a:t>A’ </a:t>
              </a:r>
              <a:r>
                <a:rPr lang="it-IT" sz="2800" b="1" kern="0" dirty="0">
                  <a:solidFill>
                    <a:sysClr val="windowText" lastClr="000000"/>
                  </a:solidFill>
                  <a:latin typeface="Calibri"/>
                </a:rPr>
                <a:t>Y</a:t>
              </a:r>
              <a:endParaRPr lang="it-IT" sz="2400" b="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4746150" y="5980924"/>
              <a:ext cx="305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dirty="0" err="1">
                  <a:solidFill>
                    <a:sysClr val="windowText" lastClr="000000"/>
                  </a:solidFill>
                  <a:latin typeface="Calibri"/>
                </a:rPr>
                <a:t>n</a:t>
              </a:r>
              <a:endParaRPr lang="it-IT" sz="2400" b="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18" name="Connettore 2 17"/>
            <p:cNvCxnSpPr/>
            <p:nvPr/>
          </p:nvCxnSpPr>
          <p:spPr>
            <a:xfrm>
              <a:off x="2980426" y="5282573"/>
              <a:ext cx="318329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" name="Connettore 2 18"/>
            <p:cNvCxnSpPr/>
            <p:nvPr/>
          </p:nvCxnSpPr>
          <p:spPr>
            <a:xfrm flipV="1">
              <a:off x="4036122" y="4870099"/>
              <a:ext cx="779069" cy="322528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Freeform 81"/>
            <p:cNvSpPr>
              <a:spLocks/>
            </p:cNvSpPr>
            <p:nvPr/>
          </p:nvSpPr>
          <p:spPr bwMode="auto">
            <a:xfrm rot="1119183">
              <a:off x="5273808" y="4846303"/>
              <a:ext cx="897323" cy="209789"/>
            </a:xfrm>
            <a:custGeom>
              <a:avLst/>
              <a:gdLst>
                <a:gd name="T0" fmla="*/ 0 w 816"/>
                <a:gd name="T1" fmla="*/ 122237 h 181"/>
                <a:gd name="T2" fmla="*/ 222250 w 816"/>
                <a:gd name="T3" fmla="*/ 122237 h 181"/>
                <a:gd name="T4" fmla="*/ 336550 w 816"/>
                <a:gd name="T5" fmla="*/ 19050 h 181"/>
                <a:gd name="T6" fmla="*/ 382587 w 816"/>
                <a:gd name="T7" fmla="*/ 238125 h 181"/>
                <a:gd name="T8" fmla="*/ 476250 w 816"/>
                <a:gd name="T9" fmla="*/ 19050 h 181"/>
                <a:gd name="T10" fmla="*/ 533400 w 816"/>
                <a:gd name="T11" fmla="*/ 274637 h 181"/>
                <a:gd name="T12" fmla="*/ 609600 w 816"/>
                <a:gd name="T13" fmla="*/ 46037 h 181"/>
                <a:gd name="T14" fmla="*/ 685800 w 816"/>
                <a:gd name="T15" fmla="*/ 274637 h 181"/>
                <a:gd name="T16" fmla="*/ 762000 w 816"/>
                <a:gd name="T17" fmla="*/ 46037 h 181"/>
                <a:gd name="T18" fmla="*/ 838200 w 816"/>
                <a:gd name="T19" fmla="*/ 274637 h 181"/>
                <a:gd name="T20" fmla="*/ 914400 w 816"/>
                <a:gd name="T21" fmla="*/ 46037 h 181"/>
                <a:gd name="T22" fmla="*/ 990600 w 816"/>
                <a:gd name="T23" fmla="*/ 274637 h 181"/>
                <a:gd name="T24" fmla="*/ 1066800 w 816"/>
                <a:gd name="T25" fmla="*/ 122237 h 181"/>
                <a:gd name="T26" fmla="*/ 1295400 w 816"/>
                <a:gd name="T27" fmla="*/ 122237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16"/>
                <a:gd name="T43" fmla="*/ 0 h 181"/>
                <a:gd name="T44" fmla="*/ 816 w 816"/>
                <a:gd name="T45" fmla="*/ 181 h 1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16" h="181">
                  <a:moveTo>
                    <a:pt x="0" y="77"/>
                  </a:moveTo>
                  <a:cubicBezTo>
                    <a:pt x="23" y="77"/>
                    <a:pt x="105" y="88"/>
                    <a:pt x="140" y="77"/>
                  </a:cubicBezTo>
                  <a:cubicBezTo>
                    <a:pt x="175" y="66"/>
                    <a:pt x="195" y="0"/>
                    <a:pt x="212" y="12"/>
                  </a:cubicBezTo>
                  <a:cubicBezTo>
                    <a:pt x="229" y="24"/>
                    <a:pt x="226" y="150"/>
                    <a:pt x="241" y="150"/>
                  </a:cubicBezTo>
                  <a:cubicBezTo>
                    <a:pt x="256" y="150"/>
                    <a:pt x="284" y="8"/>
                    <a:pt x="300" y="12"/>
                  </a:cubicBezTo>
                  <a:cubicBezTo>
                    <a:pt x="316" y="16"/>
                    <a:pt x="322" y="170"/>
                    <a:pt x="336" y="173"/>
                  </a:cubicBezTo>
                  <a:cubicBezTo>
                    <a:pt x="350" y="176"/>
                    <a:pt x="368" y="29"/>
                    <a:pt x="384" y="29"/>
                  </a:cubicBezTo>
                  <a:cubicBezTo>
                    <a:pt x="400" y="29"/>
                    <a:pt x="416" y="173"/>
                    <a:pt x="432" y="173"/>
                  </a:cubicBezTo>
                  <a:cubicBezTo>
                    <a:pt x="448" y="173"/>
                    <a:pt x="464" y="29"/>
                    <a:pt x="480" y="29"/>
                  </a:cubicBezTo>
                  <a:cubicBezTo>
                    <a:pt x="496" y="29"/>
                    <a:pt x="512" y="173"/>
                    <a:pt x="528" y="173"/>
                  </a:cubicBezTo>
                  <a:cubicBezTo>
                    <a:pt x="544" y="173"/>
                    <a:pt x="560" y="29"/>
                    <a:pt x="576" y="29"/>
                  </a:cubicBezTo>
                  <a:cubicBezTo>
                    <a:pt x="592" y="29"/>
                    <a:pt x="608" y="165"/>
                    <a:pt x="624" y="173"/>
                  </a:cubicBezTo>
                  <a:cubicBezTo>
                    <a:pt x="640" y="181"/>
                    <a:pt x="640" y="93"/>
                    <a:pt x="672" y="77"/>
                  </a:cubicBezTo>
                  <a:cubicBezTo>
                    <a:pt x="704" y="61"/>
                    <a:pt x="760" y="69"/>
                    <a:pt x="816" y="77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6121337" y="4891804"/>
              <a:ext cx="330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800" b="1" kern="0" dirty="0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g</a:t>
              </a: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3553465" y="5754585"/>
              <a:ext cx="2824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b="1" kern="0" baseline="30000" dirty="0" err="1">
                  <a:solidFill>
                    <a:sysClr val="windowText" lastClr="000000"/>
                  </a:solidFill>
                  <a:latin typeface="Calibri"/>
                </a:rPr>
                <a:t>Z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4837634" y="5266138"/>
              <a:ext cx="5934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 b="1" kern="0" baseline="30000" dirty="0" err="1">
                  <a:solidFill>
                    <a:sysClr val="windowText" lastClr="000000"/>
                  </a:solidFill>
                  <a:latin typeface="Calibri"/>
                </a:rPr>
                <a:t>Z</a:t>
              </a:r>
              <a:r>
                <a:rPr lang="it-IT" sz="2400" b="1" kern="0" baseline="30000" dirty="0">
                  <a:solidFill>
                    <a:sysClr val="windowText" lastClr="000000"/>
                  </a:solidFill>
                  <a:latin typeface="Calibri"/>
                </a:rPr>
                <a:t>’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e 24"/>
            <p:cNvSpPr/>
            <p:nvPr/>
          </p:nvSpPr>
          <p:spPr>
            <a:xfrm>
              <a:off x="3495318" y="5066186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26" name="Ovale 25"/>
            <p:cNvSpPr/>
            <p:nvPr/>
          </p:nvSpPr>
          <p:spPr>
            <a:xfrm>
              <a:off x="3584120" y="4995728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27" name="Ovale 26"/>
            <p:cNvSpPr/>
            <p:nvPr/>
          </p:nvSpPr>
          <p:spPr>
            <a:xfrm>
              <a:off x="3806769" y="5040386"/>
              <a:ext cx="148432" cy="151670"/>
            </a:xfrm>
            <a:prstGeom prst="ellipse">
              <a:avLst/>
            </a:prstGeom>
            <a:solidFill>
              <a:srgbClr val="000000"/>
            </a:soli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28" name="Gruppo 27"/>
            <p:cNvGrpSpPr/>
            <p:nvPr/>
          </p:nvGrpSpPr>
          <p:grpSpPr>
            <a:xfrm>
              <a:off x="3478097" y="5013481"/>
              <a:ext cx="477104" cy="455010"/>
              <a:chOff x="2982504" y="5500702"/>
              <a:chExt cx="803678" cy="714380"/>
            </a:xfrm>
          </p:grpSpPr>
          <p:sp>
            <p:nvSpPr>
              <p:cNvPr id="32" name="Ovale 31"/>
              <p:cNvSpPr/>
              <p:nvPr/>
            </p:nvSpPr>
            <p:spPr>
              <a:xfrm>
                <a:off x="3464711" y="587490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3" name="Ovale 32"/>
              <p:cNvSpPr/>
              <p:nvPr/>
            </p:nvSpPr>
            <p:spPr>
              <a:xfrm>
                <a:off x="3393273" y="5901031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4" name="Ovale 33"/>
              <p:cNvSpPr/>
              <p:nvPr/>
            </p:nvSpPr>
            <p:spPr>
              <a:xfrm>
                <a:off x="3178959" y="5976955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5" name="Ovale 34"/>
              <p:cNvSpPr/>
              <p:nvPr/>
            </p:nvSpPr>
            <p:spPr>
              <a:xfrm>
                <a:off x="3321835" y="5942937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6" name="Ovale 35"/>
              <p:cNvSpPr/>
              <p:nvPr/>
            </p:nvSpPr>
            <p:spPr>
              <a:xfrm>
                <a:off x="3000364" y="567079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7" name="Ovale 36"/>
              <p:cNvSpPr/>
              <p:nvPr/>
            </p:nvSpPr>
            <p:spPr>
              <a:xfrm>
                <a:off x="3286116" y="550070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8" name="Ovale 37"/>
              <p:cNvSpPr/>
              <p:nvPr/>
            </p:nvSpPr>
            <p:spPr>
              <a:xfrm>
                <a:off x="3536149" y="570481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9" name="Ovale 38"/>
              <p:cNvSpPr/>
              <p:nvPr/>
            </p:nvSpPr>
            <p:spPr>
              <a:xfrm>
                <a:off x="3143240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40" name="Ovale 39"/>
              <p:cNvSpPr/>
              <p:nvPr/>
            </p:nvSpPr>
            <p:spPr>
              <a:xfrm>
                <a:off x="3428992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grpSp>
            <p:nvGrpSpPr>
              <p:cNvPr id="41" name="Gruppo 40"/>
              <p:cNvGrpSpPr/>
              <p:nvPr/>
            </p:nvGrpSpPr>
            <p:grpSpPr>
              <a:xfrm>
                <a:off x="3107521" y="5636774"/>
                <a:ext cx="535785" cy="442235"/>
                <a:chOff x="3929058" y="3214686"/>
                <a:chExt cx="1071570" cy="928694"/>
              </a:xfrm>
            </p:grpSpPr>
            <p:sp>
              <p:nvSpPr>
                <p:cNvPr id="44" name="Ovale 43"/>
                <p:cNvSpPr/>
                <p:nvPr/>
              </p:nvSpPr>
              <p:spPr>
                <a:xfrm>
                  <a:off x="4071934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5" name="Ovale 44"/>
                <p:cNvSpPr/>
                <p:nvPr/>
              </p:nvSpPr>
              <p:spPr>
                <a:xfrm>
                  <a:off x="4500562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6" name="Ovale 45"/>
                <p:cNvSpPr/>
                <p:nvPr/>
              </p:nvSpPr>
              <p:spPr>
                <a:xfrm>
                  <a:off x="4286248" y="321468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7" name="Ovale 46"/>
                <p:cNvSpPr/>
                <p:nvPr/>
              </p:nvSpPr>
              <p:spPr>
                <a:xfrm>
                  <a:off x="4286248" y="357187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8" name="Ovale 47"/>
                <p:cNvSpPr/>
                <p:nvPr/>
              </p:nvSpPr>
              <p:spPr>
                <a:xfrm>
                  <a:off x="3929058" y="3643314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</p:grpSp>
          <p:sp>
            <p:nvSpPr>
              <p:cNvPr id="42" name="Ovale 41"/>
              <p:cNvSpPr/>
              <p:nvPr/>
            </p:nvSpPr>
            <p:spPr>
              <a:xfrm>
                <a:off x="3054117" y="5916458"/>
                <a:ext cx="249683" cy="265431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43" name="Ovale 42"/>
              <p:cNvSpPr/>
              <p:nvPr/>
            </p:nvSpPr>
            <p:spPr>
              <a:xfrm>
                <a:off x="2982504" y="5827229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sp>
          <p:nvSpPr>
            <p:cNvPr id="29" name="Ovale 28"/>
            <p:cNvSpPr/>
            <p:nvPr/>
          </p:nvSpPr>
          <p:spPr>
            <a:xfrm>
              <a:off x="3627006" y="5192627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30" name="Ovale 29"/>
            <p:cNvSpPr/>
            <p:nvPr/>
          </p:nvSpPr>
          <p:spPr>
            <a:xfrm>
              <a:off x="6092346" y="4224825"/>
              <a:ext cx="128258" cy="127062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6197841" y="4050527"/>
              <a:ext cx="459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dirty="0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β</a:t>
              </a:r>
              <a:r>
                <a:rPr lang="it-IT" sz="2000" b="1" kern="0" baseline="30000" dirty="0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-</a:t>
              </a:r>
              <a:endParaRPr lang="it-IT" sz="2000" b="1" kern="0" dirty="0">
                <a:solidFill>
                  <a:sysClr val="windowText" lastClr="000000"/>
                </a:solidFill>
                <a:latin typeface="Symbol" charset="2"/>
                <a:cs typeface="Symbol" charset="2"/>
              </a:endParaRPr>
            </a:p>
          </p:txBody>
        </p:sp>
        <p:grpSp>
          <p:nvGrpSpPr>
            <p:cNvPr id="74" name="Gruppo 73"/>
            <p:cNvGrpSpPr/>
            <p:nvPr/>
          </p:nvGrpSpPr>
          <p:grpSpPr>
            <a:xfrm>
              <a:off x="2608294" y="4827004"/>
              <a:ext cx="238478" cy="193931"/>
              <a:chOff x="2016452" y="5310356"/>
              <a:chExt cx="238478" cy="193931"/>
            </a:xfrm>
          </p:grpSpPr>
          <p:sp>
            <p:nvSpPr>
              <p:cNvPr id="66" name="Ovale 65"/>
              <p:cNvSpPr/>
              <p:nvPr/>
            </p:nvSpPr>
            <p:spPr>
              <a:xfrm>
                <a:off x="2016452" y="5352617"/>
                <a:ext cx="148432" cy="1516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67" name="Ovale 66"/>
              <p:cNvSpPr/>
              <p:nvPr/>
            </p:nvSpPr>
            <p:spPr>
              <a:xfrm>
                <a:off x="2106498" y="5310356"/>
                <a:ext cx="148432" cy="151670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sp>
          <p:nvSpPr>
            <p:cNvPr id="68" name="CasellaDiTesto 67"/>
            <p:cNvSpPr txBox="1"/>
            <p:nvPr/>
          </p:nvSpPr>
          <p:spPr>
            <a:xfrm>
              <a:off x="2236692" y="4716575"/>
              <a:ext cx="3972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000" b="1" kern="0" dirty="0">
                  <a:solidFill>
                    <a:sysClr val="windowText" lastClr="000000"/>
                  </a:solidFill>
                  <a:latin typeface="Calibri"/>
                </a:rPr>
                <a:t>d</a:t>
              </a:r>
            </a:p>
          </p:txBody>
        </p:sp>
        <p:grpSp>
          <p:nvGrpSpPr>
            <p:cNvPr id="73" name="Gruppo 72"/>
            <p:cNvGrpSpPr/>
            <p:nvPr/>
          </p:nvGrpSpPr>
          <p:grpSpPr>
            <a:xfrm>
              <a:off x="2534354" y="5595890"/>
              <a:ext cx="327851" cy="238951"/>
              <a:chOff x="1292079" y="5100236"/>
              <a:chExt cx="327851" cy="238951"/>
            </a:xfrm>
          </p:grpSpPr>
          <p:sp>
            <p:nvSpPr>
              <p:cNvPr id="72" name="Ovale 71"/>
              <p:cNvSpPr/>
              <p:nvPr/>
            </p:nvSpPr>
            <p:spPr>
              <a:xfrm rot="16200000" flipV="1">
                <a:off x="1293698" y="5183356"/>
                <a:ext cx="148432" cy="151670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69" name="Ovale 68"/>
              <p:cNvSpPr/>
              <p:nvPr/>
            </p:nvSpPr>
            <p:spPr>
              <a:xfrm>
                <a:off x="1381452" y="5187517"/>
                <a:ext cx="148432" cy="1516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70" name="Ovale 69"/>
              <p:cNvSpPr/>
              <p:nvPr/>
            </p:nvSpPr>
            <p:spPr>
              <a:xfrm>
                <a:off x="1471498" y="5119856"/>
                <a:ext cx="148432" cy="151670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71" name="Ovale 70"/>
              <p:cNvSpPr/>
              <p:nvPr/>
            </p:nvSpPr>
            <p:spPr>
              <a:xfrm rot="16200000" flipV="1">
                <a:off x="1343352" y="5098617"/>
                <a:ext cx="148432" cy="1516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sp>
          <p:nvSpPr>
            <p:cNvPr id="75" name="CasellaDiTesto 74"/>
            <p:cNvSpPr txBox="1"/>
            <p:nvPr/>
          </p:nvSpPr>
          <p:spPr>
            <a:xfrm>
              <a:off x="2219425" y="5487564"/>
              <a:ext cx="3972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000" b="1" kern="0" dirty="0">
                  <a:solidFill>
                    <a:sysClr val="windowText" lastClr="000000"/>
                  </a:solidFill>
                  <a:latin typeface="Calibri"/>
                </a:rPr>
                <a:t>α</a:t>
              </a:r>
            </a:p>
          </p:txBody>
        </p:sp>
        <p:sp>
          <p:nvSpPr>
            <p:cNvPr id="10" name="Ovale 9"/>
            <p:cNvSpPr/>
            <p:nvPr/>
          </p:nvSpPr>
          <p:spPr>
            <a:xfrm rot="542063">
              <a:off x="4671804" y="6031056"/>
              <a:ext cx="148432" cy="151670"/>
            </a:xfrm>
            <a:prstGeom prst="ellipse">
              <a:avLst/>
            </a:prstGeom>
            <a:gradFill flip="none" rotWithShape="1">
              <a:gsLst>
                <a:gs pos="51000">
                  <a:srgbClr val="00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cxnSp>
          <p:nvCxnSpPr>
            <p:cNvPr id="20" name="Connettore 2 19"/>
            <p:cNvCxnSpPr>
              <a:endCxn id="10" idx="1"/>
            </p:cNvCxnSpPr>
            <p:nvPr/>
          </p:nvCxnSpPr>
          <p:spPr>
            <a:xfrm rot="542063">
              <a:off x="3923903" y="5411304"/>
              <a:ext cx="828828" cy="572867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7" name="Ovale 76"/>
            <p:cNvSpPr/>
            <p:nvPr/>
          </p:nvSpPr>
          <p:spPr>
            <a:xfrm rot="542063">
              <a:off x="4935602" y="5878429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78" name="CasellaDiTesto 77"/>
            <p:cNvSpPr txBox="1"/>
            <p:nvPr/>
          </p:nvSpPr>
          <p:spPr>
            <a:xfrm>
              <a:off x="5041608" y="5832688"/>
              <a:ext cx="352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dirty="0" err="1">
                  <a:solidFill>
                    <a:sysClr val="windowText" lastClr="000000"/>
                  </a:solidFill>
                  <a:latin typeface="Calibri"/>
                </a:rPr>
                <a:t>p</a:t>
              </a:r>
              <a:endParaRPr lang="it-IT" sz="2400" b="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79" name="Connettore 2 78"/>
            <p:cNvCxnSpPr>
              <a:endCxn id="77" idx="2"/>
            </p:cNvCxnSpPr>
            <p:nvPr/>
          </p:nvCxnSpPr>
          <p:spPr>
            <a:xfrm rot="542063">
              <a:off x="3930426" y="5430262"/>
              <a:ext cx="1046574" cy="432862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7" name="Ovale 96"/>
            <p:cNvSpPr/>
            <p:nvPr/>
          </p:nvSpPr>
          <p:spPr>
            <a:xfrm rot="542063">
              <a:off x="6452104" y="4583029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cxnSp>
          <p:nvCxnSpPr>
            <p:cNvPr id="98" name="Connettore 2 97"/>
            <p:cNvCxnSpPr>
              <a:stCxn id="55" idx="6"/>
            </p:cNvCxnSpPr>
            <p:nvPr/>
          </p:nvCxnSpPr>
          <p:spPr>
            <a:xfrm flipV="1">
              <a:off x="5350363" y="4630105"/>
              <a:ext cx="1090753" cy="71921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1" name="CasellaDiTesto 100"/>
            <p:cNvSpPr txBox="1"/>
            <p:nvPr/>
          </p:nvSpPr>
          <p:spPr>
            <a:xfrm>
              <a:off x="6551795" y="4371459"/>
              <a:ext cx="486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kern="0" dirty="0">
                  <a:solidFill>
                    <a:sysClr val="windowText" lastClr="000000"/>
                  </a:solidFill>
                  <a:latin typeface="Calibri"/>
                </a:rPr>
                <a:t>β</a:t>
              </a:r>
              <a:r>
                <a:rPr lang="it-IT" sz="2400" kern="0" baseline="30000" dirty="0">
                  <a:solidFill>
                    <a:sysClr val="windowText" lastClr="000000"/>
                  </a:solidFill>
                  <a:latin typeface="Calibri"/>
                </a:rPr>
                <a:t>+</a:t>
              </a:r>
              <a:endParaRPr lang="it-IT" sz="24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E476AFC4-95CF-6F47-8904-29F630105EA3}"/>
              </a:ext>
            </a:extLst>
          </p:cNvPr>
          <p:cNvSpPr txBox="1"/>
          <p:nvPr/>
        </p:nvSpPr>
        <p:spPr>
          <a:xfrm>
            <a:off x="2727572" y="335864"/>
            <a:ext cx="6926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Acceleratori</a:t>
            </a:r>
            <a:r>
              <a:rPr lang="en-US" sz="3600" b="1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 di </a:t>
            </a:r>
            <a:r>
              <a:rPr lang="en-US" sz="3600" b="1" dirty="0" err="1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Particelle</a:t>
            </a:r>
            <a:endParaRPr lang="en-US" sz="3600" b="1" dirty="0">
              <a:solidFill>
                <a:srgbClr val="A00000"/>
              </a:solidFill>
              <a:latin typeface="Arial Black" panose="020B0604020202020204" pitchFamily="34" charset="0"/>
              <a:ea typeface="Tahoma" panose="020B060403050404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(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Ciclotroni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631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ergamena_Consigl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3" y="777194"/>
            <a:ext cx="6072886" cy="5537200"/>
          </a:xfrm>
          <a:prstGeom prst="rect">
            <a:avLst/>
          </a:prstGeom>
          <a:effectLst>
            <a:glow rad="1320800">
              <a:schemeClr val="accent6">
                <a:satMod val="175000"/>
                <a:alpha val="18000"/>
              </a:schemeClr>
            </a:glow>
            <a:softEdge rad="38100"/>
          </a:effectLst>
        </p:spPr>
      </p:pic>
      <p:sp>
        <p:nvSpPr>
          <p:cNvPr id="4" name="Rettangolo 3"/>
          <p:cNvSpPr/>
          <p:nvPr/>
        </p:nvSpPr>
        <p:spPr>
          <a:xfrm>
            <a:off x="4553687" y="2225686"/>
            <a:ext cx="3232973" cy="2646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000" b="1">
                <a:solidFill>
                  <a:prstClr val="black">
                    <a:lumMod val="75000"/>
                    <a:lumOff val="25000"/>
                  </a:prstClr>
                </a:solidFill>
                <a:latin typeface="Monotype Corsiva"/>
                <a:cs typeface="Monotype Corsiva"/>
              </a:rPr>
              <a:t>All science is either physics or stamp collecting</a:t>
            </a:r>
          </a:p>
          <a:p>
            <a:pPr defTabSz="457200"/>
            <a:endParaRPr lang="en-US">
              <a:solidFill>
                <a:prstClr val="black"/>
              </a:solidFill>
              <a:latin typeface="Apple Chancery"/>
              <a:cs typeface="Apple Chancery"/>
            </a:endParaRPr>
          </a:p>
          <a:p>
            <a:pPr defTabSz="457200"/>
            <a:r>
              <a:rPr lang="en-US" sz="2800">
                <a:solidFill>
                  <a:prstClr val="black"/>
                </a:solidFill>
                <a:latin typeface="Monotype Corsiva"/>
                <a:cs typeface="Monotype Corsiva"/>
              </a:rPr>
              <a:t>Ernest Rutherford  </a:t>
            </a:r>
          </a:p>
        </p:txBody>
      </p:sp>
    </p:spTree>
    <p:extLst>
      <p:ext uri="{BB962C8B-B14F-4D97-AF65-F5344CB8AC3E}">
        <p14:creationId xmlns:p14="http://schemas.microsoft.com/office/powerpoint/2010/main" val="1850191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409" y="1918532"/>
            <a:ext cx="3427422" cy="285102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4886078" y="5512513"/>
            <a:ext cx="2563522" cy="596889"/>
            <a:chOff x="3509438" y="5090342"/>
            <a:chExt cx="2563522" cy="596889"/>
          </a:xfrm>
        </p:grpSpPr>
        <p:sp>
          <p:nvSpPr>
            <p:cNvPr id="4" name="CasellaDiTesto 3"/>
            <p:cNvSpPr txBox="1"/>
            <p:nvPr/>
          </p:nvSpPr>
          <p:spPr>
            <a:xfrm>
              <a:off x="3509438" y="5164011"/>
              <a:ext cx="25635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2800" dirty="0" err="1">
                  <a:solidFill>
                    <a:prstClr val="black"/>
                  </a:solidFill>
                  <a:latin typeface="Calibri"/>
                </a:rPr>
                <a:t>F</a:t>
              </a:r>
              <a:r>
                <a:rPr lang="it-IT" sz="2800" dirty="0">
                  <a:solidFill>
                    <a:prstClr val="black"/>
                  </a:solidFill>
                  <a:latin typeface="Calibri"/>
                </a:rPr>
                <a:t> = </a:t>
              </a:r>
              <a:r>
                <a:rPr lang="it-IT" sz="2800" dirty="0" err="1">
                  <a:solidFill>
                    <a:prstClr val="black"/>
                  </a:solidFill>
                  <a:latin typeface="Calibri"/>
                </a:rPr>
                <a:t>q</a:t>
              </a:r>
              <a:r>
                <a:rPr lang="it-IT" sz="2800" dirty="0">
                  <a:solidFill>
                    <a:prstClr val="black"/>
                  </a:solidFill>
                  <a:latin typeface="Calibri"/>
                </a:rPr>
                <a:t>(E + v × B)   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3509438" y="5107102"/>
              <a:ext cx="348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1200" dirty="0">
                  <a:solidFill>
                    <a:prstClr val="black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4299716" y="5105577"/>
              <a:ext cx="348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1200" dirty="0">
                  <a:solidFill>
                    <a:prstClr val="black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4827266" y="5120812"/>
              <a:ext cx="348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1200" dirty="0">
                  <a:solidFill>
                    <a:prstClr val="black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5325607" y="5090342"/>
              <a:ext cx="348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1200" dirty="0">
                  <a:solidFill>
                    <a:prstClr val="black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1976503" y="1791531"/>
            <a:ext cx="5001906" cy="3264767"/>
            <a:chOff x="1502095" y="1527981"/>
            <a:chExt cx="5965933" cy="3974803"/>
          </a:xfrm>
        </p:grpSpPr>
        <p:pic>
          <p:nvPicPr>
            <p:cNvPr id="12" name="Immagine 11" descr="3368-050-1EEDBBAC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2095" y="1527981"/>
              <a:ext cx="5965933" cy="3974803"/>
            </a:xfrm>
            <a:prstGeom prst="rect">
              <a:avLst/>
            </a:prstGeom>
          </p:spPr>
        </p:pic>
        <p:sp>
          <p:nvSpPr>
            <p:cNvPr id="13" name="Rettangolo 12"/>
            <p:cNvSpPr/>
            <p:nvPr/>
          </p:nvSpPr>
          <p:spPr>
            <a:xfrm>
              <a:off x="5830858" y="5352585"/>
              <a:ext cx="1637170" cy="1501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CasellaDiTesto 13"/>
          <p:cNvSpPr txBox="1"/>
          <p:nvPr/>
        </p:nvSpPr>
        <p:spPr>
          <a:xfrm>
            <a:off x="4822378" y="557767"/>
            <a:ext cx="24827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3200" b="1" dirty="0" err="1">
                <a:solidFill>
                  <a:srgbClr val="002060"/>
                </a:solidFill>
                <a:latin typeface="Calibri"/>
              </a:rPr>
              <a:t>Lorentz</a:t>
            </a:r>
            <a:r>
              <a:rPr lang="it-IT" sz="3200" b="1" dirty="0">
                <a:solidFill>
                  <a:srgbClr val="002060"/>
                </a:solidFill>
                <a:latin typeface="Calibri"/>
              </a:rPr>
              <a:t> Force</a:t>
            </a:r>
          </a:p>
        </p:txBody>
      </p:sp>
    </p:spTree>
    <p:extLst>
      <p:ext uri="{BB962C8B-B14F-4D97-AF65-F5344CB8AC3E}">
        <p14:creationId xmlns:p14="http://schemas.microsoft.com/office/powerpoint/2010/main" val="37755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D57A627-1697-1A45-AC55-F9A1A8E81A70}"/>
              </a:ext>
            </a:extLst>
          </p:cNvPr>
          <p:cNvSpPr/>
          <p:nvPr/>
        </p:nvSpPr>
        <p:spPr>
          <a:xfrm>
            <a:off x="682368" y="433011"/>
            <a:ext cx="10822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Il Nuovo Ciclotrone da 70-MeV a LNL-INFN</a:t>
            </a:r>
            <a:endParaRPr lang="it-IT" sz="3600" dirty="0"/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9C95DFBA-9B2D-CC4C-9332-42ABA702C99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1"/>
          <a:stretch/>
        </p:blipFill>
        <p:spPr>
          <a:xfrm>
            <a:off x="1331877" y="1263792"/>
            <a:ext cx="9660605" cy="4526503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9A76F2EB-10A4-6647-93BC-CA8C5C2D744C}"/>
              </a:ext>
            </a:extLst>
          </p:cNvPr>
          <p:cNvGrpSpPr/>
          <p:nvPr/>
        </p:nvGrpSpPr>
        <p:grpSpPr>
          <a:xfrm>
            <a:off x="377133" y="5920482"/>
            <a:ext cx="914493" cy="623882"/>
            <a:chOff x="-2340769" y="181222"/>
            <a:chExt cx="1830218" cy="1199487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9B3004DF-D4E8-AF47-BCC9-2BE9E62DDB67}"/>
                </a:ext>
              </a:extLst>
            </p:cNvPr>
            <p:cNvSpPr/>
            <p:nvPr/>
          </p:nvSpPr>
          <p:spPr>
            <a:xfrm>
              <a:off x="-2340769" y="1133404"/>
              <a:ext cx="1830217" cy="21602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76C2A9CC-A2C1-0941-B1E1-2F4748C0F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340768" y="181222"/>
              <a:ext cx="1830217" cy="1199487"/>
            </a:xfrm>
            <a:prstGeom prst="rect">
              <a:avLst/>
            </a:prstGeom>
          </p:spPr>
        </p:pic>
      </p:grpSp>
      <p:pic>
        <p:nvPicPr>
          <p:cNvPr id="15" name="Immagine 3">
            <a:extLst>
              <a:ext uri="{FF2B5EF4-FFF2-40B4-BE49-F238E27FC236}">
                <a16:creationId xmlns:a16="http://schemas.microsoft.com/office/drawing/2014/main" id="{FC3684C1-69C2-8942-95E3-D39FF68DDE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052" y="6009314"/>
            <a:ext cx="898763" cy="7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59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921561" y="855990"/>
            <a:ext cx="8483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0" dirty="0">
                <a:ln>
                  <a:prstDash val="solid"/>
                </a:ln>
                <a:solidFill>
                  <a:srgbClr val="990B18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THE SPES AND LARAMED LABORATORIES</a:t>
            </a:r>
            <a:endParaRPr lang="it-IT" sz="2800" dirty="0">
              <a:solidFill>
                <a:srgbClr val="990B18"/>
              </a:solidFill>
              <a:latin typeface="Arial Black"/>
              <a:cs typeface="Arial Black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176188"/>
            <a:ext cx="8075848" cy="341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15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10243" r="3430" b="21166"/>
          <a:stretch/>
        </p:blipFill>
        <p:spPr bwMode="auto">
          <a:xfrm>
            <a:off x="3481231" y="959510"/>
            <a:ext cx="5114076" cy="5678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322577" y="1399742"/>
            <a:ext cx="1517432" cy="721515"/>
          </a:xfrm>
          <a:prstGeom prst="rect">
            <a:avLst/>
          </a:prstGeom>
          <a:solidFill>
            <a:srgbClr val="FF0000">
              <a:alpha val="3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462068" y="2431400"/>
            <a:ext cx="459176" cy="440232"/>
          </a:xfrm>
          <a:prstGeom prst="rect">
            <a:avLst/>
          </a:prstGeom>
          <a:solidFill>
            <a:srgbClr val="FF0000">
              <a:alpha val="3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235589" y="1399742"/>
            <a:ext cx="1517432" cy="721515"/>
          </a:xfrm>
          <a:prstGeom prst="rect">
            <a:avLst/>
          </a:prstGeom>
          <a:solidFill>
            <a:schemeClr val="accent3">
              <a:lumMod val="60000"/>
              <a:lumOff val="40000"/>
              <a:alpha val="3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riangolo rettangolo 2"/>
          <p:cNvSpPr/>
          <p:nvPr/>
        </p:nvSpPr>
        <p:spPr>
          <a:xfrm rot="10390069" flipH="1">
            <a:off x="6877989" y="2728818"/>
            <a:ext cx="418507" cy="357777"/>
          </a:xfrm>
          <a:prstGeom prst="rtTriangle">
            <a:avLst/>
          </a:prstGeom>
          <a:solidFill>
            <a:srgbClr val="C3D69B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750293" y="2470202"/>
            <a:ext cx="228714" cy="568308"/>
          </a:xfrm>
          <a:prstGeom prst="rect">
            <a:avLst/>
          </a:prstGeom>
          <a:solidFill>
            <a:srgbClr val="C3D69B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979007" y="2460634"/>
            <a:ext cx="228714" cy="333405"/>
          </a:xfrm>
          <a:prstGeom prst="rect">
            <a:avLst/>
          </a:prstGeom>
          <a:solidFill>
            <a:srgbClr val="C3D69B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581274" y="497845"/>
            <a:ext cx="3055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>
                <a:ln>
                  <a:prstDash val="solid"/>
                </a:ln>
                <a:solidFill>
                  <a:srgbClr val="990B18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RI-LAB &amp; RI-FAC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36548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"/>
          <p:cNvSpPr>
            <a:spLocks noChangeArrowheads="1"/>
          </p:cNvSpPr>
          <p:nvPr/>
        </p:nvSpPr>
        <p:spPr bwMode="auto">
          <a:xfrm>
            <a:off x="2281326" y="1000109"/>
            <a:ext cx="78277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B40D1C"/>
                </a:solidFill>
                <a:latin typeface="Georgia" pitchFamily="18" charset="0"/>
              </a:rPr>
              <a:t>Single </a:t>
            </a:r>
            <a:r>
              <a:rPr lang="it-IT" sz="2800" dirty="0" err="1">
                <a:solidFill>
                  <a:srgbClr val="B40D1C"/>
                </a:solidFill>
                <a:latin typeface="Georgia" pitchFamily="18" charset="0"/>
              </a:rPr>
              <a:t>Photon</a:t>
            </a:r>
            <a:r>
              <a:rPr lang="it-IT" sz="2800" dirty="0">
                <a:solidFill>
                  <a:srgbClr val="B40D1C"/>
                </a:solidFill>
                <a:latin typeface="Georgia" pitchFamily="18" charset="0"/>
              </a:rPr>
              <a:t> </a:t>
            </a:r>
            <a:r>
              <a:rPr lang="it-IT" sz="2800" dirty="0" err="1">
                <a:solidFill>
                  <a:srgbClr val="B40D1C"/>
                </a:solidFill>
                <a:latin typeface="Georgia" pitchFamily="18" charset="0"/>
              </a:rPr>
              <a:t>Emission</a:t>
            </a:r>
            <a:r>
              <a:rPr lang="it-IT" sz="2800" dirty="0">
                <a:solidFill>
                  <a:srgbClr val="B40D1C"/>
                </a:solidFill>
                <a:latin typeface="Georgia" pitchFamily="18" charset="0"/>
              </a:rPr>
              <a:t> </a:t>
            </a:r>
            <a:r>
              <a:rPr lang="it-IT" sz="2800" dirty="0" err="1">
                <a:solidFill>
                  <a:srgbClr val="B40D1C"/>
                </a:solidFill>
                <a:latin typeface="Georgia" pitchFamily="18" charset="0"/>
              </a:rPr>
              <a:t>Computed</a:t>
            </a:r>
            <a:r>
              <a:rPr lang="it-IT" sz="2800" dirty="0">
                <a:solidFill>
                  <a:srgbClr val="B40D1C"/>
                </a:solidFill>
                <a:latin typeface="Georgia" pitchFamily="18" charset="0"/>
              </a:rPr>
              <a:t> </a:t>
            </a:r>
            <a:r>
              <a:rPr lang="it-IT" sz="2800" dirty="0" err="1">
                <a:solidFill>
                  <a:srgbClr val="B40D1C"/>
                </a:solidFill>
                <a:latin typeface="Georgia" pitchFamily="18" charset="0"/>
              </a:rPr>
              <a:t>Tomography</a:t>
            </a:r>
            <a:endParaRPr lang="it-IT" sz="2800" dirty="0">
              <a:solidFill>
                <a:srgbClr val="B40D1C"/>
              </a:solidFill>
              <a:latin typeface="Georgia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B40D1C"/>
                </a:solidFill>
                <a:latin typeface="Georgia" pitchFamily="18" charset="0"/>
              </a:rPr>
              <a:t>(SPECT)</a:t>
            </a:r>
            <a:endParaRPr lang="en-US" sz="2800" dirty="0">
              <a:solidFill>
                <a:srgbClr val="B40D1C"/>
              </a:solidFill>
              <a:latin typeface="Georgia" pitchFamily="18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217267" y="3019754"/>
            <a:ext cx="5820116" cy="2163715"/>
            <a:chOff x="1324571" y="2411395"/>
            <a:chExt cx="5820116" cy="2163715"/>
          </a:xfrm>
        </p:grpSpPr>
        <p:grpSp>
          <p:nvGrpSpPr>
            <p:cNvPr id="52" name="Group 6"/>
            <p:cNvGrpSpPr>
              <a:grpSpLocks/>
            </p:cNvGrpSpPr>
            <p:nvPr/>
          </p:nvGrpSpPr>
          <p:grpSpPr bwMode="auto">
            <a:xfrm rot="16200000" flipH="1">
              <a:off x="4074541" y="1947290"/>
              <a:ext cx="360503" cy="3047417"/>
              <a:chOff x="2836" y="2040"/>
              <a:chExt cx="40" cy="1280"/>
            </a:xfrm>
          </p:grpSpPr>
          <p:sp>
            <p:nvSpPr>
              <p:cNvPr id="53" name="Freeform 7"/>
              <p:cNvSpPr>
                <a:spLocks/>
              </p:cNvSpPr>
              <p:nvPr/>
            </p:nvSpPr>
            <p:spPr bwMode="auto">
              <a:xfrm>
                <a:off x="2836" y="2040"/>
                <a:ext cx="40" cy="320"/>
              </a:xfrm>
              <a:custGeom>
                <a:avLst/>
                <a:gdLst/>
                <a:ahLst/>
                <a:cxnLst>
                  <a:cxn ang="0">
                    <a:pos x="6" y="5"/>
                  </a:cxn>
                  <a:cxn ang="0">
                    <a:pos x="0" y="10"/>
                  </a:cxn>
                  <a:cxn ang="0">
                    <a:pos x="2" y="15"/>
                  </a:cxn>
                  <a:cxn ang="0">
                    <a:pos x="13" y="20"/>
                  </a:cxn>
                  <a:cxn ang="0">
                    <a:pos x="28" y="27"/>
                  </a:cxn>
                  <a:cxn ang="0">
                    <a:pos x="34" y="32"/>
                  </a:cxn>
                  <a:cxn ang="0">
                    <a:pos x="32" y="37"/>
                  </a:cxn>
                  <a:cxn ang="0">
                    <a:pos x="21" y="43"/>
                  </a:cxn>
                  <a:cxn ang="0">
                    <a:pos x="6" y="49"/>
                  </a:cxn>
                  <a:cxn ang="0">
                    <a:pos x="0" y="54"/>
                  </a:cxn>
                  <a:cxn ang="0">
                    <a:pos x="2" y="59"/>
                  </a:cxn>
                  <a:cxn ang="0">
                    <a:pos x="13" y="65"/>
                  </a:cxn>
                  <a:cxn ang="0">
                    <a:pos x="28" y="72"/>
                  </a:cxn>
                  <a:cxn ang="0">
                    <a:pos x="34" y="77"/>
                  </a:cxn>
                  <a:cxn ang="0">
                    <a:pos x="32" y="81"/>
                  </a:cxn>
                  <a:cxn ang="0">
                    <a:pos x="21" y="87"/>
                  </a:cxn>
                  <a:cxn ang="0">
                    <a:pos x="6" y="94"/>
                  </a:cxn>
                  <a:cxn ang="0">
                    <a:pos x="0" y="99"/>
                  </a:cxn>
                  <a:cxn ang="0">
                    <a:pos x="2" y="104"/>
                  </a:cxn>
                  <a:cxn ang="0">
                    <a:pos x="13" y="109"/>
                  </a:cxn>
                  <a:cxn ang="0">
                    <a:pos x="28" y="116"/>
                  </a:cxn>
                  <a:cxn ang="0">
                    <a:pos x="34" y="121"/>
                  </a:cxn>
                  <a:cxn ang="0">
                    <a:pos x="32" y="126"/>
                  </a:cxn>
                  <a:cxn ang="0">
                    <a:pos x="21" y="132"/>
                  </a:cxn>
                  <a:cxn ang="0">
                    <a:pos x="6" y="138"/>
                  </a:cxn>
                  <a:cxn ang="0">
                    <a:pos x="0" y="143"/>
                  </a:cxn>
                  <a:cxn ang="0">
                    <a:pos x="2" y="148"/>
                  </a:cxn>
                  <a:cxn ang="0">
                    <a:pos x="13" y="154"/>
                  </a:cxn>
                  <a:cxn ang="0">
                    <a:pos x="28" y="160"/>
                  </a:cxn>
                  <a:cxn ang="0">
                    <a:pos x="34" y="166"/>
                  </a:cxn>
                  <a:cxn ang="0">
                    <a:pos x="32" y="170"/>
                  </a:cxn>
                  <a:cxn ang="0">
                    <a:pos x="21" y="176"/>
                  </a:cxn>
                  <a:cxn ang="0">
                    <a:pos x="6" y="183"/>
                  </a:cxn>
                  <a:cxn ang="0">
                    <a:pos x="0" y="188"/>
                  </a:cxn>
                  <a:cxn ang="0">
                    <a:pos x="2" y="192"/>
                  </a:cxn>
                  <a:cxn ang="0">
                    <a:pos x="13" y="198"/>
                  </a:cxn>
                  <a:cxn ang="0">
                    <a:pos x="28" y="205"/>
                  </a:cxn>
                  <a:cxn ang="0">
                    <a:pos x="34" y="210"/>
                  </a:cxn>
                  <a:cxn ang="0">
                    <a:pos x="32" y="215"/>
                  </a:cxn>
                  <a:cxn ang="0">
                    <a:pos x="21" y="220"/>
                  </a:cxn>
                  <a:cxn ang="0">
                    <a:pos x="6" y="227"/>
                  </a:cxn>
                  <a:cxn ang="0">
                    <a:pos x="0" y="232"/>
                  </a:cxn>
                  <a:cxn ang="0">
                    <a:pos x="2" y="237"/>
                  </a:cxn>
                  <a:cxn ang="0">
                    <a:pos x="13" y="243"/>
                  </a:cxn>
                  <a:cxn ang="0">
                    <a:pos x="28" y="249"/>
                  </a:cxn>
                  <a:cxn ang="0">
                    <a:pos x="34" y="254"/>
                  </a:cxn>
                  <a:cxn ang="0">
                    <a:pos x="32" y="259"/>
                  </a:cxn>
                  <a:cxn ang="0">
                    <a:pos x="21" y="265"/>
                  </a:cxn>
                </a:cxnLst>
                <a:rect l="0" t="0" r="r" b="b"/>
                <a:pathLst>
                  <a:path w="34" h="267">
                    <a:moveTo>
                      <a:pt x="17" y="0"/>
                    </a:moveTo>
                    <a:lnTo>
                      <a:pt x="13" y="2"/>
                    </a:lnTo>
                    <a:lnTo>
                      <a:pt x="9" y="3"/>
                    </a:lnTo>
                    <a:lnTo>
                      <a:pt x="6" y="5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1" y="13"/>
                    </a:lnTo>
                    <a:lnTo>
                      <a:pt x="2" y="15"/>
                    </a:lnTo>
                    <a:lnTo>
                      <a:pt x="4" y="16"/>
                    </a:lnTo>
                    <a:lnTo>
                      <a:pt x="6" y="17"/>
                    </a:lnTo>
                    <a:lnTo>
                      <a:pt x="9" y="19"/>
                    </a:lnTo>
                    <a:lnTo>
                      <a:pt x="13" y="20"/>
                    </a:lnTo>
                    <a:lnTo>
                      <a:pt x="17" y="22"/>
                    </a:lnTo>
                    <a:lnTo>
                      <a:pt x="21" y="24"/>
                    </a:lnTo>
                    <a:lnTo>
                      <a:pt x="25" y="26"/>
                    </a:lnTo>
                    <a:lnTo>
                      <a:pt x="28" y="27"/>
                    </a:lnTo>
                    <a:lnTo>
                      <a:pt x="30" y="29"/>
                    </a:lnTo>
                    <a:lnTo>
                      <a:pt x="32" y="30"/>
                    </a:lnTo>
                    <a:lnTo>
                      <a:pt x="33" y="31"/>
                    </a:lnTo>
                    <a:lnTo>
                      <a:pt x="34" y="32"/>
                    </a:lnTo>
                    <a:lnTo>
                      <a:pt x="34" y="33"/>
                    </a:lnTo>
                    <a:lnTo>
                      <a:pt x="34" y="34"/>
                    </a:lnTo>
                    <a:lnTo>
                      <a:pt x="33" y="36"/>
                    </a:lnTo>
                    <a:lnTo>
                      <a:pt x="32" y="37"/>
                    </a:lnTo>
                    <a:lnTo>
                      <a:pt x="30" y="38"/>
                    </a:lnTo>
                    <a:lnTo>
                      <a:pt x="28" y="40"/>
                    </a:lnTo>
                    <a:lnTo>
                      <a:pt x="25" y="41"/>
                    </a:lnTo>
                    <a:lnTo>
                      <a:pt x="21" y="43"/>
                    </a:lnTo>
                    <a:lnTo>
                      <a:pt x="17" y="44"/>
                    </a:lnTo>
                    <a:lnTo>
                      <a:pt x="13" y="46"/>
                    </a:lnTo>
                    <a:lnTo>
                      <a:pt x="9" y="48"/>
                    </a:lnTo>
                    <a:lnTo>
                      <a:pt x="6" y="49"/>
                    </a:lnTo>
                    <a:lnTo>
                      <a:pt x="4" y="51"/>
                    </a:lnTo>
                    <a:lnTo>
                      <a:pt x="2" y="52"/>
                    </a:lnTo>
                    <a:lnTo>
                      <a:pt x="1" y="53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1" y="58"/>
                    </a:lnTo>
                    <a:lnTo>
                      <a:pt x="2" y="59"/>
                    </a:lnTo>
                    <a:lnTo>
                      <a:pt x="4" y="60"/>
                    </a:lnTo>
                    <a:lnTo>
                      <a:pt x="6" y="62"/>
                    </a:lnTo>
                    <a:lnTo>
                      <a:pt x="9" y="63"/>
                    </a:lnTo>
                    <a:lnTo>
                      <a:pt x="13" y="65"/>
                    </a:lnTo>
                    <a:lnTo>
                      <a:pt x="17" y="67"/>
                    </a:lnTo>
                    <a:lnTo>
                      <a:pt x="21" y="68"/>
                    </a:lnTo>
                    <a:lnTo>
                      <a:pt x="25" y="70"/>
                    </a:lnTo>
                    <a:lnTo>
                      <a:pt x="28" y="72"/>
                    </a:lnTo>
                    <a:lnTo>
                      <a:pt x="30" y="73"/>
                    </a:lnTo>
                    <a:lnTo>
                      <a:pt x="32" y="74"/>
                    </a:lnTo>
                    <a:lnTo>
                      <a:pt x="33" y="75"/>
                    </a:lnTo>
                    <a:lnTo>
                      <a:pt x="34" y="77"/>
                    </a:lnTo>
                    <a:lnTo>
                      <a:pt x="34" y="78"/>
                    </a:lnTo>
                    <a:lnTo>
                      <a:pt x="34" y="79"/>
                    </a:lnTo>
                    <a:lnTo>
                      <a:pt x="33" y="80"/>
                    </a:lnTo>
                    <a:lnTo>
                      <a:pt x="32" y="81"/>
                    </a:lnTo>
                    <a:lnTo>
                      <a:pt x="30" y="83"/>
                    </a:lnTo>
                    <a:lnTo>
                      <a:pt x="28" y="84"/>
                    </a:lnTo>
                    <a:lnTo>
                      <a:pt x="25" y="85"/>
                    </a:lnTo>
                    <a:lnTo>
                      <a:pt x="21" y="87"/>
                    </a:lnTo>
                    <a:lnTo>
                      <a:pt x="17" y="89"/>
                    </a:lnTo>
                    <a:lnTo>
                      <a:pt x="13" y="91"/>
                    </a:lnTo>
                    <a:lnTo>
                      <a:pt x="9" y="92"/>
                    </a:lnTo>
                    <a:lnTo>
                      <a:pt x="6" y="94"/>
                    </a:lnTo>
                    <a:lnTo>
                      <a:pt x="4" y="95"/>
                    </a:lnTo>
                    <a:lnTo>
                      <a:pt x="2" y="96"/>
                    </a:lnTo>
                    <a:lnTo>
                      <a:pt x="1" y="98"/>
                    </a:lnTo>
                    <a:lnTo>
                      <a:pt x="0" y="99"/>
                    </a:lnTo>
                    <a:lnTo>
                      <a:pt x="0" y="100"/>
                    </a:lnTo>
                    <a:lnTo>
                      <a:pt x="0" y="101"/>
                    </a:lnTo>
                    <a:lnTo>
                      <a:pt x="1" y="102"/>
                    </a:lnTo>
                    <a:lnTo>
                      <a:pt x="2" y="104"/>
                    </a:lnTo>
                    <a:lnTo>
                      <a:pt x="4" y="105"/>
                    </a:lnTo>
                    <a:lnTo>
                      <a:pt x="6" y="106"/>
                    </a:lnTo>
                    <a:lnTo>
                      <a:pt x="9" y="108"/>
                    </a:lnTo>
                    <a:lnTo>
                      <a:pt x="13" y="109"/>
                    </a:lnTo>
                    <a:lnTo>
                      <a:pt x="17" y="111"/>
                    </a:lnTo>
                    <a:lnTo>
                      <a:pt x="21" y="113"/>
                    </a:lnTo>
                    <a:lnTo>
                      <a:pt x="25" y="115"/>
                    </a:lnTo>
                    <a:lnTo>
                      <a:pt x="28" y="116"/>
                    </a:lnTo>
                    <a:lnTo>
                      <a:pt x="30" y="117"/>
                    </a:lnTo>
                    <a:lnTo>
                      <a:pt x="32" y="119"/>
                    </a:lnTo>
                    <a:lnTo>
                      <a:pt x="33" y="120"/>
                    </a:lnTo>
                    <a:lnTo>
                      <a:pt x="34" y="121"/>
                    </a:lnTo>
                    <a:lnTo>
                      <a:pt x="34" y="122"/>
                    </a:lnTo>
                    <a:lnTo>
                      <a:pt x="34" y="123"/>
                    </a:lnTo>
                    <a:lnTo>
                      <a:pt x="33" y="125"/>
                    </a:lnTo>
                    <a:lnTo>
                      <a:pt x="32" y="126"/>
                    </a:lnTo>
                    <a:lnTo>
                      <a:pt x="30" y="127"/>
                    </a:lnTo>
                    <a:lnTo>
                      <a:pt x="28" y="128"/>
                    </a:lnTo>
                    <a:lnTo>
                      <a:pt x="25" y="130"/>
                    </a:lnTo>
                    <a:lnTo>
                      <a:pt x="21" y="132"/>
                    </a:lnTo>
                    <a:lnTo>
                      <a:pt x="17" y="133"/>
                    </a:lnTo>
                    <a:lnTo>
                      <a:pt x="13" y="135"/>
                    </a:lnTo>
                    <a:lnTo>
                      <a:pt x="9" y="137"/>
                    </a:lnTo>
                    <a:lnTo>
                      <a:pt x="6" y="138"/>
                    </a:lnTo>
                    <a:lnTo>
                      <a:pt x="4" y="140"/>
                    </a:lnTo>
                    <a:lnTo>
                      <a:pt x="2" y="141"/>
                    </a:lnTo>
                    <a:lnTo>
                      <a:pt x="1" y="142"/>
                    </a:lnTo>
                    <a:lnTo>
                      <a:pt x="0" y="143"/>
                    </a:lnTo>
                    <a:lnTo>
                      <a:pt x="0" y="144"/>
                    </a:lnTo>
                    <a:lnTo>
                      <a:pt x="0" y="146"/>
                    </a:lnTo>
                    <a:lnTo>
                      <a:pt x="1" y="147"/>
                    </a:lnTo>
                    <a:lnTo>
                      <a:pt x="2" y="148"/>
                    </a:lnTo>
                    <a:lnTo>
                      <a:pt x="4" y="149"/>
                    </a:lnTo>
                    <a:lnTo>
                      <a:pt x="6" y="151"/>
                    </a:lnTo>
                    <a:lnTo>
                      <a:pt x="9" y="152"/>
                    </a:lnTo>
                    <a:lnTo>
                      <a:pt x="13" y="154"/>
                    </a:lnTo>
                    <a:lnTo>
                      <a:pt x="17" y="156"/>
                    </a:lnTo>
                    <a:lnTo>
                      <a:pt x="21" y="157"/>
                    </a:lnTo>
                    <a:lnTo>
                      <a:pt x="25" y="159"/>
                    </a:lnTo>
                    <a:lnTo>
                      <a:pt x="28" y="160"/>
                    </a:lnTo>
                    <a:lnTo>
                      <a:pt x="30" y="162"/>
                    </a:lnTo>
                    <a:lnTo>
                      <a:pt x="32" y="163"/>
                    </a:lnTo>
                    <a:lnTo>
                      <a:pt x="33" y="164"/>
                    </a:lnTo>
                    <a:lnTo>
                      <a:pt x="34" y="166"/>
                    </a:lnTo>
                    <a:lnTo>
                      <a:pt x="34" y="167"/>
                    </a:lnTo>
                    <a:lnTo>
                      <a:pt x="34" y="168"/>
                    </a:lnTo>
                    <a:lnTo>
                      <a:pt x="33" y="169"/>
                    </a:lnTo>
                    <a:lnTo>
                      <a:pt x="32" y="170"/>
                    </a:lnTo>
                    <a:lnTo>
                      <a:pt x="30" y="171"/>
                    </a:lnTo>
                    <a:lnTo>
                      <a:pt x="28" y="173"/>
                    </a:lnTo>
                    <a:lnTo>
                      <a:pt x="25" y="174"/>
                    </a:lnTo>
                    <a:lnTo>
                      <a:pt x="21" y="176"/>
                    </a:lnTo>
                    <a:lnTo>
                      <a:pt x="17" y="178"/>
                    </a:lnTo>
                    <a:lnTo>
                      <a:pt x="13" y="180"/>
                    </a:lnTo>
                    <a:lnTo>
                      <a:pt x="9" y="181"/>
                    </a:lnTo>
                    <a:lnTo>
                      <a:pt x="6" y="183"/>
                    </a:lnTo>
                    <a:lnTo>
                      <a:pt x="4" y="184"/>
                    </a:lnTo>
                    <a:lnTo>
                      <a:pt x="2" y="185"/>
                    </a:lnTo>
                    <a:lnTo>
                      <a:pt x="1" y="187"/>
                    </a:lnTo>
                    <a:lnTo>
                      <a:pt x="0" y="188"/>
                    </a:lnTo>
                    <a:lnTo>
                      <a:pt x="0" y="189"/>
                    </a:lnTo>
                    <a:lnTo>
                      <a:pt x="0" y="190"/>
                    </a:lnTo>
                    <a:lnTo>
                      <a:pt x="1" y="191"/>
                    </a:lnTo>
                    <a:lnTo>
                      <a:pt x="2" y="192"/>
                    </a:lnTo>
                    <a:lnTo>
                      <a:pt x="4" y="194"/>
                    </a:lnTo>
                    <a:lnTo>
                      <a:pt x="6" y="195"/>
                    </a:lnTo>
                    <a:lnTo>
                      <a:pt x="9" y="197"/>
                    </a:lnTo>
                    <a:lnTo>
                      <a:pt x="13" y="198"/>
                    </a:lnTo>
                    <a:lnTo>
                      <a:pt x="17" y="200"/>
                    </a:lnTo>
                    <a:lnTo>
                      <a:pt x="21" y="202"/>
                    </a:lnTo>
                    <a:lnTo>
                      <a:pt x="25" y="203"/>
                    </a:lnTo>
                    <a:lnTo>
                      <a:pt x="28" y="205"/>
                    </a:lnTo>
                    <a:lnTo>
                      <a:pt x="30" y="206"/>
                    </a:lnTo>
                    <a:lnTo>
                      <a:pt x="32" y="208"/>
                    </a:lnTo>
                    <a:lnTo>
                      <a:pt x="33" y="209"/>
                    </a:lnTo>
                    <a:lnTo>
                      <a:pt x="34" y="210"/>
                    </a:lnTo>
                    <a:lnTo>
                      <a:pt x="34" y="211"/>
                    </a:lnTo>
                    <a:lnTo>
                      <a:pt x="34" y="212"/>
                    </a:lnTo>
                    <a:lnTo>
                      <a:pt x="33" y="213"/>
                    </a:lnTo>
                    <a:lnTo>
                      <a:pt x="32" y="215"/>
                    </a:lnTo>
                    <a:lnTo>
                      <a:pt x="30" y="216"/>
                    </a:lnTo>
                    <a:lnTo>
                      <a:pt x="28" y="217"/>
                    </a:lnTo>
                    <a:lnTo>
                      <a:pt x="25" y="219"/>
                    </a:lnTo>
                    <a:lnTo>
                      <a:pt x="21" y="220"/>
                    </a:lnTo>
                    <a:lnTo>
                      <a:pt x="17" y="222"/>
                    </a:lnTo>
                    <a:lnTo>
                      <a:pt x="13" y="224"/>
                    </a:lnTo>
                    <a:lnTo>
                      <a:pt x="9" y="226"/>
                    </a:lnTo>
                    <a:lnTo>
                      <a:pt x="6" y="227"/>
                    </a:lnTo>
                    <a:lnTo>
                      <a:pt x="4" y="229"/>
                    </a:lnTo>
                    <a:lnTo>
                      <a:pt x="2" y="230"/>
                    </a:lnTo>
                    <a:lnTo>
                      <a:pt x="1" y="231"/>
                    </a:lnTo>
                    <a:lnTo>
                      <a:pt x="0" y="232"/>
                    </a:lnTo>
                    <a:lnTo>
                      <a:pt x="0" y="233"/>
                    </a:lnTo>
                    <a:lnTo>
                      <a:pt x="0" y="234"/>
                    </a:lnTo>
                    <a:lnTo>
                      <a:pt x="1" y="236"/>
                    </a:lnTo>
                    <a:lnTo>
                      <a:pt x="2" y="237"/>
                    </a:lnTo>
                    <a:lnTo>
                      <a:pt x="4" y="238"/>
                    </a:lnTo>
                    <a:lnTo>
                      <a:pt x="6" y="240"/>
                    </a:lnTo>
                    <a:lnTo>
                      <a:pt x="9" y="241"/>
                    </a:lnTo>
                    <a:lnTo>
                      <a:pt x="13" y="243"/>
                    </a:lnTo>
                    <a:lnTo>
                      <a:pt x="17" y="244"/>
                    </a:lnTo>
                    <a:lnTo>
                      <a:pt x="21" y="246"/>
                    </a:lnTo>
                    <a:lnTo>
                      <a:pt x="25" y="248"/>
                    </a:lnTo>
                    <a:lnTo>
                      <a:pt x="28" y="249"/>
                    </a:lnTo>
                    <a:lnTo>
                      <a:pt x="30" y="251"/>
                    </a:lnTo>
                    <a:lnTo>
                      <a:pt x="32" y="252"/>
                    </a:lnTo>
                    <a:lnTo>
                      <a:pt x="33" y="253"/>
                    </a:lnTo>
                    <a:lnTo>
                      <a:pt x="34" y="254"/>
                    </a:lnTo>
                    <a:lnTo>
                      <a:pt x="34" y="256"/>
                    </a:lnTo>
                    <a:lnTo>
                      <a:pt x="34" y="257"/>
                    </a:lnTo>
                    <a:lnTo>
                      <a:pt x="33" y="258"/>
                    </a:lnTo>
                    <a:lnTo>
                      <a:pt x="32" y="259"/>
                    </a:lnTo>
                    <a:lnTo>
                      <a:pt x="30" y="260"/>
                    </a:lnTo>
                    <a:lnTo>
                      <a:pt x="28" y="262"/>
                    </a:lnTo>
                    <a:lnTo>
                      <a:pt x="25" y="263"/>
                    </a:lnTo>
                    <a:lnTo>
                      <a:pt x="21" y="265"/>
                    </a:lnTo>
                    <a:lnTo>
                      <a:pt x="17" y="267"/>
                    </a:lnTo>
                  </a:path>
                </a:pathLst>
              </a:custGeom>
              <a:noFill/>
              <a:ln w="19050">
                <a:solidFill>
                  <a:srgbClr val="FF669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4" name="Freeform 8"/>
              <p:cNvSpPr>
                <a:spLocks/>
              </p:cNvSpPr>
              <p:nvPr/>
            </p:nvSpPr>
            <p:spPr bwMode="auto">
              <a:xfrm>
                <a:off x="2836" y="2360"/>
                <a:ext cx="40" cy="320"/>
              </a:xfrm>
              <a:custGeom>
                <a:avLst/>
                <a:gdLst/>
                <a:ahLst/>
                <a:cxnLst>
                  <a:cxn ang="0">
                    <a:pos x="6" y="5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13" y="20"/>
                  </a:cxn>
                  <a:cxn ang="0">
                    <a:pos x="28" y="27"/>
                  </a:cxn>
                  <a:cxn ang="0">
                    <a:pos x="34" y="32"/>
                  </a:cxn>
                  <a:cxn ang="0">
                    <a:pos x="32" y="37"/>
                  </a:cxn>
                  <a:cxn ang="0">
                    <a:pos x="21" y="42"/>
                  </a:cxn>
                  <a:cxn ang="0">
                    <a:pos x="6" y="49"/>
                  </a:cxn>
                  <a:cxn ang="0">
                    <a:pos x="0" y="54"/>
                  </a:cxn>
                  <a:cxn ang="0">
                    <a:pos x="2" y="59"/>
                  </a:cxn>
                  <a:cxn ang="0">
                    <a:pos x="13" y="65"/>
                  </a:cxn>
                  <a:cxn ang="0">
                    <a:pos x="28" y="71"/>
                  </a:cxn>
                  <a:cxn ang="0">
                    <a:pos x="34" y="76"/>
                  </a:cxn>
                  <a:cxn ang="0">
                    <a:pos x="32" y="81"/>
                  </a:cxn>
                  <a:cxn ang="0">
                    <a:pos x="21" y="87"/>
                  </a:cxn>
                  <a:cxn ang="0">
                    <a:pos x="6" y="93"/>
                  </a:cxn>
                  <a:cxn ang="0">
                    <a:pos x="0" y="99"/>
                  </a:cxn>
                  <a:cxn ang="0">
                    <a:pos x="2" y="103"/>
                  </a:cxn>
                  <a:cxn ang="0">
                    <a:pos x="13" y="109"/>
                  </a:cxn>
                  <a:cxn ang="0">
                    <a:pos x="28" y="116"/>
                  </a:cxn>
                  <a:cxn ang="0">
                    <a:pos x="34" y="121"/>
                  </a:cxn>
                  <a:cxn ang="0">
                    <a:pos x="32" y="125"/>
                  </a:cxn>
                  <a:cxn ang="0">
                    <a:pos x="21" y="131"/>
                  </a:cxn>
                  <a:cxn ang="0">
                    <a:pos x="6" y="138"/>
                  </a:cxn>
                  <a:cxn ang="0">
                    <a:pos x="0" y="143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8" y="160"/>
                  </a:cxn>
                  <a:cxn ang="0">
                    <a:pos x="34" y="165"/>
                  </a:cxn>
                  <a:cxn ang="0">
                    <a:pos x="32" y="170"/>
                  </a:cxn>
                  <a:cxn ang="0">
                    <a:pos x="21" y="176"/>
                  </a:cxn>
                  <a:cxn ang="0">
                    <a:pos x="6" y="182"/>
                  </a:cxn>
                  <a:cxn ang="0">
                    <a:pos x="0" y="187"/>
                  </a:cxn>
                  <a:cxn ang="0">
                    <a:pos x="2" y="192"/>
                  </a:cxn>
                  <a:cxn ang="0">
                    <a:pos x="13" y="198"/>
                  </a:cxn>
                  <a:cxn ang="0">
                    <a:pos x="28" y="205"/>
                  </a:cxn>
                  <a:cxn ang="0">
                    <a:pos x="34" y="210"/>
                  </a:cxn>
                  <a:cxn ang="0">
                    <a:pos x="32" y="214"/>
                  </a:cxn>
                  <a:cxn ang="0">
                    <a:pos x="21" y="220"/>
                  </a:cxn>
                  <a:cxn ang="0">
                    <a:pos x="6" y="227"/>
                  </a:cxn>
                  <a:cxn ang="0">
                    <a:pos x="0" y="232"/>
                  </a:cxn>
                  <a:cxn ang="0">
                    <a:pos x="2" y="237"/>
                  </a:cxn>
                  <a:cxn ang="0">
                    <a:pos x="13" y="242"/>
                  </a:cxn>
                  <a:cxn ang="0">
                    <a:pos x="28" y="249"/>
                  </a:cxn>
                  <a:cxn ang="0">
                    <a:pos x="34" y="254"/>
                  </a:cxn>
                  <a:cxn ang="0">
                    <a:pos x="32" y="259"/>
                  </a:cxn>
                  <a:cxn ang="0">
                    <a:pos x="21" y="265"/>
                  </a:cxn>
                </a:cxnLst>
                <a:rect l="0" t="0" r="r" b="b"/>
                <a:pathLst>
                  <a:path w="34" h="266">
                    <a:moveTo>
                      <a:pt x="17" y="0"/>
                    </a:moveTo>
                    <a:lnTo>
                      <a:pt x="13" y="1"/>
                    </a:lnTo>
                    <a:lnTo>
                      <a:pt x="9" y="3"/>
                    </a:lnTo>
                    <a:lnTo>
                      <a:pt x="6" y="5"/>
                    </a:lnTo>
                    <a:lnTo>
                      <a:pt x="4" y="6"/>
                    </a:lnTo>
                    <a:lnTo>
                      <a:pt x="2" y="7"/>
                    </a:lnTo>
                    <a:lnTo>
                      <a:pt x="1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1" y="13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6" y="17"/>
                    </a:lnTo>
                    <a:lnTo>
                      <a:pt x="9" y="18"/>
                    </a:lnTo>
                    <a:lnTo>
                      <a:pt x="13" y="20"/>
                    </a:lnTo>
                    <a:lnTo>
                      <a:pt x="17" y="22"/>
                    </a:lnTo>
                    <a:lnTo>
                      <a:pt x="21" y="24"/>
                    </a:lnTo>
                    <a:lnTo>
                      <a:pt x="25" y="25"/>
                    </a:lnTo>
                    <a:lnTo>
                      <a:pt x="28" y="27"/>
                    </a:lnTo>
                    <a:lnTo>
                      <a:pt x="30" y="28"/>
                    </a:lnTo>
                    <a:lnTo>
                      <a:pt x="32" y="29"/>
                    </a:lnTo>
                    <a:lnTo>
                      <a:pt x="33" y="31"/>
                    </a:lnTo>
                    <a:lnTo>
                      <a:pt x="34" y="32"/>
                    </a:lnTo>
                    <a:lnTo>
                      <a:pt x="34" y="33"/>
                    </a:lnTo>
                    <a:lnTo>
                      <a:pt x="34" y="34"/>
                    </a:lnTo>
                    <a:lnTo>
                      <a:pt x="33" y="35"/>
                    </a:lnTo>
                    <a:lnTo>
                      <a:pt x="32" y="37"/>
                    </a:lnTo>
                    <a:lnTo>
                      <a:pt x="30" y="38"/>
                    </a:lnTo>
                    <a:lnTo>
                      <a:pt x="28" y="39"/>
                    </a:lnTo>
                    <a:lnTo>
                      <a:pt x="25" y="41"/>
                    </a:lnTo>
                    <a:lnTo>
                      <a:pt x="21" y="42"/>
                    </a:lnTo>
                    <a:lnTo>
                      <a:pt x="17" y="44"/>
                    </a:lnTo>
                    <a:lnTo>
                      <a:pt x="13" y="46"/>
                    </a:lnTo>
                    <a:lnTo>
                      <a:pt x="9" y="48"/>
                    </a:lnTo>
                    <a:lnTo>
                      <a:pt x="6" y="49"/>
                    </a:lnTo>
                    <a:lnTo>
                      <a:pt x="4" y="50"/>
                    </a:lnTo>
                    <a:lnTo>
                      <a:pt x="2" y="52"/>
                    </a:lnTo>
                    <a:lnTo>
                      <a:pt x="1" y="53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1" y="58"/>
                    </a:lnTo>
                    <a:lnTo>
                      <a:pt x="2" y="59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9" y="63"/>
                    </a:lnTo>
                    <a:lnTo>
                      <a:pt x="13" y="65"/>
                    </a:lnTo>
                    <a:lnTo>
                      <a:pt x="17" y="66"/>
                    </a:lnTo>
                    <a:lnTo>
                      <a:pt x="21" y="68"/>
                    </a:lnTo>
                    <a:lnTo>
                      <a:pt x="25" y="70"/>
                    </a:lnTo>
                    <a:lnTo>
                      <a:pt x="28" y="71"/>
                    </a:lnTo>
                    <a:lnTo>
                      <a:pt x="30" y="73"/>
                    </a:lnTo>
                    <a:lnTo>
                      <a:pt x="32" y="74"/>
                    </a:lnTo>
                    <a:lnTo>
                      <a:pt x="33" y="75"/>
                    </a:lnTo>
                    <a:lnTo>
                      <a:pt x="34" y="76"/>
                    </a:lnTo>
                    <a:lnTo>
                      <a:pt x="34" y="77"/>
                    </a:lnTo>
                    <a:lnTo>
                      <a:pt x="34" y="79"/>
                    </a:lnTo>
                    <a:lnTo>
                      <a:pt x="33" y="80"/>
                    </a:lnTo>
                    <a:lnTo>
                      <a:pt x="32" y="81"/>
                    </a:lnTo>
                    <a:lnTo>
                      <a:pt x="30" y="82"/>
                    </a:lnTo>
                    <a:lnTo>
                      <a:pt x="28" y="84"/>
                    </a:lnTo>
                    <a:lnTo>
                      <a:pt x="25" y="85"/>
                    </a:lnTo>
                    <a:lnTo>
                      <a:pt x="21" y="87"/>
                    </a:lnTo>
                    <a:lnTo>
                      <a:pt x="17" y="89"/>
                    </a:lnTo>
                    <a:lnTo>
                      <a:pt x="13" y="90"/>
                    </a:lnTo>
                    <a:lnTo>
                      <a:pt x="9" y="92"/>
                    </a:lnTo>
                    <a:lnTo>
                      <a:pt x="6" y="93"/>
                    </a:lnTo>
                    <a:lnTo>
                      <a:pt x="4" y="95"/>
                    </a:lnTo>
                    <a:lnTo>
                      <a:pt x="2" y="96"/>
                    </a:lnTo>
                    <a:lnTo>
                      <a:pt x="1" y="97"/>
                    </a:lnTo>
                    <a:lnTo>
                      <a:pt x="0" y="99"/>
                    </a:lnTo>
                    <a:lnTo>
                      <a:pt x="0" y="100"/>
                    </a:lnTo>
                    <a:lnTo>
                      <a:pt x="0" y="101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4" y="104"/>
                    </a:lnTo>
                    <a:lnTo>
                      <a:pt x="6" y="106"/>
                    </a:lnTo>
                    <a:lnTo>
                      <a:pt x="9" y="107"/>
                    </a:lnTo>
                    <a:lnTo>
                      <a:pt x="13" y="109"/>
                    </a:lnTo>
                    <a:lnTo>
                      <a:pt x="17" y="111"/>
                    </a:lnTo>
                    <a:lnTo>
                      <a:pt x="21" y="113"/>
                    </a:lnTo>
                    <a:lnTo>
                      <a:pt x="25" y="114"/>
                    </a:lnTo>
                    <a:lnTo>
                      <a:pt x="28" y="116"/>
                    </a:lnTo>
                    <a:lnTo>
                      <a:pt x="30" y="117"/>
                    </a:lnTo>
                    <a:lnTo>
                      <a:pt x="32" y="118"/>
                    </a:lnTo>
                    <a:lnTo>
                      <a:pt x="33" y="120"/>
                    </a:lnTo>
                    <a:lnTo>
                      <a:pt x="34" y="121"/>
                    </a:lnTo>
                    <a:lnTo>
                      <a:pt x="34" y="122"/>
                    </a:lnTo>
                    <a:lnTo>
                      <a:pt x="34" y="123"/>
                    </a:lnTo>
                    <a:lnTo>
                      <a:pt x="33" y="124"/>
                    </a:lnTo>
                    <a:lnTo>
                      <a:pt x="32" y="125"/>
                    </a:lnTo>
                    <a:lnTo>
                      <a:pt x="30" y="127"/>
                    </a:lnTo>
                    <a:lnTo>
                      <a:pt x="28" y="128"/>
                    </a:lnTo>
                    <a:lnTo>
                      <a:pt x="25" y="130"/>
                    </a:lnTo>
                    <a:lnTo>
                      <a:pt x="21" y="131"/>
                    </a:lnTo>
                    <a:lnTo>
                      <a:pt x="17" y="133"/>
                    </a:lnTo>
                    <a:lnTo>
                      <a:pt x="13" y="135"/>
                    </a:lnTo>
                    <a:lnTo>
                      <a:pt x="9" y="136"/>
                    </a:lnTo>
                    <a:lnTo>
                      <a:pt x="6" y="138"/>
                    </a:lnTo>
                    <a:lnTo>
                      <a:pt x="4" y="139"/>
                    </a:lnTo>
                    <a:lnTo>
                      <a:pt x="2" y="141"/>
                    </a:lnTo>
                    <a:lnTo>
                      <a:pt x="1" y="142"/>
                    </a:lnTo>
                    <a:lnTo>
                      <a:pt x="0" y="143"/>
                    </a:lnTo>
                    <a:lnTo>
                      <a:pt x="0" y="144"/>
                    </a:lnTo>
                    <a:lnTo>
                      <a:pt x="0" y="145"/>
                    </a:lnTo>
                    <a:lnTo>
                      <a:pt x="1" y="146"/>
                    </a:lnTo>
                    <a:lnTo>
                      <a:pt x="2" y="148"/>
                    </a:lnTo>
                    <a:lnTo>
                      <a:pt x="4" y="149"/>
                    </a:lnTo>
                    <a:lnTo>
                      <a:pt x="6" y="150"/>
                    </a:lnTo>
                    <a:lnTo>
                      <a:pt x="9" y="152"/>
                    </a:lnTo>
                    <a:lnTo>
                      <a:pt x="13" y="153"/>
                    </a:lnTo>
                    <a:lnTo>
                      <a:pt x="17" y="155"/>
                    </a:lnTo>
                    <a:lnTo>
                      <a:pt x="21" y="157"/>
                    </a:lnTo>
                    <a:lnTo>
                      <a:pt x="25" y="159"/>
                    </a:lnTo>
                    <a:lnTo>
                      <a:pt x="28" y="160"/>
                    </a:lnTo>
                    <a:lnTo>
                      <a:pt x="30" y="162"/>
                    </a:lnTo>
                    <a:lnTo>
                      <a:pt x="32" y="163"/>
                    </a:lnTo>
                    <a:lnTo>
                      <a:pt x="33" y="164"/>
                    </a:lnTo>
                    <a:lnTo>
                      <a:pt x="34" y="165"/>
                    </a:lnTo>
                    <a:lnTo>
                      <a:pt x="34" y="166"/>
                    </a:lnTo>
                    <a:lnTo>
                      <a:pt x="34" y="167"/>
                    </a:lnTo>
                    <a:lnTo>
                      <a:pt x="33" y="169"/>
                    </a:lnTo>
                    <a:lnTo>
                      <a:pt x="32" y="170"/>
                    </a:lnTo>
                    <a:lnTo>
                      <a:pt x="30" y="171"/>
                    </a:lnTo>
                    <a:lnTo>
                      <a:pt x="28" y="173"/>
                    </a:lnTo>
                    <a:lnTo>
                      <a:pt x="25" y="174"/>
                    </a:lnTo>
                    <a:lnTo>
                      <a:pt x="21" y="176"/>
                    </a:lnTo>
                    <a:lnTo>
                      <a:pt x="17" y="177"/>
                    </a:lnTo>
                    <a:lnTo>
                      <a:pt x="13" y="179"/>
                    </a:lnTo>
                    <a:lnTo>
                      <a:pt x="9" y="181"/>
                    </a:lnTo>
                    <a:lnTo>
                      <a:pt x="6" y="182"/>
                    </a:lnTo>
                    <a:lnTo>
                      <a:pt x="4" y="184"/>
                    </a:lnTo>
                    <a:lnTo>
                      <a:pt x="2" y="185"/>
                    </a:lnTo>
                    <a:lnTo>
                      <a:pt x="1" y="186"/>
                    </a:lnTo>
                    <a:lnTo>
                      <a:pt x="0" y="187"/>
                    </a:lnTo>
                    <a:lnTo>
                      <a:pt x="0" y="189"/>
                    </a:lnTo>
                    <a:lnTo>
                      <a:pt x="0" y="190"/>
                    </a:lnTo>
                    <a:lnTo>
                      <a:pt x="1" y="191"/>
                    </a:lnTo>
                    <a:lnTo>
                      <a:pt x="2" y="192"/>
                    </a:lnTo>
                    <a:lnTo>
                      <a:pt x="4" y="193"/>
                    </a:lnTo>
                    <a:lnTo>
                      <a:pt x="6" y="195"/>
                    </a:lnTo>
                    <a:lnTo>
                      <a:pt x="9" y="196"/>
                    </a:lnTo>
                    <a:lnTo>
                      <a:pt x="13" y="198"/>
                    </a:lnTo>
                    <a:lnTo>
                      <a:pt x="17" y="200"/>
                    </a:lnTo>
                    <a:lnTo>
                      <a:pt x="21" y="201"/>
                    </a:lnTo>
                    <a:lnTo>
                      <a:pt x="25" y="203"/>
                    </a:lnTo>
                    <a:lnTo>
                      <a:pt x="28" y="205"/>
                    </a:lnTo>
                    <a:lnTo>
                      <a:pt x="30" y="206"/>
                    </a:lnTo>
                    <a:lnTo>
                      <a:pt x="32" y="207"/>
                    </a:lnTo>
                    <a:lnTo>
                      <a:pt x="33" y="208"/>
                    </a:lnTo>
                    <a:lnTo>
                      <a:pt x="34" y="210"/>
                    </a:lnTo>
                    <a:lnTo>
                      <a:pt x="34" y="211"/>
                    </a:lnTo>
                    <a:lnTo>
                      <a:pt x="34" y="212"/>
                    </a:lnTo>
                    <a:lnTo>
                      <a:pt x="33" y="213"/>
                    </a:lnTo>
                    <a:lnTo>
                      <a:pt x="32" y="214"/>
                    </a:lnTo>
                    <a:lnTo>
                      <a:pt x="30" y="216"/>
                    </a:lnTo>
                    <a:lnTo>
                      <a:pt x="28" y="217"/>
                    </a:lnTo>
                    <a:lnTo>
                      <a:pt x="25" y="218"/>
                    </a:lnTo>
                    <a:lnTo>
                      <a:pt x="21" y="220"/>
                    </a:lnTo>
                    <a:lnTo>
                      <a:pt x="17" y="222"/>
                    </a:lnTo>
                    <a:lnTo>
                      <a:pt x="13" y="224"/>
                    </a:lnTo>
                    <a:lnTo>
                      <a:pt x="9" y="225"/>
                    </a:lnTo>
                    <a:lnTo>
                      <a:pt x="6" y="227"/>
                    </a:lnTo>
                    <a:lnTo>
                      <a:pt x="4" y="228"/>
                    </a:lnTo>
                    <a:lnTo>
                      <a:pt x="2" y="229"/>
                    </a:lnTo>
                    <a:lnTo>
                      <a:pt x="1" y="231"/>
                    </a:lnTo>
                    <a:lnTo>
                      <a:pt x="0" y="232"/>
                    </a:lnTo>
                    <a:lnTo>
                      <a:pt x="0" y="233"/>
                    </a:lnTo>
                    <a:lnTo>
                      <a:pt x="0" y="234"/>
                    </a:lnTo>
                    <a:lnTo>
                      <a:pt x="1" y="235"/>
                    </a:lnTo>
                    <a:lnTo>
                      <a:pt x="2" y="237"/>
                    </a:lnTo>
                    <a:lnTo>
                      <a:pt x="4" y="238"/>
                    </a:lnTo>
                    <a:lnTo>
                      <a:pt x="6" y="239"/>
                    </a:lnTo>
                    <a:lnTo>
                      <a:pt x="9" y="241"/>
                    </a:lnTo>
                    <a:lnTo>
                      <a:pt x="13" y="242"/>
                    </a:lnTo>
                    <a:lnTo>
                      <a:pt x="17" y="244"/>
                    </a:lnTo>
                    <a:lnTo>
                      <a:pt x="21" y="246"/>
                    </a:lnTo>
                    <a:lnTo>
                      <a:pt x="25" y="248"/>
                    </a:lnTo>
                    <a:lnTo>
                      <a:pt x="28" y="249"/>
                    </a:lnTo>
                    <a:lnTo>
                      <a:pt x="30" y="250"/>
                    </a:lnTo>
                    <a:lnTo>
                      <a:pt x="32" y="252"/>
                    </a:lnTo>
                    <a:lnTo>
                      <a:pt x="33" y="253"/>
                    </a:lnTo>
                    <a:lnTo>
                      <a:pt x="34" y="254"/>
                    </a:lnTo>
                    <a:lnTo>
                      <a:pt x="34" y="255"/>
                    </a:lnTo>
                    <a:lnTo>
                      <a:pt x="34" y="256"/>
                    </a:lnTo>
                    <a:lnTo>
                      <a:pt x="33" y="258"/>
                    </a:lnTo>
                    <a:lnTo>
                      <a:pt x="32" y="259"/>
                    </a:lnTo>
                    <a:lnTo>
                      <a:pt x="30" y="260"/>
                    </a:lnTo>
                    <a:lnTo>
                      <a:pt x="28" y="261"/>
                    </a:lnTo>
                    <a:lnTo>
                      <a:pt x="25" y="263"/>
                    </a:lnTo>
                    <a:lnTo>
                      <a:pt x="21" y="265"/>
                    </a:lnTo>
                    <a:lnTo>
                      <a:pt x="17" y="266"/>
                    </a:lnTo>
                  </a:path>
                </a:pathLst>
              </a:custGeom>
              <a:noFill/>
              <a:ln w="19050">
                <a:solidFill>
                  <a:srgbClr val="FF669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" name="Freeform 9"/>
              <p:cNvSpPr>
                <a:spLocks/>
              </p:cNvSpPr>
              <p:nvPr/>
            </p:nvSpPr>
            <p:spPr bwMode="auto">
              <a:xfrm>
                <a:off x="2836" y="2680"/>
                <a:ext cx="40" cy="320"/>
              </a:xfrm>
              <a:custGeom>
                <a:avLst/>
                <a:gdLst/>
                <a:ahLst/>
                <a:cxnLst>
                  <a:cxn ang="0">
                    <a:pos x="6" y="5"/>
                  </a:cxn>
                  <a:cxn ang="0">
                    <a:pos x="0" y="10"/>
                  </a:cxn>
                  <a:cxn ang="0">
                    <a:pos x="2" y="15"/>
                  </a:cxn>
                  <a:cxn ang="0">
                    <a:pos x="13" y="21"/>
                  </a:cxn>
                  <a:cxn ang="0">
                    <a:pos x="28" y="27"/>
                  </a:cxn>
                  <a:cxn ang="0">
                    <a:pos x="34" y="33"/>
                  </a:cxn>
                  <a:cxn ang="0">
                    <a:pos x="32" y="37"/>
                  </a:cxn>
                  <a:cxn ang="0">
                    <a:pos x="21" y="43"/>
                  </a:cxn>
                  <a:cxn ang="0">
                    <a:pos x="6" y="50"/>
                  </a:cxn>
                  <a:cxn ang="0">
                    <a:pos x="0" y="55"/>
                  </a:cxn>
                  <a:cxn ang="0">
                    <a:pos x="2" y="59"/>
                  </a:cxn>
                  <a:cxn ang="0">
                    <a:pos x="13" y="65"/>
                  </a:cxn>
                  <a:cxn ang="0">
                    <a:pos x="28" y="72"/>
                  </a:cxn>
                  <a:cxn ang="0">
                    <a:pos x="34" y="77"/>
                  </a:cxn>
                  <a:cxn ang="0">
                    <a:pos x="32" y="82"/>
                  </a:cxn>
                  <a:cxn ang="0">
                    <a:pos x="21" y="87"/>
                  </a:cxn>
                  <a:cxn ang="0">
                    <a:pos x="6" y="94"/>
                  </a:cxn>
                  <a:cxn ang="0">
                    <a:pos x="0" y="99"/>
                  </a:cxn>
                  <a:cxn ang="0">
                    <a:pos x="2" y="104"/>
                  </a:cxn>
                  <a:cxn ang="0">
                    <a:pos x="13" y="110"/>
                  </a:cxn>
                  <a:cxn ang="0">
                    <a:pos x="28" y="116"/>
                  </a:cxn>
                  <a:cxn ang="0">
                    <a:pos x="34" y="121"/>
                  </a:cxn>
                  <a:cxn ang="0">
                    <a:pos x="32" y="126"/>
                  </a:cxn>
                  <a:cxn ang="0">
                    <a:pos x="21" y="132"/>
                  </a:cxn>
                  <a:cxn ang="0">
                    <a:pos x="6" y="139"/>
                  </a:cxn>
                  <a:cxn ang="0">
                    <a:pos x="0" y="144"/>
                  </a:cxn>
                  <a:cxn ang="0">
                    <a:pos x="2" y="148"/>
                  </a:cxn>
                  <a:cxn ang="0">
                    <a:pos x="13" y="154"/>
                  </a:cxn>
                  <a:cxn ang="0">
                    <a:pos x="28" y="161"/>
                  </a:cxn>
                  <a:cxn ang="0">
                    <a:pos x="34" y="166"/>
                  </a:cxn>
                  <a:cxn ang="0">
                    <a:pos x="32" y="171"/>
                  </a:cxn>
                  <a:cxn ang="0">
                    <a:pos x="21" y="176"/>
                  </a:cxn>
                  <a:cxn ang="0">
                    <a:pos x="6" y="183"/>
                  </a:cxn>
                  <a:cxn ang="0">
                    <a:pos x="0" y="188"/>
                  </a:cxn>
                  <a:cxn ang="0">
                    <a:pos x="2" y="193"/>
                  </a:cxn>
                  <a:cxn ang="0">
                    <a:pos x="13" y="199"/>
                  </a:cxn>
                  <a:cxn ang="0">
                    <a:pos x="28" y="205"/>
                  </a:cxn>
                  <a:cxn ang="0">
                    <a:pos x="34" y="210"/>
                  </a:cxn>
                  <a:cxn ang="0">
                    <a:pos x="32" y="215"/>
                  </a:cxn>
                  <a:cxn ang="0">
                    <a:pos x="21" y="221"/>
                  </a:cxn>
                  <a:cxn ang="0">
                    <a:pos x="6" y="227"/>
                  </a:cxn>
                  <a:cxn ang="0">
                    <a:pos x="0" y="233"/>
                  </a:cxn>
                  <a:cxn ang="0">
                    <a:pos x="2" y="237"/>
                  </a:cxn>
                  <a:cxn ang="0">
                    <a:pos x="13" y="243"/>
                  </a:cxn>
                  <a:cxn ang="0">
                    <a:pos x="28" y="250"/>
                  </a:cxn>
                  <a:cxn ang="0">
                    <a:pos x="34" y="255"/>
                  </a:cxn>
                  <a:cxn ang="0">
                    <a:pos x="32" y="259"/>
                  </a:cxn>
                  <a:cxn ang="0">
                    <a:pos x="21" y="265"/>
                  </a:cxn>
                </a:cxnLst>
                <a:rect l="0" t="0" r="r" b="b"/>
                <a:pathLst>
                  <a:path w="34" h="267">
                    <a:moveTo>
                      <a:pt x="17" y="0"/>
                    </a:moveTo>
                    <a:lnTo>
                      <a:pt x="13" y="2"/>
                    </a:lnTo>
                    <a:lnTo>
                      <a:pt x="9" y="4"/>
                    </a:lnTo>
                    <a:lnTo>
                      <a:pt x="6" y="5"/>
                    </a:lnTo>
                    <a:lnTo>
                      <a:pt x="4" y="7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9" y="19"/>
                    </a:lnTo>
                    <a:lnTo>
                      <a:pt x="13" y="21"/>
                    </a:lnTo>
                    <a:lnTo>
                      <a:pt x="17" y="23"/>
                    </a:lnTo>
                    <a:lnTo>
                      <a:pt x="21" y="24"/>
                    </a:lnTo>
                    <a:lnTo>
                      <a:pt x="25" y="26"/>
                    </a:lnTo>
                    <a:lnTo>
                      <a:pt x="28" y="27"/>
                    </a:lnTo>
                    <a:lnTo>
                      <a:pt x="30" y="29"/>
                    </a:lnTo>
                    <a:lnTo>
                      <a:pt x="32" y="30"/>
                    </a:lnTo>
                    <a:lnTo>
                      <a:pt x="33" y="31"/>
                    </a:lnTo>
                    <a:lnTo>
                      <a:pt x="34" y="33"/>
                    </a:lnTo>
                    <a:lnTo>
                      <a:pt x="34" y="34"/>
                    </a:lnTo>
                    <a:lnTo>
                      <a:pt x="34" y="35"/>
                    </a:lnTo>
                    <a:lnTo>
                      <a:pt x="33" y="36"/>
                    </a:lnTo>
                    <a:lnTo>
                      <a:pt x="32" y="37"/>
                    </a:lnTo>
                    <a:lnTo>
                      <a:pt x="30" y="38"/>
                    </a:lnTo>
                    <a:lnTo>
                      <a:pt x="28" y="40"/>
                    </a:lnTo>
                    <a:lnTo>
                      <a:pt x="25" y="41"/>
                    </a:lnTo>
                    <a:lnTo>
                      <a:pt x="21" y="43"/>
                    </a:lnTo>
                    <a:lnTo>
                      <a:pt x="17" y="45"/>
                    </a:lnTo>
                    <a:lnTo>
                      <a:pt x="13" y="47"/>
                    </a:lnTo>
                    <a:lnTo>
                      <a:pt x="9" y="48"/>
                    </a:lnTo>
                    <a:lnTo>
                      <a:pt x="6" y="50"/>
                    </a:lnTo>
                    <a:lnTo>
                      <a:pt x="4" y="51"/>
                    </a:lnTo>
                    <a:lnTo>
                      <a:pt x="2" y="52"/>
                    </a:lnTo>
                    <a:lnTo>
                      <a:pt x="1" y="54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1" y="58"/>
                    </a:lnTo>
                    <a:lnTo>
                      <a:pt x="2" y="59"/>
                    </a:lnTo>
                    <a:lnTo>
                      <a:pt x="4" y="61"/>
                    </a:lnTo>
                    <a:lnTo>
                      <a:pt x="6" y="62"/>
                    </a:lnTo>
                    <a:lnTo>
                      <a:pt x="9" y="64"/>
                    </a:lnTo>
                    <a:lnTo>
                      <a:pt x="13" y="65"/>
                    </a:lnTo>
                    <a:lnTo>
                      <a:pt x="17" y="67"/>
                    </a:lnTo>
                    <a:lnTo>
                      <a:pt x="21" y="69"/>
                    </a:lnTo>
                    <a:lnTo>
                      <a:pt x="25" y="70"/>
                    </a:lnTo>
                    <a:lnTo>
                      <a:pt x="28" y="72"/>
                    </a:lnTo>
                    <a:lnTo>
                      <a:pt x="30" y="73"/>
                    </a:lnTo>
                    <a:lnTo>
                      <a:pt x="32" y="75"/>
                    </a:lnTo>
                    <a:lnTo>
                      <a:pt x="33" y="76"/>
                    </a:lnTo>
                    <a:lnTo>
                      <a:pt x="34" y="77"/>
                    </a:lnTo>
                    <a:lnTo>
                      <a:pt x="34" y="78"/>
                    </a:lnTo>
                    <a:lnTo>
                      <a:pt x="34" y="79"/>
                    </a:lnTo>
                    <a:lnTo>
                      <a:pt x="33" y="80"/>
                    </a:lnTo>
                    <a:lnTo>
                      <a:pt x="32" y="82"/>
                    </a:lnTo>
                    <a:lnTo>
                      <a:pt x="30" y="83"/>
                    </a:lnTo>
                    <a:lnTo>
                      <a:pt x="28" y="84"/>
                    </a:lnTo>
                    <a:lnTo>
                      <a:pt x="25" y="86"/>
                    </a:lnTo>
                    <a:lnTo>
                      <a:pt x="21" y="87"/>
                    </a:lnTo>
                    <a:lnTo>
                      <a:pt x="17" y="89"/>
                    </a:lnTo>
                    <a:lnTo>
                      <a:pt x="13" y="91"/>
                    </a:lnTo>
                    <a:lnTo>
                      <a:pt x="9" y="93"/>
                    </a:lnTo>
                    <a:lnTo>
                      <a:pt x="6" y="94"/>
                    </a:lnTo>
                    <a:lnTo>
                      <a:pt x="4" y="96"/>
                    </a:lnTo>
                    <a:lnTo>
                      <a:pt x="2" y="97"/>
                    </a:lnTo>
                    <a:lnTo>
                      <a:pt x="1" y="98"/>
                    </a:lnTo>
                    <a:lnTo>
                      <a:pt x="0" y="99"/>
                    </a:lnTo>
                    <a:lnTo>
                      <a:pt x="0" y="100"/>
                    </a:lnTo>
                    <a:lnTo>
                      <a:pt x="0" y="101"/>
                    </a:lnTo>
                    <a:lnTo>
                      <a:pt x="1" y="103"/>
                    </a:lnTo>
                    <a:lnTo>
                      <a:pt x="2" y="104"/>
                    </a:lnTo>
                    <a:lnTo>
                      <a:pt x="4" y="105"/>
                    </a:lnTo>
                    <a:lnTo>
                      <a:pt x="6" y="107"/>
                    </a:lnTo>
                    <a:lnTo>
                      <a:pt x="9" y="108"/>
                    </a:lnTo>
                    <a:lnTo>
                      <a:pt x="13" y="110"/>
                    </a:lnTo>
                    <a:lnTo>
                      <a:pt x="17" y="111"/>
                    </a:lnTo>
                    <a:lnTo>
                      <a:pt x="21" y="113"/>
                    </a:lnTo>
                    <a:lnTo>
                      <a:pt x="25" y="115"/>
                    </a:lnTo>
                    <a:lnTo>
                      <a:pt x="28" y="116"/>
                    </a:lnTo>
                    <a:lnTo>
                      <a:pt x="30" y="118"/>
                    </a:lnTo>
                    <a:lnTo>
                      <a:pt x="32" y="119"/>
                    </a:lnTo>
                    <a:lnTo>
                      <a:pt x="33" y="120"/>
                    </a:lnTo>
                    <a:lnTo>
                      <a:pt x="34" y="121"/>
                    </a:lnTo>
                    <a:lnTo>
                      <a:pt x="34" y="123"/>
                    </a:lnTo>
                    <a:lnTo>
                      <a:pt x="34" y="124"/>
                    </a:lnTo>
                    <a:lnTo>
                      <a:pt x="33" y="125"/>
                    </a:lnTo>
                    <a:lnTo>
                      <a:pt x="32" y="126"/>
                    </a:lnTo>
                    <a:lnTo>
                      <a:pt x="30" y="127"/>
                    </a:lnTo>
                    <a:lnTo>
                      <a:pt x="28" y="129"/>
                    </a:lnTo>
                    <a:lnTo>
                      <a:pt x="25" y="130"/>
                    </a:lnTo>
                    <a:lnTo>
                      <a:pt x="21" y="132"/>
                    </a:lnTo>
                    <a:lnTo>
                      <a:pt x="17" y="134"/>
                    </a:lnTo>
                    <a:lnTo>
                      <a:pt x="13" y="135"/>
                    </a:lnTo>
                    <a:lnTo>
                      <a:pt x="9" y="137"/>
                    </a:lnTo>
                    <a:lnTo>
                      <a:pt x="6" y="139"/>
                    </a:lnTo>
                    <a:lnTo>
                      <a:pt x="4" y="140"/>
                    </a:lnTo>
                    <a:lnTo>
                      <a:pt x="2" y="141"/>
                    </a:lnTo>
                    <a:lnTo>
                      <a:pt x="1" y="142"/>
                    </a:lnTo>
                    <a:lnTo>
                      <a:pt x="0" y="144"/>
                    </a:lnTo>
                    <a:lnTo>
                      <a:pt x="0" y="145"/>
                    </a:lnTo>
                    <a:lnTo>
                      <a:pt x="0" y="146"/>
                    </a:lnTo>
                    <a:lnTo>
                      <a:pt x="1" y="147"/>
                    </a:lnTo>
                    <a:lnTo>
                      <a:pt x="2" y="148"/>
                    </a:lnTo>
                    <a:lnTo>
                      <a:pt x="4" y="150"/>
                    </a:lnTo>
                    <a:lnTo>
                      <a:pt x="6" y="151"/>
                    </a:lnTo>
                    <a:lnTo>
                      <a:pt x="9" y="152"/>
                    </a:lnTo>
                    <a:lnTo>
                      <a:pt x="13" y="154"/>
                    </a:lnTo>
                    <a:lnTo>
                      <a:pt x="17" y="156"/>
                    </a:lnTo>
                    <a:lnTo>
                      <a:pt x="21" y="158"/>
                    </a:lnTo>
                    <a:lnTo>
                      <a:pt x="25" y="159"/>
                    </a:lnTo>
                    <a:lnTo>
                      <a:pt x="28" y="161"/>
                    </a:lnTo>
                    <a:lnTo>
                      <a:pt x="30" y="162"/>
                    </a:lnTo>
                    <a:lnTo>
                      <a:pt x="32" y="163"/>
                    </a:lnTo>
                    <a:lnTo>
                      <a:pt x="33" y="165"/>
                    </a:lnTo>
                    <a:lnTo>
                      <a:pt x="34" y="166"/>
                    </a:lnTo>
                    <a:lnTo>
                      <a:pt x="34" y="167"/>
                    </a:lnTo>
                    <a:lnTo>
                      <a:pt x="34" y="168"/>
                    </a:lnTo>
                    <a:lnTo>
                      <a:pt x="33" y="169"/>
                    </a:lnTo>
                    <a:lnTo>
                      <a:pt x="32" y="171"/>
                    </a:lnTo>
                    <a:lnTo>
                      <a:pt x="30" y="172"/>
                    </a:lnTo>
                    <a:lnTo>
                      <a:pt x="28" y="173"/>
                    </a:lnTo>
                    <a:lnTo>
                      <a:pt x="25" y="175"/>
                    </a:lnTo>
                    <a:lnTo>
                      <a:pt x="21" y="176"/>
                    </a:lnTo>
                    <a:lnTo>
                      <a:pt x="17" y="178"/>
                    </a:lnTo>
                    <a:lnTo>
                      <a:pt x="13" y="180"/>
                    </a:lnTo>
                    <a:lnTo>
                      <a:pt x="9" y="182"/>
                    </a:lnTo>
                    <a:lnTo>
                      <a:pt x="6" y="183"/>
                    </a:lnTo>
                    <a:lnTo>
                      <a:pt x="4" y="184"/>
                    </a:lnTo>
                    <a:lnTo>
                      <a:pt x="2" y="186"/>
                    </a:lnTo>
                    <a:lnTo>
                      <a:pt x="1" y="187"/>
                    </a:lnTo>
                    <a:lnTo>
                      <a:pt x="0" y="188"/>
                    </a:lnTo>
                    <a:lnTo>
                      <a:pt x="0" y="189"/>
                    </a:lnTo>
                    <a:lnTo>
                      <a:pt x="0" y="190"/>
                    </a:lnTo>
                    <a:lnTo>
                      <a:pt x="1" y="192"/>
                    </a:lnTo>
                    <a:lnTo>
                      <a:pt x="2" y="193"/>
                    </a:lnTo>
                    <a:lnTo>
                      <a:pt x="4" y="194"/>
                    </a:lnTo>
                    <a:lnTo>
                      <a:pt x="6" y="195"/>
                    </a:lnTo>
                    <a:lnTo>
                      <a:pt x="9" y="197"/>
                    </a:lnTo>
                    <a:lnTo>
                      <a:pt x="13" y="199"/>
                    </a:lnTo>
                    <a:lnTo>
                      <a:pt x="17" y="200"/>
                    </a:lnTo>
                    <a:lnTo>
                      <a:pt x="21" y="202"/>
                    </a:lnTo>
                    <a:lnTo>
                      <a:pt x="25" y="204"/>
                    </a:lnTo>
                    <a:lnTo>
                      <a:pt x="28" y="205"/>
                    </a:lnTo>
                    <a:lnTo>
                      <a:pt x="30" y="207"/>
                    </a:lnTo>
                    <a:lnTo>
                      <a:pt x="32" y="208"/>
                    </a:lnTo>
                    <a:lnTo>
                      <a:pt x="33" y="209"/>
                    </a:lnTo>
                    <a:lnTo>
                      <a:pt x="34" y="210"/>
                    </a:lnTo>
                    <a:lnTo>
                      <a:pt x="34" y="211"/>
                    </a:lnTo>
                    <a:lnTo>
                      <a:pt x="34" y="213"/>
                    </a:lnTo>
                    <a:lnTo>
                      <a:pt x="33" y="214"/>
                    </a:lnTo>
                    <a:lnTo>
                      <a:pt x="32" y="215"/>
                    </a:lnTo>
                    <a:lnTo>
                      <a:pt x="30" y="216"/>
                    </a:lnTo>
                    <a:lnTo>
                      <a:pt x="28" y="218"/>
                    </a:lnTo>
                    <a:lnTo>
                      <a:pt x="25" y="219"/>
                    </a:lnTo>
                    <a:lnTo>
                      <a:pt x="21" y="221"/>
                    </a:lnTo>
                    <a:lnTo>
                      <a:pt x="17" y="223"/>
                    </a:lnTo>
                    <a:lnTo>
                      <a:pt x="13" y="224"/>
                    </a:lnTo>
                    <a:lnTo>
                      <a:pt x="9" y="226"/>
                    </a:lnTo>
                    <a:lnTo>
                      <a:pt x="6" y="227"/>
                    </a:lnTo>
                    <a:lnTo>
                      <a:pt x="4" y="229"/>
                    </a:lnTo>
                    <a:lnTo>
                      <a:pt x="2" y="230"/>
                    </a:lnTo>
                    <a:lnTo>
                      <a:pt x="1" y="231"/>
                    </a:lnTo>
                    <a:lnTo>
                      <a:pt x="0" y="233"/>
                    </a:lnTo>
                    <a:lnTo>
                      <a:pt x="0" y="234"/>
                    </a:lnTo>
                    <a:lnTo>
                      <a:pt x="0" y="235"/>
                    </a:lnTo>
                    <a:lnTo>
                      <a:pt x="1" y="236"/>
                    </a:lnTo>
                    <a:lnTo>
                      <a:pt x="2" y="237"/>
                    </a:lnTo>
                    <a:lnTo>
                      <a:pt x="4" y="238"/>
                    </a:lnTo>
                    <a:lnTo>
                      <a:pt x="6" y="240"/>
                    </a:lnTo>
                    <a:lnTo>
                      <a:pt x="9" y="241"/>
                    </a:lnTo>
                    <a:lnTo>
                      <a:pt x="13" y="243"/>
                    </a:lnTo>
                    <a:lnTo>
                      <a:pt x="17" y="245"/>
                    </a:lnTo>
                    <a:lnTo>
                      <a:pt x="21" y="247"/>
                    </a:lnTo>
                    <a:lnTo>
                      <a:pt x="25" y="248"/>
                    </a:lnTo>
                    <a:lnTo>
                      <a:pt x="28" y="250"/>
                    </a:lnTo>
                    <a:lnTo>
                      <a:pt x="30" y="251"/>
                    </a:lnTo>
                    <a:lnTo>
                      <a:pt x="32" y="252"/>
                    </a:lnTo>
                    <a:lnTo>
                      <a:pt x="33" y="254"/>
                    </a:lnTo>
                    <a:lnTo>
                      <a:pt x="34" y="255"/>
                    </a:lnTo>
                    <a:lnTo>
                      <a:pt x="34" y="256"/>
                    </a:lnTo>
                    <a:lnTo>
                      <a:pt x="34" y="257"/>
                    </a:lnTo>
                    <a:lnTo>
                      <a:pt x="33" y="258"/>
                    </a:lnTo>
                    <a:lnTo>
                      <a:pt x="32" y="259"/>
                    </a:lnTo>
                    <a:lnTo>
                      <a:pt x="30" y="261"/>
                    </a:lnTo>
                    <a:lnTo>
                      <a:pt x="28" y="262"/>
                    </a:lnTo>
                    <a:lnTo>
                      <a:pt x="25" y="264"/>
                    </a:lnTo>
                    <a:lnTo>
                      <a:pt x="21" y="265"/>
                    </a:lnTo>
                    <a:lnTo>
                      <a:pt x="17" y="267"/>
                    </a:lnTo>
                  </a:path>
                </a:pathLst>
              </a:custGeom>
              <a:noFill/>
              <a:ln w="19050">
                <a:solidFill>
                  <a:srgbClr val="FF669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Freeform 10"/>
              <p:cNvSpPr>
                <a:spLocks/>
              </p:cNvSpPr>
              <p:nvPr/>
            </p:nvSpPr>
            <p:spPr bwMode="auto">
              <a:xfrm>
                <a:off x="2836" y="3000"/>
                <a:ext cx="40" cy="320"/>
              </a:xfrm>
              <a:custGeom>
                <a:avLst/>
                <a:gdLst/>
                <a:ahLst/>
                <a:cxnLst>
                  <a:cxn ang="0">
                    <a:pos x="6" y="5"/>
                  </a:cxn>
                  <a:cxn ang="0">
                    <a:pos x="0" y="10"/>
                  </a:cxn>
                  <a:cxn ang="0">
                    <a:pos x="2" y="15"/>
                  </a:cxn>
                  <a:cxn ang="0">
                    <a:pos x="13" y="20"/>
                  </a:cxn>
                  <a:cxn ang="0">
                    <a:pos x="28" y="27"/>
                  </a:cxn>
                  <a:cxn ang="0">
                    <a:pos x="34" y="32"/>
                  </a:cxn>
                  <a:cxn ang="0">
                    <a:pos x="32" y="37"/>
                  </a:cxn>
                  <a:cxn ang="0">
                    <a:pos x="21" y="43"/>
                  </a:cxn>
                  <a:cxn ang="0">
                    <a:pos x="6" y="49"/>
                  </a:cxn>
                  <a:cxn ang="0">
                    <a:pos x="0" y="54"/>
                  </a:cxn>
                  <a:cxn ang="0">
                    <a:pos x="2" y="59"/>
                  </a:cxn>
                  <a:cxn ang="0">
                    <a:pos x="13" y="65"/>
                  </a:cxn>
                  <a:cxn ang="0">
                    <a:pos x="28" y="72"/>
                  </a:cxn>
                  <a:cxn ang="0">
                    <a:pos x="34" y="77"/>
                  </a:cxn>
                  <a:cxn ang="0">
                    <a:pos x="32" y="81"/>
                  </a:cxn>
                  <a:cxn ang="0">
                    <a:pos x="21" y="87"/>
                  </a:cxn>
                  <a:cxn ang="0">
                    <a:pos x="6" y="94"/>
                  </a:cxn>
                  <a:cxn ang="0">
                    <a:pos x="0" y="99"/>
                  </a:cxn>
                  <a:cxn ang="0">
                    <a:pos x="2" y="104"/>
                  </a:cxn>
                  <a:cxn ang="0">
                    <a:pos x="13" y="109"/>
                  </a:cxn>
                  <a:cxn ang="0">
                    <a:pos x="28" y="116"/>
                  </a:cxn>
                  <a:cxn ang="0">
                    <a:pos x="34" y="121"/>
                  </a:cxn>
                  <a:cxn ang="0">
                    <a:pos x="32" y="126"/>
                  </a:cxn>
                  <a:cxn ang="0">
                    <a:pos x="21" y="132"/>
                  </a:cxn>
                  <a:cxn ang="0">
                    <a:pos x="6" y="138"/>
                  </a:cxn>
                  <a:cxn ang="0">
                    <a:pos x="0" y="143"/>
                  </a:cxn>
                  <a:cxn ang="0">
                    <a:pos x="2" y="148"/>
                  </a:cxn>
                  <a:cxn ang="0">
                    <a:pos x="13" y="154"/>
                  </a:cxn>
                  <a:cxn ang="0">
                    <a:pos x="28" y="160"/>
                  </a:cxn>
                  <a:cxn ang="0">
                    <a:pos x="34" y="166"/>
                  </a:cxn>
                  <a:cxn ang="0">
                    <a:pos x="32" y="170"/>
                  </a:cxn>
                  <a:cxn ang="0">
                    <a:pos x="21" y="176"/>
                  </a:cxn>
                  <a:cxn ang="0">
                    <a:pos x="6" y="183"/>
                  </a:cxn>
                  <a:cxn ang="0">
                    <a:pos x="0" y="188"/>
                  </a:cxn>
                  <a:cxn ang="0">
                    <a:pos x="2" y="192"/>
                  </a:cxn>
                  <a:cxn ang="0">
                    <a:pos x="13" y="198"/>
                  </a:cxn>
                  <a:cxn ang="0">
                    <a:pos x="28" y="205"/>
                  </a:cxn>
                  <a:cxn ang="0">
                    <a:pos x="34" y="210"/>
                  </a:cxn>
                  <a:cxn ang="0">
                    <a:pos x="32" y="215"/>
                  </a:cxn>
                  <a:cxn ang="0">
                    <a:pos x="21" y="220"/>
                  </a:cxn>
                  <a:cxn ang="0">
                    <a:pos x="6" y="227"/>
                  </a:cxn>
                  <a:cxn ang="0">
                    <a:pos x="0" y="232"/>
                  </a:cxn>
                  <a:cxn ang="0">
                    <a:pos x="2" y="237"/>
                  </a:cxn>
                  <a:cxn ang="0">
                    <a:pos x="13" y="243"/>
                  </a:cxn>
                  <a:cxn ang="0">
                    <a:pos x="28" y="249"/>
                  </a:cxn>
                  <a:cxn ang="0">
                    <a:pos x="34" y="254"/>
                  </a:cxn>
                  <a:cxn ang="0">
                    <a:pos x="32" y="259"/>
                  </a:cxn>
                  <a:cxn ang="0">
                    <a:pos x="21" y="265"/>
                  </a:cxn>
                </a:cxnLst>
                <a:rect l="0" t="0" r="r" b="b"/>
                <a:pathLst>
                  <a:path w="34" h="267">
                    <a:moveTo>
                      <a:pt x="17" y="0"/>
                    </a:moveTo>
                    <a:lnTo>
                      <a:pt x="13" y="2"/>
                    </a:lnTo>
                    <a:lnTo>
                      <a:pt x="9" y="3"/>
                    </a:lnTo>
                    <a:lnTo>
                      <a:pt x="6" y="5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1" y="13"/>
                    </a:lnTo>
                    <a:lnTo>
                      <a:pt x="2" y="15"/>
                    </a:lnTo>
                    <a:lnTo>
                      <a:pt x="4" y="16"/>
                    </a:lnTo>
                    <a:lnTo>
                      <a:pt x="6" y="17"/>
                    </a:lnTo>
                    <a:lnTo>
                      <a:pt x="9" y="19"/>
                    </a:lnTo>
                    <a:lnTo>
                      <a:pt x="13" y="20"/>
                    </a:lnTo>
                    <a:lnTo>
                      <a:pt x="17" y="22"/>
                    </a:lnTo>
                    <a:lnTo>
                      <a:pt x="21" y="24"/>
                    </a:lnTo>
                    <a:lnTo>
                      <a:pt x="25" y="26"/>
                    </a:lnTo>
                    <a:lnTo>
                      <a:pt x="28" y="27"/>
                    </a:lnTo>
                    <a:lnTo>
                      <a:pt x="30" y="29"/>
                    </a:lnTo>
                    <a:lnTo>
                      <a:pt x="32" y="30"/>
                    </a:lnTo>
                    <a:lnTo>
                      <a:pt x="33" y="31"/>
                    </a:lnTo>
                    <a:lnTo>
                      <a:pt x="34" y="32"/>
                    </a:lnTo>
                    <a:lnTo>
                      <a:pt x="34" y="33"/>
                    </a:lnTo>
                    <a:lnTo>
                      <a:pt x="34" y="34"/>
                    </a:lnTo>
                    <a:lnTo>
                      <a:pt x="33" y="36"/>
                    </a:lnTo>
                    <a:lnTo>
                      <a:pt x="32" y="37"/>
                    </a:lnTo>
                    <a:lnTo>
                      <a:pt x="30" y="38"/>
                    </a:lnTo>
                    <a:lnTo>
                      <a:pt x="28" y="40"/>
                    </a:lnTo>
                    <a:lnTo>
                      <a:pt x="25" y="41"/>
                    </a:lnTo>
                    <a:lnTo>
                      <a:pt x="21" y="43"/>
                    </a:lnTo>
                    <a:lnTo>
                      <a:pt x="17" y="44"/>
                    </a:lnTo>
                    <a:lnTo>
                      <a:pt x="13" y="46"/>
                    </a:lnTo>
                    <a:lnTo>
                      <a:pt x="9" y="48"/>
                    </a:lnTo>
                    <a:lnTo>
                      <a:pt x="6" y="49"/>
                    </a:lnTo>
                    <a:lnTo>
                      <a:pt x="4" y="51"/>
                    </a:lnTo>
                    <a:lnTo>
                      <a:pt x="2" y="52"/>
                    </a:lnTo>
                    <a:lnTo>
                      <a:pt x="1" y="53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1" y="58"/>
                    </a:lnTo>
                    <a:lnTo>
                      <a:pt x="2" y="59"/>
                    </a:lnTo>
                    <a:lnTo>
                      <a:pt x="4" y="60"/>
                    </a:lnTo>
                    <a:lnTo>
                      <a:pt x="6" y="62"/>
                    </a:lnTo>
                    <a:lnTo>
                      <a:pt x="9" y="63"/>
                    </a:lnTo>
                    <a:lnTo>
                      <a:pt x="13" y="65"/>
                    </a:lnTo>
                    <a:lnTo>
                      <a:pt x="17" y="67"/>
                    </a:lnTo>
                    <a:lnTo>
                      <a:pt x="21" y="68"/>
                    </a:lnTo>
                    <a:lnTo>
                      <a:pt x="25" y="70"/>
                    </a:lnTo>
                    <a:lnTo>
                      <a:pt x="28" y="72"/>
                    </a:lnTo>
                    <a:lnTo>
                      <a:pt x="30" y="73"/>
                    </a:lnTo>
                    <a:lnTo>
                      <a:pt x="32" y="74"/>
                    </a:lnTo>
                    <a:lnTo>
                      <a:pt x="33" y="75"/>
                    </a:lnTo>
                    <a:lnTo>
                      <a:pt x="34" y="77"/>
                    </a:lnTo>
                    <a:lnTo>
                      <a:pt x="34" y="78"/>
                    </a:lnTo>
                    <a:lnTo>
                      <a:pt x="34" y="79"/>
                    </a:lnTo>
                    <a:lnTo>
                      <a:pt x="33" y="80"/>
                    </a:lnTo>
                    <a:lnTo>
                      <a:pt x="32" y="81"/>
                    </a:lnTo>
                    <a:lnTo>
                      <a:pt x="30" y="83"/>
                    </a:lnTo>
                    <a:lnTo>
                      <a:pt x="28" y="84"/>
                    </a:lnTo>
                    <a:lnTo>
                      <a:pt x="25" y="85"/>
                    </a:lnTo>
                    <a:lnTo>
                      <a:pt x="21" y="87"/>
                    </a:lnTo>
                    <a:lnTo>
                      <a:pt x="17" y="89"/>
                    </a:lnTo>
                    <a:lnTo>
                      <a:pt x="13" y="91"/>
                    </a:lnTo>
                    <a:lnTo>
                      <a:pt x="9" y="92"/>
                    </a:lnTo>
                    <a:lnTo>
                      <a:pt x="6" y="94"/>
                    </a:lnTo>
                    <a:lnTo>
                      <a:pt x="4" y="95"/>
                    </a:lnTo>
                    <a:lnTo>
                      <a:pt x="2" y="96"/>
                    </a:lnTo>
                    <a:lnTo>
                      <a:pt x="1" y="98"/>
                    </a:lnTo>
                    <a:lnTo>
                      <a:pt x="0" y="99"/>
                    </a:lnTo>
                    <a:lnTo>
                      <a:pt x="0" y="100"/>
                    </a:lnTo>
                    <a:lnTo>
                      <a:pt x="0" y="101"/>
                    </a:lnTo>
                    <a:lnTo>
                      <a:pt x="1" y="102"/>
                    </a:lnTo>
                    <a:lnTo>
                      <a:pt x="2" y="104"/>
                    </a:lnTo>
                    <a:lnTo>
                      <a:pt x="4" y="105"/>
                    </a:lnTo>
                    <a:lnTo>
                      <a:pt x="6" y="106"/>
                    </a:lnTo>
                    <a:lnTo>
                      <a:pt x="9" y="108"/>
                    </a:lnTo>
                    <a:lnTo>
                      <a:pt x="13" y="109"/>
                    </a:lnTo>
                    <a:lnTo>
                      <a:pt x="17" y="111"/>
                    </a:lnTo>
                    <a:lnTo>
                      <a:pt x="21" y="113"/>
                    </a:lnTo>
                    <a:lnTo>
                      <a:pt x="25" y="115"/>
                    </a:lnTo>
                    <a:lnTo>
                      <a:pt x="28" y="116"/>
                    </a:lnTo>
                    <a:lnTo>
                      <a:pt x="30" y="117"/>
                    </a:lnTo>
                    <a:lnTo>
                      <a:pt x="32" y="119"/>
                    </a:lnTo>
                    <a:lnTo>
                      <a:pt x="33" y="120"/>
                    </a:lnTo>
                    <a:lnTo>
                      <a:pt x="34" y="121"/>
                    </a:lnTo>
                    <a:lnTo>
                      <a:pt x="34" y="122"/>
                    </a:lnTo>
                    <a:lnTo>
                      <a:pt x="34" y="123"/>
                    </a:lnTo>
                    <a:lnTo>
                      <a:pt x="33" y="125"/>
                    </a:lnTo>
                    <a:lnTo>
                      <a:pt x="32" y="126"/>
                    </a:lnTo>
                    <a:lnTo>
                      <a:pt x="30" y="127"/>
                    </a:lnTo>
                    <a:lnTo>
                      <a:pt x="28" y="128"/>
                    </a:lnTo>
                    <a:lnTo>
                      <a:pt x="25" y="130"/>
                    </a:lnTo>
                    <a:lnTo>
                      <a:pt x="21" y="132"/>
                    </a:lnTo>
                    <a:lnTo>
                      <a:pt x="17" y="133"/>
                    </a:lnTo>
                    <a:lnTo>
                      <a:pt x="13" y="135"/>
                    </a:lnTo>
                    <a:lnTo>
                      <a:pt x="9" y="137"/>
                    </a:lnTo>
                    <a:lnTo>
                      <a:pt x="6" y="138"/>
                    </a:lnTo>
                    <a:lnTo>
                      <a:pt x="4" y="140"/>
                    </a:lnTo>
                    <a:lnTo>
                      <a:pt x="2" y="141"/>
                    </a:lnTo>
                    <a:lnTo>
                      <a:pt x="1" y="142"/>
                    </a:lnTo>
                    <a:lnTo>
                      <a:pt x="0" y="143"/>
                    </a:lnTo>
                    <a:lnTo>
                      <a:pt x="0" y="144"/>
                    </a:lnTo>
                    <a:lnTo>
                      <a:pt x="0" y="146"/>
                    </a:lnTo>
                    <a:lnTo>
                      <a:pt x="1" y="147"/>
                    </a:lnTo>
                    <a:lnTo>
                      <a:pt x="2" y="148"/>
                    </a:lnTo>
                    <a:lnTo>
                      <a:pt x="4" y="149"/>
                    </a:lnTo>
                    <a:lnTo>
                      <a:pt x="6" y="151"/>
                    </a:lnTo>
                    <a:lnTo>
                      <a:pt x="9" y="152"/>
                    </a:lnTo>
                    <a:lnTo>
                      <a:pt x="13" y="154"/>
                    </a:lnTo>
                    <a:lnTo>
                      <a:pt x="17" y="156"/>
                    </a:lnTo>
                    <a:lnTo>
                      <a:pt x="21" y="157"/>
                    </a:lnTo>
                    <a:lnTo>
                      <a:pt x="25" y="159"/>
                    </a:lnTo>
                    <a:lnTo>
                      <a:pt x="28" y="160"/>
                    </a:lnTo>
                    <a:lnTo>
                      <a:pt x="30" y="162"/>
                    </a:lnTo>
                    <a:lnTo>
                      <a:pt x="32" y="163"/>
                    </a:lnTo>
                    <a:lnTo>
                      <a:pt x="33" y="164"/>
                    </a:lnTo>
                    <a:lnTo>
                      <a:pt x="34" y="166"/>
                    </a:lnTo>
                    <a:lnTo>
                      <a:pt x="34" y="167"/>
                    </a:lnTo>
                    <a:lnTo>
                      <a:pt x="34" y="168"/>
                    </a:lnTo>
                    <a:lnTo>
                      <a:pt x="33" y="169"/>
                    </a:lnTo>
                    <a:lnTo>
                      <a:pt x="32" y="170"/>
                    </a:lnTo>
                    <a:lnTo>
                      <a:pt x="30" y="171"/>
                    </a:lnTo>
                    <a:lnTo>
                      <a:pt x="28" y="173"/>
                    </a:lnTo>
                    <a:lnTo>
                      <a:pt x="25" y="174"/>
                    </a:lnTo>
                    <a:lnTo>
                      <a:pt x="21" y="176"/>
                    </a:lnTo>
                    <a:lnTo>
                      <a:pt x="17" y="178"/>
                    </a:lnTo>
                    <a:lnTo>
                      <a:pt x="13" y="180"/>
                    </a:lnTo>
                    <a:lnTo>
                      <a:pt x="9" y="181"/>
                    </a:lnTo>
                    <a:lnTo>
                      <a:pt x="6" y="183"/>
                    </a:lnTo>
                    <a:lnTo>
                      <a:pt x="4" y="184"/>
                    </a:lnTo>
                    <a:lnTo>
                      <a:pt x="2" y="185"/>
                    </a:lnTo>
                    <a:lnTo>
                      <a:pt x="1" y="187"/>
                    </a:lnTo>
                    <a:lnTo>
                      <a:pt x="0" y="188"/>
                    </a:lnTo>
                    <a:lnTo>
                      <a:pt x="0" y="189"/>
                    </a:lnTo>
                    <a:lnTo>
                      <a:pt x="0" y="190"/>
                    </a:lnTo>
                    <a:lnTo>
                      <a:pt x="1" y="191"/>
                    </a:lnTo>
                    <a:lnTo>
                      <a:pt x="2" y="192"/>
                    </a:lnTo>
                    <a:lnTo>
                      <a:pt x="4" y="194"/>
                    </a:lnTo>
                    <a:lnTo>
                      <a:pt x="6" y="195"/>
                    </a:lnTo>
                    <a:lnTo>
                      <a:pt x="9" y="197"/>
                    </a:lnTo>
                    <a:lnTo>
                      <a:pt x="13" y="198"/>
                    </a:lnTo>
                    <a:lnTo>
                      <a:pt x="17" y="200"/>
                    </a:lnTo>
                    <a:lnTo>
                      <a:pt x="21" y="202"/>
                    </a:lnTo>
                    <a:lnTo>
                      <a:pt x="25" y="203"/>
                    </a:lnTo>
                    <a:lnTo>
                      <a:pt x="28" y="205"/>
                    </a:lnTo>
                    <a:lnTo>
                      <a:pt x="30" y="206"/>
                    </a:lnTo>
                    <a:lnTo>
                      <a:pt x="32" y="208"/>
                    </a:lnTo>
                    <a:lnTo>
                      <a:pt x="33" y="209"/>
                    </a:lnTo>
                    <a:lnTo>
                      <a:pt x="34" y="210"/>
                    </a:lnTo>
                    <a:lnTo>
                      <a:pt x="34" y="211"/>
                    </a:lnTo>
                    <a:lnTo>
                      <a:pt x="34" y="212"/>
                    </a:lnTo>
                    <a:lnTo>
                      <a:pt x="33" y="213"/>
                    </a:lnTo>
                    <a:lnTo>
                      <a:pt x="32" y="215"/>
                    </a:lnTo>
                    <a:lnTo>
                      <a:pt x="30" y="216"/>
                    </a:lnTo>
                    <a:lnTo>
                      <a:pt x="28" y="217"/>
                    </a:lnTo>
                    <a:lnTo>
                      <a:pt x="25" y="219"/>
                    </a:lnTo>
                    <a:lnTo>
                      <a:pt x="21" y="220"/>
                    </a:lnTo>
                    <a:lnTo>
                      <a:pt x="17" y="222"/>
                    </a:lnTo>
                    <a:lnTo>
                      <a:pt x="13" y="224"/>
                    </a:lnTo>
                    <a:lnTo>
                      <a:pt x="9" y="226"/>
                    </a:lnTo>
                    <a:lnTo>
                      <a:pt x="6" y="227"/>
                    </a:lnTo>
                    <a:lnTo>
                      <a:pt x="4" y="229"/>
                    </a:lnTo>
                    <a:lnTo>
                      <a:pt x="2" y="230"/>
                    </a:lnTo>
                    <a:lnTo>
                      <a:pt x="1" y="231"/>
                    </a:lnTo>
                    <a:lnTo>
                      <a:pt x="0" y="232"/>
                    </a:lnTo>
                    <a:lnTo>
                      <a:pt x="0" y="233"/>
                    </a:lnTo>
                    <a:lnTo>
                      <a:pt x="0" y="234"/>
                    </a:lnTo>
                    <a:lnTo>
                      <a:pt x="1" y="236"/>
                    </a:lnTo>
                    <a:lnTo>
                      <a:pt x="2" y="237"/>
                    </a:lnTo>
                    <a:lnTo>
                      <a:pt x="4" y="238"/>
                    </a:lnTo>
                    <a:lnTo>
                      <a:pt x="6" y="240"/>
                    </a:lnTo>
                    <a:lnTo>
                      <a:pt x="9" y="241"/>
                    </a:lnTo>
                    <a:lnTo>
                      <a:pt x="13" y="243"/>
                    </a:lnTo>
                    <a:lnTo>
                      <a:pt x="17" y="244"/>
                    </a:lnTo>
                    <a:lnTo>
                      <a:pt x="21" y="246"/>
                    </a:lnTo>
                    <a:lnTo>
                      <a:pt x="25" y="248"/>
                    </a:lnTo>
                    <a:lnTo>
                      <a:pt x="28" y="249"/>
                    </a:lnTo>
                    <a:lnTo>
                      <a:pt x="30" y="251"/>
                    </a:lnTo>
                    <a:lnTo>
                      <a:pt x="32" y="252"/>
                    </a:lnTo>
                    <a:lnTo>
                      <a:pt x="33" y="253"/>
                    </a:lnTo>
                    <a:lnTo>
                      <a:pt x="34" y="254"/>
                    </a:lnTo>
                    <a:lnTo>
                      <a:pt x="34" y="256"/>
                    </a:lnTo>
                    <a:lnTo>
                      <a:pt x="34" y="257"/>
                    </a:lnTo>
                    <a:lnTo>
                      <a:pt x="33" y="258"/>
                    </a:lnTo>
                    <a:lnTo>
                      <a:pt x="32" y="259"/>
                    </a:lnTo>
                    <a:lnTo>
                      <a:pt x="30" y="260"/>
                    </a:lnTo>
                    <a:lnTo>
                      <a:pt x="28" y="262"/>
                    </a:lnTo>
                    <a:lnTo>
                      <a:pt x="25" y="263"/>
                    </a:lnTo>
                    <a:lnTo>
                      <a:pt x="21" y="265"/>
                    </a:lnTo>
                    <a:lnTo>
                      <a:pt x="17" y="267"/>
                    </a:lnTo>
                  </a:path>
                </a:pathLst>
              </a:custGeom>
              <a:noFill/>
              <a:ln w="19050">
                <a:solidFill>
                  <a:srgbClr val="FF669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50" name="Oval 4"/>
            <p:cNvSpPr>
              <a:spLocks noChangeArrowheads="1"/>
            </p:cNvSpPr>
            <p:nvPr/>
          </p:nvSpPr>
          <p:spPr bwMode="auto">
            <a:xfrm>
              <a:off x="1324571" y="2411395"/>
              <a:ext cx="1949196" cy="2163715"/>
            </a:xfrm>
            <a:prstGeom prst="ellipse">
              <a:avLst/>
            </a:prstGeom>
            <a:solidFill>
              <a:srgbClr val="FF7C80"/>
            </a:solidFill>
            <a:ln w="76200" cmpd="tri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51" name="Picture 5" descr="BD04924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15133" y="2679787"/>
              <a:ext cx="1632212" cy="1624042"/>
            </a:xfrm>
            <a:prstGeom prst="rect">
              <a:avLst/>
            </a:prstGeom>
            <a:noFill/>
          </p:spPr>
        </p:pic>
        <p:sp>
          <p:nvSpPr>
            <p:cNvPr id="57" name="Rectangle 11"/>
            <p:cNvSpPr>
              <a:spLocks noChangeArrowheads="1"/>
            </p:cNvSpPr>
            <p:nvPr/>
          </p:nvSpPr>
          <p:spPr bwMode="auto">
            <a:xfrm>
              <a:off x="4110303" y="2711727"/>
              <a:ext cx="68580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3200" dirty="0">
                  <a:solidFill>
                    <a:srgbClr val="003366"/>
                  </a:solidFill>
                  <a:latin typeface="Symbol" pitchFamily="18" charset="2"/>
                </a:rPr>
                <a:t>g</a:t>
              </a:r>
              <a:endParaRPr lang="en-US" sz="2800" dirty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grpSp>
          <p:nvGrpSpPr>
            <p:cNvPr id="59" name="Group 13"/>
            <p:cNvGrpSpPr>
              <a:grpSpLocks/>
            </p:cNvGrpSpPr>
            <p:nvPr/>
          </p:nvGrpSpPr>
          <p:grpSpPr bwMode="auto">
            <a:xfrm rot="16169164">
              <a:off x="5003759" y="3260700"/>
              <a:ext cx="770871" cy="362197"/>
              <a:chOff x="5408" y="1024"/>
              <a:chExt cx="288" cy="144"/>
            </a:xfrm>
          </p:grpSpPr>
          <p:sp>
            <p:nvSpPr>
              <p:cNvPr id="61" name="Rectangle 14"/>
              <p:cNvSpPr>
                <a:spLocks noChangeArrowheads="1"/>
              </p:cNvSpPr>
              <p:nvPr/>
            </p:nvSpPr>
            <p:spPr bwMode="auto">
              <a:xfrm>
                <a:off x="5408" y="1024"/>
                <a:ext cx="288" cy="144"/>
              </a:xfrm>
              <a:prstGeom prst="rect">
                <a:avLst/>
              </a:prstGeom>
              <a:gradFill rotWithShape="1">
                <a:gsLst>
                  <a:gs pos="0">
                    <a:srgbClr val="BBE0E3">
                      <a:gamma/>
                      <a:shade val="46275"/>
                      <a:invGamma/>
                    </a:srgbClr>
                  </a:gs>
                  <a:gs pos="50000">
                    <a:srgbClr val="BBE0E3"/>
                  </a:gs>
                  <a:gs pos="100000">
                    <a:srgbClr val="BBE0E3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" name="Line 15"/>
              <p:cNvSpPr>
                <a:spLocks noChangeShapeType="1"/>
              </p:cNvSpPr>
              <p:nvPr/>
            </p:nvSpPr>
            <p:spPr bwMode="auto">
              <a:xfrm>
                <a:off x="5440" y="103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" name="Line 16"/>
              <p:cNvSpPr>
                <a:spLocks noChangeShapeType="1"/>
              </p:cNvSpPr>
              <p:nvPr/>
            </p:nvSpPr>
            <p:spPr bwMode="auto">
              <a:xfrm>
                <a:off x="5472" y="102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" name="Line 17"/>
              <p:cNvSpPr>
                <a:spLocks noChangeShapeType="1"/>
              </p:cNvSpPr>
              <p:nvPr/>
            </p:nvSpPr>
            <p:spPr bwMode="auto">
              <a:xfrm>
                <a:off x="5504" y="102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" name="Line 18"/>
              <p:cNvSpPr>
                <a:spLocks noChangeShapeType="1"/>
              </p:cNvSpPr>
              <p:nvPr/>
            </p:nvSpPr>
            <p:spPr bwMode="auto">
              <a:xfrm>
                <a:off x="5540" y="102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" name="Line 19"/>
              <p:cNvSpPr>
                <a:spLocks noChangeShapeType="1"/>
              </p:cNvSpPr>
              <p:nvPr/>
            </p:nvSpPr>
            <p:spPr bwMode="auto">
              <a:xfrm>
                <a:off x="5572" y="102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" name="Line 20"/>
              <p:cNvSpPr>
                <a:spLocks noChangeShapeType="1"/>
              </p:cNvSpPr>
              <p:nvPr/>
            </p:nvSpPr>
            <p:spPr bwMode="auto">
              <a:xfrm>
                <a:off x="5604" y="102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" name="Line 21"/>
              <p:cNvSpPr>
                <a:spLocks noChangeShapeType="1"/>
              </p:cNvSpPr>
              <p:nvPr/>
            </p:nvSpPr>
            <p:spPr bwMode="auto">
              <a:xfrm>
                <a:off x="5636" y="102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" name="Line 22"/>
              <p:cNvSpPr>
                <a:spLocks noChangeShapeType="1"/>
              </p:cNvSpPr>
              <p:nvPr/>
            </p:nvSpPr>
            <p:spPr bwMode="auto">
              <a:xfrm>
                <a:off x="5668" y="102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60" name="Rectangle 23"/>
            <p:cNvSpPr>
              <a:spLocks noChangeArrowheads="1"/>
            </p:cNvSpPr>
            <p:nvPr/>
          </p:nvSpPr>
          <p:spPr bwMode="auto">
            <a:xfrm>
              <a:off x="5573743" y="2971800"/>
              <a:ext cx="1570944" cy="919163"/>
            </a:xfrm>
            <a:prstGeom prst="rect">
              <a:avLst/>
            </a:prstGeom>
            <a:gradFill rotWithShape="1">
              <a:gsLst>
                <a:gs pos="0">
                  <a:srgbClr val="BBE0E3">
                    <a:gamma/>
                    <a:shade val="46275"/>
                    <a:invGamma/>
                  </a:srgbClr>
                </a:gs>
                <a:gs pos="50000">
                  <a:srgbClr val="BBE0E3"/>
                </a:gs>
                <a:gs pos="100000">
                  <a:srgbClr val="BBE0E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039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3897513" y="465669"/>
            <a:ext cx="5194213" cy="6110855"/>
            <a:chOff x="1677107" y="465668"/>
            <a:chExt cx="5194213" cy="6110855"/>
          </a:xfrm>
        </p:grpSpPr>
        <p:sp>
          <p:nvSpPr>
            <p:cNvPr id="98" name="Oval 2"/>
            <p:cNvSpPr>
              <a:spLocks noChangeArrowheads="1"/>
            </p:cNvSpPr>
            <p:nvPr/>
          </p:nvSpPr>
          <p:spPr bwMode="auto">
            <a:xfrm>
              <a:off x="6512544" y="2885195"/>
              <a:ext cx="358776" cy="414867"/>
            </a:xfrm>
            <a:prstGeom prst="ellipse">
              <a:avLst/>
            </a:prstGeom>
            <a:solidFill>
              <a:srgbClr val="FF7C80"/>
            </a:solidFill>
            <a:ln w="76200" cmpd="tri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" name="Freeform 4"/>
            <p:cNvSpPr>
              <a:spLocks/>
            </p:cNvSpPr>
            <p:nvPr/>
          </p:nvSpPr>
          <p:spPr bwMode="auto">
            <a:xfrm>
              <a:off x="4654550" y="1073857"/>
              <a:ext cx="63500" cy="5080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10"/>
                </a:cxn>
                <a:cxn ang="0">
                  <a:pos x="2" y="15"/>
                </a:cxn>
                <a:cxn ang="0">
                  <a:pos x="13" y="20"/>
                </a:cxn>
                <a:cxn ang="0">
                  <a:pos x="28" y="27"/>
                </a:cxn>
                <a:cxn ang="0">
                  <a:pos x="34" y="32"/>
                </a:cxn>
                <a:cxn ang="0">
                  <a:pos x="32" y="37"/>
                </a:cxn>
                <a:cxn ang="0">
                  <a:pos x="21" y="43"/>
                </a:cxn>
                <a:cxn ang="0">
                  <a:pos x="6" y="49"/>
                </a:cxn>
                <a:cxn ang="0">
                  <a:pos x="0" y="54"/>
                </a:cxn>
                <a:cxn ang="0">
                  <a:pos x="2" y="59"/>
                </a:cxn>
                <a:cxn ang="0">
                  <a:pos x="13" y="65"/>
                </a:cxn>
                <a:cxn ang="0">
                  <a:pos x="28" y="72"/>
                </a:cxn>
                <a:cxn ang="0">
                  <a:pos x="34" y="77"/>
                </a:cxn>
                <a:cxn ang="0">
                  <a:pos x="32" y="81"/>
                </a:cxn>
                <a:cxn ang="0">
                  <a:pos x="21" y="87"/>
                </a:cxn>
                <a:cxn ang="0">
                  <a:pos x="6" y="94"/>
                </a:cxn>
                <a:cxn ang="0">
                  <a:pos x="0" y="99"/>
                </a:cxn>
                <a:cxn ang="0">
                  <a:pos x="2" y="104"/>
                </a:cxn>
                <a:cxn ang="0">
                  <a:pos x="13" y="109"/>
                </a:cxn>
                <a:cxn ang="0">
                  <a:pos x="28" y="116"/>
                </a:cxn>
                <a:cxn ang="0">
                  <a:pos x="34" y="121"/>
                </a:cxn>
                <a:cxn ang="0">
                  <a:pos x="32" y="126"/>
                </a:cxn>
                <a:cxn ang="0">
                  <a:pos x="21" y="132"/>
                </a:cxn>
                <a:cxn ang="0">
                  <a:pos x="6" y="138"/>
                </a:cxn>
                <a:cxn ang="0">
                  <a:pos x="0" y="143"/>
                </a:cxn>
                <a:cxn ang="0">
                  <a:pos x="2" y="148"/>
                </a:cxn>
                <a:cxn ang="0">
                  <a:pos x="13" y="154"/>
                </a:cxn>
                <a:cxn ang="0">
                  <a:pos x="28" y="160"/>
                </a:cxn>
                <a:cxn ang="0">
                  <a:pos x="34" y="166"/>
                </a:cxn>
                <a:cxn ang="0">
                  <a:pos x="32" y="170"/>
                </a:cxn>
                <a:cxn ang="0">
                  <a:pos x="21" y="176"/>
                </a:cxn>
                <a:cxn ang="0">
                  <a:pos x="6" y="183"/>
                </a:cxn>
                <a:cxn ang="0">
                  <a:pos x="0" y="188"/>
                </a:cxn>
                <a:cxn ang="0">
                  <a:pos x="2" y="192"/>
                </a:cxn>
                <a:cxn ang="0">
                  <a:pos x="13" y="198"/>
                </a:cxn>
                <a:cxn ang="0">
                  <a:pos x="28" y="205"/>
                </a:cxn>
                <a:cxn ang="0">
                  <a:pos x="34" y="210"/>
                </a:cxn>
                <a:cxn ang="0">
                  <a:pos x="32" y="215"/>
                </a:cxn>
                <a:cxn ang="0">
                  <a:pos x="21" y="220"/>
                </a:cxn>
                <a:cxn ang="0">
                  <a:pos x="6" y="227"/>
                </a:cxn>
                <a:cxn ang="0">
                  <a:pos x="0" y="232"/>
                </a:cxn>
                <a:cxn ang="0">
                  <a:pos x="2" y="237"/>
                </a:cxn>
                <a:cxn ang="0">
                  <a:pos x="13" y="243"/>
                </a:cxn>
                <a:cxn ang="0">
                  <a:pos x="28" y="249"/>
                </a:cxn>
                <a:cxn ang="0">
                  <a:pos x="34" y="254"/>
                </a:cxn>
                <a:cxn ang="0">
                  <a:pos x="32" y="259"/>
                </a:cxn>
                <a:cxn ang="0">
                  <a:pos x="21" y="265"/>
                </a:cxn>
              </a:cxnLst>
              <a:rect l="0" t="0" r="r" b="b"/>
              <a:pathLst>
                <a:path w="34" h="267">
                  <a:moveTo>
                    <a:pt x="17" y="0"/>
                  </a:moveTo>
                  <a:lnTo>
                    <a:pt x="13" y="2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9" y="19"/>
                  </a:lnTo>
                  <a:lnTo>
                    <a:pt x="13" y="20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5" y="26"/>
                  </a:lnTo>
                  <a:lnTo>
                    <a:pt x="28" y="27"/>
                  </a:lnTo>
                  <a:lnTo>
                    <a:pt x="30" y="29"/>
                  </a:lnTo>
                  <a:lnTo>
                    <a:pt x="32" y="30"/>
                  </a:lnTo>
                  <a:lnTo>
                    <a:pt x="33" y="31"/>
                  </a:lnTo>
                  <a:lnTo>
                    <a:pt x="34" y="32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3" y="36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28" y="40"/>
                  </a:lnTo>
                  <a:lnTo>
                    <a:pt x="25" y="41"/>
                  </a:lnTo>
                  <a:lnTo>
                    <a:pt x="21" y="43"/>
                  </a:lnTo>
                  <a:lnTo>
                    <a:pt x="17" y="44"/>
                  </a:lnTo>
                  <a:lnTo>
                    <a:pt x="13" y="46"/>
                  </a:lnTo>
                  <a:lnTo>
                    <a:pt x="9" y="48"/>
                  </a:lnTo>
                  <a:lnTo>
                    <a:pt x="6" y="49"/>
                  </a:lnTo>
                  <a:lnTo>
                    <a:pt x="4" y="51"/>
                  </a:lnTo>
                  <a:lnTo>
                    <a:pt x="2" y="52"/>
                  </a:lnTo>
                  <a:lnTo>
                    <a:pt x="1" y="53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9" y="63"/>
                  </a:lnTo>
                  <a:lnTo>
                    <a:pt x="13" y="65"/>
                  </a:lnTo>
                  <a:lnTo>
                    <a:pt x="17" y="67"/>
                  </a:lnTo>
                  <a:lnTo>
                    <a:pt x="21" y="68"/>
                  </a:lnTo>
                  <a:lnTo>
                    <a:pt x="25" y="70"/>
                  </a:lnTo>
                  <a:lnTo>
                    <a:pt x="28" y="72"/>
                  </a:lnTo>
                  <a:lnTo>
                    <a:pt x="30" y="73"/>
                  </a:lnTo>
                  <a:lnTo>
                    <a:pt x="32" y="74"/>
                  </a:lnTo>
                  <a:lnTo>
                    <a:pt x="33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2" y="81"/>
                  </a:lnTo>
                  <a:lnTo>
                    <a:pt x="30" y="83"/>
                  </a:lnTo>
                  <a:lnTo>
                    <a:pt x="28" y="84"/>
                  </a:lnTo>
                  <a:lnTo>
                    <a:pt x="25" y="85"/>
                  </a:lnTo>
                  <a:lnTo>
                    <a:pt x="21" y="87"/>
                  </a:lnTo>
                  <a:lnTo>
                    <a:pt x="17" y="89"/>
                  </a:lnTo>
                  <a:lnTo>
                    <a:pt x="13" y="91"/>
                  </a:lnTo>
                  <a:lnTo>
                    <a:pt x="9" y="92"/>
                  </a:lnTo>
                  <a:lnTo>
                    <a:pt x="6" y="94"/>
                  </a:lnTo>
                  <a:lnTo>
                    <a:pt x="4" y="95"/>
                  </a:lnTo>
                  <a:lnTo>
                    <a:pt x="2" y="96"/>
                  </a:lnTo>
                  <a:lnTo>
                    <a:pt x="1" y="98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6"/>
                  </a:lnTo>
                  <a:lnTo>
                    <a:pt x="9" y="108"/>
                  </a:lnTo>
                  <a:lnTo>
                    <a:pt x="13" y="109"/>
                  </a:lnTo>
                  <a:lnTo>
                    <a:pt x="17" y="111"/>
                  </a:lnTo>
                  <a:lnTo>
                    <a:pt x="21" y="113"/>
                  </a:lnTo>
                  <a:lnTo>
                    <a:pt x="25" y="115"/>
                  </a:lnTo>
                  <a:lnTo>
                    <a:pt x="28" y="116"/>
                  </a:lnTo>
                  <a:lnTo>
                    <a:pt x="30" y="117"/>
                  </a:lnTo>
                  <a:lnTo>
                    <a:pt x="32" y="119"/>
                  </a:lnTo>
                  <a:lnTo>
                    <a:pt x="33" y="120"/>
                  </a:lnTo>
                  <a:lnTo>
                    <a:pt x="34" y="121"/>
                  </a:lnTo>
                  <a:lnTo>
                    <a:pt x="34" y="122"/>
                  </a:lnTo>
                  <a:lnTo>
                    <a:pt x="34" y="123"/>
                  </a:lnTo>
                  <a:lnTo>
                    <a:pt x="33" y="125"/>
                  </a:lnTo>
                  <a:lnTo>
                    <a:pt x="32" y="126"/>
                  </a:lnTo>
                  <a:lnTo>
                    <a:pt x="30" y="127"/>
                  </a:lnTo>
                  <a:lnTo>
                    <a:pt x="28" y="128"/>
                  </a:lnTo>
                  <a:lnTo>
                    <a:pt x="25" y="130"/>
                  </a:lnTo>
                  <a:lnTo>
                    <a:pt x="21" y="132"/>
                  </a:lnTo>
                  <a:lnTo>
                    <a:pt x="17" y="133"/>
                  </a:lnTo>
                  <a:lnTo>
                    <a:pt x="13" y="135"/>
                  </a:lnTo>
                  <a:lnTo>
                    <a:pt x="9" y="137"/>
                  </a:lnTo>
                  <a:lnTo>
                    <a:pt x="6" y="138"/>
                  </a:lnTo>
                  <a:lnTo>
                    <a:pt x="4" y="140"/>
                  </a:lnTo>
                  <a:lnTo>
                    <a:pt x="2" y="141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1" y="147"/>
                  </a:lnTo>
                  <a:lnTo>
                    <a:pt x="2" y="148"/>
                  </a:lnTo>
                  <a:lnTo>
                    <a:pt x="4" y="149"/>
                  </a:lnTo>
                  <a:lnTo>
                    <a:pt x="6" y="151"/>
                  </a:lnTo>
                  <a:lnTo>
                    <a:pt x="9" y="152"/>
                  </a:lnTo>
                  <a:lnTo>
                    <a:pt x="13" y="154"/>
                  </a:lnTo>
                  <a:lnTo>
                    <a:pt x="17" y="156"/>
                  </a:lnTo>
                  <a:lnTo>
                    <a:pt x="21" y="157"/>
                  </a:lnTo>
                  <a:lnTo>
                    <a:pt x="25" y="159"/>
                  </a:lnTo>
                  <a:lnTo>
                    <a:pt x="28" y="160"/>
                  </a:lnTo>
                  <a:lnTo>
                    <a:pt x="30" y="162"/>
                  </a:lnTo>
                  <a:lnTo>
                    <a:pt x="32" y="163"/>
                  </a:lnTo>
                  <a:lnTo>
                    <a:pt x="33" y="164"/>
                  </a:lnTo>
                  <a:lnTo>
                    <a:pt x="34" y="166"/>
                  </a:lnTo>
                  <a:lnTo>
                    <a:pt x="34" y="167"/>
                  </a:lnTo>
                  <a:lnTo>
                    <a:pt x="34" y="168"/>
                  </a:lnTo>
                  <a:lnTo>
                    <a:pt x="33" y="169"/>
                  </a:lnTo>
                  <a:lnTo>
                    <a:pt x="32" y="170"/>
                  </a:lnTo>
                  <a:lnTo>
                    <a:pt x="30" y="171"/>
                  </a:lnTo>
                  <a:lnTo>
                    <a:pt x="28" y="173"/>
                  </a:lnTo>
                  <a:lnTo>
                    <a:pt x="25" y="174"/>
                  </a:lnTo>
                  <a:lnTo>
                    <a:pt x="21" y="176"/>
                  </a:lnTo>
                  <a:lnTo>
                    <a:pt x="17" y="178"/>
                  </a:lnTo>
                  <a:lnTo>
                    <a:pt x="13" y="180"/>
                  </a:lnTo>
                  <a:lnTo>
                    <a:pt x="9" y="181"/>
                  </a:lnTo>
                  <a:lnTo>
                    <a:pt x="6" y="183"/>
                  </a:lnTo>
                  <a:lnTo>
                    <a:pt x="4" y="184"/>
                  </a:lnTo>
                  <a:lnTo>
                    <a:pt x="2" y="185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89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2" y="192"/>
                  </a:lnTo>
                  <a:lnTo>
                    <a:pt x="4" y="194"/>
                  </a:lnTo>
                  <a:lnTo>
                    <a:pt x="6" y="195"/>
                  </a:lnTo>
                  <a:lnTo>
                    <a:pt x="9" y="197"/>
                  </a:lnTo>
                  <a:lnTo>
                    <a:pt x="13" y="198"/>
                  </a:lnTo>
                  <a:lnTo>
                    <a:pt x="17" y="200"/>
                  </a:lnTo>
                  <a:lnTo>
                    <a:pt x="21" y="202"/>
                  </a:lnTo>
                  <a:lnTo>
                    <a:pt x="25" y="203"/>
                  </a:lnTo>
                  <a:lnTo>
                    <a:pt x="28" y="205"/>
                  </a:lnTo>
                  <a:lnTo>
                    <a:pt x="30" y="206"/>
                  </a:lnTo>
                  <a:lnTo>
                    <a:pt x="32" y="208"/>
                  </a:lnTo>
                  <a:lnTo>
                    <a:pt x="33" y="209"/>
                  </a:lnTo>
                  <a:lnTo>
                    <a:pt x="34" y="210"/>
                  </a:lnTo>
                  <a:lnTo>
                    <a:pt x="34" y="211"/>
                  </a:lnTo>
                  <a:lnTo>
                    <a:pt x="34" y="212"/>
                  </a:lnTo>
                  <a:lnTo>
                    <a:pt x="33" y="213"/>
                  </a:lnTo>
                  <a:lnTo>
                    <a:pt x="32" y="215"/>
                  </a:lnTo>
                  <a:lnTo>
                    <a:pt x="30" y="216"/>
                  </a:lnTo>
                  <a:lnTo>
                    <a:pt x="28" y="217"/>
                  </a:lnTo>
                  <a:lnTo>
                    <a:pt x="25" y="219"/>
                  </a:lnTo>
                  <a:lnTo>
                    <a:pt x="21" y="220"/>
                  </a:lnTo>
                  <a:lnTo>
                    <a:pt x="17" y="222"/>
                  </a:lnTo>
                  <a:lnTo>
                    <a:pt x="13" y="224"/>
                  </a:lnTo>
                  <a:lnTo>
                    <a:pt x="9" y="226"/>
                  </a:lnTo>
                  <a:lnTo>
                    <a:pt x="6" y="227"/>
                  </a:lnTo>
                  <a:lnTo>
                    <a:pt x="4" y="229"/>
                  </a:lnTo>
                  <a:lnTo>
                    <a:pt x="2" y="230"/>
                  </a:lnTo>
                  <a:lnTo>
                    <a:pt x="1" y="231"/>
                  </a:lnTo>
                  <a:lnTo>
                    <a:pt x="0" y="232"/>
                  </a:lnTo>
                  <a:lnTo>
                    <a:pt x="0" y="233"/>
                  </a:lnTo>
                  <a:lnTo>
                    <a:pt x="0" y="234"/>
                  </a:lnTo>
                  <a:lnTo>
                    <a:pt x="1" y="236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6" y="240"/>
                  </a:lnTo>
                  <a:lnTo>
                    <a:pt x="9" y="241"/>
                  </a:lnTo>
                  <a:lnTo>
                    <a:pt x="13" y="243"/>
                  </a:lnTo>
                  <a:lnTo>
                    <a:pt x="17" y="244"/>
                  </a:lnTo>
                  <a:lnTo>
                    <a:pt x="21" y="246"/>
                  </a:lnTo>
                  <a:lnTo>
                    <a:pt x="25" y="248"/>
                  </a:lnTo>
                  <a:lnTo>
                    <a:pt x="28" y="249"/>
                  </a:lnTo>
                  <a:lnTo>
                    <a:pt x="30" y="251"/>
                  </a:lnTo>
                  <a:lnTo>
                    <a:pt x="32" y="252"/>
                  </a:lnTo>
                  <a:lnTo>
                    <a:pt x="33" y="253"/>
                  </a:lnTo>
                  <a:lnTo>
                    <a:pt x="34" y="254"/>
                  </a:lnTo>
                  <a:lnTo>
                    <a:pt x="34" y="256"/>
                  </a:lnTo>
                  <a:lnTo>
                    <a:pt x="34" y="257"/>
                  </a:lnTo>
                  <a:lnTo>
                    <a:pt x="33" y="258"/>
                  </a:lnTo>
                  <a:lnTo>
                    <a:pt x="32" y="259"/>
                  </a:lnTo>
                  <a:lnTo>
                    <a:pt x="30" y="260"/>
                  </a:lnTo>
                  <a:lnTo>
                    <a:pt x="28" y="262"/>
                  </a:lnTo>
                  <a:lnTo>
                    <a:pt x="25" y="263"/>
                  </a:lnTo>
                  <a:lnTo>
                    <a:pt x="21" y="265"/>
                  </a:lnTo>
                  <a:lnTo>
                    <a:pt x="17" y="267"/>
                  </a:lnTo>
                </a:path>
              </a:pathLst>
            </a:custGeom>
            <a:noFill/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" name="Oval 5"/>
            <p:cNvSpPr>
              <a:spLocks noChangeArrowheads="1"/>
            </p:cNvSpPr>
            <p:nvPr/>
          </p:nvSpPr>
          <p:spPr bwMode="auto">
            <a:xfrm>
              <a:off x="1677107" y="2363916"/>
              <a:ext cx="1617133" cy="2006600"/>
            </a:xfrm>
            <a:prstGeom prst="ellipse">
              <a:avLst/>
            </a:prstGeom>
            <a:solidFill>
              <a:srgbClr val="FF7C80"/>
            </a:solidFill>
            <a:ln w="76200" cmpd="tri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" name="Oval 6"/>
            <p:cNvSpPr>
              <a:spLocks noChangeArrowheads="1"/>
            </p:cNvSpPr>
            <p:nvPr/>
          </p:nvSpPr>
          <p:spPr bwMode="auto">
            <a:xfrm>
              <a:off x="6447456" y="3182057"/>
              <a:ext cx="358776" cy="414867"/>
            </a:xfrm>
            <a:prstGeom prst="ellipse">
              <a:avLst/>
            </a:prstGeom>
            <a:solidFill>
              <a:srgbClr val="FF7C80"/>
            </a:solidFill>
            <a:ln w="76200" cmpd="tri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04" name="Picture 8" descr="BD04924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2886" y="2504077"/>
              <a:ext cx="1240719" cy="1671706"/>
            </a:xfrm>
            <a:prstGeom prst="rect">
              <a:avLst/>
            </a:prstGeom>
            <a:noFill/>
          </p:spPr>
        </p:pic>
        <p:sp>
          <p:nvSpPr>
            <p:cNvPr id="105" name="Rectangle 9"/>
            <p:cNvSpPr>
              <a:spLocks noChangeArrowheads="1"/>
            </p:cNvSpPr>
            <p:nvPr/>
          </p:nvSpPr>
          <p:spPr bwMode="auto">
            <a:xfrm>
              <a:off x="3624367" y="3148191"/>
              <a:ext cx="51311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800" dirty="0">
                  <a:solidFill>
                    <a:srgbClr val="003366"/>
                  </a:solidFill>
                  <a:latin typeface="Symbol" pitchFamily="18" charset="2"/>
                </a:rPr>
                <a:t>b</a:t>
              </a:r>
              <a:r>
                <a:rPr lang="it-IT" sz="2800" baseline="30000" dirty="0">
                  <a:solidFill>
                    <a:srgbClr val="003366"/>
                  </a:solidFill>
                  <a:latin typeface="Symbol" pitchFamily="18" charset="2"/>
                </a:rPr>
                <a:t>+</a:t>
              </a:r>
              <a:endParaRPr lang="en-US" sz="2800" baseline="30000" dirty="0">
                <a:solidFill>
                  <a:srgbClr val="003366"/>
                </a:solidFill>
                <a:latin typeface="Symbol" pitchFamily="18" charset="2"/>
              </a:endParaRPr>
            </a:p>
          </p:txBody>
        </p:sp>
        <p:sp>
          <p:nvSpPr>
            <p:cNvPr id="106" name="Rectangle 10"/>
            <p:cNvSpPr>
              <a:spLocks noChangeArrowheads="1"/>
            </p:cNvSpPr>
            <p:nvPr/>
          </p:nvSpPr>
          <p:spPr bwMode="auto">
            <a:xfrm>
              <a:off x="5310644" y="3103066"/>
              <a:ext cx="51328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800" dirty="0">
                  <a:solidFill>
                    <a:srgbClr val="003366"/>
                  </a:solidFill>
                  <a:latin typeface="Symbol" pitchFamily="18" charset="2"/>
                </a:rPr>
                <a:t>b</a:t>
              </a:r>
              <a:r>
                <a:rPr lang="it-IT" sz="2800" baseline="30000" dirty="0">
                  <a:solidFill>
                    <a:srgbClr val="003366"/>
                  </a:solidFill>
                  <a:latin typeface="Symbol" pitchFamily="18" charset="2"/>
                </a:rPr>
                <a:t>-</a:t>
              </a:r>
              <a:endParaRPr lang="en-US" sz="2800" baseline="30000" dirty="0">
                <a:solidFill>
                  <a:srgbClr val="003366"/>
                </a:solidFill>
                <a:latin typeface="Symbol" pitchFamily="18" charset="2"/>
              </a:endParaRPr>
            </a:p>
          </p:txBody>
        </p:sp>
        <p:sp>
          <p:nvSpPr>
            <p:cNvPr id="107" name="Oval 11"/>
            <p:cNvSpPr>
              <a:spLocks noChangeArrowheads="1"/>
            </p:cNvSpPr>
            <p:nvPr/>
          </p:nvSpPr>
          <p:spPr bwMode="auto">
            <a:xfrm>
              <a:off x="6295056" y="2953457"/>
              <a:ext cx="358776" cy="414867"/>
            </a:xfrm>
            <a:prstGeom prst="ellipse">
              <a:avLst/>
            </a:prstGeom>
            <a:solidFill>
              <a:srgbClr val="FF7C80"/>
            </a:solidFill>
            <a:ln w="76200" cmpd="tri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" name="Oval 12"/>
            <p:cNvSpPr>
              <a:spLocks noChangeArrowheads="1"/>
            </p:cNvSpPr>
            <p:nvPr/>
          </p:nvSpPr>
          <p:spPr bwMode="auto">
            <a:xfrm>
              <a:off x="6371256" y="3258257"/>
              <a:ext cx="358776" cy="414867"/>
            </a:xfrm>
            <a:prstGeom prst="ellipse">
              <a:avLst/>
            </a:prstGeom>
            <a:solidFill>
              <a:srgbClr val="FF7C80"/>
            </a:solidFill>
            <a:ln w="76200" cmpd="tri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9" name="Oval 13"/>
            <p:cNvSpPr>
              <a:spLocks noChangeArrowheads="1"/>
            </p:cNvSpPr>
            <p:nvPr/>
          </p:nvSpPr>
          <p:spPr bwMode="auto">
            <a:xfrm>
              <a:off x="6142656" y="3105857"/>
              <a:ext cx="358776" cy="414867"/>
            </a:xfrm>
            <a:prstGeom prst="ellipse">
              <a:avLst/>
            </a:prstGeom>
            <a:solidFill>
              <a:srgbClr val="FF7C80"/>
            </a:solidFill>
            <a:ln w="76200" cmpd="tri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0" name="Oval 14"/>
            <p:cNvSpPr>
              <a:spLocks noChangeArrowheads="1"/>
            </p:cNvSpPr>
            <p:nvPr/>
          </p:nvSpPr>
          <p:spPr bwMode="auto">
            <a:xfrm>
              <a:off x="6218856" y="3410657"/>
              <a:ext cx="358776" cy="414867"/>
            </a:xfrm>
            <a:prstGeom prst="ellipse">
              <a:avLst/>
            </a:prstGeom>
            <a:solidFill>
              <a:srgbClr val="FF7C80"/>
            </a:solidFill>
            <a:ln w="76200" cmpd="tri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2" name="Freeform 16"/>
            <p:cNvSpPr>
              <a:spLocks/>
            </p:cNvSpPr>
            <p:nvPr/>
          </p:nvSpPr>
          <p:spPr bwMode="auto">
            <a:xfrm flipV="1">
              <a:off x="4583995" y="4888090"/>
              <a:ext cx="222250" cy="605367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10"/>
                </a:cxn>
                <a:cxn ang="0">
                  <a:pos x="2" y="15"/>
                </a:cxn>
                <a:cxn ang="0">
                  <a:pos x="13" y="20"/>
                </a:cxn>
                <a:cxn ang="0">
                  <a:pos x="28" y="27"/>
                </a:cxn>
                <a:cxn ang="0">
                  <a:pos x="34" y="32"/>
                </a:cxn>
                <a:cxn ang="0">
                  <a:pos x="32" y="37"/>
                </a:cxn>
                <a:cxn ang="0">
                  <a:pos x="21" y="43"/>
                </a:cxn>
                <a:cxn ang="0">
                  <a:pos x="6" y="49"/>
                </a:cxn>
                <a:cxn ang="0">
                  <a:pos x="0" y="54"/>
                </a:cxn>
                <a:cxn ang="0">
                  <a:pos x="2" y="59"/>
                </a:cxn>
                <a:cxn ang="0">
                  <a:pos x="13" y="65"/>
                </a:cxn>
                <a:cxn ang="0">
                  <a:pos x="28" y="72"/>
                </a:cxn>
                <a:cxn ang="0">
                  <a:pos x="34" y="77"/>
                </a:cxn>
                <a:cxn ang="0">
                  <a:pos x="32" y="81"/>
                </a:cxn>
                <a:cxn ang="0">
                  <a:pos x="21" y="87"/>
                </a:cxn>
                <a:cxn ang="0">
                  <a:pos x="6" y="94"/>
                </a:cxn>
                <a:cxn ang="0">
                  <a:pos x="0" y="99"/>
                </a:cxn>
                <a:cxn ang="0">
                  <a:pos x="2" y="104"/>
                </a:cxn>
                <a:cxn ang="0">
                  <a:pos x="13" y="109"/>
                </a:cxn>
                <a:cxn ang="0">
                  <a:pos x="28" y="116"/>
                </a:cxn>
                <a:cxn ang="0">
                  <a:pos x="34" y="121"/>
                </a:cxn>
                <a:cxn ang="0">
                  <a:pos x="32" y="126"/>
                </a:cxn>
                <a:cxn ang="0">
                  <a:pos x="21" y="132"/>
                </a:cxn>
                <a:cxn ang="0">
                  <a:pos x="6" y="138"/>
                </a:cxn>
                <a:cxn ang="0">
                  <a:pos x="0" y="143"/>
                </a:cxn>
                <a:cxn ang="0">
                  <a:pos x="2" y="148"/>
                </a:cxn>
                <a:cxn ang="0">
                  <a:pos x="13" y="154"/>
                </a:cxn>
                <a:cxn ang="0">
                  <a:pos x="28" y="160"/>
                </a:cxn>
                <a:cxn ang="0">
                  <a:pos x="34" y="166"/>
                </a:cxn>
                <a:cxn ang="0">
                  <a:pos x="32" y="170"/>
                </a:cxn>
                <a:cxn ang="0">
                  <a:pos x="21" y="176"/>
                </a:cxn>
                <a:cxn ang="0">
                  <a:pos x="6" y="183"/>
                </a:cxn>
                <a:cxn ang="0">
                  <a:pos x="0" y="188"/>
                </a:cxn>
                <a:cxn ang="0">
                  <a:pos x="2" y="192"/>
                </a:cxn>
                <a:cxn ang="0">
                  <a:pos x="13" y="198"/>
                </a:cxn>
                <a:cxn ang="0">
                  <a:pos x="28" y="205"/>
                </a:cxn>
                <a:cxn ang="0">
                  <a:pos x="34" y="210"/>
                </a:cxn>
                <a:cxn ang="0">
                  <a:pos x="32" y="215"/>
                </a:cxn>
                <a:cxn ang="0">
                  <a:pos x="21" y="220"/>
                </a:cxn>
                <a:cxn ang="0">
                  <a:pos x="6" y="227"/>
                </a:cxn>
                <a:cxn ang="0">
                  <a:pos x="0" y="232"/>
                </a:cxn>
                <a:cxn ang="0">
                  <a:pos x="2" y="237"/>
                </a:cxn>
                <a:cxn ang="0">
                  <a:pos x="13" y="243"/>
                </a:cxn>
                <a:cxn ang="0">
                  <a:pos x="28" y="249"/>
                </a:cxn>
                <a:cxn ang="0">
                  <a:pos x="34" y="254"/>
                </a:cxn>
                <a:cxn ang="0">
                  <a:pos x="32" y="259"/>
                </a:cxn>
                <a:cxn ang="0">
                  <a:pos x="21" y="265"/>
                </a:cxn>
              </a:cxnLst>
              <a:rect l="0" t="0" r="r" b="b"/>
              <a:pathLst>
                <a:path w="34" h="267">
                  <a:moveTo>
                    <a:pt x="17" y="0"/>
                  </a:moveTo>
                  <a:lnTo>
                    <a:pt x="13" y="2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9" y="19"/>
                  </a:lnTo>
                  <a:lnTo>
                    <a:pt x="13" y="20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5" y="26"/>
                  </a:lnTo>
                  <a:lnTo>
                    <a:pt x="28" y="27"/>
                  </a:lnTo>
                  <a:lnTo>
                    <a:pt x="30" y="29"/>
                  </a:lnTo>
                  <a:lnTo>
                    <a:pt x="32" y="30"/>
                  </a:lnTo>
                  <a:lnTo>
                    <a:pt x="33" y="31"/>
                  </a:lnTo>
                  <a:lnTo>
                    <a:pt x="34" y="32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3" y="36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28" y="40"/>
                  </a:lnTo>
                  <a:lnTo>
                    <a:pt x="25" y="41"/>
                  </a:lnTo>
                  <a:lnTo>
                    <a:pt x="21" y="43"/>
                  </a:lnTo>
                  <a:lnTo>
                    <a:pt x="17" y="44"/>
                  </a:lnTo>
                  <a:lnTo>
                    <a:pt x="13" y="46"/>
                  </a:lnTo>
                  <a:lnTo>
                    <a:pt x="9" y="48"/>
                  </a:lnTo>
                  <a:lnTo>
                    <a:pt x="6" y="49"/>
                  </a:lnTo>
                  <a:lnTo>
                    <a:pt x="4" y="51"/>
                  </a:lnTo>
                  <a:lnTo>
                    <a:pt x="2" y="52"/>
                  </a:lnTo>
                  <a:lnTo>
                    <a:pt x="1" y="53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9" y="63"/>
                  </a:lnTo>
                  <a:lnTo>
                    <a:pt x="13" y="65"/>
                  </a:lnTo>
                  <a:lnTo>
                    <a:pt x="17" y="67"/>
                  </a:lnTo>
                  <a:lnTo>
                    <a:pt x="21" y="68"/>
                  </a:lnTo>
                  <a:lnTo>
                    <a:pt x="25" y="70"/>
                  </a:lnTo>
                  <a:lnTo>
                    <a:pt x="28" y="72"/>
                  </a:lnTo>
                  <a:lnTo>
                    <a:pt x="30" y="73"/>
                  </a:lnTo>
                  <a:lnTo>
                    <a:pt x="32" y="74"/>
                  </a:lnTo>
                  <a:lnTo>
                    <a:pt x="33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2" y="81"/>
                  </a:lnTo>
                  <a:lnTo>
                    <a:pt x="30" y="83"/>
                  </a:lnTo>
                  <a:lnTo>
                    <a:pt x="28" y="84"/>
                  </a:lnTo>
                  <a:lnTo>
                    <a:pt x="25" y="85"/>
                  </a:lnTo>
                  <a:lnTo>
                    <a:pt x="21" y="87"/>
                  </a:lnTo>
                  <a:lnTo>
                    <a:pt x="17" y="89"/>
                  </a:lnTo>
                  <a:lnTo>
                    <a:pt x="13" y="91"/>
                  </a:lnTo>
                  <a:lnTo>
                    <a:pt x="9" y="92"/>
                  </a:lnTo>
                  <a:lnTo>
                    <a:pt x="6" y="94"/>
                  </a:lnTo>
                  <a:lnTo>
                    <a:pt x="4" y="95"/>
                  </a:lnTo>
                  <a:lnTo>
                    <a:pt x="2" y="96"/>
                  </a:lnTo>
                  <a:lnTo>
                    <a:pt x="1" y="98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6"/>
                  </a:lnTo>
                  <a:lnTo>
                    <a:pt x="9" y="108"/>
                  </a:lnTo>
                  <a:lnTo>
                    <a:pt x="13" y="109"/>
                  </a:lnTo>
                  <a:lnTo>
                    <a:pt x="17" y="111"/>
                  </a:lnTo>
                  <a:lnTo>
                    <a:pt x="21" y="113"/>
                  </a:lnTo>
                  <a:lnTo>
                    <a:pt x="25" y="115"/>
                  </a:lnTo>
                  <a:lnTo>
                    <a:pt x="28" y="116"/>
                  </a:lnTo>
                  <a:lnTo>
                    <a:pt x="30" y="117"/>
                  </a:lnTo>
                  <a:lnTo>
                    <a:pt x="32" y="119"/>
                  </a:lnTo>
                  <a:lnTo>
                    <a:pt x="33" y="120"/>
                  </a:lnTo>
                  <a:lnTo>
                    <a:pt x="34" y="121"/>
                  </a:lnTo>
                  <a:lnTo>
                    <a:pt x="34" y="122"/>
                  </a:lnTo>
                  <a:lnTo>
                    <a:pt x="34" y="123"/>
                  </a:lnTo>
                  <a:lnTo>
                    <a:pt x="33" y="125"/>
                  </a:lnTo>
                  <a:lnTo>
                    <a:pt x="32" y="126"/>
                  </a:lnTo>
                  <a:lnTo>
                    <a:pt x="30" y="127"/>
                  </a:lnTo>
                  <a:lnTo>
                    <a:pt x="28" y="128"/>
                  </a:lnTo>
                  <a:lnTo>
                    <a:pt x="25" y="130"/>
                  </a:lnTo>
                  <a:lnTo>
                    <a:pt x="21" y="132"/>
                  </a:lnTo>
                  <a:lnTo>
                    <a:pt x="17" y="133"/>
                  </a:lnTo>
                  <a:lnTo>
                    <a:pt x="13" y="135"/>
                  </a:lnTo>
                  <a:lnTo>
                    <a:pt x="9" y="137"/>
                  </a:lnTo>
                  <a:lnTo>
                    <a:pt x="6" y="138"/>
                  </a:lnTo>
                  <a:lnTo>
                    <a:pt x="4" y="140"/>
                  </a:lnTo>
                  <a:lnTo>
                    <a:pt x="2" y="141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1" y="147"/>
                  </a:lnTo>
                  <a:lnTo>
                    <a:pt x="2" y="148"/>
                  </a:lnTo>
                  <a:lnTo>
                    <a:pt x="4" y="149"/>
                  </a:lnTo>
                  <a:lnTo>
                    <a:pt x="6" y="151"/>
                  </a:lnTo>
                  <a:lnTo>
                    <a:pt x="9" y="152"/>
                  </a:lnTo>
                  <a:lnTo>
                    <a:pt x="13" y="154"/>
                  </a:lnTo>
                  <a:lnTo>
                    <a:pt x="17" y="156"/>
                  </a:lnTo>
                  <a:lnTo>
                    <a:pt x="21" y="157"/>
                  </a:lnTo>
                  <a:lnTo>
                    <a:pt x="25" y="159"/>
                  </a:lnTo>
                  <a:lnTo>
                    <a:pt x="28" y="160"/>
                  </a:lnTo>
                  <a:lnTo>
                    <a:pt x="30" y="162"/>
                  </a:lnTo>
                  <a:lnTo>
                    <a:pt x="32" y="163"/>
                  </a:lnTo>
                  <a:lnTo>
                    <a:pt x="33" y="164"/>
                  </a:lnTo>
                  <a:lnTo>
                    <a:pt x="34" y="166"/>
                  </a:lnTo>
                  <a:lnTo>
                    <a:pt x="34" y="167"/>
                  </a:lnTo>
                  <a:lnTo>
                    <a:pt x="34" y="168"/>
                  </a:lnTo>
                  <a:lnTo>
                    <a:pt x="33" y="169"/>
                  </a:lnTo>
                  <a:lnTo>
                    <a:pt x="32" y="170"/>
                  </a:lnTo>
                  <a:lnTo>
                    <a:pt x="30" y="171"/>
                  </a:lnTo>
                  <a:lnTo>
                    <a:pt x="28" y="173"/>
                  </a:lnTo>
                  <a:lnTo>
                    <a:pt x="25" y="174"/>
                  </a:lnTo>
                  <a:lnTo>
                    <a:pt x="21" y="176"/>
                  </a:lnTo>
                  <a:lnTo>
                    <a:pt x="17" y="178"/>
                  </a:lnTo>
                  <a:lnTo>
                    <a:pt x="13" y="180"/>
                  </a:lnTo>
                  <a:lnTo>
                    <a:pt x="9" y="181"/>
                  </a:lnTo>
                  <a:lnTo>
                    <a:pt x="6" y="183"/>
                  </a:lnTo>
                  <a:lnTo>
                    <a:pt x="4" y="184"/>
                  </a:lnTo>
                  <a:lnTo>
                    <a:pt x="2" y="185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89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2" y="192"/>
                  </a:lnTo>
                  <a:lnTo>
                    <a:pt x="4" y="194"/>
                  </a:lnTo>
                  <a:lnTo>
                    <a:pt x="6" y="195"/>
                  </a:lnTo>
                  <a:lnTo>
                    <a:pt x="9" y="197"/>
                  </a:lnTo>
                  <a:lnTo>
                    <a:pt x="13" y="198"/>
                  </a:lnTo>
                  <a:lnTo>
                    <a:pt x="17" y="200"/>
                  </a:lnTo>
                  <a:lnTo>
                    <a:pt x="21" y="202"/>
                  </a:lnTo>
                  <a:lnTo>
                    <a:pt x="25" y="203"/>
                  </a:lnTo>
                  <a:lnTo>
                    <a:pt x="28" y="205"/>
                  </a:lnTo>
                  <a:lnTo>
                    <a:pt x="30" y="206"/>
                  </a:lnTo>
                  <a:lnTo>
                    <a:pt x="32" y="208"/>
                  </a:lnTo>
                  <a:lnTo>
                    <a:pt x="33" y="209"/>
                  </a:lnTo>
                  <a:lnTo>
                    <a:pt x="34" y="210"/>
                  </a:lnTo>
                  <a:lnTo>
                    <a:pt x="34" y="211"/>
                  </a:lnTo>
                  <a:lnTo>
                    <a:pt x="34" y="212"/>
                  </a:lnTo>
                  <a:lnTo>
                    <a:pt x="33" y="213"/>
                  </a:lnTo>
                  <a:lnTo>
                    <a:pt x="32" y="215"/>
                  </a:lnTo>
                  <a:lnTo>
                    <a:pt x="30" y="216"/>
                  </a:lnTo>
                  <a:lnTo>
                    <a:pt x="28" y="217"/>
                  </a:lnTo>
                  <a:lnTo>
                    <a:pt x="25" y="219"/>
                  </a:lnTo>
                  <a:lnTo>
                    <a:pt x="21" y="220"/>
                  </a:lnTo>
                  <a:lnTo>
                    <a:pt x="17" y="222"/>
                  </a:lnTo>
                  <a:lnTo>
                    <a:pt x="13" y="224"/>
                  </a:lnTo>
                  <a:lnTo>
                    <a:pt x="9" y="226"/>
                  </a:lnTo>
                  <a:lnTo>
                    <a:pt x="6" y="227"/>
                  </a:lnTo>
                  <a:lnTo>
                    <a:pt x="4" y="229"/>
                  </a:lnTo>
                  <a:lnTo>
                    <a:pt x="2" y="230"/>
                  </a:lnTo>
                  <a:lnTo>
                    <a:pt x="1" y="231"/>
                  </a:lnTo>
                  <a:lnTo>
                    <a:pt x="0" y="232"/>
                  </a:lnTo>
                  <a:lnTo>
                    <a:pt x="0" y="233"/>
                  </a:lnTo>
                  <a:lnTo>
                    <a:pt x="0" y="234"/>
                  </a:lnTo>
                  <a:lnTo>
                    <a:pt x="1" y="236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6" y="240"/>
                  </a:lnTo>
                  <a:lnTo>
                    <a:pt x="9" y="241"/>
                  </a:lnTo>
                  <a:lnTo>
                    <a:pt x="13" y="243"/>
                  </a:lnTo>
                  <a:lnTo>
                    <a:pt x="17" y="244"/>
                  </a:lnTo>
                  <a:lnTo>
                    <a:pt x="21" y="246"/>
                  </a:lnTo>
                  <a:lnTo>
                    <a:pt x="25" y="248"/>
                  </a:lnTo>
                  <a:lnTo>
                    <a:pt x="28" y="249"/>
                  </a:lnTo>
                  <a:lnTo>
                    <a:pt x="30" y="251"/>
                  </a:lnTo>
                  <a:lnTo>
                    <a:pt x="32" y="252"/>
                  </a:lnTo>
                  <a:lnTo>
                    <a:pt x="33" y="253"/>
                  </a:lnTo>
                  <a:lnTo>
                    <a:pt x="34" y="254"/>
                  </a:lnTo>
                  <a:lnTo>
                    <a:pt x="34" y="256"/>
                  </a:lnTo>
                  <a:lnTo>
                    <a:pt x="34" y="257"/>
                  </a:lnTo>
                  <a:lnTo>
                    <a:pt x="33" y="258"/>
                  </a:lnTo>
                  <a:lnTo>
                    <a:pt x="32" y="259"/>
                  </a:lnTo>
                  <a:lnTo>
                    <a:pt x="30" y="260"/>
                  </a:lnTo>
                  <a:lnTo>
                    <a:pt x="28" y="262"/>
                  </a:lnTo>
                  <a:lnTo>
                    <a:pt x="25" y="263"/>
                  </a:lnTo>
                  <a:lnTo>
                    <a:pt x="21" y="265"/>
                  </a:lnTo>
                  <a:lnTo>
                    <a:pt x="17" y="267"/>
                  </a:lnTo>
                </a:path>
              </a:pathLst>
            </a:custGeom>
            <a:solidFill>
              <a:srgbClr val="FF6699"/>
            </a:solidFill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3" name="Freeform 17"/>
            <p:cNvSpPr>
              <a:spLocks/>
            </p:cNvSpPr>
            <p:nvPr/>
          </p:nvSpPr>
          <p:spPr bwMode="auto">
            <a:xfrm flipV="1">
              <a:off x="4583995" y="4282724"/>
              <a:ext cx="222250" cy="605367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10"/>
                </a:cxn>
                <a:cxn ang="0">
                  <a:pos x="2" y="14"/>
                </a:cxn>
                <a:cxn ang="0">
                  <a:pos x="13" y="20"/>
                </a:cxn>
                <a:cxn ang="0">
                  <a:pos x="28" y="27"/>
                </a:cxn>
                <a:cxn ang="0">
                  <a:pos x="34" y="32"/>
                </a:cxn>
                <a:cxn ang="0">
                  <a:pos x="32" y="37"/>
                </a:cxn>
                <a:cxn ang="0">
                  <a:pos x="21" y="42"/>
                </a:cxn>
                <a:cxn ang="0">
                  <a:pos x="6" y="49"/>
                </a:cxn>
                <a:cxn ang="0">
                  <a:pos x="0" y="54"/>
                </a:cxn>
                <a:cxn ang="0">
                  <a:pos x="2" y="59"/>
                </a:cxn>
                <a:cxn ang="0">
                  <a:pos x="13" y="65"/>
                </a:cxn>
                <a:cxn ang="0">
                  <a:pos x="28" y="71"/>
                </a:cxn>
                <a:cxn ang="0">
                  <a:pos x="34" y="76"/>
                </a:cxn>
                <a:cxn ang="0">
                  <a:pos x="32" y="81"/>
                </a:cxn>
                <a:cxn ang="0">
                  <a:pos x="21" y="87"/>
                </a:cxn>
                <a:cxn ang="0">
                  <a:pos x="6" y="93"/>
                </a:cxn>
                <a:cxn ang="0">
                  <a:pos x="0" y="99"/>
                </a:cxn>
                <a:cxn ang="0">
                  <a:pos x="2" y="103"/>
                </a:cxn>
                <a:cxn ang="0">
                  <a:pos x="13" y="109"/>
                </a:cxn>
                <a:cxn ang="0">
                  <a:pos x="28" y="116"/>
                </a:cxn>
                <a:cxn ang="0">
                  <a:pos x="34" y="121"/>
                </a:cxn>
                <a:cxn ang="0">
                  <a:pos x="32" y="125"/>
                </a:cxn>
                <a:cxn ang="0">
                  <a:pos x="21" y="131"/>
                </a:cxn>
                <a:cxn ang="0">
                  <a:pos x="6" y="138"/>
                </a:cxn>
                <a:cxn ang="0">
                  <a:pos x="0" y="143"/>
                </a:cxn>
                <a:cxn ang="0">
                  <a:pos x="2" y="148"/>
                </a:cxn>
                <a:cxn ang="0">
                  <a:pos x="13" y="153"/>
                </a:cxn>
                <a:cxn ang="0">
                  <a:pos x="28" y="160"/>
                </a:cxn>
                <a:cxn ang="0">
                  <a:pos x="34" y="165"/>
                </a:cxn>
                <a:cxn ang="0">
                  <a:pos x="32" y="170"/>
                </a:cxn>
                <a:cxn ang="0">
                  <a:pos x="21" y="176"/>
                </a:cxn>
                <a:cxn ang="0">
                  <a:pos x="6" y="182"/>
                </a:cxn>
                <a:cxn ang="0">
                  <a:pos x="0" y="187"/>
                </a:cxn>
                <a:cxn ang="0">
                  <a:pos x="2" y="192"/>
                </a:cxn>
                <a:cxn ang="0">
                  <a:pos x="13" y="198"/>
                </a:cxn>
                <a:cxn ang="0">
                  <a:pos x="28" y="205"/>
                </a:cxn>
                <a:cxn ang="0">
                  <a:pos x="34" y="210"/>
                </a:cxn>
                <a:cxn ang="0">
                  <a:pos x="32" y="214"/>
                </a:cxn>
                <a:cxn ang="0">
                  <a:pos x="21" y="220"/>
                </a:cxn>
                <a:cxn ang="0">
                  <a:pos x="6" y="227"/>
                </a:cxn>
                <a:cxn ang="0">
                  <a:pos x="0" y="232"/>
                </a:cxn>
                <a:cxn ang="0">
                  <a:pos x="2" y="237"/>
                </a:cxn>
                <a:cxn ang="0">
                  <a:pos x="13" y="242"/>
                </a:cxn>
                <a:cxn ang="0">
                  <a:pos x="28" y="249"/>
                </a:cxn>
                <a:cxn ang="0">
                  <a:pos x="34" y="254"/>
                </a:cxn>
                <a:cxn ang="0">
                  <a:pos x="32" y="259"/>
                </a:cxn>
                <a:cxn ang="0">
                  <a:pos x="21" y="265"/>
                </a:cxn>
              </a:cxnLst>
              <a:rect l="0" t="0" r="r" b="b"/>
              <a:pathLst>
                <a:path w="34" h="266">
                  <a:moveTo>
                    <a:pt x="17" y="0"/>
                  </a:moveTo>
                  <a:lnTo>
                    <a:pt x="13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6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9" y="18"/>
                  </a:lnTo>
                  <a:lnTo>
                    <a:pt x="13" y="20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5" y="25"/>
                  </a:lnTo>
                  <a:lnTo>
                    <a:pt x="28" y="27"/>
                  </a:lnTo>
                  <a:lnTo>
                    <a:pt x="30" y="28"/>
                  </a:lnTo>
                  <a:lnTo>
                    <a:pt x="32" y="29"/>
                  </a:lnTo>
                  <a:lnTo>
                    <a:pt x="33" y="31"/>
                  </a:lnTo>
                  <a:lnTo>
                    <a:pt x="34" y="32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3" y="35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28" y="39"/>
                  </a:lnTo>
                  <a:lnTo>
                    <a:pt x="25" y="41"/>
                  </a:lnTo>
                  <a:lnTo>
                    <a:pt x="21" y="42"/>
                  </a:lnTo>
                  <a:lnTo>
                    <a:pt x="17" y="44"/>
                  </a:lnTo>
                  <a:lnTo>
                    <a:pt x="13" y="46"/>
                  </a:lnTo>
                  <a:lnTo>
                    <a:pt x="9" y="48"/>
                  </a:lnTo>
                  <a:lnTo>
                    <a:pt x="6" y="49"/>
                  </a:lnTo>
                  <a:lnTo>
                    <a:pt x="4" y="50"/>
                  </a:lnTo>
                  <a:lnTo>
                    <a:pt x="2" y="52"/>
                  </a:lnTo>
                  <a:lnTo>
                    <a:pt x="1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4" y="60"/>
                  </a:lnTo>
                  <a:lnTo>
                    <a:pt x="6" y="61"/>
                  </a:lnTo>
                  <a:lnTo>
                    <a:pt x="9" y="63"/>
                  </a:lnTo>
                  <a:lnTo>
                    <a:pt x="13" y="65"/>
                  </a:lnTo>
                  <a:lnTo>
                    <a:pt x="17" y="66"/>
                  </a:lnTo>
                  <a:lnTo>
                    <a:pt x="21" y="68"/>
                  </a:lnTo>
                  <a:lnTo>
                    <a:pt x="25" y="70"/>
                  </a:lnTo>
                  <a:lnTo>
                    <a:pt x="28" y="71"/>
                  </a:lnTo>
                  <a:lnTo>
                    <a:pt x="30" y="73"/>
                  </a:lnTo>
                  <a:lnTo>
                    <a:pt x="32" y="74"/>
                  </a:lnTo>
                  <a:lnTo>
                    <a:pt x="33" y="75"/>
                  </a:lnTo>
                  <a:lnTo>
                    <a:pt x="34" y="76"/>
                  </a:lnTo>
                  <a:lnTo>
                    <a:pt x="34" y="77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2" y="81"/>
                  </a:lnTo>
                  <a:lnTo>
                    <a:pt x="30" y="82"/>
                  </a:lnTo>
                  <a:lnTo>
                    <a:pt x="28" y="84"/>
                  </a:lnTo>
                  <a:lnTo>
                    <a:pt x="25" y="85"/>
                  </a:lnTo>
                  <a:lnTo>
                    <a:pt x="21" y="87"/>
                  </a:lnTo>
                  <a:lnTo>
                    <a:pt x="17" y="89"/>
                  </a:lnTo>
                  <a:lnTo>
                    <a:pt x="13" y="90"/>
                  </a:lnTo>
                  <a:lnTo>
                    <a:pt x="9" y="92"/>
                  </a:lnTo>
                  <a:lnTo>
                    <a:pt x="6" y="93"/>
                  </a:lnTo>
                  <a:lnTo>
                    <a:pt x="4" y="95"/>
                  </a:lnTo>
                  <a:lnTo>
                    <a:pt x="2" y="96"/>
                  </a:lnTo>
                  <a:lnTo>
                    <a:pt x="1" y="97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2" y="103"/>
                  </a:lnTo>
                  <a:lnTo>
                    <a:pt x="4" y="104"/>
                  </a:lnTo>
                  <a:lnTo>
                    <a:pt x="6" y="106"/>
                  </a:lnTo>
                  <a:lnTo>
                    <a:pt x="9" y="107"/>
                  </a:lnTo>
                  <a:lnTo>
                    <a:pt x="13" y="109"/>
                  </a:lnTo>
                  <a:lnTo>
                    <a:pt x="17" y="111"/>
                  </a:lnTo>
                  <a:lnTo>
                    <a:pt x="21" y="113"/>
                  </a:lnTo>
                  <a:lnTo>
                    <a:pt x="25" y="114"/>
                  </a:lnTo>
                  <a:lnTo>
                    <a:pt x="28" y="116"/>
                  </a:lnTo>
                  <a:lnTo>
                    <a:pt x="30" y="117"/>
                  </a:lnTo>
                  <a:lnTo>
                    <a:pt x="32" y="118"/>
                  </a:lnTo>
                  <a:lnTo>
                    <a:pt x="33" y="120"/>
                  </a:lnTo>
                  <a:lnTo>
                    <a:pt x="34" y="121"/>
                  </a:lnTo>
                  <a:lnTo>
                    <a:pt x="34" y="122"/>
                  </a:lnTo>
                  <a:lnTo>
                    <a:pt x="34" y="123"/>
                  </a:lnTo>
                  <a:lnTo>
                    <a:pt x="33" y="124"/>
                  </a:lnTo>
                  <a:lnTo>
                    <a:pt x="32" y="125"/>
                  </a:lnTo>
                  <a:lnTo>
                    <a:pt x="30" y="127"/>
                  </a:lnTo>
                  <a:lnTo>
                    <a:pt x="28" y="128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17" y="133"/>
                  </a:lnTo>
                  <a:lnTo>
                    <a:pt x="13" y="135"/>
                  </a:lnTo>
                  <a:lnTo>
                    <a:pt x="9" y="136"/>
                  </a:lnTo>
                  <a:lnTo>
                    <a:pt x="6" y="138"/>
                  </a:lnTo>
                  <a:lnTo>
                    <a:pt x="4" y="139"/>
                  </a:lnTo>
                  <a:lnTo>
                    <a:pt x="2" y="141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0" y="144"/>
                  </a:lnTo>
                  <a:lnTo>
                    <a:pt x="0" y="145"/>
                  </a:lnTo>
                  <a:lnTo>
                    <a:pt x="1" y="146"/>
                  </a:lnTo>
                  <a:lnTo>
                    <a:pt x="2" y="148"/>
                  </a:lnTo>
                  <a:lnTo>
                    <a:pt x="4" y="149"/>
                  </a:lnTo>
                  <a:lnTo>
                    <a:pt x="6" y="150"/>
                  </a:lnTo>
                  <a:lnTo>
                    <a:pt x="9" y="152"/>
                  </a:lnTo>
                  <a:lnTo>
                    <a:pt x="13" y="153"/>
                  </a:lnTo>
                  <a:lnTo>
                    <a:pt x="17" y="155"/>
                  </a:lnTo>
                  <a:lnTo>
                    <a:pt x="21" y="157"/>
                  </a:lnTo>
                  <a:lnTo>
                    <a:pt x="25" y="159"/>
                  </a:lnTo>
                  <a:lnTo>
                    <a:pt x="28" y="160"/>
                  </a:lnTo>
                  <a:lnTo>
                    <a:pt x="30" y="162"/>
                  </a:lnTo>
                  <a:lnTo>
                    <a:pt x="32" y="163"/>
                  </a:lnTo>
                  <a:lnTo>
                    <a:pt x="33" y="164"/>
                  </a:lnTo>
                  <a:lnTo>
                    <a:pt x="34" y="165"/>
                  </a:lnTo>
                  <a:lnTo>
                    <a:pt x="34" y="166"/>
                  </a:lnTo>
                  <a:lnTo>
                    <a:pt x="34" y="167"/>
                  </a:lnTo>
                  <a:lnTo>
                    <a:pt x="33" y="169"/>
                  </a:lnTo>
                  <a:lnTo>
                    <a:pt x="32" y="170"/>
                  </a:lnTo>
                  <a:lnTo>
                    <a:pt x="30" y="171"/>
                  </a:lnTo>
                  <a:lnTo>
                    <a:pt x="28" y="173"/>
                  </a:lnTo>
                  <a:lnTo>
                    <a:pt x="25" y="174"/>
                  </a:lnTo>
                  <a:lnTo>
                    <a:pt x="21" y="176"/>
                  </a:lnTo>
                  <a:lnTo>
                    <a:pt x="17" y="177"/>
                  </a:lnTo>
                  <a:lnTo>
                    <a:pt x="13" y="179"/>
                  </a:lnTo>
                  <a:lnTo>
                    <a:pt x="9" y="181"/>
                  </a:lnTo>
                  <a:lnTo>
                    <a:pt x="6" y="182"/>
                  </a:lnTo>
                  <a:lnTo>
                    <a:pt x="4" y="184"/>
                  </a:lnTo>
                  <a:lnTo>
                    <a:pt x="2" y="185"/>
                  </a:lnTo>
                  <a:lnTo>
                    <a:pt x="1" y="186"/>
                  </a:lnTo>
                  <a:lnTo>
                    <a:pt x="0" y="187"/>
                  </a:lnTo>
                  <a:lnTo>
                    <a:pt x="0" y="189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2" y="192"/>
                  </a:lnTo>
                  <a:lnTo>
                    <a:pt x="4" y="193"/>
                  </a:lnTo>
                  <a:lnTo>
                    <a:pt x="6" y="195"/>
                  </a:lnTo>
                  <a:lnTo>
                    <a:pt x="9" y="196"/>
                  </a:lnTo>
                  <a:lnTo>
                    <a:pt x="13" y="198"/>
                  </a:lnTo>
                  <a:lnTo>
                    <a:pt x="17" y="200"/>
                  </a:lnTo>
                  <a:lnTo>
                    <a:pt x="21" y="201"/>
                  </a:lnTo>
                  <a:lnTo>
                    <a:pt x="25" y="203"/>
                  </a:lnTo>
                  <a:lnTo>
                    <a:pt x="28" y="205"/>
                  </a:lnTo>
                  <a:lnTo>
                    <a:pt x="30" y="206"/>
                  </a:lnTo>
                  <a:lnTo>
                    <a:pt x="32" y="207"/>
                  </a:lnTo>
                  <a:lnTo>
                    <a:pt x="33" y="208"/>
                  </a:lnTo>
                  <a:lnTo>
                    <a:pt x="34" y="210"/>
                  </a:lnTo>
                  <a:lnTo>
                    <a:pt x="34" y="211"/>
                  </a:lnTo>
                  <a:lnTo>
                    <a:pt x="34" y="212"/>
                  </a:lnTo>
                  <a:lnTo>
                    <a:pt x="33" y="213"/>
                  </a:lnTo>
                  <a:lnTo>
                    <a:pt x="32" y="214"/>
                  </a:lnTo>
                  <a:lnTo>
                    <a:pt x="30" y="216"/>
                  </a:lnTo>
                  <a:lnTo>
                    <a:pt x="28" y="217"/>
                  </a:lnTo>
                  <a:lnTo>
                    <a:pt x="25" y="218"/>
                  </a:lnTo>
                  <a:lnTo>
                    <a:pt x="21" y="220"/>
                  </a:lnTo>
                  <a:lnTo>
                    <a:pt x="17" y="222"/>
                  </a:lnTo>
                  <a:lnTo>
                    <a:pt x="13" y="224"/>
                  </a:lnTo>
                  <a:lnTo>
                    <a:pt x="9" y="225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2" y="229"/>
                  </a:lnTo>
                  <a:lnTo>
                    <a:pt x="1" y="231"/>
                  </a:lnTo>
                  <a:lnTo>
                    <a:pt x="0" y="232"/>
                  </a:lnTo>
                  <a:lnTo>
                    <a:pt x="0" y="233"/>
                  </a:lnTo>
                  <a:lnTo>
                    <a:pt x="0" y="234"/>
                  </a:lnTo>
                  <a:lnTo>
                    <a:pt x="1" y="235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6" y="239"/>
                  </a:lnTo>
                  <a:lnTo>
                    <a:pt x="9" y="241"/>
                  </a:lnTo>
                  <a:lnTo>
                    <a:pt x="13" y="242"/>
                  </a:lnTo>
                  <a:lnTo>
                    <a:pt x="17" y="244"/>
                  </a:lnTo>
                  <a:lnTo>
                    <a:pt x="21" y="246"/>
                  </a:lnTo>
                  <a:lnTo>
                    <a:pt x="25" y="248"/>
                  </a:lnTo>
                  <a:lnTo>
                    <a:pt x="28" y="249"/>
                  </a:lnTo>
                  <a:lnTo>
                    <a:pt x="30" y="250"/>
                  </a:lnTo>
                  <a:lnTo>
                    <a:pt x="32" y="252"/>
                  </a:lnTo>
                  <a:lnTo>
                    <a:pt x="33" y="253"/>
                  </a:lnTo>
                  <a:lnTo>
                    <a:pt x="34" y="254"/>
                  </a:lnTo>
                  <a:lnTo>
                    <a:pt x="34" y="255"/>
                  </a:lnTo>
                  <a:lnTo>
                    <a:pt x="34" y="256"/>
                  </a:lnTo>
                  <a:lnTo>
                    <a:pt x="33" y="258"/>
                  </a:lnTo>
                  <a:lnTo>
                    <a:pt x="32" y="259"/>
                  </a:lnTo>
                  <a:lnTo>
                    <a:pt x="30" y="260"/>
                  </a:lnTo>
                  <a:lnTo>
                    <a:pt x="28" y="261"/>
                  </a:lnTo>
                  <a:lnTo>
                    <a:pt x="25" y="263"/>
                  </a:lnTo>
                  <a:lnTo>
                    <a:pt x="21" y="265"/>
                  </a:lnTo>
                  <a:lnTo>
                    <a:pt x="17" y="266"/>
                  </a:lnTo>
                </a:path>
              </a:pathLst>
            </a:custGeom>
            <a:solidFill>
              <a:srgbClr val="FF6699"/>
            </a:solidFill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4" name="Freeform 18"/>
            <p:cNvSpPr>
              <a:spLocks/>
            </p:cNvSpPr>
            <p:nvPr/>
          </p:nvSpPr>
          <p:spPr bwMode="auto">
            <a:xfrm flipV="1">
              <a:off x="4583995" y="3677357"/>
              <a:ext cx="222250" cy="605367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10"/>
                </a:cxn>
                <a:cxn ang="0">
                  <a:pos x="2" y="15"/>
                </a:cxn>
                <a:cxn ang="0">
                  <a:pos x="13" y="21"/>
                </a:cxn>
                <a:cxn ang="0">
                  <a:pos x="28" y="27"/>
                </a:cxn>
                <a:cxn ang="0">
                  <a:pos x="34" y="33"/>
                </a:cxn>
                <a:cxn ang="0">
                  <a:pos x="32" y="37"/>
                </a:cxn>
                <a:cxn ang="0">
                  <a:pos x="21" y="43"/>
                </a:cxn>
                <a:cxn ang="0">
                  <a:pos x="6" y="50"/>
                </a:cxn>
                <a:cxn ang="0">
                  <a:pos x="0" y="55"/>
                </a:cxn>
                <a:cxn ang="0">
                  <a:pos x="2" y="59"/>
                </a:cxn>
                <a:cxn ang="0">
                  <a:pos x="13" y="65"/>
                </a:cxn>
                <a:cxn ang="0">
                  <a:pos x="28" y="72"/>
                </a:cxn>
                <a:cxn ang="0">
                  <a:pos x="34" y="77"/>
                </a:cxn>
                <a:cxn ang="0">
                  <a:pos x="32" y="82"/>
                </a:cxn>
                <a:cxn ang="0">
                  <a:pos x="21" y="87"/>
                </a:cxn>
                <a:cxn ang="0">
                  <a:pos x="6" y="94"/>
                </a:cxn>
                <a:cxn ang="0">
                  <a:pos x="0" y="99"/>
                </a:cxn>
                <a:cxn ang="0">
                  <a:pos x="2" y="104"/>
                </a:cxn>
                <a:cxn ang="0">
                  <a:pos x="13" y="110"/>
                </a:cxn>
                <a:cxn ang="0">
                  <a:pos x="28" y="116"/>
                </a:cxn>
                <a:cxn ang="0">
                  <a:pos x="34" y="121"/>
                </a:cxn>
                <a:cxn ang="0">
                  <a:pos x="32" y="126"/>
                </a:cxn>
                <a:cxn ang="0">
                  <a:pos x="21" y="132"/>
                </a:cxn>
                <a:cxn ang="0">
                  <a:pos x="6" y="139"/>
                </a:cxn>
                <a:cxn ang="0">
                  <a:pos x="0" y="144"/>
                </a:cxn>
                <a:cxn ang="0">
                  <a:pos x="2" y="148"/>
                </a:cxn>
                <a:cxn ang="0">
                  <a:pos x="13" y="154"/>
                </a:cxn>
                <a:cxn ang="0">
                  <a:pos x="28" y="161"/>
                </a:cxn>
                <a:cxn ang="0">
                  <a:pos x="34" y="166"/>
                </a:cxn>
                <a:cxn ang="0">
                  <a:pos x="32" y="171"/>
                </a:cxn>
                <a:cxn ang="0">
                  <a:pos x="21" y="176"/>
                </a:cxn>
                <a:cxn ang="0">
                  <a:pos x="6" y="183"/>
                </a:cxn>
                <a:cxn ang="0">
                  <a:pos x="0" y="188"/>
                </a:cxn>
                <a:cxn ang="0">
                  <a:pos x="2" y="193"/>
                </a:cxn>
                <a:cxn ang="0">
                  <a:pos x="13" y="199"/>
                </a:cxn>
                <a:cxn ang="0">
                  <a:pos x="28" y="205"/>
                </a:cxn>
                <a:cxn ang="0">
                  <a:pos x="34" y="210"/>
                </a:cxn>
                <a:cxn ang="0">
                  <a:pos x="32" y="215"/>
                </a:cxn>
                <a:cxn ang="0">
                  <a:pos x="21" y="221"/>
                </a:cxn>
                <a:cxn ang="0">
                  <a:pos x="6" y="227"/>
                </a:cxn>
                <a:cxn ang="0">
                  <a:pos x="0" y="233"/>
                </a:cxn>
                <a:cxn ang="0">
                  <a:pos x="2" y="237"/>
                </a:cxn>
                <a:cxn ang="0">
                  <a:pos x="13" y="243"/>
                </a:cxn>
                <a:cxn ang="0">
                  <a:pos x="28" y="250"/>
                </a:cxn>
                <a:cxn ang="0">
                  <a:pos x="34" y="255"/>
                </a:cxn>
                <a:cxn ang="0">
                  <a:pos x="32" y="259"/>
                </a:cxn>
                <a:cxn ang="0">
                  <a:pos x="21" y="265"/>
                </a:cxn>
              </a:cxnLst>
              <a:rect l="0" t="0" r="r" b="b"/>
              <a:pathLst>
                <a:path w="34" h="267">
                  <a:moveTo>
                    <a:pt x="17" y="0"/>
                  </a:moveTo>
                  <a:lnTo>
                    <a:pt x="13" y="2"/>
                  </a:lnTo>
                  <a:lnTo>
                    <a:pt x="9" y="4"/>
                  </a:lnTo>
                  <a:lnTo>
                    <a:pt x="6" y="5"/>
                  </a:lnTo>
                  <a:lnTo>
                    <a:pt x="4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9" y="19"/>
                  </a:lnTo>
                  <a:lnTo>
                    <a:pt x="13" y="21"/>
                  </a:lnTo>
                  <a:lnTo>
                    <a:pt x="17" y="23"/>
                  </a:lnTo>
                  <a:lnTo>
                    <a:pt x="21" y="24"/>
                  </a:lnTo>
                  <a:lnTo>
                    <a:pt x="25" y="26"/>
                  </a:lnTo>
                  <a:lnTo>
                    <a:pt x="28" y="27"/>
                  </a:lnTo>
                  <a:lnTo>
                    <a:pt x="30" y="29"/>
                  </a:lnTo>
                  <a:lnTo>
                    <a:pt x="32" y="30"/>
                  </a:lnTo>
                  <a:lnTo>
                    <a:pt x="33" y="31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3" y="36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28" y="40"/>
                  </a:lnTo>
                  <a:lnTo>
                    <a:pt x="25" y="41"/>
                  </a:lnTo>
                  <a:lnTo>
                    <a:pt x="21" y="43"/>
                  </a:lnTo>
                  <a:lnTo>
                    <a:pt x="17" y="45"/>
                  </a:lnTo>
                  <a:lnTo>
                    <a:pt x="13" y="47"/>
                  </a:lnTo>
                  <a:lnTo>
                    <a:pt x="9" y="48"/>
                  </a:lnTo>
                  <a:lnTo>
                    <a:pt x="6" y="50"/>
                  </a:lnTo>
                  <a:lnTo>
                    <a:pt x="4" y="51"/>
                  </a:lnTo>
                  <a:lnTo>
                    <a:pt x="2" y="52"/>
                  </a:lnTo>
                  <a:lnTo>
                    <a:pt x="1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4" y="61"/>
                  </a:lnTo>
                  <a:lnTo>
                    <a:pt x="6" y="62"/>
                  </a:lnTo>
                  <a:lnTo>
                    <a:pt x="9" y="64"/>
                  </a:lnTo>
                  <a:lnTo>
                    <a:pt x="13" y="65"/>
                  </a:lnTo>
                  <a:lnTo>
                    <a:pt x="17" y="67"/>
                  </a:lnTo>
                  <a:lnTo>
                    <a:pt x="21" y="69"/>
                  </a:lnTo>
                  <a:lnTo>
                    <a:pt x="25" y="70"/>
                  </a:lnTo>
                  <a:lnTo>
                    <a:pt x="28" y="72"/>
                  </a:lnTo>
                  <a:lnTo>
                    <a:pt x="30" y="73"/>
                  </a:lnTo>
                  <a:lnTo>
                    <a:pt x="32" y="75"/>
                  </a:lnTo>
                  <a:lnTo>
                    <a:pt x="33" y="76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2" y="82"/>
                  </a:lnTo>
                  <a:lnTo>
                    <a:pt x="30" y="83"/>
                  </a:lnTo>
                  <a:lnTo>
                    <a:pt x="28" y="84"/>
                  </a:lnTo>
                  <a:lnTo>
                    <a:pt x="25" y="86"/>
                  </a:lnTo>
                  <a:lnTo>
                    <a:pt x="21" y="87"/>
                  </a:lnTo>
                  <a:lnTo>
                    <a:pt x="17" y="89"/>
                  </a:lnTo>
                  <a:lnTo>
                    <a:pt x="13" y="91"/>
                  </a:lnTo>
                  <a:lnTo>
                    <a:pt x="9" y="93"/>
                  </a:lnTo>
                  <a:lnTo>
                    <a:pt x="6" y="94"/>
                  </a:lnTo>
                  <a:lnTo>
                    <a:pt x="4" y="96"/>
                  </a:lnTo>
                  <a:lnTo>
                    <a:pt x="2" y="97"/>
                  </a:lnTo>
                  <a:lnTo>
                    <a:pt x="1" y="98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1" y="103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7"/>
                  </a:lnTo>
                  <a:lnTo>
                    <a:pt x="9" y="108"/>
                  </a:lnTo>
                  <a:lnTo>
                    <a:pt x="13" y="110"/>
                  </a:lnTo>
                  <a:lnTo>
                    <a:pt x="17" y="111"/>
                  </a:lnTo>
                  <a:lnTo>
                    <a:pt x="21" y="113"/>
                  </a:lnTo>
                  <a:lnTo>
                    <a:pt x="25" y="115"/>
                  </a:lnTo>
                  <a:lnTo>
                    <a:pt x="28" y="116"/>
                  </a:lnTo>
                  <a:lnTo>
                    <a:pt x="30" y="118"/>
                  </a:lnTo>
                  <a:lnTo>
                    <a:pt x="32" y="119"/>
                  </a:lnTo>
                  <a:lnTo>
                    <a:pt x="33" y="120"/>
                  </a:lnTo>
                  <a:lnTo>
                    <a:pt x="34" y="121"/>
                  </a:lnTo>
                  <a:lnTo>
                    <a:pt x="34" y="123"/>
                  </a:lnTo>
                  <a:lnTo>
                    <a:pt x="34" y="124"/>
                  </a:lnTo>
                  <a:lnTo>
                    <a:pt x="33" y="125"/>
                  </a:lnTo>
                  <a:lnTo>
                    <a:pt x="32" y="126"/>
                  </a:lnTo>
                  <a:lnTo>
                    <a:pt x="30" y="127"/>
                  </a:lnTo>
                  <a:lnTo>
                    <a:pt x="28" y="129"/>
                  </a:lnTo>
                  <a:lnTo>
                    <a:pt x="25" y="130"/>
                  </a:lnTo>
                  <a:lnTo>
                    <a:pt x="21" y="132"/>
                  </a:lnTo>
                  <a:lnTo>
                    <a:pt x="17" y="134"/>
                  </a:lnTo>
                  <a:lnTo>
                    <a:pt x="13" y="135"/>
                  </a:lnTo>
                  <a:lnTo>
                    <a:pt x="9" y="137"/>
                  </a:lnTo>
                  <a:lnTo>
                    <a:pt x="6" y="139"/>
                  </a:lnTo>
                  <a:lnTo>
                    <a:pt x="4" y="140"/>
                  </a:lnTo>
                  <a:lnTo>
                    <a:pt x="2" y="141"/>
                  </a:lnTo>
                  <a:lnTo>
                    <a:pt x="1" y="142"/>
                  </a:lnTo>
                  <a:lnTo>
                    <a:pt x="0" y="144"/>
                  </a:lnTo>
                  <a:lnTo>
                    <a:pt x="0" y="145"/>
                  </a:lnTo>
                  <a:lnTo>
                    <a:pt x="0" y="146"/>
                  </a:lnTo>
                  <a:lnTo>
                    <a:pt x="1" y="147"/>
                  </a:lnTo>
                  <a:lnTo>
                    <a:pt x="2" y="148"/>
                  </a:lnTo>
                  <a:lnTo>
                    <a:pt x="4" y="150"/>
                  </a:lnTo>
                  <a:lnTo>
                    <a:pt x="6" y="151"/>
                  </a:lnTo>
                  <a:lnTo>
                    <a:pt x="9" y="152"/>
                  </a:lnTo>
                  <a:lnTo>
                    <a:pt x="13" y="154"/>
                  </a:lnTo>
                  <a:lnTo>
                    <a:pt x="17" y="156"/>
                  </a:lnTo>
                  <a:lnTo>
                    <a:pt x="21" y="158"/>
                  </a:lnTo>
                  <a:lnTo>
                    <a:pt x="25" y="159"/>
                  </a:lnTo>
                  <a:lnTo>
                    <a:pt x="28" y="161"/>
                  </a:lnTo>
                  <a:lnTo>
                    <a:pt x="30" y="162"/>
                  </a:lnTo>
                  <a:lnTo>
                    <a:pt x="32" y="163"/>
                  </a:lnTo>
                  <a:lnTo>
                    <a:pt x="33" y="165"/>
                  </a:lnTo>
                  <a:lnTo>
                    <a:pt x="34" y="166"/>
                  </a:lnTo>
                  <a:lnTo>
                    <a:pt x="34" y="167"/>
                  </a:lnTo>
                  <a:lnTo>
                    <a:pt x="34" y="168"/>
                  </a:lnTo>
                  <a:lnTo>
                    <a:pt x="33" y="169"/>
                  </a:lnTo>
                  <a:lnTo>
                    <a:pt x="32" y="171"/>
                  </a:lnTo>
                  <a:lnTo>
                    <a:pt x="30" y="172"/>
                  </a:lnTo>
                  <a:lnTo>
                    <a:pt x="28" y="173"/>
                  </a:lnTo>
                  <a:lnTo>
                    <a:pt x="25" y="175"/>
                  </a:lnTo>
                  <a:lnTo>
                    <a:pt x="21" y="176"/>
                  </a:lnTo>
                  <a:lnTo>
                    <a:pt x="17" y="178"/>
                  </a:lnTo>
                  <a:lnTo>
                    <a:pt x="13" y="180"/>
                  </a:lnTo>
                  <a:lnTo>
                    <a:pt x="9" y="182"/>
                  </a:lnTo>
                  <a:lnTo>
                    <a:pt x="6" y="183"/>
                  </a:lnTo>
                  <a:lnTo>
                    <a:pt x="4" y="184"/>
                  </a:lnTo>
                  <a:lnTo>
                    <a:pt x="2" y="186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89"/>
                  </a:lnTo>
                  <a:lnTo>
                    <a:pt x="0" y="190"/>
                  </a:lnTo>
                  <a:lnTo>
                    <a:pt x="1" y="192"/>
                  </a:lnTo>
                  <a:lnTo>
                    <a:pt x="2" y="193"/>
                  </a:lnTo>
                  <a:lnTo>
                    <a:pt x="4" y="194"/>
                  </a:lnTo>
                  <a:lnTo>
                    <a:pt x="6" y="195"/>
                  </a:lnTo>
                  <a:lnTo>
                    <a:pt x="9" y="197"/>
                  </a:lnTo>
                  <a:lnTo>
                    <a:pt x="13" y="199"/>
                  </a:lnTo>
                  <a:lnTo>
                    <a:pt x="17" y="200"/>
                  </a:lnTo>
                  <a:lnTo>
                    <a:pt x="21" y="202"/>
                  </a:lnTo>
                  <a:lnTo>
                    <a:pt x="25" y="204"/>
                  </a:lnTo>
                  <a:lnTo>
                    <a:pt x="28" y="205"/>
                  </a:lnTo>
                  <a:lnTo>
                    <a:pt x="30" y="207"/>
                  </a:lnTo>
                  <a:lnTo>
                    <a:pt x="32" y="208"/>
                  </a:lnTo>
                  <a:lnTo>
                    <a:pt x="33" y="209"/>
                  </a:lnTo>
                  <a:lnTo>
                    <a:pt x="34" y="210"/>
                  </a:lnTo>
                  <a:lnTo>
                    <a:pt x="34" y="211"/>
                  </a:lnTo>
                  <a:lnTo>
                    <a:pt x="34" y="213"/>
                  </a:lnTo>
                  <a:lnTo>
                    <a:pt x="33" y="214"/>
                  </a:lnTo>
                  <a:lnTo>
                    <a:pt x="32" y="215"/>
                  </a:lnTo>
                  <a:lnTo>
                    <a:pt x="30" y="216"/>
                  </a:lnTo>
                  <a:lnTo>
                    <a:pt x="28" y="218"/>
                  </a:lnTo>
                  <a:lnTo>
                    <a:pt x="25" y="219"/>
                  </a:lnTo>
                  <a:lnTo>
                    <a:pt x="21" y="221"/>
                  </a:lnTo>
                  <a:lnTo>
                    <a:pt x="17" y="223"/>
                  </a:lnTo>
                  <a:lnTo>
                    <a:pt x="13" y="224"/>
                  </a:lnTo>
                  <a:lnTo>
                    <a:pt x="9" y="226"/>
                  </a:lnTo>
                  <a:lnTo>
                    <a:pt x="6" y="227"/>
                  </a:lnTo>
                  <a:lnTo>
                    <a:pt x="4" y="229"/>
                  </a:lnTo>
                  <a:lnTo>
                    <a:pt x="2" y="230"/>
                  </a:lnTo>
                  <a:lnTo>
                    <a:pt x="1" y="231"/>
                  </a:lnTo>
                  <a:lnTo>
                    <a:pt x="0" y="233"/>
                  </a:lnTo>
                  <a:lnTo>
                    <a:pt x="0" y="234"/>
                  </a:lnTo>
                  <a:lnTo>
                    <a:pt x="0" y="235"/>
                  </a:lnTo>
                  <a:lnTo>
                    <a:pt x="1" y="236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6" y="240"/>
                  </a:lnTo>
                  <a:lnTo>
                    <a:pt x="9" y="241"/>
                  </a:lnTo>
                  <a:lnTo>
                    <a:pt x="13" y="243"/>
                  </a:lnTo>
                  <a:lnTo>
                    <a:pt x="17" y="245"/>
                  </a:lnTo>
                  <a:lnTo>
                    <a:pt x="21" y="247"/>
                  </a:lnTo>
                  <a:lnTo>
                    <a:pt x="25" y="248"/>
                  </a:lnTo>
                  <a:lnTo>
                    <a:pt x="28" y="250"/>
                  </a:lnTo>
                  <a:lnTo>
                    <a:pt x="30" y="251"/>
                  </a:lnTo>
                  <a:lnTo>
                    <a:pt x="32" y="252"/>
                  </a:lnTo>
                  <a:lnTo>
                    <a:pt x="33" y="254"/>
                  </a:lnTo>
                  <a:lnTo>
                    <a:pt x="34" y="255"/>
                  </a:lnTo>
                  <a:lnTo>
                    <a:pt x="34" y="256"/>
                  </a:lnTo>
                  <a:lnTo>
                    <a:pt x="34" y="257"/>
                  </a:lnTo>
                  <a:lnTo>
                    <a:pt x="33" y="258"/>
                  </a:lnTo>
                  <a:lnTo>
                    <a:pt x="32" y="259"/>
                  </a:lnTo>
                  <a:lnTo>
                    <a:pt x="30" y="261"/>
                  </a:lnTo>
                  <a:lnTo>
                    <a:pt x="28" y="262"/>
                  </a:lnTo>
                  <a:lnTo>
                    <a:pt x="25" y="264"/>
                  </a:lnTo>
                  <a:lnTo>
                    <a:pt x="21" y="265"/>
                  </a:lnTo>
                  <a:lnTo>
                    <a:pt x="17" y="267"/>
                  </a:lnTo>
                </a:path>
              </a:pathLst>
            </a:custGeom>
            <a:solidFill>
              <a:srgbClr val="FF6699"/>
            </a:solidFill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6" name="Freeform 20"/>
            <p:cNvSpPr>
              <a:spLocks/>
            </p:cNvSpPr>
            <p:nvPr/>
          </p:nvSpPr>
          <p:spPr bwMode="auto">
            <a:xfrm>
              <a:off x="4531963" y="1680634"/>
              <a:ext cx="270753" cy="5080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10"/>
                </a:cxn>
                <a:cxn ang="0">
                  <a:pos x="2" y="14"/>
                </a:cxn>
                <a:cxn ang="0">
                  <a:pos x="13" y="20"/>
                </a:cxn>
                <a:cxn ang="0">
                  <a:pos x="28" y="27"/>
                </a:cxn>
                <a:cxn ang="0">
                  <a:pos x="34" y="32"/>
                </a:cxn>
                <a:cxn ang="0">
                  <a:pos x="32" y="37"/>
                </a:cxn>
                <a:cxn ang="0">
                  <a:pos x="21" y="42"/>
                </a:cxn>
                <a:cxn ang="0">
                  <a:pos x="6" y="49"/>
                </a:cxn>
                <a:cxn ang="0">
                  <a:pos x="0" y="54"/>
                </a:cxn>
                <a:cxn ang="0">
                  <a:pos x="2" y="59"/>
                </a:cxn>
                <a:cxn ang="0">
                  <a:pos x="13" y="65"/>
                </a:cxn>
                <a:cxn ang="0">
                  <a:pos x="28" y="71"/>
                </a:cxn>
                <a:cxn ang="0">
                  <a:pos x="34" y="76"/>
                </a:cxn>
                <a:cxn ang="0">
                  <a:pos x="32" y="81"/>
                </a:cxn>
                <a:cxn ang="0">
                  <a:pos x="21" y="87"/>
                </a:cxn>
                <a:cxn ang="0">
                  <a:pos x="6" y="93"/>
                </a:cxn>
                <a:cxn ang="0">
                  <a:pos x="0" y="99"/>
                </a:cxn>
                <a:cxn ang="0">
                  <a:pos x="2" y="103"/>
                </a:cxn>
                <a:cxn ang="0">
                  <a:pos x="13" y="109"/>
                </a:cxn>
                <a:cxn ang="0">
                  <a:pos x="28" y="116"/>
                </a:cxn>
                <a:cxn ang="0">
                  <a:pos x="34" y="121"/>
                </a:cxn>
                <a:cxn ang="0">
                  <a:pos x="32" y="125"/>
                </a:cxn>
                <a:cxn ang="0">
                  <a:pos x="21" y="131"/>
                </a:cxn>
                <a:cxn ang="0">
                  <a:pos x="6" y="138"/>
                </a:cxn>
                <a:cxn ang="0">
                  <a:pos x="0" y="143"/>
                </a:cxn>
                <a:cxn ang="0">
                  <a:pos x="2" y="148"/>
                </a:cxn>
                <a:cxn ang="0">
                  <a:pos x="13" y="153"/>
                </a:cxn>
                <a:cxn ang="0">
                  <a:pos x="28" y="160"/>
                </a:cxn>
                <a:cxn ang="0">
                  <a:pos x="34" y="165"/>
                </a:cxn>
                <a:cxn ang="0">
                  <a:pos x="32" y="170"/>
                </a:cxn>
                <a:cxn ang="0">
                  <a:pos x="21" y="176"/>
                </a:cxn>
                <a:cxn ang="0">
                  <a:pos x="6" y="182"/>
                </a:cxn>
                <a:cxn ang="0">
                  <a:pos x="0" y="187"/>
                </a:cxn>
                <a:cxn ang="0">
                  <a:pos x="2" y="192"/>
                </a:cxn>
                <a:cxn ang="0">
                  <a:pos x="13" y="198"/>
                </a:cxn>
                <a:cxn ang="0">
                  <a:pos x="28" y="205"/>
                </a:cxn>
                <a:cxn ang="0">
                  <a:pos x="34" y="210"/>
                </a:cxn>
                <a:cxn ang="0">
                  <a:pos x="32" y="214"/>
                </a:cxn>
                <a:cxn ang="0">
                  <a:pos x="21" y="220"/>
                </a:cxn>
                <a:cxn ang="0">
                  <a:pos x="6" y="227"/>
                </a:cxn>
                <a:cxn ang="0">
                  <a:pos x="0" y="232"/>
                </a:cxn>
                <a:cxn ang="0">
                  <a:pos x="2" y="237"/>
                </a:cxn>
                <a:cxn ang="0">
                  <a:pos x="13" y="242"/>
                </a:cxn>
                <a:cxn ang="0">
                  <a:pos x="28" y="249"/>
                </a:cxn>
                <a:cxn ang="0">
                  <a:pos x="34" y="254"/>
                </a:cxn>
                <a:cxn ang="0">
                  <a:pos x="32" y="259"/>
                </a:cxn>
                <a:cxn ang="0">
                  <a:pos x="21" y="265"/>
                </a:cxn>
              </a:cxnLst>
              <a:rect l="0" t="0" r="r" b="b"/>
              <a:pathLst>
                <a:path w="34" h="266">
                  <a:moveTo>
                    <a:pt x="17" y="0"/>
                  </a:moveTo>
                  <a:lnTo>
                    <a:pt x="13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6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9" y="18"/>
                  </a:lnTo>
                  <a:lnTo>
                    <a:pt x="13" y="20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5" y="25"/>
                  </a:lnTo>
                  <a:lnTo>
                    <a:pt x="28" y="27"/>
                  </a:lnTo>
                  <a:lnTo>
                    <a:pt x="30" y="28"/>
                  </a:lnTo>
                  <a:lnTo>
                    <a:pt x="32" y="29"/>
                  </a:lnTo>
                  <a:lnTo>
                    <a:pt x="33" y="31"/>
                  </a:lnTo>
                  <a:lnTo>
                    <a:pt x="34" y="32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3" y="35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28" y="39"/>
                  </a:lnTo>
                  <a:lnTo>
                    <a:pt x="25" y="41"/>
                  </a:lnTo>
                  <a:lnTo>
                    <a:pt x="21" y="42"/>
                  </a:lnTo>
                  <a:lnTo>
                    <a:pt x="17" y="44"/>
                  </a:lnTo>
                  <a:lnTo>
                    <a:pt x="13" y="46"/>
                  </a:lnTo>
                  <a:lnTo>
                    <a:pt x="9" y="48"/>
                  </a:lnTo>
                  <a:lnTo>
                    <a:pt x="6" y="49"/>
                  </a:lnTo>
                  <a:lnTo>
                    <a:pt x="4" y="50"/>
                  </a:lnTo>
                  <a:lnTo>
                    <a:pt x="2" y="52"/>
                  </a:lnTo>
                  <a:lnTo>
                    <a:pt x="1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4" y="60"/>
                  </a:lnTo>
                  <a:lnTo>
                    <a:pt x="6" y="61"/>
                  </a:lnTo>
                  <a:lnTo>
                    <a:pt x="9" y="63"/>
                  </a:lnTo>
                  <a:lnTo>
                    <a:pt x="13" y="65"/>
                  </a:lnTo>
                  <a:lnTo>
                    <a:pt x="17" y="66"/>
                  </a:lnTo>
                  <a:lnTo>
                    <a:pt x="21" y="68"/>
                  </a:lnTo>
                  <a:lnTo>
                    <a:pt x="25" y="70"/>
                  </a:lnTo>
                  <a:lnTo>
                    <a:pt x="28" y="71"/>
                  </a:lnTo>
                  <a:lnTo>
                    <a:pt x="30" y="73"/>
                  </a:lnTo>
                  <a:lnTo>
                    <a:pt x="32" y="74"/>
                  </a:lnTo>
                  <a:lnTo>
                    <a:pt x="33" y="75"/>
                  </a:lnTo>
                  <a:lnTo>
                    <a:pt x="34" y="76"/>
                  </a:lnTo>
                  <a:lnTo>
                    <a:pt x="34" y="77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2" y="81"/>
                  </a:lnTo>
                  <a:lnTo>
                    <a:pt x="30" y="82"/>
                  </a:lnTo>
                  <a:lnTo>
                    <a:pt x="28" y="84"/>
                  </a:lnTo>
                  <a:lnTo>
                    <a:pt x="25" y="85"/>
                  </a:lnTo>
                  <a:lnTo>
                    <a:pt x="21" y="87"/>
                  </a:lnTo>
                  <a:lnTo>
                    <a:pt x="17" y="89"/>
                  </a:lnTo>
                  <a:lnTo>
                    <a:pt x="13" y="90"/>
                  </a:lnTo>
                  <a:lnTo>
                    <a:pt x="9" y="92"/>
                  </a:lnTo>
                  <a:lnTo>
                    <a:pt x="6" y="93"/>
                  </a:lnTo>
                  <a:lnTo>
                    <a:pt x="4" y="95"/>
                  </a:lnTo>
                  <a:lnTo>
                    <a:pt x="2" y="96"/>
                  </a:lnTo>
                  <a:lnTo>
                    <a:pt x="1" y="97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2" y="103"/>
                  </a:lnTo>
                  <a:lnTo>
                    <a:pt x="4" y="104"/>
                  </a:lnTo>
                  <a:lnTo>
                    <a:pt x="6" y="106"/>
                  </a:lnTo>
                  <a:lnTo>
                    <a:pt x="9" y="107"/>
                  </a:lnTo>
                  <a:lnTo>
                    <a:pt x="13" y="109"/>
                  </a:lnTo>
                  <a:lnTo>
                    <a:pt x="17" y="111"/>
                  </a:lnTo>
                  <a:lnTo>
                    <a:pt x="21" y="113"/>
                  </a:lnTo>
                  <a:lnTo>
                    <a:pt x="25" y="114"/>
                  </a:lnTo>
                  <a:lnTo>
                    <a:pt x="28" y="116"/>
                  </a:lnTo>
                  <a:lnTo>
                    <a:pt x="30" y="117"/>
                  </a:lnTo>
                  <a:lnTo>
                    <a:pt x="32" y="118"/>
                  </a:lnTo>
                  <a:lnTo>
                    <a:pt x="33" y="120"/>
                  </a:lnTo>
                  <a:lnTo>
                    <a:pt x="34" y="121"/>
                  </a:lnTo>
                  <a:lnTo>
                    <a:pt x="34" y="122"/>
                  </a:lnTo>
                  <a:lnTo>
                    <a:pt x="34" y="123"/>
                  </a:lnTo>
                  <a:lnTo>
                    <a:pt x="33" y="124"/>
                  </a:lnTo>
                  <a:lnTo>
                    <a:pt x="32" y="125"/>
                  </a:lnTo>
                  <a:lnTo>
                    <a:pt x="30" y="127"/>
                  </a:lnTo>
                  <a:lnTo>
                    <a:pt x="28" y="128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17" y="133"/>
                  </a:lnTo>
                  <a:lnTo>
                    <a:pt x="13" y="135"/>
                  </a:lnTo>
                  <a:lnTo>
                    <a:pt x="9" y="136"/>
                  </a:lnTo>
                  <a:lnTo>
                    <a:pt x="6" y="138"/>
                  </a:lnTo>
                  <a:lnTo>
                    <a:pt x="4" y="139"/>
                  </a:lnTo>
                  <a:lnTo>
                    <a:pt x="2" y="141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0" y="144"/>
                  </a:lnTo>
                  <a:lnTo>
                    <a:pt x="0" y="145"/>
                  </a:lnTo>
                  <a:lnTo>
                    <a:pt x="1" y="146"/>
                  </a:lnTo>
                  <a:lnTo>
                    <a:pt x="2" y="148"/>
                  </a:lnTo>
                  <a:lnTo>
                    <a:pt x="4" y="149"/>
                  </a:lnTo>
                  <a:lnTo>
                    <a:pt x="6" y="150"/>
                  </a:lnTo>
                  <a:lnTo>
                    <a:pt x="9" y="152"/>
                  </a:lnTo>
                  <a:lnTo>
                    <a:pt x="13" y="153"/>
                  </a:lnTo>
                  <a:lnTo>
                    <a:pt x="17" y="155"/>
                  </a:lnTo>
                  <a:lnTo>
                    <a:pt x="21" y="157"/>
                  </a:lnTo>
                  <a:lnTo>
                    <a:pt x="25" y="159"/>
                  </a:lnTo>
                  <a:lnTo>
                    <a:pt x="28" y="160"/>
                  </a:lnTo>
                  <a:lnTo>
                    <a:pt x="30" y="162"/>
                  </a:lnTo>
                  <a:lnTo>
                    <a:pt x="32" y="163"/>
                  </a:lnTo>
                  <a:lnTo>
                    <a:pt x="33" y="164"/>
                  </a:lnTo>
                  <a:lnTo>
                    <a:pt x="34" y="165"/>
                  </a:lnTo>
                  <a:lnTo>
                    <a:pt x="34" y="166"/>
                  </a:lnTo>
                  <a:lnTo>
                    <a:pt x="34" y="167"/>
                  </a:lnTo>
                  <a:lnTo>
                    <a:pt x="33" y="169"/>
                  </a:lnTo>
                  <a:lnTo>
                    <a:pt x="32" y="170"/>
                  </a:lnTo>
                  <a:lnTo>
                    <a:pt x="30" y="171"/>
                  </a:lnTo>
                  <a:lnTo>
                    <a:pt x="28" y="173"/>
                  </a:lnTo>
                  <a:lnTo>
                    <a:pt x="25" y="174"/>
                  </a:lnTo>
                  <a:lnTo>
                    <a:pt x="21" y="176"/>
                  </a:lnTo>
                  <a:lnTo>
                    <a:pt x="17" y="177"/>
                  </a:lnTo>
                  <a:lnTo>
                    <a:pt x="13" y="179"/>
                  </a:lnTo>
                  <a:lnTo>
                    <a:pt x="9" y="181"/>
                  </a:lnTo>
                  <a:lnTo>
                    <a:pt x="6" y="182"/>
                  </a:lnTo>
                  <a:lnTo>
                    <a:pt x="4" y="184"/>
                  </a:lnTo>
                  <a:lnTo>
                    <a:pt x="2" y="185"/>
                  </a:lnTo>
                  <a:lnTo>
                    <a:pt x="1" y="186"/>
                  </a:lnTo>
                  <a:lnTo>
                    <a:pt x="0" y="187"/>
                  </a:lnTo>
                  <a:lnTo>
                    <a:pt x="0" y="189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2" y="192"/>
                  </a:lnTo>
                  <a:lnTo>
                    <a:pt x="4" y="193"/>
                  </a:lnTo>
                  <a:lnTo>
                    <a:pt x="6" y="195"/>
                  </a:lnTo>
                  <a:lnTo>
                    <a:pt x="9" y="196"/>
                  </a:lnTo>
                  <a:lnTo>
                    <a:pt x="13" y="198"/>
                  </a:lnTo>
                  <a:lnTo>
                    <a:pt x="17" y="200"/>
                  </a:lnTo>
                  <a:lnTo>
                    <a:pt x="21" y="201"/>
                  </a:lnTo>
                  <a:lnTo>
                    <a:pt x="25" y="203"/>
                  </a:lnTo>
                  <a:lnTo>
                    <a:pt x="28" y="205"/>
                  </a:lnTo>
                  <a:lnTo>
                    <a:pt x="30" y="206"/>
                  </a:lnTo>
                  <a:lnTo>
                    <a:pt x="32" y="207"/>
                  </a:lnTo>
                  <a:lnTo>
                    <a:pt x="33" y="208"/>
                  </a:lnTo>
                  <a:lnTo>
                    <a:pt x="34" y="210"/>
                  </a:lnTo>
                  <a:lnTo>
                    <a:pt x="34" y="211"/>
                  </a:lnTo>
                  <a:lnTo>
                    <a:pt x="34" y="212"/>
                  </a:lnTo>
                  <a:lnTo>
                    <a:pt x="33" y="213"/>
                  </a:lnTo>
                  <a:lnTo>
                    <a:pt x="32" y="214"/>
                  </a:lnTo>
                  <a:lnTo>
                    <a:pt x="30" y="216"/>
                  </a:lnTo>
                  <a:lnTo>
                    <a:pt x="28" y="217"/>
                  </a:lnTo>
                  <a:lnTo>
                    <a:pt x="25" y="218"/>
                  </a:lnTo>
                  <a:lnTo>
                    <a:pt x="21" y="220"/>
                  </a:lnTo>
                  <a:lnTo>
                    <a:pt x="17" y="222"/>
                  </a:lnTo>
                  <a:lnTo>
                    <a:pt x="13" y="224"/>
                  </a:lnTo>
                  <a:lnTo>
                    <a:pt x="9" y="225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2" y="229"/>
                  </a:lnTo>
                  <a:lnTo>
                    <a:pt x="1" y="231"/>
                  </a:lnTo>
                  <a:lnTo>
                    <a:pt x="0" y="232"/>
                  </a:lnTo>
                  <a:lnTo>
                    <a:pt x="0" y="233"/>
                  </a:lnTo>
                  <a:lnTo>
                    <a:pt x="0" y="234"/>
                  </a:lnTo>
                  <a:lnTo>
                    <a:pt x="1" y="235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6" y="239"/>
                  </a:lnTo>
                  <a:lnTo>
                    <a:pt x="9" y="241"/>
                  </a:lnTo>
                  <a:lnTo>
                    <a:pt x="13" y="242"/>
                  </a:lnTo>
                  <a:lnTo>
                    <a:pt x="17" y="244"/>
                  </a:lnTo>
                  <a:lnTo>
                    <a:pt x="21" y="246"/>
                  </a:lnTo>
                  <a:lnTo>
                    <a:pt x="25" y="248"/>
                  </a:lnTo>
                  <a:lnTo>
                    <a:pt x="28" y="249"/>
                  </a:lnTo>
                  <a:lnTo>
                    <a:pt x="30" y="250"/>
                  </a:lnTo>
                  <a:lnTo>
                    <a:pt x="32" y="252"/>
                  </a:lnTo>
                  <a:lnTo>
                    <a:pt x="33" y="253"/>
                  </a:lnTo>
                  <a:lnTo>
                    <a:pt x="34" y="254"/>
                  </a:lnTo>
                  <a:lnTo>
                    <a:pt x="34" y="255"/>
                  </a:lnTo>
                  <a:lnTo>
                    <a:pt x="34" y="256"/>
                  </a:lnTo>
                  <a:lnTo>
                    <a:pt x="33" y="258"/>
                  </a:lnTo>
                  <a:lnTo>
                    <a:pt x="32" y="259"/>
                  </a:lnTo>
                  <a:lnTo>
                    <a:pt x="30" y="260"/>
                  </a:lnTo>
                  <a:lnTo>
                    <a:pt x="28" y="261"/>
                  </a:lnTo>
                  <a:lnTo>
                    <a:pt x="25" y="263"/>
                  </a:lnTo>
                  <a:lnTo>
                    <a:pt x="21" y="265"/>
                  </a:lnTo>
                  <a:lnTo>
                    <a:pt x="17" y="266"/>
                  </a:lnTo>
                </a:path>
              </a:pathLst>
            </a:custGeom>
            <a:solidFill>
              <a:srgbClr val="FF6699"/>
            </a:solidFill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7" name="Freeform 21"/>
            <p:cNvSpPr>
              <a:spLocks/>
            </p:cNvSpPr>
            <p:nvPr/>
          </p:nvSpPr>
          <p:spPr bwMode="auto">
            <a:xfrm>
              <a:off x="4531963" y="2188634"/>
              <a:ext cx="270753" cy="5080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10"/>
                </a:cxn>
                <a:cxn ang="0">
                  <a:pos x="2" y="15"/>
                </a:cxn>
                <a:cxn ang="0">
                  <a:pos x="13" y="21"/>
                </a:cxn>
                <a:cxn ang="0">
                  <a:pos x="28" y="27"/>
                </a:cxn>
                <a:cxn ang="0">
                  <a:pos x="34" y="33"/>
                </a:cxn>
                <a:cxn ang="0">
                  <a:pos x="32" y="37"/>
                </a:cxn>
                <a:cxn ang="0">
                  <a:pos x="21" y="43"/>
                </a:cxn>
                <a:cxn ang="0">
                  <a:pos x="6" y="50"/>
                </a:cxn>
                <a:cxn ang="0">
                  <a:pos x="0" y="55"/>
                </a:cxn>
                <a:cxn ang="0">
                  <a:pos x="2" y="59"/>
                </a:cxn>
                <a:cxn ang="0">
                  <a:pos x="13" y="65"/>
                </a:cxn>
                <a:cxn ang="0">
                  <a:pos x="28" y="72"/>
                </a:cxn>
                <a:cxn ang="0">
                  <a:pos x="34" y="77"/>
                </a:cxn>
                <a:cxn ang="0">
                  <a:pos x="32" y="82"/>
                </a:cxn>
                <a:cxn ang="0">
                  <a:pos x="21" y="87"/>
                </a:cxn>
                <a:cxn ang="0">
                  <a:pos x="6" y="94"/>
                </a:cxn>
                <a:cxn ang="0">
                  <a:pos x="0" y="99"/>
                </a:cxn>
                <a:cxn ang="0">
                  <a:pos x="2" y="104"/>
                </a:cxn>
                <a:cxn ang="0">
                  <a:pos x="13" y="110"/>
                </a:cxn>
                <a:cxn ang="0">
                  <a:pos x="28" y="116"/>
                </a:cxn>
                <a:cxn ang="0">
                  <a:pos x="34" y="121"/>
                </a:cxn>
                <a:cxn ang="0">
                  <a:pos x="32" y="126"/>
                </a:cxn>
                <a:cxn ang="0">
                  <a:pos x="21" y="132"/>
                </a:cxn>
                <a:cxn ang="0">
                  <a:pos x="6" y="139"/>
                </a:cxn>
                <a:cxn ang="0">
                  <a:pos x="0" y="144"/>
                </a:cxn>
                <a:cxn ang="0">
                  <a:pos x="2" y="148"/>
                </a:cxn>
                <a:cxn ang="0">
                  <a:pos x="13" y="154"/>
                </a:cxn>
                <a:cxn ang="0">
                  <a:pos x="28" y="161"/>
                </a:cxn>
                <a:cxn ang="0">
                  <a:pos x="34" y="166"/>
                </a:cxn>
                <a:cxn ang="0">
                  <a:pos x="32" y="171"/>
                </a:cxn>
                <a:cxn ang="0">
                  <a:pos x="21" y="176"/>
                </a:cxn>
                <a:cxn ang="0">
                  <a:pos x="6" y="183"/>
                </a:cxn>
                <a:cxn ang="0">
                  <a:pos x="0" y="188"/>
                </a:cxn>
                <a:cxn ang="0">
                  <a:pos x="2" y="193"/>
                </a:cxn>
                <a:cxn ang="0">
                  <a:pos x="13" y="199"/>
                </a:cxn>
                <a:cxn ang="0">
                  <a:pos x="28" y="205"/>
                </a:cxn>
                <a:cxn ang="0">
                  <a:pos x="34" y="210"/>
                </a:cxn>
                <a:cxn ang="0">
                  <a:pos x="32" y="215"/>
                </a:cxn>
                <a:cxn ang="0">
                  <a:pos x="21" y="221"/>
                </a:cxn>
                <a:cxn ang="0">
                  <a:pos x="6" y="227"/>
                </a:cxn>
                <a:cxn ang="0">
                  <a:pos x="0" y="233"/>
                </a:cxn>
                <a:cxn ang="0">
                  <a:pos x="2" y="237"/>
                </a:cxn>
                <a:cxn ang="0">
                  <a:pos x="13" y="243"/>
                </a:cxn>
                <a:cxn ang="0">
                  <a:pos x="28" y="250"/>
                </a:cxn>
                <a:cxn ang="0">
                  <a:pos x="34" y="255"/>
                </a:cxn>
                <a:cxn ang="0">
                  <a:pos x="32" y="259"/>
                </a:cxn>
                <a:cxn ang="0">
                  <a:pos x="21" y="265"/>
                </a:cxn>
              </a:cxnLst>
              <a:rect l="0" t="0" r="r" b="b"/>
              <a:pathLst>
                <a:path w="34" h="267">
                  <a:moveTo>
                    <a:pt x="17" y="0"/>
                  </a:moveTo>
                  <a:lnTo>
                    <a:pt x="13" y="2"/>
                  </a:lnTo>
                  <a:lnTo>
                    <a:pt x="9" y="4"/>
                  </a:lnTo>
                  <a:lnTo>
                    <a:pt x="6" y="5"/>
                  </a:lnTo>
                  <a:lnTo>
                    <a:pt x="4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9" y="19"/>
                  </a:lnTo>
                  <a:lnTo>
                    <a:pt x="13" y="21"/>
                  </a:lnTo>
                  <a:lnTo>
                    <a:pt x="17" y="23"/>
                  </a:lnTo>
                  <a:lnTo>
                    <a:pt x="21" y="24"/>
                  </a:lnTo>
                  <a:lnTo>
                    <a:pt x="25" y="26"/>
                  </a:lnTo>
                  <a:lnTo>
                    <a:pt x="28" y="27"/>
                  </a:lnTo>
                  <a:lnTo>
                    <a:pt x="30" y="29"/>
                  </a:lnTo>
                  <a:lnTo>
                    <a:pt x="32" y="30"/>
                  </a:lnTo>
                  <a:lnTo>
                    <a:pt x="33" y="31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3" y="36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28" y="40"/>
                  </a:lnTo>
                  <a:lnTo>
                    <a:pt x="25" y="41"/>
                  </a:lnTo>
                  <a:lnTo>
                    <a:pt x="21" y="43"/>
                  </a:lnTo>
                  <a:lnTo>
                    <a:pt x="17" y="45"/>
                  </a:lnTo>
                  <a:lnTo>
                    <a:pt x="13" y="47"/>
                  </a:lnTo>
                  <a:lnTo>
                    <a:pt x="9" y="48"/>
                  </a:lnTo>
                  <a:lnTo>
                    <a:pt x="6" y="50"/>
                  </a:lnTo>
                  <a:lnTo>
                    <a:pt x="4" y="51"/>
                  </a:lnTo>
                  <a:lnTo>
                    <a:pt x="2" y="52"/>
                  </a:lnTo>
                  <a:lnTo>
                    <a:pt x="1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4" y="61"/>
                  </a:lnTo>
                  <a:lnTo>
                    <a:pt x="6" y="62"/>
                  </a:lnTo>
                  <a:lnTo>
                    <a:pt x="9" y="64"/>
                  </a:lnTo>
                  <a:lnTo>
                    <a:pt x="13" y="65"/>
                  </a:lnTo>
                  <a:lnTo>
                    <a:pt x="17" y="67"/>
                  </a:lnTo>
                  <a:lnTo>
                    <a:pt x="21" y="69"/>
                  </a:lnTo>
                  <a:lnTo>
                    <a:pt x="25" y="70"/>
                  </a:lnTo>
                  <a:lnTo>
                    <a:pt x="28" y="72"/>
                  </a:lnTo>
                  <a:lnTo>
                    <a:pt x="30" y="73"/>
                  </a:lnTo>
                  <a:lnTo>
                    <a:pt x="32" y="75"/>
                  </a:lnTo>
                  <a:lnTo>
                    <a:pt x="33" y="76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2" y="82"/>
                  </a:lnTo>
                  <a:lnTo>
                    <a:pt x="30" y="83"/>
                  </a:lnTo>
                  <a:lnTo>
                    <a:pt x="28" y="84"/>
                  </a:lnTo>
                  <a:lnTo>
                    <a:pt x="25" y="86"/>
                  </a:lnTo>
                  <a:lnTo>
                    <a:pt x="21" y="87"/>
                  </a:lnTo>
                  <a:lnTo>
                    <a:pt x="17" y="89"/>
                  </a:lnTo>
                  <a:lnTo>
                    <a:pt x="13" y="91"/>
                  </a:lnTo>
                  <a:lnTo>
                    <a:pt x="9" y="93"/>
                  </a:lnTo>
                  <a:lnTo>
                    <a:pt x="6" y="94"/>
                  </a:lnTo>
                  <a:lnTo>
                    <a:pt x="4" y="96"/>
                  </a:lnTo>
                  <a:lnTo>
                    <a:pt x="2" y="97"/>
                  </a:lnTo>
                  <a:lnTo>
                    <a:pt x="1" y="98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1" y="103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7"/>
                  </a:lnTo>
                  <a:lnTo>
                    <a:pt x="9" y="108"/>
                  </a:lnTo>
                  <a:lnTo>
                    <a:pt x="13" y="110"/>
                  </a:lnTo>
                  <a:lnTo>
                    <a:pt x="17" y="111"/>
                  </a:lnTo>
                  <a:lnTo>
                    <a:pt x="21" y="113"/>
                  </a:lnTo>
                  <a:lnTo>
                    <a:pt x="25" y="115"/>
                  </a:lnTo>
                  <a:lnTo>
                    <a:pt x="28" y="116"/>
                  </a:lnTo>
                  <a:lnTo>
                    <a:pt x="30" y="118"/>
                  </a:lnTo>
                  <a:lnTo>
                    <a:pt x="32" y="119"/>
                  </a:lnTo>
                  <a:lnTo>
                    <a:pt x="33" y="120"/>
                  </a:lnTo>
                  <a:lnTo>
                    <a:pt x="34" y="121"/>
                  </a:lnTo>
                  <a:lnTo>
                    <a:pt x="34" y="123"/>
                  </a:lnTo>
                  <a:lnTo>
                    <a:pt x="34" y="124"/>
                  </a:lnTo>
                  <a:lnTo>
                    <a:pt x="33" y="125"/>
                  </a:lnTo>
                  <a:lnTo>
                    <a:pt x="32" y="126"/>
                  </a:lnTo>
                  <a:lnTo>
                    <a:pt x="30" y="127"/>
                  </a:lnTo>
                  <a:lnTo>
                    <a:pt x="28" y="129"/>
                  </a:lnTo>
                  <a:lnTo>
                    <a:pt x="25" y="130"/>
                  </a:lnTo>
                  <a:lnTo>
                    <a:pt x="21" y="132"/>
                  </a:lnTo>
                  <a:lnTo>
                    <a:pt x="17" y="134"/>
                  </a:lnTo>
                  <a:lnTo>
                    <a:pt x="13" y="135"/>
                  </a:lnTo>
                  <a:lnTo>
                    <a:pt x="9" y="137"/>
                  </a:lnTo>
                  <a:lnTo>
                    <a:pt x="6" y="139"/>
                  </a:lnTo>
                  <a:lnTo>
                    <a:pt x="4" y="140"/>
                  </a:lnTo>
                  <a:lnTo>
                    <a:pt x="2" y="141"/>
                  </a:lnTo>
                  <a:lnTo>
                    <a:pt x="1" y="142"/>
                  </a:lnTo>
                  <a:lnTo>
                    <a:pt x="0" y="144"/>
                  </a:lnTo>
                  <a:lnTo>
                    <a:pt x="0" y="145"/>
                  </a:lnTo>
                  <a:lnTo>
                    <a:pt x="0" y="146"/>
                  </a:lnTo>
                  <a:lnTo>
                    <a:pt x="1" y="147"/>
                  </a:lnTo>
                  <a:lnTo>
                    <a:pt x="2" y="148"/>
                  </a:lnTo>
                  <a:lnTo>
                    <a:pt x="4" y="150"/>
                  </a:lnTo>
                  <a:lnTo>
                    <a:pt x="6" y="151"/>
                  </a:lnTo>
                  <a:lnTo>
                    <a:pt x="9" y="152"/>
                  </a:lnTo>
                  <a:lnTo>
                    <a:pt x="13" y="154"/>
                  </a:lnTo>
                  <a:lnTo>
                    <a:pt x="17" y="156"/>
                  </a:lnTo>
                  <a:lnTo>
                    <a:pt x="21" y="158"/>
                  </a:lnTo>
                  <a:lnTo>
                    <a:pt x="25" y="159"/>
                  </a:lnTo>
                  <a:lnTo>
                    <a:pt x="28" y="161"/>
                  </a:lnTo>
                  <a:lnTo>
                    <a:pt x="30" y="162"/>
                  </a:lnTo>
                  <a:lnTo>
                    <a:pt x="32" y="163"/>
                  </a:lnTo>
                  <a:lnTo>
                    <a:pt x="33" y="165"/>
                  </a:lnTo>
                  <a:lnTo>
                    <a:pt x="34" y="166"/>
                  </a:lnTo>
                  <a:lnTo>
                    <a:pt x="34" y="167"/>
                  </a:lnTo>
                  <a:lnTo>
                    <a:pt x="34" y="168"/>
                  </a:lnTo>
                  <a:lnTo>
                    <a:pt x="33" y="169"/>
                  </a:lnTo>
                  <a:lnTo>
                    <a:pt x="32" y="171"/>
                  </a:lnTo>
                  <a:lnTo>
                    <a:pt x="30" y="172"/>
                  </a:lnTo>
                  <a:lnTo>
                    <a:pt x="28" y="173"/>
                  </a:lnTo>
                  <a:lnTo>
                    <a:pt x="25" y="175"/>
                  </a:lnTo>
                  <a:lnTo>
                    <a:pt x="21" y="176"/>
                  </a:lnTo>
                  <a:lnTo>
                    <a:pt x="17" y="178"/>
                  </a:lnTo>
                  <a:lnTo>
                    <a:pt x="13" y="180"/>
                  </a:lnTo>
                  <a:lnTo>
                    <a:pt x="9" y="182"/>
                  </a:lnTo>
                  <a:lnTo>
                    <a:pt x="6" y="183"/>
                  </a:lnTo>
                  <a:lnTo>
                    <a:pt x="4" y="184"/>
                  </a:lnTo>
                  <a:lnTo>
                    <a:pt x="2" y="186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89"/>
                  </a:lnTo>
                  <a:lnTo>
                    <a:pt x="0" y="190"/>
                  </a:lnTo>
                  <a:lnTo>
                    <a:pt x="1" y="192"/>
                  </a:lnTo>
                  <a:lnTo>
                    <a:pt x="2" y="193"/>
                  </a:lnTo>
                  <a:lnTo>
                    <a:pt x="4" y="194"/>
                  </a:lnTo>
                  <a:lnTo>
                    <a:pt x="6" y="195"/>
                  </a:lnTo>
                  <a:lnTo>
                    <a:pt x="9" y="197"/>
                  </a:lnTo>
                  <a:lnTo>
                    <a:pt x="13" y="199"/>
                  </a:lnTo>
                  <a:lnTo>
                    <a:pt x="17" y="200"/>
                  </a:lnTo>
                  <a:lnTo>
                    <a:pt x="21" y="202"/>
                  </a:lnTo>
                  <a:lnTo>
                    <a:pt x="25" y="204"/>
                  </a:lnTo>
                  <a:lnTo>
                    <a:pt x="28" y="205"/>
                  </a:lnTo>
                  <a:lnTo>
                    <a:pt x="30" y="207"/>
                  </a:lnTo>
                  <a:lnTo>
                    <a:pt x="32" y="208"/>
                  </a:lnTo>
                  <a:lnTo>
                    <a:pt x="33" y="209"/>
                  </a:lnTo>
                  <a:lnTo>
                    <a:pt x="34" y="210"/>
                  </a:lnTo>
                  <a:lnTo>
                    <a:pt x="34" y="211"/>
                  </a:lnTo>
                  <a:lnTo>
                    <a:pt x="34" y="213"/>
                  </a:lnTo>
                  <a:lnTo>
                    <a:pt x="33" y="214"/>
                  </a:lnTo>
                  <a:lnTo>
                    <a:pt x="32" y="215"/>
                  </a:lnTo>
                  <a:lnTo>
                    <a:pt x="30" y="216"/>
                  </a:lnTo>
                  <a:lnTo>
                    <a:pt x="28" y="218"/>
                  </a:lnTo>
                  <a:lnTo>
                    <a:pt x="25" y="219"/>
                  </a:lnTo>
                  <a:lnTo>
                    <a:pt x="21" y="221"/>
                  </a:lnTo>
                  <a:lnTo>
                    <a:pt x="17" y="223"/>
                  </a:lnTo>
                  <a:lnTo>
                    <a:pt x="13" y="224"/>
                  </a:lnTo>
                  <a:lnTo>
                    <a:pt x="9" y="226"/>
                  </a:lnTo>
                  <a:lnTo>
                    <a:pt x="6" y="227"/>
                  </a:lnTo>
                  <a:lnTo>
                    <a:pt x="4" y="229"/>
                  </a:lnTo>
                  <a:lnTo>
                    <a:pt x="2" y="230"/>
                  </a:lnTo>
                  <a:lnTo>
                    <a:pt x="1" y="231"/>
                  </a:lnTo>
                  <a:lnTo>
                    <a:pt x="0" y="233"/>
                  </a:lnTo>
                  <a:lnTo>
                    <a:pt x="0" y="234"/>
                  </a:lnTo>
                  <a:lnTo>
                    <a:pt x="0" y="235"/>
                  </a:lnTo>
                  <a:lnTo>
                    <a:pt x="1" y="236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6" y="240"/>
                  </a:lnTo>
                  <a:lnTo>
                    <a:pt x="9" y="241"/>
                  </a:lnTo>
                  <a:lnTo>
                    <a:pt x="13" y="243"/>
                  </a:lnTo>
                  <a:lnTo>
                    <a:pt x="17" y="245"/>
                  </a:lnTo>
                  <a:lnTo>
                    <a:pt x="21" y="247"/>
                  </a:lnTo>
                  <a:lnTo>
                    <a:pt x="25" y="248"/>
                  </a:lnTo>
                  <a:lnTo>
                    <a:pt x="28" y="250"/>
                  </a:lnTo>
                  <a:lnTo>
                    <a:pt x="30" y="251"/>
                  </a:lnTo>
                  <a:lnTo>
                    <a:pt x="32" y="252"/>
                  </a:lnTo>
                  <a:lnTo>
                    <a:pt x="33" y="254"/>
                  </a:lnTo>
                  <a:lnTo>
                    <a:pt x="34" y="255"/>
                  </a:lnTo>
                  <a:lnTo>
                    <a:pt x="34" y="256"/>
                  </a:lnTo>
                  <a:lnTo>
                    <a:pt x="34" y="257"/>
                  </a:lnTo>
                  <a:lnTo>
                    <a:pt x="33" y="258"/>
                  </a:lnTo>
                  <a:lnTo>
                    <a:pt x="32" y="259"/>
                  </a:lnTo>
                  <a:lnTo>
                    <a:pt x="30" y="261"/>
                  </a:lnTo>
                  <a:lnTo>
                    <a:pt x="28" y="262"/>
                  </a:lnTo>
                  <a:lnTo>
                    <a:pt x="25" y="264"/>
                  </a:lnTo>
                  <a:lnTo>
                    <a:pt x="21" y="265"/>
                  </a:lnTo>
                  <a:lnTo>
                    <a:pt x="17" y="267"/>
                  </a:lnTo>
                </a:path>
              </a:pathLst>
            </a:custGeom>
            <a:solidFill>
              <a:srgbClr val="FF6699"/>
            </a:solidFill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8" name="Freeform 22"/>
            <p:cNvSpPr>
              <a:spLocks/>
            </p:cNvSpPr>
            <p:nvPr/>
          </p:nvSpPr>
          <p:spPr bwMode="auto">
            <a:xfrm>
              <a:off x="4531963" y="2696634"/>
              <a:ext cx="270753" cy="5080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10"/>
                </a:cxn>
                <a:cxn ang="0">
                  <a:pos x="2" y="15"/>
                </a:cxn>
                <a:cxn ang="0">
                  <a:pos x="13" y="20"/>
                </a:cxn>
                <a:cxn ang="0">
                  <a:pos x="28" y="27"/>
                </a:cxn>
                <a:cxn ang="0">
                  <a:pos x="34" y="32"/>
                </a:cxn>
                <a:cxn ang="0">
                  <a:pos x="32" y="37"/>
                </a:cxn>
                <a:cxn ang="0">
                  <a:pos x="21" y="43"/>
                </a:cxn>
                <a:cxn ang="0">
                  <a:pos x="6" y="49"/>
                </a:cxn>
                <a:cxn ang="0">
                  <a:pos x="0" y="54"/>
                </a:cxn>
                <a:cxn ang="0">
                  <a:pos x="2" y="59"/>
                </a:cxn>
                <a:cxn ang="0">
                  <a:pos x="13" y="65"/>
                </a:cxn>
                <a:cxn ang="0">
                  <a:pos x="28" y="72"/>
                </a:cxn>
                <a:cxn ang="0">
                  <a:pos x="34" y="77"/>
                </a:cxn>
                <a:cxn ang="0">
                  <a:pos x="32" y="81"/>
                </a:cxn>
                <a:cxn ang="0">
                  <a:pos x="21" y="87"/>
                </a:cxn>
                <a:cxn ang="0">
                  <a:pos x="6" y="94"/>
                </a:cxn>
                <a:cxn ang="0">
                  <a:pos x="0" y="99"/>
                </a:cxn>
                <a:cxn ang="0">
                  <a:pos x="2" y="104"/>
                </a:cxn>
                <a:cxn ang="0">
                  <a:pos x="13" y="109"/>
                </a:cxn>
                <a:cxn ang="0">
                  <a:pos x="28" y="116"/>
                </a:cxn>
                <a:cxn ang="0">
                  <a:pos x="34" y="121"/>
                </a:cxn>
                <a:cxn ang="0">
                  <a:pos x="32" y="126"/>
                </a:cxn>
                <a:cxn ang="0">
                  <a:pos x="21" y="132"/>
                </a:cxn>
                <a:cxn ang="0">
                  <a:pos x="6" y="138"/>
                </a:cxn>
                <a:cxn ang="0">
                  <a:pos x="0" y="143"/>
                </a:cxn>
                <a:cxn ang="0">
                  <a:pos x="2" y="148"/>
                </a:cxn>
                <a:cxn ang="0">
                  <a:pos x="13" y="154"/>
                </a:cxn>
                <a:cxn ang="0">
                  <a:pos x="28" y="160"/>
                </a:cxn>
                <a:cxn ang="0">
                  <a:pos x="34" y="166"/>
                </a:cxn>
                <a:cxn ang="0">
                  <a:pos x="32" y="170"/>
                </a:cxn>
                <a:cxn ang="0">
                  <a:pos x="21" y="176"/>
                </a:cxn>
                <a:cxn ang="0">
                  <a:pos x="6" y="183"/>
                </a:cxn>
                <a:cxn ang="0">
                  <a:pos x="0" y="188"/>
                </a:cxn>
                <a:cxn ang="0">
                  <a:pos x="2" y="192"/>
                </a:cxn>
                <a:cxn ang="0">
                  <a:pos x="13" y="198"/>
                </a:cxn>
                <a:cxn ang="0">
                  <a:pos x="28" y="205"/>
                </a:cxn>
                <a:cxn ang="0">
                  <a:pos x="34" y="210"/>
                </a:cxn>
                <a:cxn ang="0">
                  <a:pos x="32" y="215"/>
                </a:cxn>
                <a:cxn ang="0">
                  <a:pos x="21" y="220"/>
                </a:cxn>
                <a:cxn ang="0">
                  <a:pos x="6" y="227"/>
                </a:cxn>
                <a:cxn ang="0">
                  <a:pos x="0" y="232"/>
                </a:cxn>
                <a:cxn ang="0">
                  <a:pos x="2" y="237"/>
                </a:cxn>
                <a:cxn ang="0">
                  <a:pos x="13" y="243"/>
                </a:cxn>
                <a:cxn ang="0">
                  <a:pos x="28" y="249"/>
                </a:cxn>
                <a:cxn ang="0">
                  <a:pos x="34" y="254"/>
                </a:cxn>
                <a:cxn ang="0">
                  <a:pos x="32" y="259"/>
                </a:cxn>
                <a:cxn ang="0">
                  <a:pos x="21" y="265"/>
                </a:cxn>
              </a:cxnLst>
              <a:rect l="0" t="0" r="r" b="b"/>
              <a:pathLst>
                <a:path w="34" h="267">
                  <a:moveTo>
                    <a:pt x="17" y="0"/>
                  </a:moveTo>
                  <a:lnTo>
                    <a:pt x="13" y="2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9" y="19"/>
                  </a:lnTo>
                  <a:lnTo>
                    <a:pt x="13" y="20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5" y="26"/>
                  </a:lnTo>
                  <a:lnTo>
                    <a:pt x="28" y="27"/>
                  </a:lnTo>
                  <a:lnTo>
                    <a:pt x="30" y="29"/>
                  </a:lnTo>
                  <a:lnTo>
                    <a:pt x="32" y="30"/>
                  </a:lnTo>
                  <a:lnTo>
                    <a:pt x="33" y="31"/>
                  </a:lnTo>
                  <a:lnTo>
                    <a:pt x="34" y="32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3" y="36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28" y="40"/>
                  </a:lnTo>
                  <a:lnTo>
                    <a:pt x="25" y="41"/>
                  </a:lnTo>
                  <a:lnTo>
                    <a:pt x="21" y="43"/>
                  </a:lnTo>
                  <a:lnTo>
                    <a:pt x="17" y="44"/>
                  </a:lnTo>
                  <a:lnTo>
                    <a:pt x="13" y="46"/>
                  </a:lnTo>
                  <a:lnTo>
                    <a:pt x="9" y="48"/>
                  </a:lnTo>
                  <a:lnTo>
                    <a:pt x="6" y="49"/>
                  </a:lnTo>
                  <a:lnTo>
                    <a:pt x="4" y="51"/>
                  </a:lnTo>
                  <a:lnTo>
                    <a:pt x="2" y="52"/>
                  </a:lnTo>
                  <a:lnTo>
                    <a:pt x="1" y="53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9" y="63"/>
                  </a:lnTo>
                  <a:lnTo>
                    <a:pt x="13" y="65"/>
                  </a:lnTo>
                  <a:lnTo>
                    <a:pt x="17" y="67"/>
                  </a:lnTo>
                  <a:lnTo>
                    <a:pt x="21" y="68"/>
                  </a:lnTo>
                  <a:lnTo>
                    <a:pt x="25" y="70"/>
                  </a:lnTo>
                  <a:lnTo>
                    <a:pt x="28" y="72"/>
                  </a:lnTo>
                  <a:lnTo>
                    <a:pt x="30" y="73"/>
                  </a:lnTo>
                  <a:lnTo>
                    <a:pt x="32" y="74"/>
                  </a:lnTo>
                  <a:lnTo>
                    <a:pt x="33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2" y="81"/>
                  </a:lnTo>
                  <a:lnTo>
                    <a:pt x="30" y="83"/>
                  </a:lnTo>
                  <a:lnTo>
                    <a:pt x="28" y="84"/>
                  </a:lnTo>
                  <a:lnTo>
                    <a:pt x="25" y="85"/>
                  </a:lnTo>
                  <a:lnTo>
                    <a:pt x="21" y="87"/>
                  </a:lnTo>
                  <a:lnTo>
                    <a:pt x="17" y="89"/>
                  </a:lnTo>
                  <a:lnTo>
                    <a:pt x="13" y="91"/>
                  </a:lnTo>
                  <a:lnTo>
                    <a:pt x="9" y="92"/>
                  </a:lnTo>
                  <a:lnTo>
                    <a:pt x="6" y="94"/>
                  </a:lnTo>
                  <a:lnTo>
                    <a:pt x="4" y="95"/>
                  </a:lnTo>
                  <a:lnTo>
                    <a:pt x="2" y="96"/>
                  </a:lnTo>
                  <a:lnTo>
                    <a:pt x="1" y="98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6"/>
                  </a:lnTo>
                  <a:lnTo>
                    <a:pt x="9" y="108"/>
                  </a:lnTo>
                  <a:lnTo>
                    <a:pt x="13" y="109"/>
                  </a:lnTo>
                  <a:lnTo>
                    <a:pt x="17" y="111"/>
                  </a:lnTo>
                  <a:lnTo>
                    <a:pt x="21" y="113"/>
                  </a:lnTo>
                  <a:lnTo>
                    <a:pt x="25" y="115"/>
                  </a:lnTo>
                  <a:lnTo>
                    <a:pt x="28" y="116"/>
                  </a:lnTo>
                  <a:lnTo>
                    <a:pt x="30" y="117"/>
                  </a:lnTo>
                  <a:lnTo>
                    <a:pt x="32" y="119"/>
                  </a:lnTo>
                  <a:lnTo>
                    <a:pt x="33" y="120"/>
                  </a:lnTo>
                  <a:lnTo>
                    <a:pt x="34" y="121"/>
                  </a:lnTo>
                  <a:lnTo>
                    <a:pt x="34" y="122"/>
                  </a:lnTo>
                  <a:lnTo>
                    <a:pt x="34" y="123"/>
                  </a:lnTo>
                  <a:lnTo>
                    <a:pt x="33" y="125"/>
                  </a:lnTo>
                  <a:lnTo>
                    <a:pt x="32" y="126"/>
                  </a:lnTo>
                  <a:lnTo>
                    <a:pt x="30" y="127"/>
                  </a:lnTo>
                  <a:lnTo>
                    <a:pt x="28" y="128"/>
                  </a:lnTo>
                  <a:lnTo>
                    <a:pt x="25" y="130"/>
                  </a:lnTo>
                  <a:lnTo>
                    <a:pt x="21" y="132"/>
                  </a:lnTo>
                  <a:lnTo>
                    <a:pt x="17" y="133"/>
                  </a:lnTo>
                  <a:lnTo>
                    <a:pt x="13" y="135"/>
                  </a:lnTo>
                  <a:lnTo>
                    <a:pt x="9" y="137"/>
                  </a:lnTo>
                  <a:lnTo>
                    <a:pt x="6" y="138"/>
                  </a:lnTo>
                  <a:lnTo>
                    <a:pt x="4" y="140"/>
                  </a:lnTo>
                  <a:lnTo>
                    <a:pt x="2" y="141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1" y="147"/>
                  </a:lnTo>
                  <a:lnTo>
                    <a:pt x="2" y="148"/>
                  </a:lnTo>
                  <a:lnTo>
                    <a:pt x="4" y="149"/>
                  </a:lnTo>
                  <a:lnTo>
                    <a:pt x="6" y="151"/>
                  </a:lnTo>
                  <a:lnTo>
                    <a:pt x="9" y="152"/>
                  </a:lnTo>
                  <a:lnTo>
                    <a:pt x="13" y="154"/>
                  </a:lnTo>
                  <a:lnTo>
                    <a:pt x="17" y="156"/>
                  </a:lnTo>
                  <a:lnTo>
                    <a:pt x="21" y="157"/>
                  </a:lnTo>
                  <a:lnTo>
                    <a:pt x="25" y="159"/>
                  </a:lnTo>
                  <a:lnTo>
                    <a:pt x="28" y="160"/>
                  </a:lnTo>
                  <a:lnTo>
                    <a:pt x="30" y="162"/>
                  </a:lnTo>
                  <a:lnTo>
                    <a:pt x="32" y="163"/>
                  </a:lnTo>
                  <a:lnTo>
                    <a:pt x="33" y="164"/>
                  </a:lnTo>
                  <a:lnTo>
                    <a:pt x="34" y="166"/>
                  </a:lnTo>
                  <a:lnTo>
                    <a:pt x="34" y="167"/>
                  </a:lnTo>
                  <a:lnTo>
                    <a:pt x="34" y="168"/>
                  </a:lnTo>
                  <a:lnTo>
                    <a:pt x="33" y="169"/>
                  </a:lnTo>
                  <a:lnTo>
                    <a:pt x="32" y="170"/>
                  </a:lnTo>
                  <a:lnTo>
                    <a:pt x="30" y="171"/>
                  </a:lnTo>
                  <a:lnTo>
                    <a:pt x="28" y="173"/>
                  </a:lnTo>
                  <a:lnTo>
                    <a:pt x="25" y="174"/>
                  </a:lnTo>
                  <a:lnTo>
                    <a:pt x="21" y="176"/>
                  </a:lnTo>
                  <a:lnTo>
                    <a:pt x="17" y="178"/>
                  </a:lnTo>
                  <a:lnTo>
                    <a:pt x="13" y="180"/>
                  </a:lnTo>
                  <a:lnTo>
                    <a:pt x="9" y="181"/>
                  </a:lnTo>
                  <a:lnTo>
                    <a:pt x="6" y="183"/>
                  </a:lnTo>
                  <a:lnTo>
                    <a:pt x="4" y="184"/>
                  </a:lnTo>
                  <a:lnTo>
                    <a:pt x="2" y="185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89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2" y="192"/>
                  </a:lnTo>
                  <a:lnTo>
                    <a:pt x="4" y="194"/>
                  </a:lnTo>
                  <a:lnTo>
                    <a:pt x="6" y="195"/>
                  </a:lnTo>
                  <a:lnTo>
                    <a:pt x="9" y="197"/>
                  </a:lnTo>
                  <a:lnTo>
                    <a:pt x="13" y="198"/>
                  </a:lnTo>
                  <a:lnTo>
                    <a:pt x="17" y="200"/>
                  </a:lnTo>
                  <a:lnTo>
                    <a:pt x="21" y="202"/>
                  </a:lnTo>
                  <a:lnTo>
                    <a:pt x="25" y="203"/>
                  </a:lnTo>
                  <a:lnTo>
                    <a:pt x="28" y="205"/>
                  </a:lnTo>
                  <a:lnTo>
                    <a:pt x="30" y="206"/>
                  </a:lnTo>
                  <a:lnTo>
                    <a:pt x="32" y="208"/>
                  </a:lnTo>
                  <a:lnTo>
                    <a:pt x="33" y="209"/>
                  </a:lnTo>
                  <a:lnTo>
                    <a:pt x="34" y="210"/>
                  </a:lnTo>
                  <a:lnTo>
                    <a:pt x="34" y="211"/>
                  </a:lnTo>
                  <a:lnTo>
                    <a:pt x="34" y="212"/>
                  </a:lnTo>
                  <a:lnTo>
                    <a:pt x="33" y="213"/>
                  </a:lnTo>
                  <a:lnTo>
                    <a:pt x="32" y="215"/>
                  </a:lnTo>
                  <a:lnTo>
                    <a:pt x="30" y="216"/>
                  </a:lnTo>
                  <a:lnTo>
                    <a:pt x="28" y="217"/>
                  </a:lnTo>
                  <a:lnTo>
                    <a:pt x="25" y="219"/>
                  </a:lnTo>
                  <a:lnTo>
                    <a:pt x="21" y="220"/>
                  </a:lnTo>
                  <a:lnTo>
                    <a:pt x="17" y="222"/>
                  </a:lnTo>
                  <a:lnTo>
                    <a:pt x="13" y="224"/>
                  </a:lnTo>
                  <a:lnTo>
                    <a:pt x="9" y="226"/>
                  </a:lnTo>
                  <a:lnTo>
                    <a:pt x="6" y="227"/>
                  </a:lnTo>
                  <a:lnTo>
                    <a:pt x="4" y="229"/>
                  </a:lnTo>
                  <a:lnTo>
                    <a:pt x="2" y="230"/>
                  </a:lnTo>
                  <a:lnTo>
                    <a:pt x="1" y="231"/>
                  </a:lnTo>
                  <a:lnTo>
                    <a:pt x="0" y="232"/>
                  </a:lnTo>
                  <a:lnTo>
                    <a:pt x="0" y="233"/>
                  </a:lnTo>
                  <a:lnTo>
                    <a:pt x="0" y="234"/>
                  </a:lnTo>
                  <a:lnTo>
                    <a:pt x="1" y="236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6" y="240"/>
                  </a:lnTo>
                  <a:lnTo>
                    <a:pt x="9" y="241"/>
                  </a:lnTo>
                  <a:lnTo>
                    <a:pt x="13" y="243"/>
                  </a:lnTo>
                  <a:lnTo>
                    <a:pt x="17" y="244"/>
                  </a:lnTo>
                  <a:lnTo>
                    <a:pt x="21" y="246"/>
                  </a:lnTo>
                  <a:lnTo>
                    <a:pt x="25" y="248"/>
                  </a:lnTo>
                  <a:lnTo>
                    <a:pt x="28" y="249"/>
                  </a:lnTo>
                  <a:lnTo>
                    <a:pt x="30" y="251"/>
                  </a:lnTo>
                  <a:lnTo>
                    <a:pt x="32" y="252"/>
                  </a:lnTo>
                  <a:lnTo>
                    <a:pt x="33" y="253"/>
                  </a:lnTo>
                  <a:lnTo>
                    <a:pt x="34" y="254"/>
                  </a:lnTo>
                  <a:lnTo>
                    <a:pt x="34" y="256"/>
                  </a:lnTo>
                  <a:lnTo>
                    <a:pt x="34" y="257"/>
                  </a:lnTo>
                  <a:lnTo>
                    <a:pt x="33" y="258"/>
                  </a:lnTo>
                  <a:lnTo>
                    <a:pt x="32" y="259"/>
                  </a:lnTo>
                  <a:lnTo>
                    <a:pt x="30" y="260"/>
                  </a:lnTo>
                  <a:lnTo>
                    <a:pt x="28" y="262"/>
                  </a:lnTo>
                  <a:lnTo>
                    <a:pt x="25" y="263"/>
                  </a:lnTo>
                  <a:lnTo>
                    <a:pt x="21" y="265"/>
                  </a:lnTo>
                  <a:lnTo>
                    <a:pt x="17" y="267"/>
                  </a:lnTo>
                </a:path>
              </a:pathLst>
            </a:custGeom>
            <a:solidFill>
              <a:srgbClr val="FF6699"/>
            </a:solidFill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0" name="Rectangle 24"/>
            <p:cNvSpPr>
              <a:spLocks noChangeArrowheads="1"/>
            </p:cNvSpPr>
            <p:nvPr/>
          </p:nvSpPr>
          <p:spPr bwMode="auto">
            <a:xfrm>
              <a:off x="4832352" y="3910721"/>
              <a:ext cx="14144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400" dirty="0">
                  <a:solidFill>
                    <a:srgbClr val="003366"/>
                  </a:solidFill>
                  <a:latin typeface="Symbol" pitchFamily="18" charset="2"/>
                </a:rPr>
                <a:t>g</a:t>
              </a:r>
              <a:r>
                <a:rPr lang="it-IT" sz="2400" dirty="0">
                  <a:solidFill>
                    <a:srgbClr val="003366"/>
                  </a:solidFill>
                  <a:latin typeface="Tahoma" pitchFamily="34" charset="0"/>
                </a:rPr>
                <a:t>, </a:t>
              </a:r>
              <a:r>
                <a:rPr lang="it-IT" sz="2000" dirty="0">
                  <a:solidFill>
                    <a:srgbClr val="003366"/>
                  </a:solidFill>
                  <a:latin typeface="Tahoma" pitchFamily="34" charset="0"/>
                </a:rPr>
                <a:t>511 </a:t>
              </a:r>
              <a:r>
                <a:rPr lang="it-IT" sz="2000" dirty="0" err="1">
                  <a:solidFill>
                    <a:srgbClr val="003366"/>
                  </a:solidFill>
                  <a:latin typeface="Tahoma" pitchFamily="34" charset="0"/>
                </a:rPr>
                <a:t>keV</a:t>
              </a:r>
              <a:endParaRPr lang="en-US" sz="2000" dirty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sp>
          <p:nvSpPr>
            <p:cNvPr id="121" name="Rectangle 25"/>
            <p:cNvSpPr>
              <a:spLocks noChangeArrowheads="1"/>
            </p:cNvSpPr>
            <p:nvPr/>
          </p:nvSpPr>
          <p:spPr bwMode="auto">
            <a:xfrm>
              <a:off x="4800602" y="2456571"/>
              <a:ext cx="14144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400" dirty="0">
                  <a:solidFill>
                    <a:srgbClr val="003366"/>
                  </a:solidFill>
                  <a:latin typeface="Symbol" pitchFamily="18" charset="2"/>
                </a:rPr>
                <a:t>g</a:t>
              </a:r>
              <a:r>
                <a:rPr lang="it-IT" sz="2400" dirty="0">
                  <a:solidFill>
                    <a:srgbClr val="003366"/>
                  </a:solidFill>
                  <a:latin typeface="Tahoma" pitchFamily="34" charset="0"/>
                </a:rPr>
                <a:t>, </a:t>
              </a:r>
              <a:r>
                <a:rPr lang="it-IT" sz="2000" dirty="0">
                  <a:solidFill>
                    <a:srgbClr val="003366"/>
                  </a:solidFill>
                  <a:latin typeface="Tahoma" pitchFamily="34" charset="0"/>
                </a:rPr>
                <a:t>511 </a:t>
              </a:r>
              <a:r>
                <a:rPr lang="it-IT" sz="2000" dirty="0" err="1">
                  <a:solidFill>
                    <a:srgbClr val="003366"/>
                  </a:solidFill>
                  <a:latin typeface="Tahoma" pitchFamily="34" charset="0"/>
                </a:rPr>
                <a:t>keV</a:t>
              </a:r>
              <a:endParaRPr lang="en-US" sz="2000" dirty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sp>
          <p:nvSpPr>
            <p:cNvPr id="135" name="Rectangle 39"/>
            <p:cNvSpPr>
              <a:spLocks noChangeArrowheads="1"/>
            </p:cNvSpPr>
            <p:nvPr/>
          </p:nvSpPr>
          <p:spPr bwMode="auto">
            <a:xfrm>
              <a:off x="4211640" y="465668"/>
              <a:ext cx="963652" cy="1123617"/>
            </a:xfrm>
            <a:prstGeom prst="rect">
              <a:avLst/>
            </a:prstGeom>
            <a:gradFill rotWithShape="1">
              <a:gsLst>
                <a:gs pos="0">
                  <a:srgbClr val="BBE0E3">
                    <a:gamma/>
                    <a:shade val="46275"/>
                    <a:invGamma/>
                  </a:srgbClr>
                </a:gs>
                <a:gs pos="50000">
                  <a:srgbClr val="BBE0E3"/>
                </a:gs>
                <a:gs pos="100000">
                  <a:srgbClr val="BBE0E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12700">
              <a:solidFill>
                <a:srgbClr val="103E2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7" name="Rectangle 41"/>
            <p:cNvSpPr>
              <a:spLocks noChangeArrowheads="1"/>
            </p:cNvSpPr>
            <p:nvPr/>
          </p:nvSpPr>
          <p:spPr bwMode="auto">
            <a:xfrm>
              <a:off x="4253972" y="1604674"/>
              <a:ext cx="869964" cy="363605"/>
            </a:xfrm>
            <a:prstGeom prst="rect">
              <a:avLst/>
            </a:prstGeom>
            <a:gradFill rotWithShape="1">
              <a:gsLst>
                <a:gs pos="0">
                  <a:srgbClr val="BBE0E3">
                    <a:gamma/>
                    <a:shade val="46275"/>
                    <a:invGamma/>
                  </a:srgbClr>
                </a:gs>
                <a:gs pos="50000">
                  <a:srgbClr val="BBE0E3"/>
                </a:gs>
                <a:gs pos="100000">
                  <a:srgbClr val="BBE0E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103E2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8" name="Line 42"/>
            <p:cNvSpPr>
              <a:spLocks noChangeShapeType="1"/>
            </p:cNvSpPr>
            <p:nvPr/>
          </p:nvSpPr>
          <p:spPr bwMode="auto">
            <a:xfrm>
              <a:off x="4350635" y="1624874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Line 43"/>
            <p:cNvSpPr>
              <a:spLocks noChangeShapeType="1"/>
            </p:cNvSpPr>
            <p:nvPr/>
          </p:nvSpPr>
          <p:spPr bwMode="auto">
            <a:xfrm>
              <a:off x="4447297" y="1614774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Line 44"/>
            <p:cNvSpPr>
              <a:spLocks noChangeShapeType="1"/>
            </p:cNvSpPr>
            <p:nvPr/>
          </p:nvSpPr>
          <p:spPr bwMode="auto">
            <a:xfrm>
              <a:off x="4543960" y="1604674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Line 45"/>
            <p:cNvSpPr>
              <a:spLocks noChangeShapeType="1"/>
            </p:cNvSpPr>
            <p:nvPr/>
          </p:nvSpPr>
          <p:spPr bwMode="auto">
            <a:xfrm>
              <a:off x="4652706" y="1604674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" name="Line 46"/>
            <p:cNvSpPr>
              <a:spLocks noChangeShapeType="1"/>
            </p:cNvSpPr>
            <p:nvPr/>
          </p:nvSpPr>
          <p:spPr bwMode="auto">
            <a:xfrm>
              <a:off x="4749368" y="1614774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3" name="Line 47"/>
            <p:cNvSpPr>
              <a:spLocks noChangeShapeType="1"/>
            </p:cNvSpPr>
            <p:nvPr/>
          </p:nvSpPr>
          <p:spPr bwMode="auto">
            <a:xfrm>
              <a:off x="4846031" y="1614774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4" name="Line 48"/>
            <p:cNvSpPr>
              <a:spLocks noChangeShapeType="1"/>
            </p:cNvSpPr>
            <p:nvPr/>
          </p:nvSpPr>
          <p:spPr bwMode="auto">
            <a:xfrm>
              <a:off x="4942694" y="1604674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5" name="Line 49"/>
            <p:cNvSpPr>
              <a:spLocks noChangeShapeType="1"/>
            </p:cNvSpPr>
            <p:nvPr/>
          </p:nvSpPr>
          <p:spPr bwMode="auto">
            <a:xfrm>
              <a:off x="5039356" y="1614774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6" name="AutoShape 50"/>
            <p:cNvSpPr>
              <a:spLocks noChangeArrowheads="1"/>
            </p:cNvSpPr>
            <p:nvPr/>
          </p:nvSpPr>
          <p:spPr bwMode="auto">
            <a:xfrm>
              <a:off x="4135365" y="3047120"/>
              <a:ext cx="1136473" cy="795337"/>
            </a:xfrm>
            <a:prstGeom prst="irregularSeal1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47" name="Picture 51" descr="BD21312_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713361" y="3371203"/>
              <a:ext cx="188095" cy="188095"/>
            </a:xfrm>
            <a:prstGeom prst="rect">
              <a:avLst/>
            </a:prstGeom>
            <a:noFill/>
          </p:spPr>
        </p:pic>
        <p:pic>
          <p:nvPicPr>
            <p:cNvPr id="148" name="Picture 52" descr="BD21312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87112" y="3367216"/>
              <a:ext cx="185994" cy="185994"/>
            </a:xfrm>
            <a:prstGeom prst="rect">
              <a:avLst/>
            </a:prstGeom>
            <a:noFill/>
          </p:spPr>
        </p:pic>
        <p:sp>
          <p:nvSpPr>
            <p:cNvPr id="149" name="Oval 53"/>
            <p:cNvSpPr>
              <a:spLocks noChangeArrowheads="1"/>
            </p:cNvSpPr>
            <p:nvPr/>
          </p:nvSpPr>
          <p:spPr bwMode="auto">
            <a:xfrm>
              <a:off x="6080744" y="3461457"/>
              <a:ext cx="358776" cy="414867"/>
            </a:xfrm>
            <a:prstGeom prst="ellipse">
              <a:avLst/>
            </a:prstGeom>
            <a:solidFill>
              <a:srgbClr val="FF7C80"/>
            </a:solidFill>
            <a:ln w="76200" cmpd="tri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" name="Freeform 4"/>
            <p:cNvSpPr>
              <a:spLocks/>
            </p:cNvSpPr>
            <p:nvPr/>
          </p:nvSpPr>
          <p:spPr bwMode="auto">
            <a:xfrm flipV="1">
              <a:off x="4679134" y="5460334"/>
              <a:ext cx="63500" cy="5080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10"/>
                </a:cxn>
                <a:cxn ang="0">
                  <a:pos x="2" y="15"/>
                </a:cxn>
                <a:cxn ang="0">
                  <a:pos x="13" y="20"/>
                </a:cxn>
                <a:cxn ang="0">
                  <a:pos x="28" y="27"/>
                </a:cxn>
                <a:cxn ang="0">
                  <a:pos x="34" y="32"/>
                </a:cxn>
                <a:cxn ang="0">
                  <a:pos x="32" y="37"/>
                </a:cxn>
                <a:cxn ang="0">
                  <a:pos x="21" y="43"/>
                </a:cxn>
                <a:cxn ang="0">
                  <a:pos x="6" y="49"/>
                </a:cxn>
                <a:cxn ang="0">
                  <a:pos x="0" y="54"/>
                </a:cxn>
                <a:cxn ang="0">
                  <a:pos x="2" y="59"/>
                </a:cxn>
                <a:cxn ang="0">
                  <a:pos x="13" y="65"/>
                </a:cxn>
                <a:cxn ang="0">
                  <a:pos x="28" y="72"/>
                </a:cxn>
                <a:cxn ang="0">
                  <a:pos x="34" y="77"/>
                </a:cxn>
                <a:cxn ang="0">
                  <a:pos x="32" y="81"/>
                </a:cxn>
                <a:cxn ang="0">
                  <a:pos x="21" y="87"/>
                </a:cxn>
                <a:cxn ang="0">
                  <a:pos x="6" y="94"/>
                </a:cxn>
                <a:cxn ang="0">
                  <a:pos x="0" y="99"/>
                </a:cxn>
                <a:cxn ang="0">
                  <a:pos x="2" y="104"/>
                </a:cxn>
                <a:cxn ang="0">
                  <a:pos x="13" y="109"/>
                </a:cxn>
                <a:cxn ang="0">
                  <a:pos x="28" y="116"/>
                </a:cxn>
                <a:cxn ang="0">
                  <a:pos x="34" y="121"/>
                </a:cxn>
                <a:cxn ang="0">
                  <a:pos x="32" y="126"/>
                </a:cxn>
                <a:cxn ang="0">
                  <a:pos x="21" y="132"/>
                </a:cxn>
                <a:cxn ang="0">
                  <a:pos x="6" y="138"/>
                </a:cxn>
                <a:cxn ang="0">
                  <a:pos x="0" y="143"/>
                </a:cxn>
                <a:cxn ang="0">
                  <a:pos x="2" y="148"/>
                </a:cxn>
                <a:cxn ang="0">
                  <a:pos x="13" y="154"/>
                </a:cxn>
                <a:cxn ang="0">
                  <a:pos x="28" y="160"/>
                </a:cxn>
                <a:cxn ang="0">
                  <a:pos x="34" y="166"/>
                </a:cxn>
                <a:cxn ang="0">
                  <a:pos x="32" y="170"/>
                </a:cxn>
                <a:cxn ang="0">
                  <a:pos x="21" y="176"/>
                </a:cxn>
                <a:cxn ang="0">
                  <a:pos x="6" y="183"/>
                </a:cxn>
                <a:cxn ang="0">
                  <a:pos x="0" y="188"/>
                </a:cxn>
                <a:cxn ang="0">
                  <a:pos x="2" y="192"/>
                </a:cxn>
                <a:cxn ang="0">
                  <a:pos x="13" y="198"/>
                </a:cxn>
                <a:cxn ang="0">
                  <a:pos x="28" y="205"/>
                </a:cxn>
                <a:cxn ang="0">
                  <a:pos x="34" y="210"/>
                </a:cxn>
                <a:cxn ang="0">
                  <a:pos x="32" y="215"/>
                </a:cxn>
                <a:cxn ang="0">
                  <a:pos x="21" y="220"/>
                </a:cxn>
                <a:cxn ang="0">
                  <a:pos x="6" y="227"/>
                </a:cxn>
                <a:cxn ang="0">
                  <a:pos x="0" y="232"/>
                </a:cxn>
                <a:cxn ang="0">
                  <a:pos x="2" y="237"/>
                </a:cxn>
                <a:cxn ang="0">
                  <a:pos x="13" y="243"/>
                </a:cxn>
                <a:cxn ang="0">
                  <a:pos x="28" y="249"/>
                </a:cxn>
                <a:cxn ang="0">
                  <a:pos x="34" y="254"/>
                </a:cxn>
                <a:cxn ang="0">
                  <a:pos x="32" y="259"/>
                </a:cxn>
                <a:cxn ang="0">
                  <a:pos x="21" y="265"/>
                </a:cxn>
              </a:cxnLst>
              <a:rect l="0" t="0" r="r" b="b"/>
              <a:pathLst>
                <a:path w="34" h="267">
                  <a:moveTo>
                    <a:pt x="17" y="0"/>
                  </a:moveTo>
                  <a:lnTo>
                    <a:pt x="13" y="2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9" y="19"/>
                  </a:lnTo>
                  <a:lnTo>
                    <a:pt x="13" y="20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5" y="26"/>
                  </a:lnTo>
                  <a:lnTo>
                    <a:pt x="28" y="27"/>
                  </a:lnTo>
                  <a:lnTo>
                    <a:pt x="30" y="29"/>
                  </a:lnTo>
                  <a:lnTo>
                    <a:pt x="32" y="30"/>
                  </a:lnTo>
                  <a:lnTo>
                    <a:pt x="33" y="31"/>
                  </a:lnTo>
                  <a:lnTo>
                    <a:pt x="34" y="32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3" y="36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28" y="40"/>
                  </a:lnTo>
                  <a:lnTo>
                    <a:pt x="25" y="41"/>
                  </a:lnTo>
                  <a:lnTo>
                    <a:pt x="21" y="43"/>
                  </a:lnTo>
                  <a:lnTo>
                    <a:pt x="17" y="44"/>
                  </a:lnTo>
                  <a:lnTo>
                    <a:pt x="13" y="46"/>
                  </a:lnTo>
                  <a:lnTo>
                    <a:pt x="9" y="48"/>
                  </a:lnTo>
                  <a:lnTo>
                    <a:pt x="6" y="49"/>
                  </a:lnTo>
                  <a:lnTo>
                    <a:pt x="4" y="51"/>
                  </a:lnTo>
                  <a:lnTo>
                    <a:pt x="2" y="52"/>
                  </a:lnTo>
                  <a:lnTo>
                    <a:pt x="1" y="53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9" y="63"/>
                  </a:lnTo>
                  <a:lnTo>
                    <a:pt x="13" y="65"/>
                  </a:lnTo>
                  <a:lnTo>
                    <a:pt x="17" y="67"/>
                  </a:lnTo>
                  <a:lnTo>
                    <a:pt x="21" y="68"/>
                  </a:lnTo>
                  <a:lnTo>
                    <a:pt x="25" y="70"/>
                  </a:lnTo>
                  <a:lnTo>
                    <a:pt x="28" y="72"/>
                  </a:lnTo>
                  <a:lnTo>
                    <a:pt x="30" y="73"/>
                  </a:lnTo>
                  <a:lnTo>
                    <a:pt x="32" y="74"/>
                  </a:lnTo>
                  <a:lnTo>
                    <a:pt x="33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2" y="81"/>
                  </a:lnTo>
                  <a:lnTo>
                    <a:pt x="30" y="83"/>
                  </a:lnTo>
                  <a:lnTo>
                    <a:pt x="28" y="84"/>
                  </a:lnTo>
                  <a:lnTo>
                    <a:pt x="25" y="85"/>
                  </a:lnTo>
                  <a:lnTo>
                    <a:pt x="21" y="87"/>
                  </a:lnTo>
                  <a:lnTo>
                    <a:pt x="17" y="89"/>
                  </a:lnTo>
                  <a:lnTo>
                    <a:pt x="13" y="91"/>
                  </a:lnTo>
                  <a:lnTo>
                    <a:pt x="9" y="92"/>
                  </a:lnTo>
                  <a:lnTo>
                    <a:pt x="6" y="94"/>
                  </a:lnTo>
                  <a:lnTo>
                    <a:pt x="4" y="95"/>
                  </a:lnTo>
                  <a:lnTo>
                    <a:pt x="2" y="96"/>
                  </a:lnTo>
                  <a:lnTo>
                    <a:pt x="1" y="98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6"/>
                  </a:lnTo>
                  <a:lnTo>
                    <a:pt x="9" y="108"/>
                  </a:lnTo>
                  <a:lnTo>
                    <a:pt x="13" y="109"/>
                  </a:lnTo>
                  <a:lnTo>
                    <a:pt x="17" y="111"/>
                  </a:lnTo>
                  <a:lnTo>
                    <a:pt x="21" y="113"/>
                  </a:lnTo>
                  <a:lnTo>
                    <a:pt x="25" y="115"/>
                  </a:lnTo>
                  <a:lnTo>
                    <a:pt x="28" y="116"/>
                  </a:lnTo>
                  <a:lnTo>
                    <a:pt x="30" y="117"/>
                  </a:lnTo>
                  <a:lnTo>
                    <a:pt x="32" y="119"/>
                  </a:lnTo>
                  <a:lnTo>
                    <a:pt x="33" y="120"/>
                  </a:lnTo>
                  <a:lnTo>
                    <a:pt x="34" y="121"/>
                  </a:lnTo>
                  <a:lnTo>
                    <a:pt x="34" y="122"/>
                  </a:lnTo>
                  <a:lnTo>
                    <a:pt x="34" y="123"/>
                  </a:lnTo>
                  <a:lnTo>
                    <a:pt x="33" y="125"/>
                  </a:lnTo>
                  <a:lnTo>
                    <a:pt x="32" y="126"/>
                  </a:lnTo>
                  <a:lnTo>
                    <a:pt x="30" y="127"/>
                  </a:lnTo>
                  <a:lnTo>
                    <a:pt x="28" y="128"/>
                  </a:lnTo>
                  <a:lnTo>
                    <a:pt x="25" y="130"/>
                  </a:lnTo>
                  <a:lnTo>
                    <a:pt x="21" y="132"/>
                  </a:lnTo>
                  <a:lnTo>
                    <a:pt x="17" y="133"/>
                  </a:lnTo>
                  <a:lnTo>
                    <a:pt x="13" y="135"/>
                  </a:lnTo>
                  <a:lnTo>
                    <a:pt x="9" y="137"/>
                  </a:lnTo>
                  <a:lnTo>
                    <a:pt x="6" y="138"/>
                  </a:lnTo>
                  <a:lnTo>
                    <a:pt x="4" y="140"/>
                  </a:lnTo>
                  <a:lnTo>
                    <a:pt x="2" y="141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1" y="147"/>
                  </a:lnTo>
                  <a:lnTo>
                    <a:pt x="2" y="148"/>
                  </a:lnTo>
                  <a:lnTo>
                    <a:pt x="4" y="149"/>
                  </a:lnTo>
                  <a:lnTo>
                    <a:pt x="6" y="151"/>
                  </a:lnTo>
                  <a:lnTo>
                    <a:pt x="9" y="152"/>
                  </a:lnTo>
                  <a:lnTo>
                    <a:pt x="13" y="154"/>
                  </a:lnTo>
                  <a:lnTo>
                    <a:pt x="17" y="156"/>
                  </a:lnTo>
                  <a:lnTo>
                    <a:pt x="21" y="157"/>
                  </a:lnTo>
                  <a:lnTo>
                    <a:pt x="25" y="159"/>
                  </a:lnTo>
                  <a:lnTo>
                    <a:pt x="28" y="160"/>
                  </a:lnTo>
                  <a:lnTo>
                    <a:pt x="30" y="162"/>
                  </a:lnTo>
                  <a:lnTo>
                    <a:pt x="32" y="163"/>
                  </a:lnTo>
                  <a:lnTo>
                    <a:pt x="33" y="164"/>
                  </a:lnTo>
                  <a:lnTo>
                    <a:pt x="34" y="166"/>
                  </a:lnTo>
                  <a:lnTo>
                    <a:pt x="34" y="167"/>
                  </a:lnTo>
                  <a:lnTo>
                    <a:pt x="34" y="168"/>
                  </a:lnTo>
                  <a:lnTo>
                    <a:pt x="33" y="169"/>
                  </a:lnTo>
                  <a:lnTo>
                    <a:pt x="32" y="170"/>
                  </a:lnTo>
                  <a:lnTo>
                    <a:pt x="30" y="171"/>
                  </a:lnTo>
                  <a:lnTo>
                    <a:pt x="28" y="173"/>
                  </a:lnTo>
                  <a:lnTo>
                    <a:pt x="25" y="174"/>
                  </a:lnTo>
                  <a:lnTo>
                    <a:pt x="21" y="176"/>
                  </a:lnTo>
                  <a:lnTo>
                    <a:pt x="17" y="178"/>
                  </a:lnTo>
                  <a:lnTo>
                    <a:pt x="13" y="180"/>
                  </a:lnTo>
                  <a:lnTo>
                    <a:pt x="9" y="181"/>
                  </a:lnTo>
                  <a:lnTo>
                    <a:pt x="6" y="183"/>
                  </a:lnTo>
                  <a:lnTo>
                    <a:pt x="4" y="184"/>
                  </a:lnTo>
                  <a:lnTo>
                    <a:pt x="2" y="185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89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2" y="192"/>
                  </a:lnTo>
                  <a:lnTo>
                    <a:pt x="4" y="194"/>
                  </a:lnTo>
                  <a:lnTo>
                    <a:pt x="6" y="195"/>
                  </a:lnTo>
                  <a:lnTo>
                    <a:pt x="9" y="197"/>
                  </a:lnTo>
                  <a:lnTo>
                    <a:pt x="13" y="198"/>
                  </a:lnTo>
                  <a:lnTo>
                    <a:pt x="17" y="200"/>
                  </a:lnTo>
                  <a:lnTo>
                    <a:pt x="21" y="202"/>
                  </a:lnTo>
                  <a:lnTo>
                    <a:pt x="25" y="203"/>
                  </a:lnTo>
                  <a:lnTo>
                    <a:pt x="28" y="205"/>
                  </a:lnTo>
                  <a:lnTo>
                    <a:pt x="30" y="206"/>
                  </a:lnTo>
                  <a:lnTo>
                    <a:pt x="32" y="208"/>
                  </a:lnTo>
                  <a:lnTo>
                    <a:pt x="33" y="209"/>
                  </a:lnTo>
                  <a:lnTo>
                    <a:pt x="34" y="210"/>
                  </a:lnTo>
                  <a:lnTo>
                    <a:pt x="34" y="211"/>
                  </a:lnTo>
                  <a:lnTo>
                    <a:pt x="34" y="212"/>
                  </a:lnTo>
                  <a:lnTo>
                    <a:pt x="33" y="213"/>
                  </a:lnTo>
                  <a:lnTo>
                    <a:pt x="32" y="215"/>
                  </a:lnTo>
                  <a:lnTo>
                    <a:pt x="30" y="216"/>
                  </a:lnTo>
                  <a:lnTo>
                    <a:pt x="28" y="217"/>
                  </a:lnTo>
                  <a:lnTo>
                    <a:pt x="25" y="219"/>
                  </a:lnTo>
                  <a:lnTo>
                    <a:pt x="21" y="220"/>
                  </a:lnTo>
                  <a:lnTo>
                    <a:pt x="17" y="222"/>
                  </a:lnTo>
                  <a:lnTo>
                    <a:pt x="13" y="224"/>
                  </a:lnTo>
                  <a:lnTo>
                    <a:pt x="9" y="226"/>
                  </a:lnTo>
                  <a:lnTo>
                    <a:pt x="6" y="227"/>
                  </a:lnTo>
                  <a:lnTo>
                    <a:pt x="4" y="229"/>
                  </a:lnTo>
                  <a:lnTo>
                    <a:pt x="2" y="230"/>
                  </a:lnTo>
                  <a:lnTo>
                    <a:pt x="1" y="231"/>
                  </a:lnTo>
                  <a:lnTo>
                    <a:pt x="0" y="232"/>
                  </a:lnTo>
                  <a:lnTo>
                    <a:pt x="0" y="233"/>
                  </a:lnTo>
                  <a:lnTo>
                    <a:pt x="0" y="234"/>
                  </a:lnTo>
                  <a:lnTo>
                    <a:pt x="1" y="236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6" y="240"/>
                  </a:lnTo>
                  <a:lnTo>
                    <a:pt x="9" y="241"/>
                  </a:lnTo>
                  <a:lnTo>
                    <a:pt x="13" y="243"/>
                  </a:lnTo>
                  <a:lnTo>
                    <a:pt x="17" y="244"/>
                  </a:lnTo>
                  <a:lnTo>
                    <a:pt x="21" y="246"/>
                  </a:lnTo>
                  <a:lnTo>
                    <a:pt x="25" y="248"/>
                  </a:lnTo>
                  <a:lnTo>
                    <a:pt x="28" y="249"/>
                  </a:lnTo>
                  <a:lnTo>
                    <a:pt x="30" y="251"/>
                  </a:lnTo>
                  <a:lnTo>
                    <a:pt x="32" y="252"/>
                  </a:lnTo>
                  <a:lnTo>
                    <a:pt x="33" y="253"/>
                  </a:lnTo>
                  <a:lnTo>
                    <a:pt x="34" y="254"/>
                  </a:lnTo>
                  <a:lnTo>
                    <a:pt x="34" y="256"/>
                  </a:lnTo>
                  <a:lnTo>
                    <a:pt x="34" y="257"/>
                  </a:lnTo>
                  <a:lnTo>
                    <a:pt x="33" y="258"/>
                  </a:lnTo>
                  <a:lnTo>
                    <a:pt x="32" y="259"/>
                  </a:lnTo>
                  <a:lnTo>
                    <a:pt x="30" y="260"/>
                  </a:lnTo>
                  <a:lnTo>
                    <a:pt x="28" y="262"/>
                  </a:lnTo>
                  <a:lnTo>
                    <a:pt x="25" y="263"/>
                  </a:lnTo>
                  <a:lnTo>
                    <a:pt x="21" y="265"/>
                  </a:lnTo>
                  <a:lnTo>
                    <a:pt x="17" y="267"/>
                  </a:lnTo>
                </a:path>
              </a:pathLst>
            </a:custGeom>
            <a:noFill/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Rectangle 39"/>
            <p:cNvSpPr>
              <a:spLocks noChangeArrowheads="1"/>
            </p:cNvSpPr>
            <p:nvPr/>
          </p:nvSpPr>
          <p:spPr bwMode="auto">
            <a:xfrm flipV="1">
              <a:off x="4236224" y="5452906"/>
              <a:ext cx="963652" cy="1123617"/>
            </a:xfrm>
            <a:prstGeom prst="rect">
              <a:avLst/>
            </a:prstGeom>
            <a:gradFill rotWithShape="1">
              <a:gsLst>
                <a:gs pos="0">
                  <a:srgbClr val="BBE0E3">
                    <a:gamma/>
                    <a:shade val="46275"/>
                    <a:invGamma/>
                  </a:srgbClr>
                </a:gs>
                <a:gs pos="50000">
                  <a:srgbClr val="BBE0E3"/>
                </a:gs>
                <a:gs pos="100000">
                  <a:srgbClr val="BBE0E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12700">
              <a:solidFill>
                <a:srgbClr val="103E2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" name="Rectangle 41"/>
            <p:cNvSpPr>
              <a:spLocks noChangeArrowheads="1"/>
            </p:cNvSpPr>
            <p:nvPr/>
          </p:nvSpPr>
          <p:spPr bwMode="auto">
            <a:xfrm flipV="1">
              <a:off x="4278556" y="5073912"/>
              <a:ext cx="869964" cy="363605"/>
            </a:xfrm>
            <a:prstGeom prst="rect">
              <a:avLst/>
            </a:prstGeom>
            <a:gradFill rotWithShape="1">
              <a:gsLst>
                <a:gs pos="0">
                  <a:srgbClr val="BBE0E3">
                    <a:gamma/>
                    <a:shade val="46275"/>
                    <a:invGamma/>
                  </a:srgbClr>
                </a:gs>
                <a:gs pos="50000">
                  <a:srgbClr val="BBE0E3"/>
                </a:gs>
                <a:gs pos="100000">
                  <a:srgbClr val="BBE0E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103E2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" name="Line 42"/>
            <p:cNvSpPr>
              <a:spLocks noChangeShapeType="1"/>
            </p:cNvSpPr>
            <p:nvPr/>
          </p:nvSpPr>
          <p:spPr bwMode="auto">
            <a:xfrm flipV="1">
              <a:off x="4375219" y="5073912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" name="Line 43"/>
            <p:cNvSpPr>
              <a:spLocks noChangeShapeType="1"/>
            </p:cNvSpPr>
            <p:nvPr/>
          </p:nvSpPr>
          <p:spPr bwMode="auto">
            <a:xfrm flipV="1">
              <a:off x="4471881" y="5084012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" name="Line 44"/>
            <p:cNvSpPr>
              <a:spLocks noChangeShapeType="1"/>
            </p:cNvSpPr>
            <p:nvPr/>
          </p:nvSpPr>
          <p:spPr bwMode="auto">
            <a:xfrm flipV="1">
              <a:off x="4568544" y="5094112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1" name="Line 45"/>
            <p:cNvSpPr>
              <a:spLocks noChangeShapeType="1"/>
            </p:cNvSpPr>
            <p:nvPr/>
          </p:nvSpPr>
          <p:spPr bwMode="auto">
            <a:xfrm flipV="1">
              <a:off x="4677290" y="5094112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" name="Line 46"/>
            <p:cNvSpPr>
              <a:spLocks noChangeShapeType="1"/>
            </p:cNvSpPr>
            <p:nvPr/>
          </p:nvSpPr>
          <p:spPr bwMode="auto">
            <a:xfrm flipV="1">
              <a:off x="4773952" y="5084012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" name="Line 47"/>
            <p:cNvSpPr>
              <a:spLocks noChangeShapeType="1"/>
            </p:cNvSpPr>
            <p:nvPr/>
          </p:nvSpPr>
          <p:spPr bwMode="auto">
            <a:xfrm flipV="1">
              <a:off x="4870615" y="5084012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" name="Line 48"/>
            <p:cNvSpPr>
              <a:spLocks noChangeShapeType="1"/>
            </p:cNvSpPr>
            <p:nvPr/>
          </p:nvSpPr>
          <p:spPr bwMode="auto">
            <a:xfrm flipV="1">
              <a:off x="4967278" y="5094112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" name="Line 49"/>
            <p:cNvSpPr>
              <a:spLocks noChangeShapeType="1"/>
            </p:cNvSpPr>
            <p:nvPr/>
          </p:nvSpPr>
          <p:spPr bwMode="auto">
            <a:xfrm flipV="1">
              <a:off x="5063940" y="5084012"/>
              <a:ext cx="0" cy="343405"/>
            </a:xfrm>
            <a:prstGeom prst="line">
              <a:avLst/>
            </a:prstGeom>
            <a:noFill/>
            <a:ln w="9525">
              <a:solidFill>
                <a:srgbClr val="103E2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4" name="Connettore 2 3"/>
            <p:cNvCxnSpPr/>
            <p:nvPr/>
          </p:nvCxnSpPr>
          <p:spPr>
            <a:xfrm>
              <a:off x="3294240" y="3461457"/>
              <a:ext cx="33063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2 69"/>
            <p:cNvCxnSpPr/>
            <p:nvPr/>
          </p:nvCxnSpPr>
          <p:spPr>
            <a:xfrm flipH="1">
              <a:off x="5812070" y="3412067"/>
              <a:ext cx="33063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2118726" y="465669"/>
            <a:ext cx="318709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 err="1">
                <a:solidFill>
                  <a:srgbClr val="B40D1C"/>
                </a:solidFill>
                <a:latin typeface="Georgia" pitchFamily="18" charset="0"/>
              </a:rPr>
              <a:t>Positron</a:t>
            </a:r>
            <a:r>
              <a:rPr lang="it-IT" sz="2800" dirty="0">
                <a:solidFill>
                  <a:srgbClr val="B40D1C"/>
                </a:solidFill>
                <a:latin typeface="Georgia" pitchFamily="18" charset="0"/>
              </a:rPr>
              <a:t> </a:t>
            </a:r>
            <a:r>
              <a:rPr lang="it-IT" sz="2800" dirty="0" err="1">
                <a:solidFill>
                  <a:srgbClr val="B40D1C"/>
                </a:solidFill>
                <a:latin typeface="Georgia" pitchFamily="18" charset="0"/>
              </a:rPr>
              <a:t>Emission</a:t>
            </a:r>
            <a:r>
              <a:rPr lang="it-IT" sz="2800" dirty="0">
                <a:solidFill>
                  <a:srgbClr val="B40D1C"/>
                </a:solidFill>
                <a:latin typeface="Georgia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 err="1">
                <a:solidFill>
                  <a:srgbClr val="B40D1C"/>
                </a:solidFill>
                <a:latin typeface="Georgia" pitchFamily="18" charset="0"/>
              </a:rPr>
              <a:t>Tomography</a:t>
            </a:r>
            <a:endParaRPr lang="it-IT" sz="2800" dirty="0">
              <a:solidFill>
                <a:srgbClr val="B40D1C"/>
              </a:solidFill>
              <a:latin typeface="Georgia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B40D1C"/>
                </a:solidFill>
                <a:latin typeface="Georgia" pitchFamily="18" charset="0"/>
              </a:rPr>
              <a:t>(PET)</a:t>
            </a:r>
            <a:endParaRPr lang="en-US" sz="2800" dirty="0">
              <a:solidFill>
                <a:srgbClr val="B40D1C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07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547" y="1812887"/>
            <a:ext cx="5692791" cy="3232226"/>
          </a:xfrm>
          <a:prstGeom prst="rect">
            <a:avLst/>
          </a:prstGeom>
        </p:spPr>
      </p:pic>
      <p:pic>
        <p:nvPicPr>
          <p:cNvPr id="2" name="Immagine 1" descr="PET_Came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2" y="1925804"/>
            <a:ext cx="4556415" cy="322726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6D31B67-E3D5-E14E-B5B0-CBEB232C1CDD}"/>
              </a:ext>
            </a:extLst>
          </p:cNvPr>
          <p:cNvSpPr/>
          <p:nvPr/>
        </p:nvSpPr>
        <p:spPr>
          <a:xfrm>
            <a:off x="4975209" y="468104"/>
            <a:ext cx="1999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PET-CT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478248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pic2.jpg">
            <a:extLst>
              <a:ext uri="{FF2B5EF4-FFF2-40B4-BE49-F238E27FC236}">
                <a16:creationId xmlns:a16="http://schemas.microsoft.com/office/drawing/2014/main" id="{3900993F-35CB-6C4C-9ECF-DF9310C99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469" y="4104169"/>
            <a:ext cx="4252491" cy="19912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75" y="3638244"/>
            <a:ext cx="4120269" cy="292309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5" y="641333"/>
            <a:ext cx="3984426" cy="287764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0030851-81BF-2D41-93B7-70682E019302}"/>
              </a:ext>
            </a:extLst>
          </p:cNvPr>
          <p:cNvSpPr/>
          <p:nvPr/>
        </p:nvSpPr>
        <p:spPr>
          <a:xfrm>
            <a:off x="4975209" y="468104"/>
            <a:ext cx="2692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SPECT-CT</a:t>
            </a:r>
            <a:endParaRPr lang="it-IT" sz="36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B151FAD-90D1-2C4A-B189-74EE46DC1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993" y="1114435"/>
            <a:ext cx="6799586" cy="331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14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14" descr="Fi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44" b="97277" l="18662" r="96303"/>
                    </a14:imgEffect>
                  </a14:imgLayer>
                </a14:imgProps>
              </a:ext>
            </a:extLst>
          </a:blip>
          <a:srcRect l="28146" t="9720" b="8177"/>
          <a:stretch>
            <a:fillRect/>
          </a:stretch>
        </p:blipFill>
        <p:spPr bwMode="auto">
          <a:xfrm>
            <a:off x="5916340" y="794980"/>
            <a:ext cx="1487720" cy="188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6" descr="Fig3"/>
          <p:cNvPicPr>
            <a:picLocks noChangeAspect="1" noChangeArrowheads="1"/>
          </p:cNvPicPr>
          <p:nvPr/>
        </p:nvPicPr>
        <p:blipFill rotWithShape="1">
          <a:blip r:embed="rId4" cstate="print"/>
          <a:srcRect l="26962" t="28636" r="23862" b="22950"/>
          <a:stretch/>
        </p:blipFill>
        <p:spPr bwMode="auto">
          <a:xfrm>
            <a:off x="7640214" y="1200917"/>
            <a:ext cx="1580902" cy="1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7" descr="Fig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19" b="95367" l="6757" r="91892"/>
                    </a14:imgEffect>
                  </a14:imgLayer>
                </a14:imgProps>
              </a:ext>
            </a:extLst>
          </a:blip>
          <a:srcRect l="16667" t="8826" r="13992" b="4262"/>
          <a:stretch>
            <a:fillRect/>
          </a:stretch>
        </p:blipFill>
        <p:spPr bwMode="auto">
          <a:xfrm>
            <a:off x="5975500" y="2800576"/>
            <a:ext cx="1435818" cy="199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9" descr="Fig6"/>
          <p:cNvPicPr>
            <a:picLocks noChangeAspect="1" noChangeArrowheads="1"/>
          </p:cNvPicPr>
          <p:nvPr/>
        </p:nvPicPr>
        <p:blipFill rotWithShape="1">
          <a:blip r:embed="rId7" cstate="print"/>
          <a:srcRect l="6650" t="18696" r="17955" b="8913"/>
          <a:stretch/>
        </p:blipFill>
        <p:spPr bwMode="auto">
          <a:xfrm>
            <a:off x="7640214" y="3406846"/>
            <a:ext cx="1686148" cy="126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20" descr="Fig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61" b="100000" l="8197" r="97268"/>
                    </a14:imgEffect>
                  </a14:imgLayer>
                </a14:imgProps>
              </a:ext>
            </a:extLst>
          </a:blip>
          <a:srcRect l="15582" t="15891" r="3279" b="2022"/>
          <a:stretch>
            <a:fillRect/>
          </a:stretch>
        </p:blipFill>
        <p:spPr bwMode="auto">
          <a:xfrm>
            <a:off x="6102720" y="4899257"/>
            <a:ext cx="1537495" cy="170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22" descr="Fig9"/>
          <p:cNvPicPr>
            <a:picLocks noChangeAspect="1" noChangeArrowheads="1"/>
          </p:cNvPicPr>
          <p:nvPr/>
        </p:nvPicPr>
        <p:blipFill rotWithShape="1">
          <a:blip r:embed="rId10" cstate="print"/>
          <a:srcRect l="11995" t="23334" r="19940" b="10863"/>
          <a:stretch/>
        </p:blipFill>
        <p:spPr bwMode="auto">
          <a:xfrm>
            <a:off x="7813664" y="5033977"/>
            <a:ext cx="1407453" cy="14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 descr="Heart_spect_imaging.jp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7" b="96263" l="3438" r="94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45" y="1735369"/>
            <a:ext cx="3738633" cy="3869860"/>
          </a:xfrm>
          <a:prstGeom prst="rect">
            <a:avLst/>
          </a:prstGeom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882761" y="270052"/>
            <a:ext cx="4862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000" b="1" dirty="0">
                <a:ln w="1905"/>
                <a:solidFill>
                  <a:srgbClr val="F6D45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CARDIOTOMOGRAFIA NUCLEARE</a:t>
            </a:r>
            <a:endParaRPr lang="it-IT" sz="2000" dirty="0">
              <a:solidFill>
                <a:srgbClr val="F6D452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40540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b="27865"/>
          <a:stretch/>
        </p:blipFill>
        <p:spPr>
          <a:xfrm>
            <a:off x="3062848" y="1286145"/>
            <a:ext cx="6618174" cy="311552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8643327" y="5404474"/>
            <a:ext cx="1101226" cy="12342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16" descr="Fig3"/>
          <p:cNvPicPr>
            <a:picLocks noChangeAspect="1" noChangeArrowheads="1"/>
          </p:cNvPicPr>
          <p:nvPr/>
        </p:nvPicPr>
        <p:blipFill rotWithShape="1">
          <a:blip r:embed="rId3" cstate="print"/>
          <a:srcRect l="27137" t="28637" r="23863" b="23758"/>
          <a:stretch/>
        </p:blipFill>
        <p:spPr bwMode="auto">
          <a:xfrm>
            <a:off x="3332254" y="4497215"/>
            <a:ext cx="1690446" cy="136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" descr="Fig6"/>
          <p:cNvPicPr>
            <a:picLocks noChangeAspect="1" noChangeArrowheads="1"/>
          </p:cNvPicPr>
          <p:nvPr/>
        </p:nvPicPr>
        <p:blipFill rotWithShape="1">
          <a:blip r:embed="rId4" cstate="print"/>
          <a:srcRect l="6650" t="22640" r="17955" b="8912"/>
          <a:stretch/>
        </p:blipFill>
        <p:spPr bwMode="auto">
          <a:xfrm>
            <a:off x="7450462" y="4606454"/>
            <a:ext cx="2129726" cy="147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 descr="Fig9"/>
          <p:cNvPicPr>
            <a:picLocks noChangeAspect="1" noChangeArrowheads="1"/>
          </p:cNvPicPr>
          <p:nvPr/>
        </p:nvPicPr>
        <p:blipFill>
          <a:blip r:embed="rId5" cstate="print"/>
          <a:srcRect l="5879" t="23334" r="19939" b="10863"/>
          <a:stretch>
            <a:fillRect/>
          </a:stretch>
        </p:blipFill>
        <p:spPr bwMode="auto">
          <a:xfrm>
            <a:off x="5182346" y="4565490"/>
            <a:ext cx="1720951" cy="15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400C055-F312-9342-8449-F0DDDEC2AD45}"/>
              </a:ext>
            </a:extLst>
          </p:cNvPr>
          <p:cNvSpPr/>
          <p:nvPr/>
        </p:nvSpPr>
        <p:spPr>
          <a:xfrm>
            <a:off x="3611418" y="283344"/>
            <a:ext cx="4862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000" b="1" dirty="0">
                <a:ln w="1905"/>
                <a:solidFill>
                  <a:srgbClr val="F6D45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CARDIOTOMOGRAFIA NUCLEARE</a:t>
            </a:r>
            <a:endParaRPr lang="it-IT" sz="2000" dirty="0">
              <a:solidFill>
                <a:srgbClr val="F6D452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6718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ell_cart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20" y="1986290"/>
            <a:ext cx="4809874" cy="414389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294" y="5537624"/>
            <a:ext cx="685407" cy="68015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729275" y="5760751"/>
            <a:ext cx="1990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it-IT" sz="1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Arial"/>
              </a:rPr>
              <a:t>Glucose</a:t>
            </a:r>
            <a:r>
              <a:rPr lang="it-IT" sz="1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Arial"/>
              </a:rPr>
              <a:t>metabolism</a:t>
            </a:r>
            <a:endParaRPr lang="it-IT" sz="14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" name="Connettore 2 5"/>
          <p:cNvCxnSpPr/>
          <p:nvPr/>
        </p:nvCxnSpPr>
        <p:spPr bwMode="auto">
          <a:xfrm flipH="1" flipV="1">
            <a:off x="6575007" y="5124340"/>
            <a:ext cx="656924" cy="613169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0" name="CasellaDiTesto 9"/>
          <p:cNvSpPr txBox="1"/>
          <p:nvPr/>
        </p:nvSpPr>
        <p:spPr>
          <a:xfrm>
            <a:off x="2563115" y="1208077"/>
            <a:ext cx="3676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it-IT" sz="1400" b="1" dirty="0" err="1">
                <a:solidFill>
                  <a:srgbClr val="000000"/>
                </a:solidFill>
                <a:latin typeface="Arial"/>
              </a:rPr>
              <a:t>Fatty</a:t>
            </a:r>
            <a:r>
              <a:rPr lang="it-IT" sz="1400" b="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it-IT" sz="1400" b="1" dirty="0" err="1">
                <a:solidFill>
                  <a:srgbClr val="000000"/>
                </a:solidFill>
                <a:latin typeface="Arial"/>
              </a:rPr>
              <a:t>tricarboxylic</a:t>
            </a:r>
            <a:r>
              <a:rPr lang="it-IT" sz="1400" b="1" dirty="0">
                <a:solidFill>
                  <a:srgbClr val="000000"/>
                </a:solidFill>
                <a:latin typeface="Arial"/>
              </a:rPr>
              <a:t> acid </a:t>
            </a:r>
            <a:r>
              <a:rPr lang="it-IT" sz="1400" b="1" dirty="0" err="1">
                <a:solidFill>
                  <a:srgbClr val="000000"/>
                </a:solidFill>
                <a:latin typeface="Arial"/>
              </a:rPr>
              <a:t>metabolism</a:t>
            </a:r>
            <a:endParaRPr lang="it-IT" sz="14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" name="Connettore 2 10"/>
          <p:cNvCxnSpPr/>
          <p:nvPr/>
        </p:nvCxnSpPr>
        <p:spPr bwMode="auto">
          <a:xfrm>
            <a:off x="4503004" y="1526911"/>
            <a:ext cx="524934" cy="656935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9" name="CasellaDiTesto 28"/>
          <p:cNvSpPr txBox="1"/>
          <p:nvPr/>
        </p:nvSpPr>
        <p:spPr>
          <a:xfrm>
            <a:off x="7581422" y="2412980"/>
            <a:ext cx="2599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it-IT" sz="1400" b="1" dirty="0" err="1">
                <a:solidFill>
                  <a:srgbClr val="000000"/>
                </a:solidFill>
                <a:latin typeface="Arial"/>
              </a:rPr>
              <a:t>Receptors</a:t>
            </a:r>
            <a:r>
              <a:rPr lang="it-IT" sz="1400" b="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it-IT" sz="1400" b="1" dirty="0" err="1">
                <a:solidFill>
                  <a:srgbClr val="000000"/>
                </a:solidFill>
                <a:latin typeface="Arial"/>
              </a:rPr>
              <a:t>transporters</a:t>
            </a:r>
            <a:r>
              <a:rPr lang="it-IT" sz="1400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cxnSp>
        <p:nvCxnSpPr>
          <p:cNvPr id="31" name="Connettore 2 30"/>
          <p:cNvCxnSpPr/>
          <p:nvPr/>
        </p:nvCxnSpPr>
        <p:spPr bwMode="auto">
          <a:xfrm flipH="1">
            <a:off x="8235197" y="2720756"/>
            <a:ext cx="554350" cy="50677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9" name="Gruppo 8"/>
          <p:cNvGrpSpPr/>
          <p:nvPr/>
        </p:nvGrpSpPr>
        <p:grpSpPr>
          <a:xfrm rot="6473342">
            <a:off x="7760862" y="3263668"/>
            <a:ext cx="418954" cy="364981"/>
            <a:chOff x="6715211" y="613169"/>
            <a:chExt cx="418954" cy="364981"/>
          </a:xfrm>
        </p:grpSpPr>
        <p:sp>
          <p:nvSpPr>
            <p:cNvPr id="5" name="Ovale 4"/>
            <p:cNvSpPr/>
            <p:nvPr/>
          </p:nvSpPr>
          <p:spPr bwMode="auto">
            <a:xfrm>
              <a:off x="6715211" y="613169"/>
              <a:ext cx="189777" cy="171536"/>
            </a:xfrm>
            <a:prstGeom prst="ellipse">
              <a:avLst/>
            </a:prstGeom>
            <a:solidFill>
              <a:srgbClr val="C0504D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 pitchFamily="34" charset="0"/>
              </a:endParaRPr>
            </a:p>
          </p:txBody>
        </p:sp>
        <p:cxnSp>
          <p:nvCxnSpPr>
            <p:cNvPr id="8" name="Connettore 1 7"/>
            <p:cNvCxnSpPr>
              <a:stCxn id="5" idx="5"/>
            </p:cNvCxnSpPr>
            <p:nvPr/>
          </p:nvCxnSpPr>
          <p:spPr bwMode="auto">
            <a:xfrm>
              <a:off x="6877196" y="759584"/>
              <a:ext cx="256969" cy="218566"/>
            </a:xfrm>
            <a:prstGeom prst="line">
              <a:avLst/>
            </a:prstGeom>
            <a:solidFill>
              <a:schemeClr val="accent1"/>
            </a:solidFill>
            <a:ln w="38100" cap="sq" cmpd="sng" algn="ctr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16" name="Gruppo 15"/>
          <p:cNvGrpSpPr/>
          <p:nvPr/>
        </p:nvGrpSpPr>
        <p:grpSpPr>
          <a:xfrm rot="6473342">
            <a:off x="7825674" y="3459865"/>
            <a:ext cx="418954" cy="364981"/>
            <a:chOff x="6715211" y="613169"/>
            <a:chExt cx="418954" cy="364981"/>
          </a:xfrm>
        </p:grpSpPr>
        <p:sp>
          <p:nvSpPr>
            <p:cNvPr id="17" name="Ovale 16"/>
            <p:cNvSpPr/>
            <p:nvPr/>
          </p:nvSpPr>
          <p:spPr bwMode="auto">
            <a:xfrm>
              <a:off x="6715211" y="613169"/>
              <a:ext cx="189777" cy="171536"/>
            </a:xfrm>
            <a:prstGeom prst="ellipse">
              <a:avLst/>
            </a:prstGeom>
            <a:solidFill>
              <a:srgbClr val="C0504D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 pitchFamily="34" charset="0"/>
              </a:endParaRPr>
            </a:p>
          </p:txBody>
        </p:sp>
        <p:cxnSp>
          <p:nvCxnSpPr>
            <p:cNvPr id="18" name="Connettore 1 17"/>
            <p:cNvCxnSpPr>
              <a:stCxn id="17" idx="5"/>
            </p:cNvCxnSpPr>
            <p:nvPr/>
          </p:nvCxnSpPr>
          <p:spPr bwMode="auto">
            <a:xfrm>
              <a:off x="6877196" y="759584"/>
              <a:ext cx="256969" cy="218566"/>
            </a:xfrm>
            <a:prstGeom prst="line">
              <a:avLst/>
            </a:prstGeom>
            <a:solidFill>
              <a:schemeClr val="accent1"/>
            </a:solidFill>
            <a:ln w="38100" cap="sq" cmpd="sng" algn="ctr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20" name="Gruppo 19"/>
          <p:cNvGrpSpPr/>
          <p:nvPr/>
        </p:nvGrpSpPr>
        <p:grpSpPr>
          <a:xfrm rot="6473342">
            <a:off x="7587660" y="3095673"/>
            <a:ext cx="418954" cy="364981"/>
            <a:chOff x="6715211" y="613169"/>
            <a:chExt cx="418954" cy="364981"/>
          </a:xfrm>
        </p:grpSpPr>
        <p:sp>
          <p:nvSpPr>
            <p:cNvPr id="21" name="Ovale 20"/>
            <p:cNvSpPr/>
            <p:nvPr/>
          </p:nvSpPr>
          <p:spPr bwMode="auto">
            <a:xfrm>
              <a:off x="6715211" y="613169"/>
              <a:ext cx="189777" cy="171536"/>
            </a:xfrm>
            <a:prstGeom prst="ellipse">
              <a:avLst/>
            </a:prstGeom>
            <a:solidFill>
              <a:srgbClr val="C0504D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 pitchFamily="34" charset="0"/>
              </a:endParaRPr>
            </a:p>
          </p:txBody>
        </p:sp>
        <p:cxnSp>
          <p:nvCxnSpPr>
            <p:cNvPr id="22" name="Connettore 1 21"/>
            <p:cNvCxnSpPr>
              <a:stCxn id="21" idx="5"/>
            </p:cNvCxnSpPr>
            <p:nvPr/>
          </p:nvCxnSpPr>
          <p:spPr bwMode="auto">
            <a:xfrm>
              <a:off x="6877196" y="759584"/>
              <a:ext cx="256969" cy="218566"/>
            </a:xfrm>
            <a:prstGeom prst="line">
              <a:avLst/>
            </a:prstGeom>
            <a:solidFill>
              <a:schemeClr val="accent1"/>
            </a:solidFill>
            <a:ln w="38100" cap="sq" cmpd="sng" algn="ctr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23" name="Rettangolo 22"/>
          <p:cNvSpPr/>
          <p:nvPr/>
        </p:nvSpPr>
        <p:spPr>
          <a:xfrm>
            <a:off x="1362973" y="358593"/>
            <a:ext cx="9466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3200" b="1" kern="0" dirty="0">
                <a:ln>
                  <a:prstDash val="solid"/>
                </a:ln>
                <a:solidFill>
                  <a:srgbClr val="B40D1C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La </a:t>
            </a:r>
            <a:r>
              <a:rPr lang="en-US" sz="3200" b="1" kern="0" dirty="0" err="1">
                <a:ln>
                  <a:prstDash val="solid"/>
                </a:ln>
                <a:solidFill>
                  <a:srgbClr val="B40D1C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Complessità</a:t>
            </a:r>
            <a:r>
              <a:rPr lang="en-US" sz="3200" b="1" kern="0" dirty="0">
                <a:ln>
                  <a:prstDash val="solid"/>
                </a:ln>
                <a:solidFill>
                  <a:srgbClr val="B40D1C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lang="en-US" sz="3200" b="1" kern="0" dirty="0" err="1">
                <a:ln>
                  <a:prstDash val="solid"/>
                </a:ln>
                <a:solidFill>
                  <a:srgbClr val="B40D1C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Molecolare</a:t>
            </a:r>
            <a:r>
              <a:rPr lang="en-US" sz="3200" b="1" kern="0" dirty="0">
                <a:ln>
                  <a:prstDash val="solid"/>
                </a:ln>
                <a:solidFill>
                  <a:srgbClr val="B40D1C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 di </a:t>
            </a:r>
            <a:r>
              <a:rPr lang="en-US" sz="3200" b="1" kern="0" dirty="0" err="1">
                <a:ln>
                  <a:prstDash val="solid"/>
                </a:ln>
                <a:solidFill>
                  <a:srgbClr val="B40D1C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una</a:t>
            </a:r>
            <a:r>
              <a:rPr lang="en-US" sz="3200" b="1" kern="0" dirty="0">
                <a:ln>
                  <a:prstDash val="solid"/>
                </a:ln>
                <a:solidFill>
                  <a:srgbClr val="B40D1C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lang="en-US" sz="3200" b="1" kern="0" dirty="0" err="1">
                <a:ln>
                  <a:prstDash val="solid"/>
                </a:ln>
                <a:solidFill>
                  <a:srgbClr val="B40D1C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Cellula</a:t>
            </a:r>
            <a:endParaRPr lang="it-IT" sz="3200" dirty="0">
              <a:solidFill>
                <a:srgbClr val="B40D1C"/>
              </a:solidFill>
              <a:latin typeface="Arial Black"/>
              <a:cs typeface="Arial Black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206934" y="4304466"/>
            <a:ext cx="1012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it-IT" sz="1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Arial"/>
              </a:rPr>
              <a:t>Enzymes</a:t>
            </a:r>
            <a:endParaRPr lang="it-IT" sz="14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5" name="Connettore 2 24"/>
          <p:cNvCxnSpPr/>
          <p:nvPr/>
        </p:nvCxnSpPr>
        <p:spPr bwMode="auto">
          <a:xfrm flipV="1">
            <a:off x="2764854" y="3677889"/>
            <a:ext cx="715316" cy="692873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32" name="CasellaDiTesto 31"/>
          <p:cNvSpPr txBox="1"/>
          <p:nvPr/>
        </p:nvSpPr>
        <p:spPr>
          <a:xfrm>
            <a:off x="8118414" y="4326965"/>
            <a:ext cx="1790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it-IT" sz="1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Arial"/>
              </a:rPr>
              <a:t>Neurotransmitters</a:t>
            </a:r>
            <a:endParaRPr lang="it-IT" sz="14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8" name="Connettore 2 37"/>
          <p:cNvCxnSpPr/>
          <p:nvPr/>
        </p:nvCxnSpPr>
        <p:spPr bwMode="auto">
          <a:xfrm flipH="1" flipV="1">
            <a:off x="7617885" y="4269410"/>
            <a:ext cx="590468" cy="21806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67882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yo_fdg_heart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71" y="160591"/>
            <a:ext cx="8536786" cy="652349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775520" y="548680"/>
            <a:ext cx="2304256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863752" y="116632"/>
            <a:ext cx="554461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631504" y="3573016"/>
            <a:ext cx="864096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9B3410F-3DEE-DD45-8DAE-3C57BA3C9E20}"/>
              </a:ext>
            </a:extLst>
          </p:cNvPr>
          <p:cNvSpPr/>
          <p:nvPr/>
        </p:nvSpPr>
        <p:spPr>
          <a:xfrm>
            <a:off x="4247074" y="233194"/>
            <a:ext cx="3666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000" b="1" dirty="0">
                <a:ln w="1905"/>
                <a:solidFill>
                  <a:srgbClr val="F6D45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CARDIOTOMOGRAFIA 4D</a:t>
            </a:r>
            <a:endParaRPr lang="it-IT" sz="2000" dirty="0">
              <a:solidFill>
                <a:srgbClr val="F6D45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736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3309613" y="1269879"/>
            <a:ext cx="5832648" cy="5112567"/>
            <a:chOff x="1331913" y="1393101"/>
            <a:chExt cx="6489700" cy="5060235"/>
          </a:xfrm>
        </p:grpSpPr>
        <p:pic>
          <p:nvPicPr>
            <p:cNvPr id="84994" name="Picture 3" descr="ECG_PET_Heart_Mouse_Animated_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913" y="1393101"/>
              <a:ext cx="6489700" cy="215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95" name="Picture 5" descr="259_2004_1628_ESM_figure4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313" y="3644900"/>
              <a:ext cx="339090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5004048" y="3212976"/>
              <a:ext cx="2808312" cy="3600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4427984" y="6093296"/>
              <a:ext cx="2808312" cy="3600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51285166-337B-1243-A356-469CDD8A76A0}"/>
              </a:ext>
            </a:extLst>
          </p:cNvPr>
          <p:cNvSpPr/>
          <p:nvPr/>
        </p:nvSpPr>
        <p:spPr>
          <a:xfrm>
            <a:off x="4041299" y="618452"/>
            <a:ext cx="4369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ln w="1905"/>
                <a:solidFill>
                  <a:srgbClr val="F6D45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CARDIOTOMOGRAFIA 4D</a:t>
            </a:r>
            <a:endParaRPr lang="it-IT" sz="2400" dirty="0">
              <a:solidFill>
                <a:srgbClr val="F6D45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984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ole-Heart_Animated_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28" y="1506023"/>
            <a:ext cx="3761334" cy="4480556"/>
          </a:xfrm>
          <a:prstGeom prst="rect">
            <a:avLst/>
          </a:prstGeom>
        </p:spPr>
      </p:pic>
      <p:pic>
        <p:nvPicPr>
          <p:cNvPr id="5" name="Immagine 4" descr="Heart-CT_animated_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71" y="1506024"/>
            <a:ext cx="3488432" cy="448055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262517" y="471311"/>
            <a:ext cx="3666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000" b="1" dirty="0">
                <a:ln w="1905"/>
                <a:solidFill>
                  <a:srgbClr val="F6D45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CARDIOTOMOGRAFIA 4D</a:t>
            </a:r>
            <a:endParaRPr lang="it-IT" sz="2000" dirty="0">
              <a:solidFill>
                <a:srgbClr val="F6D45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112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2561563" y="1217479"/>
            <a:ext cx="7068873" cy="5213819"/>
            <a:chOff x="116784" y="240833"/>
            <a:chExt cx="8845967" cy="6627701"/>
          </a:xfrm>
        </p:grpSpPr>
        <p:pic>
          <p:nvPicPr>
            <p:cNvPr id="2" name="Immagine 1" descr="img6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368" y="240833"/>
              <a:ext cx="7677397" cy="6429582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8441765" y="6670415"/>
              <a:ext cx="156624" cy="457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8392841" y="240833"/>
              <a:ext cx="148326" cy="64753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>
              <a:off x="8545241" y="393233"/>
              <a:ext cx="148326" cy="64753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116784" y="6584262"/>
              <a:ext cx="8845967" cy="1299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4420344" y="240833"/>
              <a:ext cx="148326" cy="64753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Rettangolo 10"/>
          <p:cNvSpPr/>
          <p:nvPr/>
        </p:nvSpPr>
        <p:spPr>
          <a:xfrm>
            <a:off x="988607" y="426702"/>
            <a:ext cx="10291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DF46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Imaging del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DF46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Flusso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DF46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DF46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Sanguigno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DF46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DF46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Cardiaco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DF46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(First Pass)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FFDF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002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328" y="744020"/>
            <a:ext cx="6769100" cy="57404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97698" y="173525"/>
            <a:ext cx="39188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000" b="1" dirty="0">
                <a:ln w="1905"/>
                <a:solidFill>
                  <a:srgbClr val="F6D45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TOMOGRAFIA CEREBRALE</a:t>
            </a:r>
            <a:endParaRPr lang="it-IT" sz="2000" dirty="0">
              <a:solidFill>
                <a:srgbClr val="F6D45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802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804" y="2095244"/>
            <a:ext cx="2382067" cy="312132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870" y="2194270"/>
            <a:ext cx="2564378" cy="30223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452" y="2289836"/>
            <a:ext cx="2721928" cy="281405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191068" y="766317"/>
            <a:ext cx="6283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000" b="1" dirty="0">
                <a:ln w="1905"/>
                <a:solidFill>
                  <a:srgbClr val="F6D45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TOMOGRAFIA CEREBRALE IBRIDA (PET/CT)</a:t>
            </a:r>
            <a:endParaRPr lang="it-IT" sz="2000" dirty="0">
              <a:solidFill>
                <a:srgbClr val="F6D45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718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ET_BRAI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04" y="1969611"/>
            <a:ext cx="6705111" cy="406497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908407" y="5753333"/>
            <a:ext cx="5396279" cy="4405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741032" y="664096"/>
            <a:ext cx="5215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ln w="1905"/>
                <a:solidFill>
                  <a:srgbClr val="F6D45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TOMOGRAFIA CEREBRALE 4D</a:t>
            </a:r>
            <a:endParaRPr lang="it-IT" sz="2400" dirty="0">
              <a:solidFill>
                <a:srgbClr val="F6D45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3366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669" y="1741282"/>
            <a:ext cx="4545872" cy="396627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400" y="1494339"/>
            <a:ext cx="2095500" cy="15494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400" y="3043739"/>
            <a:ext cx="2095500" cy="1618044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82846" y="474429"/>
            <a:ext cx="6050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C70000"/>
                </a:solidFill>
                <a:latin typeface="Bookman Old Style"/>
                <a:ea typeface="ＭＳ Ｐゴシック" charset="0"/>
                <a:cs typeface="Bookman Old Style"/>
              </a:rPr>
              <a:t>Tomografi</a:t>
            </a:r>
            <a:r>
              <a:rPr lang="en-US" sz="3200" dirty="0">
                <a:solidFill>
                  <a:srgbClr val="C70000"/>
                </a:solidFill>
                <a:latin typeface="Bookman Old Style"/>
                <a:ea typeface="ＭＳ Ｐゴシック" charset="0"/>
                <a:cs typeface="Bookman Old Style"/>
              </a:rPr>
              <a:t> per </a:t>
            </a:r>
            <a:r>
              <a:rPr lang="en-US" sz="3200" dirty="0" err="1">
                <a:solidFill>
                  <a:srgbClr val="C70000"/>
                </a:solidFill>
                <a:latin typeface="Bookman Old Style"/>
                <a:ea typeface="ＭＳ Ｐゴシック" charset="0"/>
                <a:cs typeface="Bookman Old Style"/>
              </a:rPr>
              <a:t>Piccoli</a:t>
            </a:r>
            <a:r>
              <a:rPr lang="en-US" sz="3200" dirty="0">
                <a:solidFill>
                  <a:srgbClr val="C70000"/>
                </a:solidFill>
                <a:latin typeface="Bookman Old Style"/>
                <a:ea typeface="ＭＳ Ｐゴシック" charset="0"/>
                <a:cs typeface="Bookman Old Style"/>
              </a:rPr>
              <a:t> </a:t>
            </a:r>
            <a:r>
              <a:rPr lang="en-US" sz="3200" dirty="0" err="1">
                <a:solidFill>
                  <a:srgbClr val="C70000"/>
                </a:solidFill>
                <a:latin typeface="Bookman Old Style"/>
                <a:ea typeface="ＭＳ Ｐゴシック" charset="0"/>
                <a:cs typeface="Bookman Old Style"/>
              </a:rPr>
              <a:t>Animali</a:t>
            </a:r>
            <a:endParaRPr lang="it-IT" sz="3200" dirty="0">
              <a:solidFill>
                <a:srgbClr val="C70000"/>
              </a:solidFill>
              <a:latin typeface="Bookman Old Style"/>
              <a:ea typeface="ＭＳ Ｐゴシック" charset="0"/>
              <a:cs typeface="Bookman Old Style"/>
            </a:endParaRPr>
          </a:p>
        </p:txBody>
      </p:sp>
      <p:pic>
        <p:nvPicPr>
          <p:cNvPr id="7" name="Immagine 6" descr="cuterats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4661783"/>
            <a:ext cx="2095500" cy="1532358"/>
          </a:xfrm>
          <a:prstGeom prst="rect">
            <a:avLst/>
          </a:prstGeom>
        </p:spPr>
      </p:pic>
      <p:pic>
        <p:nvPicPr>
          <p:cNvPr id="8" name="Immagine 7" descr="Rat33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24" y="1442588"/>
            <a:ext cx="941520" cy="86518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9761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http://www.spect-ct.com/gallery/unm-di-tc-mibi-t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7763" y="2917027"/>
            <a:ext cx="5645121" cy="2342959"/>
          </a:xfrm>
          <a:prstGeom prst="rect">
            <a:avLst/>
          </a:prstGeom>
          <a:noFill/>
        </p:spPr>
      </p:pic>
      <p:pic>
        <p:nvPicPr>
          <p:cNvPr id="45" name="Immagine 44" descr="Rotating_Multimous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704" y="1646899"/>
            <a:ext cx="2426168" cy="4431800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070973" y="486913"/>
            <a:ext cx="6050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6D452"/>
                </a:solidFill>
                <a:latin typeface="Bookman Old Style"/>
                <a:ea typeface="ＭＳ Ｐゴシック" charset="0"/>
                <a:cs typeface="Bookman Old Style"/>
              </a:rPr>
              <a:t>Tomografi</a:t>
            </a:r>
            <a:r>
              <a:rPr lang="en-US" sz="3200" dirty="0">
                <a:solidFill>
                  <a:srgbClr val="F6D452"/>
                </a:solidFill>
                <a:latin typeface="Bookman Old Style"/>
                <a:ea typeface="ＭＳ Ｐゴシック" charset="0"/>
                <a:cs typeface="Bookman Old Style"/>
              </a:rPr>
              <a:t> per </a:t>
            </a:r>
            <a:r>
              <a:rPr lang="en-US" sz="3200" dirty="0" err="1">
                <a:solidFill>
                  <a:srgbClr val="F6D452"/>
                </a:solidFill>
                <a:latin typeface="Bookman Old Style"/>
                <a:ea typeface="ＭＳ Ｐゴシック" charset="0"/>
                <a:cs typeface="Bookman Old Style"/>
              </a:rPr>
              <a:t>Piccoli</a:t>
            </a:r>
            <a:r>
              <a:rPr lang="en-US" sz="3200" dirty="0">
                <a:solidFill>
                  <a:srgbClr val="F6D452"/>
                </a:solidFill>
                <a:latin typeface="Bookman Old Style"/>
                <a:ea typeface="ＭＳ Ｐゴシック" charset="0"/>
                <a:cs typeface="Bookman Old Style"/>
              </a:rPr>
              <a:t> </a:t>
            </a:r>
            <a:r>
              <a:rPr lang="en-US" sz="3200" dirty="0" err="1">
                <a:solidFill>
                  <a:srgbClr val="F6D452"/>
                </a:solidFill>
                <a:latin typeface="Bookman Old Style"/>
                <a:ea typeface="ＭＳ Ｐゴシック" charset="0"/>
                <a:cs typeface="Bookman Old Style"/>
              </a:rPr>
              <a:t>Animali</a:t>
            </a:r>
            <a:endParaRPr lang="it-IT" sz="3200" dirty="0">
              <a:solidFill>
                <a:srgbClr val="F6D452"/>
              </a:solidFill>
              <a:latin typeface="Bookman Old Style"/>
              <a:ea typeface="ＭＳ Ｐゴシック" charset="0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587947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ynDatsc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3552" y="2616999"/>
            <a:ext cx="8280920" cy="320551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403798" y="620014"/>
            <a:ext cx="9158588" cy="954107"/>
          </a:xfrm>
          <a:prstGeom prst="rect">
            <a:avLst/>
          </a:prstGeom>
          <a:solidFill>
            <a:srgbClr val="020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DE59"/>
                </a:solidFill>
                <a:latin typeface="Tahoma"/>
              </a:rPr>
              <a:t>4D Misura In vivo della Densità dei Recettori Dopaminergici (D2) nel Sistema Nervoso Centrale</a:t>
            </a:r>
          </a:p>
        </p:txBody>
      </p:sp>
      <p:sp>
        <p:nvSpPr>
          <p:cNvPr id="3" name="Freccia giù 2"/>
          <p:cNvSpPr/>
          <p:nvPr/>
        </p:nvSpPr>
        <p:spPr>
          <a:xfrm>
            <a:off x="4091707" y="2731584"/>
            <a:ext cx="151853" cy="248503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47152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he-Renaissance-Time-Periods-And-Art-Techniques.jpg">
            <a:extLst>
              <a:ext uri="{FF2B5EF4-FFF2-40B4-BE49-F238E27FC236}">
                <a16:creationId xmlns:a16="http://schemas.microsoft.com/office/drawing/2014/main" id="{7E54821D-A7DA-784E-9D1A-D5ACFC3D32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956" y="1093280"/>
            <a:ext cx="3781858" cy="5042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59538F-15A7-CF45-9B69-CF8C69983B84}"/>
              </a:ext>
            </a:extLst>
          </p:cNvPr>
          <p:cNvSpPr txBox="1"/>
          <p:nvPr/>
        </p:nvSpPr>
        <p:spPr>
          <a:xfrm>
            <a:off x="1381889" y="2706577"/>
            <a:ext cx="96216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2816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IL PROBLEMA: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A00000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E’ POSSIBILE VISUALIZZARE I COMPLESSI PROCESSI BIOMOLECOLARI CHE AVVENGONO ALL’INTERNO DI UNA CELLULA?</a:t>
            </a:r>
          </a:p>
        </p:txBody>
      </p:sp>
    </p:spTree>
    <p:extLst>
      <p:ext uri="{BB962C8B-B14F-4D97-AF65-F5344CB8AC3E}">
        <p14:creationId xmlns:p14="http://schemas.microsoft.com/office/powerpoint/2010/main" val="1143555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eart_PET-MRI_anima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42" y="1325126"/>
            <a:ext cx="7543265" cy="486877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201592" y="412972"/>
            <a:ext cx="4471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ln w="1905"/>
                <a:solidFill>
                  <a:srgbClr val="F6D45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4-D CARDIOTOMOGRAFIA</a:t>
            </a:r>
            <a:endParaRPr lang="it-IT" sz="2400" dirty="0">
              <a:solidFill>
                <a:srgbClr val="F6D45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830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581457" y="750369"/>
            <a:ext cx="5151120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457200">
              <a:lnSpc>
                <a:spcPct val="90000"/>
              </a:lnSpc>
              <a:buClr>
                <a:srgbClr val="99CC00"/>
              </a:buClr>
              <a:buSzPct val="110000"/>
            </a:pPr>
            <a:r>
              <a:rPr lang="it-IT" dirty="0">
                <a:ln w="1905"/>
                <a:solidFill>
                  <a:srgbClr val="B1010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Technetium-99m</a:t>
            </a:r>
            <a:endParaRPr lang="it-IT" dirty="0">
              <a:ln w="1905"/>
              <a:solidFill>
                <a:srgbClr val="B7010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2999448" y="1798941"/>
            <a:ext cx="5614466" cy="4628364"/>
            <a:chOff x="2733957" y="1907250"/>
            <a:chExt cx="3712961" cy="3565975"/>
          </a:xfrm>
        </p:grpSpPr>
        <p:cxnSp>
          <p:nvCxnSpPr>
            <p:cNvPr id="6" name="Connettore 1 5"/>
            <p:cNvCxnSpPr/>
            <p:nvPr/>
          </p:nvCxnSpPr>
          <p:spPr>
            <a:xfrm>
              <a:off x="5715760" y="1907250"/>
              <a:ext cx="73115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4497163" y="2786776"/>
              <a:ext cx="64991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3494590" y="3203394"/>
              <a:ext cx="64991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>
              <a:off x="3422582" y="4427530"/>
              <a:ext cx="81239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/>
            <p:cNvCxnSpPr/>
            <p:nvPr/>
          </p:nvCxnSpPr>
          <p:spPr>
            <a:xfrm flipH="1">
              <a:off x="5147081" y="1907250"/>
              <a:ext cx="568679" cy="879526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/>
            <p:cNvCxnSpPr/>
            <p:nvPr/>
          </p:nvCxnSpPr>
          <p:spPr>
            <a:xfrm flipH="1">
              <a:off x="4142662" y="2786776"/>
              <a:ext cx="354502" cy="416618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flipH="1">
              <a:off x="4214670" y="2786776"/>
              <a:ext cx="282494" cy="1640754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5740773" y="1907250"/>
              <a:ext cx="543177" cy="541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aseline="30000" dirty="0">
                  <a:solidFill>
                    <a:srgbClr val="000000"/>
                  </a:solidFill>
                  <a:latin typeface="Arial"/>
                </a:rPr>
                <a:t>99</a:t>
              </a:r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Mo</a:t>
              </a:r>
            </a:p>
            <a:p>
              <a:pPr algn="ctr"/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(67 h)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4517995" y="2771346"/>
              <a:ext cx="584632" cy="541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aseline="30000" dirty="0">
                  <a:solidFill>
                    <a:srgbClr val="000000"/>
                  </a:solidFill>
                  <a:latin typeface="Arial"/>
                </a:rPr>
                <a:t>99m</a:t>
              </a:r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Tc</a:t>
              </a:r>
            </a:p>
            <a:p>
              <a:pPr algn="ctr"/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(6.6 h)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3488498" y="4931586"/>
              <a:ext cx="651493" cy="541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aseline="30000" dirty="0">
                  <a:solidFill>
                    <a:srgbClr val="000000"/>
                  </a:solidFill>
                  <a:latin typeface="Arial"/>
                </a:rPr>
                <a:t>99</a:t>
              </a:r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Ru</a:t>
              </a:r>
            </a:p>
            <a:p>
              <a:pPr algn="ctr"/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(</a:t>
              </a:r>
              <a:r>
                <a:rPr lang="it-IT" sz="1400" dirty="0" err="1">
                  <a:solidFill>
                    <a:srgbClr val="000000"/>
                  </a:solidFill>
                  <a:latin typeface="Arial"/>
                </a:rPr>
                <a:t>stable</a:t>
              </a:r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)</a:t>
              </a:r>
            </a:p>
          </p:txBody>
        </p:sp>
        <p:cxnSp>
          <p:nvCxnSpPr>
            <p:cNvPr id="16" name="Connettore 2 15"/>
            <p:cNvCxnSpPr/>
            <p:nvPr/>
          </p:nvCxnSpPr>
          <p:spPr>
            <a:xfrm>
              <a:off x="3782622" y="4427530"/>
              <a:ext cx="0" cy="432048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/>
            <p:cNvSpPr txBox="1"/>
            <p:nvPr/>
          </p:nvSpPr>
          <p:spPr>
            <a:xfrm>
              <a:off x="4625791" y="2123274"/>
              <a:ext cx="696958" cy="318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100% β</a:t>
              </a:r>
              <a:r>
                <a:rPr lang="it-IT" sz="1400" baseline="30000" dirty="0">
                  <a:solidFill>
                    <a:srgbClr val="000000"/>
                  </a:solidFill>
                  <a:latin typeface="Arial"/>
                </a:rPr>
                <a:t>-</a:t>
              </a:r>
              <a:endParaRPr lang="it-IT" sz="1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4409067" y="3491426"/>
              <a:ext cx="826669" cy="637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, 1.4%</a:t>
              </a:r>
            </a:p>
            <a:p>
              <a:pPr algn="ctr"/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142.6 </a:t>
              </a:r>
              <a:r>
                <a:rPr lang="it-IT" sz="1400" dirty="0" err="1">
                  <a:solidFill>
                    <a:srgbClr val="000000"/>
                  </a:solidFill>
                  <a:latin typeface="Arial"/>
                </a:rPr>
                <a:t>keV</a:t>
              </a:r>
              <a:endParaRPr lang="it-IT" sz="14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3422582" y="4859578"/>
              <a:ext cx="81239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>
              <a:off x="3854630" y="3203394"/>
              <a:ext cx="0" cy="1224136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ttangolo 20"/>
            <p:cNvSpPr/>
            <p:nvPr/>
          </p:nvSpPr>
          <p:spPr>
            <a:xfrm>
              <a:off x="3854630" y="4499539"/>
              <a:ext cx="273061" cy="318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β</a:t>
              </a:r>
              <a:r>
                <a:rPr lang="it-IT" sz="1400" baseline="30000" dirty="0">
                  <a:solidFill>
                    <a:srgbClr val="000000"/>
                  </a:solidFill>
                  <a:latin typeface="Arial"/>
                </a:rPr>
                <a:t>-</a:t>
              </a:r>
              <a:endParaRPr lang="it-IT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2935886" y="3347410"/>
              <a:ext cx="826669" cy="86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, 98.6%</a:t>
              </a:r>
            </a:p>
            <a:p>
              <a:pPr algn="ctr"/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140.5 </a:t>
              </a:r>
              <a:r>
                <a:rPr lang="it-IT" sz="1400" dirty="0" err="1">
                  <a:solidFill>
                    <a:srgbClr val="000000"/>
                  </a:solidFill>
                  <a:latin typeface="Arial"/>
                </a:rPr>
                <a:t>keV</a:t>
              </a:r>
              <a:endParaRPr lang="it-IT" sz="1400" dirty="0">
                <a:solidFill>
                  <a:srgbClr val="000000"/>
                </a:solidFill>
                <a:latin typeface="Arial"/>
              </a:endParaRPr>
            </a:p>
            <a:p>
              <a:pPr algn="ctr"/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(6.6 h)</a:t>
              </a: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2733957" y="4499539"/>
              <a:ext cx="952366" cy="318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  2.2 × 10</a:t>
              </a:r>
              <a:r>
                <a:rPr lang="it-IT" sz="1400" baseline="30000" dirty="0">
                  <a:solidFill>
                    <a:srgbClr val="000000"/>
                  </a:solidFill>
                  <a:latin typeface="Arial"/>
                </a:rPr>
                <a:t>5</a:t>
              </a:r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 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2664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ttp://upload.wikimedia.org/wikipedia/en/thumb/6/68/ThermalFissionYield.svg/250px-ThermalFissionYield.svg.pn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844" y="1760897"/>
            <a:ext cx="4234456" cy="330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4306087" y="540152"/>
            <a:ext cx="357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Candara" pitchFamily="34" charset="0"/>
                <a:ea typeface="GungsuhChe" pitchFamily="49" charset="-127"/>
              </a:rPr>
              <a:t>Prodotti di Fissione</a:t>
            </a:r>
          </a:p>
        </p:txBody>
      </p:sp>
      <p:pic>
        <p:nvPicPr>
          <p:cNvPr id="6" name="Immagine 5" descr="309px-Nuclear_fission_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96330" y="428605"/>
            <a:ext cx="1500198" cy="2286709"/>
          </a:xfrm>
          <a:prstGeom prst="rect">
            <a:avLst/>
          </a:prstGeom>
        </p:spPr>
      </p:pic>
      <p:grpSp>
        <p:nvGrpSpPr>
          <p:cNvPr id="25" name="Gruppo 24"/>
          <p:cNvGrpSpPr/>
          <p:nvPr/>
        </p:nvGrpSpPr>
        <p:grpSpPr>
          <a:xfrm>
            <a:off x="4760038" y="5304292"/>
            <a:ext cx="785818" cy="714380"/>
            <a:chOff x="7072330" y="4429132"/>
            <a:chExt cx="1571636" cy="1500198"/>
          </a:xfrm>
        </p:grpSpPr>
        <p:sp>
          <p:nvSpPr>
            <p:cNvPr id="7" name="Ovale 6"/>
            <p:cNvSpPr/>
            <p:nvPr/>
          </p:nvSpPr>
          <p:spPr>
            <a:xfrm>
              <a:off x="8001024" y="5214950"/>
              <a:ext cx="500066" cy="50006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8" name="Ovale 7"/>
            <p:cNvSpPr/>
            <p:nvPr/>
          </p:nvSpPr>
          <p:spPr>
            <a:xfrm>
              <a:off x="7858148" y="5269823"/>
              <a:ext cx="500066" cy="50006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0" name="Ovale 9"/>
            <p:cNvSpPr/>
            <p:nvPr/>
          </p:nvSpPr>
          <p:spPr>
            <a:xfrm>
              <a:off x="7429520" y="5429264"/>
              <a:ext cx="500066" cy="50006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1" name="Ovale 10"/>
            <p:cNvSpPr/>
            <p:nvPr/>
          </p:nvSpPr>
          <p:spPr>
            <a:xfrm>
              <a:off x="7715272" y="5357826"/>
              <a:ext cx="500066" cy="50006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2" name="Ovale 11"/>
            <p:cNvSpPr/>
            <p:nvPr/>
          </p:nvSpPr>
          <p:spPr>
            <a:xfrm>
              <a:off x="7072330" y="4786322"/>
              <a:ext cx="500066" cy="50006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3" name="Ovale 12"/>
            <p:cNvSpPr/>
            <p:nvPr/>
          </p:nvSpPr>
          <p:spPr>
            <a:xfrm>
              <a:off x="7643834" y="4429132"/>
              <a:ext cx="500066" cy="50006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4" name="Ovale 13"/>
            <p:cNvSpPr/>
            <p:nvPr/>
          </p:nvSpPr>
          <p:spPr>
            <a:xfrm>
              <a:off x="8143900" y="4857760"/>
              <a:ext cx="500066" cy="50006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5" name="Ovale 14"/>
            <p:cNvSpPr/>
            <p:nvPr/>
          </p:nvSpPr>
          <p:spPr>
            <a:xfrm>
              <a:off x="7358082" y="4572008"/>
              <a:ext cx="500066" cy="50006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6" name="Ovale 15"/>
            <p:cNvSpPr/>
            <p:nvPr/>
          </p:nvSpPr>
          <p:spPr>
            <a:xfrm>
              <a:off x="7929586" y="4572008"/>
              <a:ext cx="500066" cy="50006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17" name="Gruppo 16"/>
            <p:cNvGrpSpPr/>
            <p:nvPr/>
          </p:nvGrpSpPr>
          <p:grpSpPr>
            <a:xfrm>
              <a:off x="7286644" y="4714884"/>
              <a:ext cx="1071570" cy="928694"/>
              <a:chOff x="3929058" y="3214686"/>
              <a:chExt cx="1071570" cy="928694"/>
            </a:xfrm>
          </p:grpSpPr>
          <p:sp>
            <p:nvSpPr>
              <p:cNvPr id="18" name="Ovale 17"/>
              <p:cNvSpPr/>
              <p:nvPr/>
            </p:nvSpPr>
            <p:spPr>
              <a:xfrm>
                <a:off x="4071934" y="3357562"/>
                <a:ext cx="500066" cy="500066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19" name="Ovale 18"/>
              <p:cNvSpPr/>
              <p:nvPr/>
            </p:nvSpPr>
            <p:spPr>
              <a:xfrm>
                <a:off x="4500562" y="3357562"/>
                <a:ext cx="500066" cy="500066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20" name="Ovale 19"/>
              <p:cNvSpPr/>
              <p:nvPr/>
            </p:nvSpPr>
            <p:spPr>
              <a:xfrm>
                <a:off x="4286248" y="3214686"/>
                <a:ext cx="500066" cy="500066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4286248" y="3571876"/>
                <a:ext cx="500066" cy="500066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3929058" y="3643314"/>
                <a:ext cx="500066" cy="500066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23" name="Ovale 22"/>
              <p:cNvSpPr/>
              <p:nvPr/>
            </p:nvSpPr>
            <p:spPr>
              <a:xfrm>
                <a:off x="4286248" y="3571876"/>
                <a:ext cx="500066" cy="500066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</p:grpSp>
      <p:grpSp>
        <p:nvGrpSpPr>
          <p:cNvPr id="76" name="Gruppo 75"/>
          <p:cNvGrpSpPr/>
          <p:nvPr/>
        </p:nvGrpSpPr>
        <p:grpSpPr>
          <a:xfrm>
            <a:off x="6537722" y="5245949"/>
            <a:ext cx="896481" cy="884769"/>
            <a:chOff x="7175981" y="4901685"/>
            <a:chExt cx="1428760" cy="1428760"/>
          </a:xfrm>
        </p:grpSpPr>
        <p:sp>
          <p:nvSpPr>
            <p:cNvPr id="26" name="Ovale 25"/>
            <p:cNvSpPr/>
            <p:nvPr/>
          </p:nvSpPr>
          <p:spPr>
            <a:xfrm>
              <a:off x="8063934" y="5901817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27" name="Ovale 26"/>
            <p:cNvSpPr/>
            <p:nvPr/>
          </p:nvSpPr>
          <p:spPr>
            <a:xfrm>
              <a:off x="7175981" y="5696954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28" name="Ovale 27"/>
            <p:cNvSpPr/>
            <p:nvPr/>
          </p:nvSpPr>
          <p:spPr>
            <a:xfrm>
              <a:off x="7914995" y="5696954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29" name="Ovale 28"/>
            <p:cNvSpPr/>
            <p:nvPr/>
          </p:nvSpPr>
          <p:spPr>
            <a:xfrm>
              <a:off x="7175981" y="5383689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30" name="Ovale 29"/>
            <p:cNvSpPr/>
            <p:nvPr/>
          </p:nvSpPr>
          <p:spPr>
            <a:xfrm>
              <a:off x="7630759" y="5122635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31" name="Ovale 30"/>
            <p:cNvSpPr/>
            <p:nvPr/>
          </p:nvSpPr>
          <p:spPr>
            <a:xfrm>
              <a:off x="8028690" y="5435900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32" name="Ovale 31"/>
            <p:cNvSpPr/>
            <p:nvPr/>
          </p:nvSpPr>
          <p:spPr>
            <a:xfrm>
              <a:off x="7403370" y="5227057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33" name="Ovale 32"/>
            <p:cNvSpPr/>
            <p:nvPr/>
          </p:nvSpPr>
          <p:spPr>
            <a:xfrm>
              <a:off x="7858148" y="5227057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34" name="Ovale 33"/>
            <p:cNvSpPr/>
            <p:nvPr/>
          </p:nvSpPr>
          <p:spPr>
            <a:xfrm>
              <a:off x="7460217" y="5435900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35" name="Ovale 34"/>
            <p:cNvSpPr/>
            <p:nvPr/>
          </p:nvSpPr>
          <p:spPr>
            <a:xfrm>
              <a:off x="7801301" y="5435900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36" name="Ovale 35"/>
            <p:cNvSpPr/>
            <p:nvPr/>
          </p:nvSpPr>
          <p:spPr>
            <a:xfrm>
              <a:off x="7630759" y="5331478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37" name="Ovale 36"/>
            <p:cNvSpPr/>
            <p:nvPr/>
          </p:nvSpPr>
          <p:spPr>
            <a:xfrm>
              <a:off x="7630759" y="5592533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38" name="Ovale 37"/>
            <p:cNvSpPr/>
            <p:nvPr/>
          </p:nvSpPr>
          <p:spPr>
            <a:xfrm>
              <a:off x="7346523" y="5644743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39" name="Ovale 38"/>
            <p:cNvSpPr/>
            <p:nvPr/>
          </p:nvSpPr>
          <p:spPr>
            <a:xfrm>
              <a:off x="7630759" y="5592533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40" name="Ovale 39"/>
            <p:cNvSpPr/>
            <p:nvPr/>
          </p:nvSpPr>
          <p:spPr>
            <a:xfrm>
              <a:off x="8149963" y="5547282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41" name="Ovale 40"/>
            <p:cNvSpPr/>
            <p:nvPr/>
          </p:nvSpPr>
          <p:spPr>
            <a:xfrm>
              <a:off x="7297254" y="5808337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42" name="Ovale 41"/>
            <p:cNvSpPr/>
            <p:nvPr/>
          </p:nvSpPr>
          <p:spPr>
            <a:xfrm>
              <a:off x="7581491" y="5964969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43" name="Ovale 42"/>
            <p:cNvSpPr/>
            <p:nvPr/>
          </p:nvSpPr>
          <p:spPr>
            <a:xfrm>
              <a:off x="7808880" y="5912758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44" name="Ovale 43"/>
            <p:cNvSpPr/>
            <p:nvPr/>
          </p:nvSpPr>
          <p:spPr>
            <a:xfrm>
              <a:off x="7297254" y="5495072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45" name="Ovale 44"/>
            <p:cNvSpPr/>
            <p:nvPr/>
          </p:nvSpPr>
          <p:spPr>
            <a:xfrm>
              <a:off x="7752032" y="5234017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46" name="Ovale 45"/>
            <p:cNvSpPr/>
            <p:nvPr/>
          </p:nvSpPr>
          <p:spPr>
            <a:xfrm>
              <a:off x="8149963" y="5547282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47" name="Ovale 46"/>
            <p:cNvSpPr/>
            <p:nvPr/>
          </p:nvSpPr>
          <p:spPr>
            <a:xfrm>
              <a:off x="7524643" y="5338439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48" name="Ovale 47"/>
            <p:cNvSpPr/>
            <p:nvPr/>
          </p:nvSpPr>
          <p:spPr>
            <a:xfrm>
              <a:off x="7979421" y="5338439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49" name="Ovale 48"/>
            <p:cNvSpPr/>
            <p:nvPr/>
          </p:nvSpPr>
          <p:spPr>
            <a:xfrm>
              <a:off x="7581491" y="5547282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50" name="Ovale 49"/>
            <p:cNvSpPr/>
            <p:nvPr/>
          </p:nvSpPr>
          <p:spPr>
            <a:xfrm>
              <a:off x="7922574" y="5547282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51" name="Ovale 50"/>
            <p:cNvSpPr/>
            <p:nvPr/>
          </p:nvSpPr>
          <p:spPr>
            <a:xfrm>
              <a:off x="7752032" y="5442861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52" name="Ovale 51"/>
            <p:cNvSpPr/>
            <p:nvPr/>
          </p:nvSpPr>
          <p:spPr>
            <a:xfrm>
              <a:off x="7747485" y="5758941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53" name="Gruppo 52"/>
            <p:cNvGrpSpPr/>
            <p:nvPr/>
          </p:nvGrpSpPr>
          <p:grpSpPr>
            <a:xfrm>
              <a:off x="7460217" y="5724632"/>
              <a:ext cx="644458" cy="534375"/>
              <a:chOff x="2427344" y="4537699"/>
              <a:chExt cx="644458" cy="534375"/>
            </a:xfrm>
          </p:grpSpPr>
          <p:sp>
            <p:nvSpPr>
              <p:cNvPr id="54" name="Ovale 53"/>
              <p:cNvSpPr/>
              <p:nvPr/>
            </p:nvSpPr>
            <p:spPr>
              <a:xfrm>
                <a:off x="2427344" y="4706598"/>
                <a:ext cx="397931" cy="365476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5" name="Ovale 54"/>
              <p:cNvSpPr/>
              <p:nvPr/>
            </p:nvSpPr>
            <p:spPr>
              <a:xfrm>
                <a:off x="2673871" y="4706598"/>
                <a:ext cx="397931" cy="365476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6" name="Ovale 55"/>
              <p:cNvSpPr/>
              <p:nvPr/>
            </p:nvSpPr>
            <p:spPr>
              <a:xfrm>
                <a:off x="2434923" y="4537699"/>
                <a:ext cx="397931" cy="365476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7" name="Ovale 56"/>
              <p:cNvSpPr/>
              <p:nvPr/>
            </p:nvSpPr>
            <p:spPr>
              <a:xfrm>
                <a:off x="2643174" y="4563722"/>
                <a:ext cx="397931" cy="365476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sp>
          <p:nvSpPr>
            <p:cNvPr id="58" name="Ovale 57"/>
            <p:cNvSpPr/>
            <p:nvPr/>
          </p:nvSpPr>
          <p:spPr>
            <a:xfrm>
              <a:off x="7232828" y="5476004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59" name="Ovale 58"/>
            <p:cNvSpPr/>
            <p:nvPr/>
          </p:nvSpPr>
          <p:spPr>
            <a:xfrm>
              <a:off x="7517064" y="5632637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0" name="Ovale 59"/>
            <p:cNvSpPr/>
            <p:nvPr/>
          </p:nvSpPr>
          <p:spPr>
            <a:xfrm>
              <a:off x="7744453" y="5580426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1" name="Ovale 60"/>
            <p:cNvSpPr/>
            <p:nvPr/>
          </p:nvSpPr>
          <p:spPr>
            <a:xfrm>
              <a:off x="7971842" y="5476004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2" name="Ovale 61"/>
            <p:cNvSpPr/>
            <p:nvPr/>
          </p:nvSpPr>
          <p:spPr>
            <a:xfrm>
              <a:off x="7232828" y="5162739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3" name="Ovale 62"/>
            <p:cNvSpPr/>
            <p:nvPr/>
          </p:nvSpPr>
          <p:spPr>
            <a:xfrm>
              <a:off x="7687606" y="4901685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4" name="Ovale 63"/>
            <p:cNvSpPr/>
            <p:nvPr/>
          </p:nvSpPr>
          <p:spPr>
            <a:xfrm>
              <a:off x="8085537" y="5214950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5" name="Ovale 64"/>
            <p:cNvSpPr/>
            <p:nvPr/>
          </p:nvSpPr>
          <p:spPr>
            <a:xfrm>
              <a:off x="7460217" y="5006107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6" name="Ovale 65"/>
            <p:cNvSpPr/>
            <p:nvPr/>
          </p:nvSpPr>
          <p:spPr>
            <a:xfrm>
              <a:off x="7914995" y="5006107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7" name="Ovale 66"/>
            <p:cNvSpPr/>
            <p:nvPr/>
          </p:nvSpPr>
          <p:spPr>
            <a:xfrm>
              <a:off x="7517064" y="5214950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8" name="Ovale 67"/>
            <p:cNvSpPr/>
            <p:nvPr/>
          </p:nvSpPr>
          <p:spPr>
            <a:xfrm>
              <a:off x="7858148" y="5214950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9" name="Ovale 68"/>
            <p:cNvSpPr/>
            <p:nvPr/>
          </p:nvSpPr>
          <p:spPr>
            <a:xfrm>
              <a:off x="7687606" y="5110528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70" name="Ovale 69"/>
            <p:cNvSpPr/>
            <p:nvPr/>
          </p:nvSpPr>
          <p:spPr>
            <a:xfrm>
              <a:off x="7687606" y="5371583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71" name="Ovale 70"/>
            <p:cNvSpPr/>
            <p:nvPr/>
          </p:nvSpPr>
          <p:spPr>
            <a:xfrm>
              <a:off x="7403370" y="5423793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72" name="Ovale 71"/>
            <p:cNvSpPr/>
            <p:nvPr/>
          </p:nvSpPr>
          <p:spPr>
            <a:xfrm>
              <a:off x="7687606" y="5371583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73" name="Ovale 72"/>
            <p:cNvSpPr/>
            <p:nvPr/>
          </p:nvSpPr>
          <p:spPr>
            <a:xfrm>
              <a:off x="8206810" y="5258875"/>
              <a:ext cx="397931" cy="42862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74" name="Ovale 73"/>
            <p:cNvSpPr/>
            <p:nvPr/>
          </p:nvSpPr>
          <p:spPr>
            <a:xfrm>
              <a:off x="8104675" y="5687503"/>
              <a:ext cx="397931" cy="365476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75" name="Ovale 74"/>
            <p:cNvSpPr/>
            <p:nvPr/>
          </p:nvSpPr>
          <p:spPr>
            <a:xfrm>
              <a:off x="7961799" y="5758941"/>
              <a:ext cx="397931" cy="3654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857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B9780323054072000129_g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94" y="1389108"/>
            <a:ext cx="2977622" cy="436783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472076" y="496222"/>
            <a:ext cx="5247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890101"/>
                </a:solidFill>
                <a:latin typeface="Arial Black"/>
                <a:cs typeface="Arial Black"/>
              </a:rPr>
              <a:t>Il </a:t>
            </a:r>
            <a:r>
              <a:rPr lang="en-US" sz="2400" b="1" dirty="0" err="1">
                <a:solidFill>
                  <a:srgbClr val="890101"/>
                </a:solidFill>
                <a:latin typeface="Arial Black"/>
                <a:cs typeface="Arial Black"/>
              </a:rPr>
              <a:t>Generatore</a:t>
            </a:r>
            <a:r>
              <a:rPr lang="en-US" sz="2400" b="1" dirty="0">
                <a:solidFill>
                  <a:srgbClr val="890101"/>
                </a:solidFill>
                <a:latin typeface="Arial Black"/>
                <a:cs typeface="Arial Black"/>
              </a:rPr>
              <a:t> di Mo-99/Tc-99m</a:t>
            </a:r>
            <a:endParaRPr lang="en-US" dirty="0">
              <a:solidFill>
                <a:srgbClr val="890101"/>
              </a:solidFill>
              <a:latin typeface="Arial Black"/>
              <a:cs typeface="Arial Black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7F1BC5A-D04D-4845-B610-86C8519ED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670" y="1666379"/>
            <a:ext cx="1839976" cy="35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37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nza tito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627" y="2342770"/>
            <a:ext cx="2202229" cy="2270621"/>
          </a:xfrm>
          <a:prstGeom prst="rect">
            <a:avLst/>
          </a:prstGeom>
        </p:spPr>
      </p:pic>
      <p:pic>
        <p:nvPicPr>
          <p:cNvPr id="3" name="Immagine 2" descr="Senza tito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90" y="2135985"/>
            <a:ext cx="2387500" cy="247740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1DB598-498B-7C4D-8FD9-275E50F5A30C}"/>
              </a:ext>
            </a:extLst>
          </p:cNvPr>
          <p:cNvSpPr txBox="1"/>
          <p:nvPr/>
        </p:nvSpPr>
        <p:spPr>
          <a:xfrm>
            <a:off x="5327373" y="4933895"/>
            <a:ext cx="1789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accent5"/>
                </a:solidFill>
              </a:rPr>
              <a:t>[</a:t>
            </a:r>
            <a:r>
              <a:rPr lang="it-IT" sz="2800" b="1" baseline="30000" dirty="0">
                <a:solidFill>
                  <a:schemeClr val="accent5"/>
                </a:solidFill>
              </a:rPr>
              <a:t>99m</a:t>
            </a:r>
            <a:r>
              <a:rPr lang="it-IT" sz="2800" b="1" dirty="0">
                <a:solidFill>
                  <a:schemeClr val="accent5"/>
                </a:solidFill>
              </a:rPr>
              <a:t>TcO</a:t>
            </a:r>
            <a:r>
              <a:rPr lang="it-IT" sz="2800" b="1" baseline="-25000" dirty="0">
                <a:solidFill>
                  <a:schemeClr val="accent5"/>
                </a:solidFill>
              </a:rPr>
              <a:t>4</a:t>
            </a:r>
            <a:r>
              <a:rPr lang="it-IT" sz="2800" b="1" dirty="0">
                <a:solidFill>
                  <a:schemeClr val="accent5"/>
                </a:solidFill>
              </a:rPr>
              <a:t>]</a:t>
            </a:r>
            <a:r>
              <a:rPr lang="it-IT" sz="2800" b="1" baseline="30000" dirty="0">
                <a:solidFill>
                  <a:schemeClr val="accent5"/>
                </a:solidFill>
              </a:rPr>
              <a:t>-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4BA9D889-1E62-9A4D-8A6A-89C5AFEF185C}"/>
              </a:ext>
            </a:extLst>
          </p:cNvPr>
          <p:cNvSpPr/>
          <p:nvPr/>
        </p:nvSpPr>
        <p:spPr>
          <a:xfrm>
            <a:off x="3442893" y="714230"/>
            <a:ext cx="5455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3200" b="1" dirty="0" err="1">
                <a:solidFill>
                  <a:srgbClr val="FFEE4C"/>
                </a:solidFill>
                <a:latin typeface="Arial Black"/>
                <a:cs typeface="Arial Black"/>
              </a:rPr>
              <a:t>L’Anione</a:t>
            </a:r>
            <a:r>
              <a:rPr lang="en-US" sz="3200" b="1" dirty="0">
                <a:solidFill>
                  <a:srgbClr val="FFEE4C"/>
                </a:solidFill>
                <a:latin typeface="Arial Black"/>
                <a:cs typeface="Arial Black"/>
              </a:rPr>
              <a:t> </a:t>
            </a:r>
            <a:r>
              <a:rPr lang="en-US" sz="3200" b="1" dirty="0" err="1">
                <a:solidFill>
                  <a:srgbClr val="FFEE4C"/>
                </a:solidFill>
                <a:latin typeface="Arial Black"/>
                <a:cs typeface="Arial Black"/>
              </a:rPr>
              <a:t>Pertechnetato</a:t>
            </a:r>
            <a:endParaRPr lang="en-US" sz="2400" dirty="0">
              <a:solidFill>
                <a:srgbClr val="FFEE4C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719510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ChangeArrowheads="1"/>
          </p:cNvSpPr>
          <p:nvPr/>
        </p:nvSpPr>
        <p:spPr bwMode="auto">
          <a:xfrm>
            <a:off x="3292602" y="876397"/>
            <a:ext cx="66640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 err="1">
                <a:ln w="11430"/>
                <a:solidFill>
                  <a:srgbClr val="F6D45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/>
                <a:ea typeface="ＭＳ Ｐゴシック" charset="0"/>
                <a:cs typeface="Bookman Old Style"/>
              </a:rPr>
              <a:t>Imaging</a:t>
            </a:r>
            <a:r>
              <a:rPr lang="it-IT" sz="3200" b="1" dirty="0">
                <a:ln w="11430"/>
                <a:solidFill>
                  <a:srgbClr val="F6D45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/>
                <a:ea typeface="ＭＳ Ｐゴシック" charset="0"/>
                <a:cs typeface="Bookman Old Style"/>
              </a:rPr>
              <a:t> Tiroideo con Tc-99m</a:t>
            </a:r>
            <a:endParaRPr lang="en-US" sz="3200" b="1" dirty="0">
              <a:ln w="11430"/>
              <a:solidFill>
                <a:srgbClr val="F6D45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/>
              <a:ea typeface="ＭＳ Ｐゴシック" charset="0"/>
              <a:cs typeface="Bookman Old Style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266723" y="2492375"/>
            <a:ext cx="2836333" cy="2465388"/>
            <a:chOff x="3160889" y="2492375"/>
            <a:chExt cx="2836333" cy="2465388"/>
          </a:xfrm>
        </p:grpSpPr>
        <p:pic>
          <p:nvPicPr>
            <p:cNvPr id="95235" name="Picture 8" descr="I125MouseThyroid1ai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492375"/>
              <a:ext cx="2465388" cy="246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3160889" y="4557889"/>
              <a:ext cx="2836333" cy="39987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6" name="Immagine 5" descr="Immagine1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4352" y="1994945"/>
            <a:ext cx="2452456" cy="357894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44428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05" descr="Immagine4.png">
            <a:extLst>
              <a:ext uri="{FF2B5EF4-FFF2-40B4-BE49-F238E27FC236}">
                <a16:creationId xmlns:a16="http://schemas.microsoft.com/office/drawing/2014/main" id="{BCF5770A-AE66-CE46-9002-80F98E03D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06" y="576430"/>
            <a:ext cx="2890678" cy="251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5" descr="Immagine8.png">
            <a:extLst>
              <a:ext uri="{FF2B5EF4-FFF2-40B4-BE49-F238E27FC236}">
                <a16:creationId xmlns:a16="http://schemas.microsoft.com/office/drawing/2014/main" id="{CF95DD99-AA32-A54C-A569-15945B60C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86" y="3740922"/>
            <a:ext cx="1810592" cy="195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5" descr="Immagine5.png">
            <a:extLst>
              <a:ext uri="{FF2B5EF4-FFF2-40B4-BE49-F238E27FC236}">
                <a16:creationId xmlns:a16="http://schemas.microsoft.com/office/drawing/2014/main" id="{B365DE48-5C7E-8D46-BD57-3DEBDC5FE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299" y="4126103"/>
            <a:ext cx="3850830" cy="118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97" descr="Immagine4.png">
            <a:extLst>
              <a:ext uri="{FF2B5EF4-FFF2-40B4-BE49-F238E27FC236}">
                <a16:creationId xmlns:a16="http://schemas.microsoft.com/office/drawing/2014/main" id="{9022D122-DC80-184A-980D-C5ECC7DA1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93" y="839261"/>
            <a:ext cx="2326321" cy="225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5" descr="Immagine2.png">
            <a:extLst>
              <a:ext uri="{FF2B5EF4-FFF2-40B4-BE49-F238E27FC236}">
                <a16:creationId xmlns:a16="http://schemas.microsoft.com/office/drawing/2014/main" id="{FB417FAF-E2FD-D34C-9C17-42FDE8AA9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492" y="600797"/>
            <a:ext cx="1797589" cy="244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4E514CD-3D1E-D341-A063-D23175C94CDC}"/>
              </a:ext>
            </a:extLst>
          </p:cNvPr>
          <p:cNvSpPr txBox="1"/>
          <p:nvPr/>
        </p:nvSpPr>
        <p:spPr>
          <a:xfrm>
            <a:off x="2358533" y="3091646"/>
            <a:ext cx="123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Cardiologia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060F17-DF68-C64B-B112-641868F59B97}"/>
              </a:ext>
            </a:extLst>
          </p:cNvPr>
          <p:cNvSpPr txBox="1"/>
          <p:nvPr/>
        </p:nvSpPr>
        <p:spPr>
          <a:xfrm>
            <a:off x="5996476" y="3091646"/>
            <a:ext cx="123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Cardiologia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F82A835-3B1C-A94E-91F8-324218DA6012}"/>
              </a:ext>
            </a:extLst>
          </p:cNvPr>
          <p:cNvSpPr txBox="1"/>
          <p:nvPr/>
        </p:nvSpPr>
        <p:spPr>
          <a:xfrm>
            <a:off x="9303542" y="3091646"/>
            <a:ext cx="116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Nefrologia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CC06A75-2C3D-704E-BEDD-CA4E25D55645}"/>
              </a:ext>
            </a:extLst>
          </p:cNvPr>
          <p:cNvSpPr txBox="1"/>
          <p:nvPr/>
        </p:nvSpPr>
        <p:spPr>
          <a:xfrm>
            <a:off x="3366565" y="5714934"/>
            <a:ext cx="121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Neurologia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73B444F-5C27-0B4F-897D-35451ED191EE}"/>
              </a:ext>
            </a:extLst>
          </p:cNvPr>
          <p:cNvSpPr txBox="1"/>
          <p:nvPr/>
        </p:nvSpPr>
        <p:spPr>
          <a:xfrm>
            <a:off x="7351608" y="5649407"/>
            <a:ext cx="121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Neurologia</a:t>
            </a:r>
          </a:p>
        </p:txBody>
      </p:sp>
    </p:spTree>
    <p:extLst>
      <p:ext uri="{BB962C8B-B14F-4D97-AF65-F5344CB8AC3E}">
        <p14:creationId xmlns:p14="http://schemas.microsoft.com/office/powerpoint/2010/main" val="4272377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471" y="1636695"/>
            <a:ext cx="6009803" cy="4305992"/>
          </a:xfrm>
          <a:prstGeom prst="rect">
            <a:avLst/>
          </a:prstGeom>
          <a:ln>
            <a:solidFill>
              <a:srgbClr val="CF0202"/>
            </a:solidFill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8B94864-0D1C-814F-9D56-B9D9BDD29310}"/>
              </a:ext>
            </a:extLst>
          </p:cNvPr>
          <p:cNvSpPr/>
          <p:nvPr/>
        </p:nvSpPr>
        <p:spPr>
          <a:xfrm>
            <a:off x="2564618" y="747346"/>
            <a:ext cx="77063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Weekly Global Demand of Tc-99m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5893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8" descr="StepTwo_Dissoluti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462" y="2348880"/>
            <a:ext cx="3293420" cy="2376264"/>
          </a:xfrm>
          <a:prstGeom prst="rect">
            <a:avLst/>
          </a:prstGeom>
        </p:spPr>
      </p:pic>
      <p:pic>
        <p:nvPicPr>
          <p:cNvPr id="31" name="Content Placeholder 6" descr="StepOne_Irradiatio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018166" y="2420889"/>
            <a:ext cx="3888432" cy="282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8" descr="StepThree_Separatio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750" y="2708921"/>
            <a:ext cx="3358794" cy="2423433"/>
          </a:xfrm>
          <a:prstGeom prst="rect">
            <a:avLst/>
          </a:prstGeom>
        </p:spPr>
      </p:pic>
      <p:sp>
        <p:nvSpPr>
          <p:cNvPr id="46" name="Striped Right Arrow 11"/>
          <p:cNvSpPr/>
          <p:nvPr/>
        </p:nvSpPr>
        <p:spPr bwMode="auto">
          <a:xfrm>
            <a:off x="5402542" y="3789040"/>
            <a:ext cx="288032" cy="216024"/>
          </a:xfrm>
          <a:prstGeom prst="stripedRightArrow">
            <a:avLst>
              <a:gd name="adj1" fmla="val 39646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8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Striped Right Arrow 11"/>
          <p:cNvSpPr/>
          <p:nvPr/>
        </p:nvSpPr>
        <p:spPr bwMode="auto">
          <a:xfrm>
            <a:off x="7274750" y="3789040"/>
            <a:ext cx="288032" cy="216024"/>
          </a:xfrm>
          <a:prstGeom prst="stripedRightArrow">
            <a:avLst>
              <a:gd name="adj1" fmla="val 39646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8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4367808" y="1628800"/>
            <a:ext cx="352995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kern="0" baseline="30000" dirty="0">
                <a:solidFill>
                  <a:srgbClr val="900101"/>
                </a:solidFill>
                <a:latin typeface="Arial"/>
              </a:rPr>
              <a:t>100</a:t>
            </a:r>
            <a:r>
              <a:rPr lang="it-IT" sz="3200" kern="0" dirty="0">
                <a:solidFill>
                  <a:srgbClr val="900101"/>
                </a:solidFill>
                <a:latin typeface="Arial"/>
              </a:rPr>
              <a:t>Mo(p,2n)</a:t>
            </a:r>
            <a:r>
              <a:rPr lang="it-IT" sz="3200" kern="0" baseline="30000" dirty="0">
                <a:solidFill>
                  <a:srgbClr val="900101"/>
                </a:solidFill>
                <a:latin typeface="Arial"/>
              </a:rPr>
              <a:t>99m</a:t>
            </a:r>
            <a:r>
              <a:rPr lang="it-IT" sz="3200" kern="0" dirty="0">
                <a:solidFill>
                  <a:srgbClr val="900101"/>
                </a:solidFill>
                <a:latin typeface="Arial"/>
              </a:rPr>
              <a:t>Tc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501796" y="4576535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prstClr val="black"/>
                </a:solidFill>
                <a:latin typeface="Arial Rounded MT Bold"/>
                <a:cs typeface="Arial Rounded MT Bold"/>
              </a:rPr>
              <a:t>Radionuclide</a:t>
            </a:r>
          </a:p>
          <a:p>
            <a:pPr algn="ctr"/>
            <a:r>
              <a:rPr lang="it-IT" dirty="0">
                <a:solidFill>
                  <a:prstClr val="black"/>
                </a:solidFill>
                <a:latin typeface="Arial Rounded MT Bold"/>
                <a:cs typeface="Arial Rounded MT Bold"/>
              </a:rPr>
              <a:t>Production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5862557" y="4612607"/>
            <a:ext cx="1441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prstClr val="black"/>
                </a:solidFill>
                <a:latin typeface="Arial Rounded MT Bold"/>
                <a:cs typeface="Arial Rounded MT Bold"/>
              </a:rPr>
              <a:t>Target</a:t>
            </a:r>
          </a:p>
          <a:p>
            <a:pPr algn="ctr"/>
            <a:r>
              <a:rPr lang="it-IT" dirty="0">
                <a:solidFill>
                  <a:prstClr val="black"/>
                </a:solidFill>
                <a:latin typeface="Arial Rounded MT Bold"/>
                <a:cs typeface="Arial Rounded MT Bold"/>
              </a:rPr>
              <a:t>Processing</a:t>
            </a:r>
          </a:p>
        </p:txBody>
      </p:sp>
      <p:sp>
        <p:nvSpPr>
          <p:cNvPr id="54" name="CasellaDiTesto 53"/>
          <p:cNvSpPr txBox="1"/>
          <p:nvPr/>
        </p:nvSpPr>
        <p:spPr>
          <a:xfrm>
            <a:off x="8037516" y="4954543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prstClr val="black"/>
                </a:solidFill>
                <a:latin typeface="Arial Rounded MT Bold"/>
                <a:cs typeface="Arial Rounded MT Bold"/>
              </a:rPr>
              <a:t>Radionuclide</a:t>
            </a:r>
          </a:p>
          <a:p>
            <a:pPr algn="ctr"/>
            <a:r>
              <a:rPr lang="it-IT" dirty="0" err="1">
                <a:solidFill>
                  <a:prstClr val="black"/>
                </a:solidFill>
                <a:latin typeface="Arial Rounded MT Bold"/>
                <a:cs typeface="Arial Rounded MT Bold"/>
              </a:rPr>
              <a:t>Separation</a:t>
            </a:r>
            <a:endParaRPr lang="it-IT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BFA6BC9-84AD-CD4C-A8FD-995F260655ED}"/>
              </a:ext>
            </a:extLst>
          </p:cNvPr>
          <p:cNvSpPr/>
          <p:nvPr/>
        </p:nvSpPr>
        <p:spPr>
          <a:xfrm>
            <a:off x="2679968" y="652337"/>
            <a:ext cx="7298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Cyclotron Production of Tc-99m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678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2" grpId="0"/>
      <p:bldP spid="53" grpId="0"/>
      <p:bldP spid="5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uppo 125"/>
          <p:cNvGrpSpPr/>
          <p:nvPr/>
        </p:nvGrpSpPr>
        <p:grpSpPr>
          <a:xfrm>
            <a:off x="1174597" y="1864023"/>
            <a:ext cx="7179636" cy="3698712"/>
            <a:chOff x="358363" y="2635278"/>
            <a:chExt cx="7179636" cy="3698712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168281">
              <a:off x="214539" y="4630213"/>
              <a:ext cx="1391407" cy="1103760"/>
            </a:xfrm>
            <a:prstGeom prst="rect">
              <a:avLst/>
            </a:prstGeom>
          </p:spPr>
        </p:pic>
        <p:pic>
          <p:nvPicPr>
            <p:cNvPr id="74" name="Immagin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215171" y="3437695"/>
              <a:ext cx="355493" cy="692438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535157" y="4438378"/>
              <a:ext cx="444900" cy="1173778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168281">
              <a:off x="6290415" y="4630213"/>
              <a:ext cx="1391407" cy="1103760"/>
            </a:xfrm>
            <a:prstGeom prst="rect">
              <a:avLst/>
            </a:prstGeom>
          </p:spPr>
        </p:pic>
        <p:cxnSp>
          <p:nvCxnSpPr>
            <p:cNvPr id="7" name="Connettore 1 6"/>
            <p:cNvCxnSpPr/>
            <p:nvPr/>
          </p:nvCxnSpPr>
          <p:spPr>
            <a:xfrm>
              <a:off x="923707" y="2988850"/>
              <a:ext cx="0" cy="1475184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0909" y="4476862"/>
              <a:ext cx="517574" cy="1613105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651092" y="4720594"/>
              <a:ext cx="444900" cy="1173778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613279" y="4720594"/>
              <a:ext cx="444900" cy="1173778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778707" y="4438378"/>
              <a:ext cx="444900" cy="1173778"/>
            </a:xfrm>
            <a:prstGeom prst="rect">
              <a:avLst/>
            </a:prstGeom>
          </p:spPr>
        </p:pic>
        <p:cxnSp>
          <p:nvCxnSpPr>
            <p:cNvPr id="14" name="Connettore 1 13"/>
            <p:cNvCxnSpPr/>
            <p:nvPr/>
          </p:nvCxnSpPr>
          <p:spPr>
            <a:xfrm flipH="1">
              <a:off x="910880" y="3014500"/>
              <a:ext cx="1475348" cy="0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1734753" y="3471799"/>
              <a:ext cx="22854" cy="992235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>
              <a:stCxn id="31" idx="3"/>
            </p:cNvCxnSpPr>
            <p:nvPr/>
          </p:nvCxnSpPr>
          <p:spPr>
            <a:xfrm flipH="1">
              <a:off x="1713212" y="3471799"/>
              <a:ext cx="473903" cy="9007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riangolo isoscele 30"/>
            <p:cNvSpPr/>
            <p:nvPr/>
          </p:nvSpPr>
          <p:spPr>
            <a:xfrm rot="5400000">
              <a:off x="2142344" y="3375071"/>
              <a:ext cx="239912" cy="193455"/>
            </a:xfrm>
            <a:prstGeom prst="triangl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7" name="Connettore 1 36"/>
            <p:cNvCxnSpPr/>
            <p:nvPr/>
          </p:nvCxnSpPr>
          <p:spPr>
            <a:xfrm flipV="1">
              <a:off x="2371857" y="2988851"/>
              <a:ext cx="0" cy="295036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olo isoscele 39"/>
            <p:cNvSpPr/>
            <p:nvPr/>
          </p:nvSpPr>
          <p:spPr>
            <a:xfrm rot="10800000">
              <a:off x="2238297" y="3283887"/>
              <a:ext cx="267119" cy="188919"/>
            </a:xfrm>
            <a:prstGeom prst="triangl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riangolo isoscele 40"/>
            <p:cNvSpPr/>
            <p:nvPr/>
          </p:nvSpPr>
          <p:spPr>
            <a:xfrm rot="10800000" flipV="1">
              <a:off x="2238296" y="3472807"/>
              <a:ext cx="267119" cy="188919"/>
            </a:xfrm>
            <a:prstGeom prst="triangl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5" name="Connettore 1 44"/>
            <p:cNvCxnSpPr/>
            <p:nvPr/>
          </p:nvCxnSpPr>
          <p:spPr>
            <a:xfrm flipH="1">
              <a:off x="2386228" y="3452936"/>
              <a:ext cx="473903" cy="9007"/>
            </a:xfrm>
            <a:prstGeom prst="line">
              <a:avLst/>
            </a:prstGeom>
            <a:ln w="3175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ttangolo 45"/>
            <p:cNvSpPr/>
            <p:nvPr/>
          </p:nvSpPr>
          <p:spPr>
            <a:xfrm>
              <a:off x="2699767" y="3292590"/>
              <a:ext cx="192438" cy="3206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Connettore 1 46"/>
            <p:cNvCxnSpPr/>
            <p:nvPr/>
          </p:nvCxnSpPr>
          <p:spPr>
            <a:xfrm flipV="1">
              <a:off x="2368765" y="3613282"/>
              <a:ext cx="0" cy="295036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/>
          </p:nvCxnSpPr>
          <p:spPr>
            <a:xfrm flipH="1">
              <a:off x="2346200" y="3908318"/>
              <a:ext cx="769750" cy="0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/>
            <p:cNvCxnSpPr/>
            <p:nvPr/>
          </p:nvCxnSpPr>
          <p:spPr>
            <a:xfrm>
              <a:off x="3115950" y="3877516"/>
              <a:ext cx="0" cy="677639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/>
            <p:cNvCxnSpPr/>
            <p:nvPr/>
          </p:nvCxnSpPr>
          <p:spPr>
            <a:xfrm>
              <a:off x="3259869" y="3877516"/>
              <a:ext cx="0" cy="677639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/>
          </p:nvCxnSpPr>
          <p:spPr>
            <a:xfrm>
              <a:off x="3259870" y="3908318"/>
              <a:ext cx="677637" cy="0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3924678" y="3591755"/>
              <a:ext cx="0" cy="322773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Immagine 6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8591" y="2950447"/>
              <a:ext cx="331418" cy="662835"/>
            </a:xfrm>
            <a:prstGeom prst="rect">
              <a:avLst/>
            </a:prstGeom>
          </p:spPr>
        </p:pic>
        <p:cxnSp>
          <p:nvCxnSpPr>
            <p:cNvPr id="63" name="Connettore 1 62"/>
            <p:cNvCxnSpPr/>
            <p:nvPr/>
          </p:nvCxnSpPr>
          <p:spPr>
            <a:xfrm>
              <a:off x="3924678" y="2653250"/>
              <a:ext cx="0" cy="322773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/>
            <p:cNvCxnSpPr/>
            <p:nvPr/>
          </p:nvCxnSpPr>
          <p:spPr>
            <a:xfrm flipH="1">
              <a:off x="3899021" y="2666078"/>
              <a:ext cx="1463817" cy="0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riangolo isoscele 64"/>
            <p:cNvSpPr/>
            <p:nvPr/>
          </p:nvSpPr>
          <p:spPr>
            <a:xfrm rot="16200000">
              <a:off x="5366810" y="3003556"/>
              <a:ext cx="239912" cy="193455"/>
            </a:xfrm>
            <a:prstGeom prst="triangl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6" name="Connettore 1 65"/>
            <p:cNvCxnSpPr/>
            <p:nvPr/>
          </p:nvCxnSpPr>
          <p:spPr>
            <a:xfrm flipH="1">
              <a:off x="5375667" y="3217318"/>
              <a:ext cx="14371" cy="231031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riangolo isoscele 66"/>
            <p:cNvSpPr/>
            <p:nvPr/>
          </p:nvSpPr>
          <p:spPr>
            <a:xfrm>
              <a:off x="5243650" y="3099276"/>
              <a:ext cx="267119" cy="188919"/>
            </a:xfrm>
            <a:prstGeom prst="triangl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Triangolo isoscele 67"/>
            <p:cNvSpPr/>
            <p:nvPr/>
          </p:nvSpPr>
          <p:spPr>
            <a:xfrm flipV="1">
              <a:off x="5243651" y="2910356"/>
              <a:ext cx="267119" cy="188919"/>
            </a:xfrm>
            <a:prstGeom prst="triangl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9" name="Connettore 1 68"/>
            <p:cNvCxnSpPr/>
            <p:nvPr/>
          </p:nvCxnSpPr>
          <p:spPr>
            <a:xfrm rot="10800000" flipH="1">
              <a:off x="4888935" y="3110139"/>
              <a:ext cx="473903" cy="9007"/>
            </a:xfrm>
            <a:prstGeom prst="line">
              <a:avLst/>
            </a:prstGeom>
            <a:ln w="3175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ttangolo 69"/>
            <p:cNvSpPr/>
            <p:nvPr/>
          </p:nvSpPr>
          <p:spPr>
            <a:xfrm rot="10800000">
              <a:off x="4869690" y="2958800"/>
              <a:ext cx="192438" cy="32069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72" name="Connettore 1 71"/>
            <p:cNvCxnSpPr/>
            <p:nvPr/>
          </p:nvCxnSpPr>
          <p:spPr>
            <a:xfrm>
              <a:off x="5387194" y="2635278"/>
              <a:ext cx="0" cy="322773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/>
            <p:cNvCxnSpPr/>
            <p:nvPr/>
          </p:nvCxnSpPr>
          <p:spPr>
            <a:xfrm>
              <a:off x="5386703" y="4109571"/>
              <a:ext cx="0" cy="344782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/>
            <p:nvPr/>
          </p:nvCxnSpPr>
          <p:spPr>
            <a:xfrm flipH="1">
              <a:off x="4844610" y="4476862"/>
              <a:ext cx="999807" cy="0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/>
            <p:cNvCxnSpPr/>
            <p:nvPr/>
          </p:nvCxnSpPr>
          <p:spPr>
            <a:xfrm>
              <a:off x="4863277" y="4464034"/>
              <a:ext cx="6413" cy="284289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/>
          </p:nvCxnSpPr>
          <p:spPr>
            <a:xfrm>
              <a:off x="5830565" y="4451206"/>
              <a:ext cx="0" cy="288130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95"/>
            <p:cNvCxnSpPr/>
            <p:nvPr/>
          </p:nvCxnSpPr>
          <p:spPr>
            <a:xfrm flipH="1">
              <a:off x="5510770" y="3099276"/>
              <a:ext cx="1475348" cy="0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/>
            <p:cNvCxnSpPr/>
            <p:nvPr/>
          </p:nvCxnSpPr>
          <p:spPr>
            <a:xfrm>
              <a:off x="6997403" y="3070057"/>
              <a:ext cx="0" cy="1341076"/>
            </a:xfrm>
            <a:prstGeom prst="line">
              <a:avLst/>
            </a:prstGeom>
            <a:ln w="57150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uppo 110"/>
            <p:cNvGrpSpPr/>
            <p:nvPr/>
          </p:nvGrpSpPr>
          <p:grpSpPr>
            <a:xfrm flipH="1">
              <a:off x="4409934" y="4308492"/>
              <a:ext cx="398657" cy="442013"/>
              <a:chOff x="7506588" y="1800382"/>
              <a:chExt cx="398657" cy="442013"/>
            </a:xfrm>
          </p:grpSpPr>
          <p:pic>
            <p:nvPicPr>
              <p:cNvPr id="98" name="Immagin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2689865">
                <a:off x="7519512" y="1800382"/>
                <a:ext cx="385733" cy="305580"/>
              </a:xfrm>
              <a:prstGeom prst="rect">
                <a:avLst/>
              </a:prstGeom>
            </p:spPr>
          </p:pic>
          <p:cxnSp>
            <p:nvCxnSpPr>
              <p:cNvPr id="99" name="Connettore 1 98"/>
              <p:cNvCxnSpPr/>
              <p:nvPr/>
            </p:nvCxnSpPr>
            <p:spPr>
              <a:xfrm flipH="1">
                <a:off x="7506588" y="2066007"/>
                <a:ext cx="134974" cy="176388"/>
              </a:xfrm>
              <a:prstGeom prst="line">
                <a:avLst/>
              </a:prstGeom>
              <a:ln w="3175" cmpd="sng">
                <a:solidFill>
                  <a:schemeClr val="accent4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6" name="Immagine 10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689865">
              <a:off x="5933058" y="4301563"/>
              <a:ext cx="385733" cy="305580"/>
            </a:xfrm>
            <a:prstGeom prst="rect">
              <a:avLst/>
            </a:prstGeom>
          </p:spPr>
        </p:pic>
        <p:cxnSp>
          <p:nvCxnSpPr>
            <p:cNvPr id="107" name="Connettore 1 106"/>
            <p:cNvCxnSpPr/>
            <p:nvPr/>
          </p:nvCxnSpPr>
          <p:spPr>
            <a:xfrm flipH="1">
              <a:off x="5920134" y="4567188"/>
              <a:ext cx="134974" cy="176388"/>
            </a:xfrm>
            <a:prstGeom prst="line">
              <a:avLst/>
            </a:prstGeom>
            <a:ln w="3175" cmpd="sng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uppo 111"/>
            <p:cNvGrpSpPr/>
            <p:nvPr/>
          </p:nvGrpSpPr>
          <p:grpSpPr>
            <a:xfrm flipH="1">
              <a:off x="1247013" y="4022021"/>
              <a:ext cx="398657" cy="442013"/>
              <a:chOff x="7506588" y="1800382"/>
              <a:chExt cx="398657" cy="442013"/>
            </a:xfrm>
          </p:grpSpPr>
          <p:pic>
            <p:nvPicPr>
              <p:cNvPr id="113" name="Immagine 1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2689865">
                <a:off x="7519512" y="1800382"/>
                <a:ext cx="385733" cy="305580"/>
              </a:xfrm>
              <a:prstGeom prst="rect">
                <a:avLst/>
              </a:prstGeom>
            </p:spPr>
          </p:pic>
          <p:cxnSp>
            <p:nvCxnSpPr>
              <p:cNvPr id="114" name="Connettore 1 113"/>
              <p:cNvCxnSpPr/>
              <p:nvPr/>
            </p:nvCxnSpPr>
            <p:spPr>
              <a:xfrm flipH="1">
                <a:off x="7506588" y="2066007"/>
                <a:ext cx="134974" cy="176388"/>
              </a:xfrm>
              <a:prstGeom prst="line">
                <a:avLst/>
              </a:prstGeom>
              <a:ln w="3175" cmpd="sng">
                <a:solidFill>
                  <a:schemeClr val="accent4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CasellaDiTesto 114"/>
            <p:cNvSpPr txBox="1"/>
            <p:nvPr/>
          </p:nvSpPr>
          <p:spPr>
            <a:xfrm>
              <a:off x="4575275" y="5804576"/>
              <a:ext cx="5923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1200" b="1" dirty="0">
                  <a:solidFill>
                    <a:prstClr val="black"/>
                  </a:solidFill>
                  <a:latin typeface="Calibri"/>
                </a:rPr>
                <a:t>Waste</a:t>
              </a:r>
            </a:p>
          </p:txBody>
        </p:sp>
        <p:sp>
          <p:nvSpPr>
            <p:cNvPr id="116" name="CasellaDiTesto 115"/>
            <p:cNvSpPr txBox="1"/>
            <p:nvPr/>
          </p:nvSpPr>
          <p:spPr>
            <a:xfrm>
              <a:off x="5587724" y="5805648"/>
              <a:ext cx="5106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1200" b="1" baseline="30000" dirty="0">
                  <a:solidFill>
                    <a:prstClr val="black"/>
                  </a:solidFill>
                  <a:latin typeface="Calibri"/>
                </a:rPr>
                <a:t>99m</a:t>
              </a:r>
              <a:r>
                <a:rPr lang="it-IT" sz="1200" b="1" dirty="0">
                  <a:solidFill>
                    <a:prstClr val="black"/>
                  </a:solidFill>
                  <a:latin typeface="Calibri"/>
                </a:rPr>
                <a:t>Tc</a:t>
              </a:r>
            </a:p>
          </p:txBody>
        </p:sp>
        <p:sp>
          <p:nvSpPr>
            <p:cNvPr id="117" name="CasellaDiTesto 116"/>
            <p:cNvSpPr txBox="1"/>
            <p:nvPr/>
          </p:nvSpPr>
          <p:spPr>
            <a:xfrm>
              <a:off x="2847302" y="6056991"/>
              <a:ext cx="6799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1200" b="1" dirty="0" err="1">
                  <a:solidFill>
                    <a:prstClr val="black"/>
                  </a:solidFill>
                  <a:latin typeface="Calibri"/>
                </a:rPr>
                <a:t>Reactor</a:t>
              </a:r>
              <a:endParaRPr lang="it-IT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CasellaDiTesto 117"/>
            <p:cNvSpPr txBox="1"/>
            <p:nvPr/>
          </p:nvSpPr>
          <p:spPr>
            <a:xfrm>
              <a:off x="1529958" y="5476265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1200" b="1" dirty="0">
                  <a:solidFill>
                    <a:prstClr val="black"/>
                  </a:solidFill>
                  <a:latin typeface="Calibri"/>
                </a:rPr>
                <a:t>H</a:t>
              </a:r>
              <a:r>
                <a:rPr lang="it-IT" sz="1200" b="1" baseline="-25000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it-IT" sz="1200" b="1" dirty="0">
                  <a:solidFill>
                    <a:prstClr val="black"/>
                  </a:solidFill>
                  <a:latin typeface="Calibri"/>
                </a:rPr>
                <a:t>O</a:t>
              </a:r>
              <a:r>
                <a:rPr lang="it-IT" sz="1200" b="1" baseline="-25000" dirty="0">
                  <a:solidFill>
                    <a:prstClr val="black"/>
                  </a:solidFill>
                  <a:latin typeface="Calibri"/>
                </a:rPr>
                <a:t>2</a:t>
              </a:r>
            </a:p>
          </p:txBody>
        </p:sp>
        <p:cxnSp>
          <p:nvCxnSpPr>
            <p:cNvPr id="119" name="Connettore 1 118"/>
            <p:cNvCxnSpPr/>
            <p:nvPr/>
          </p:nvCxnSpPr>
          <p:spPr>
            <a:xfrm flipH="1" flipV="1">
              <a:off x="3287767" y="4223308"/>
              <a:ext cx="707561" cy="6929"/>
            </a:xfrm>
            <a:prstGeom prst="line">
              <a:avLst/>
            </a:prstGeom>
            <a:ln w="57150" cmpd="sng">
              <a:solidFill>
                <a:schemeClr val="accent5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0"/>
            <p:cNvCxnSpPr/>
            <p:nvPr/>
          </p:nvCxnSpPr>
          <p:spPr>
            <a:xfrm>
              <a:off x="3997102" y="4199226"/>
              <a:ext cx="0" cy="259040"/>
            </a:xfrm>
            <a:prstGeom prst="line">
              <a:avLst/>
            </a:prstGeom>
            <a:ln w="57150" cmpd="sng">
              <a:solidFill>
                <a:srgbClr val="93CDD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CasellaDiTesto 121"/>
            <p:cNvSpPr txBox="1"/>
            <p:nvPr/>
          </p:nvSpPr>
          <p:spPr>
            <a:xfrm>
              <a:off x="3752265" y="5490165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1200" b="1" dirty="0">
                  <a:solidFill>
                    <a:prstClr val="black"/>
                  </a:solidFill>
                  <a:latin typeface="Calibri"/>
                </a:rPr>
                <a:t>MEK</a:t>
              </a:r>
            </a:p>
          </p:txBody>
        </p:sp>
        <p:sp>
          <p:nvSpPr>
            <p:cNvPr id="123" name="CasellaDiTesto 122"/>
            <p:cNvSpPr txBox="1"/>
            <p:nvPr/>
          </p:nvSpPr>
          <p:spPr>
            <a:xfrm>
              <a:off x="3330915" y="2994687"/>
              <a:ext cx="511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1200" b="1" dirty="0" err="1">
                  <a:solidFill>
                    <a:prstClr val="black"/>
                  </a:solidFill>
                  <a:latin typeface="Calibri"/>
                </a:rPr>
                <a:t>Silica</a:t>
              </a:r>
              <a:endParaRPr lang="it-IT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CasellaDiTesto 123"/>
            <p:cNvSpPr txBox="1"/>
            <p:nvPr/>
          </p:nvSpPr>
          <p:spPr>
            <a:xfrm>
              <a:off x="5470052" y="3769818"/>
              <a:ext cx="719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sz="1200" b="1" dirty="0" err="1">
                  <a:solidFill>
                    <a:prstClr val="black"/>
                  </a:solidFill>
                  <a:latin typeface="Calibri"/>
                </a:rPr>
                <a:t>Alumina</a:t>
              </a:r>
              <a:endParaRPr lang="it-IT" sz="1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7" name="Picture 64" descr="Gen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476" y="2174463"/>
            <a:ext cx="1982081" cy="2642775"/>
          </a:xfrm>
          <a:prstGeom prst="rect">
            <a:avLst/>
          </a:prstGeom>
          <a:noFill/>
          <a:ln w="7620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7875895-71DC-D94A-8C2D-2010E6C0E57E}"/>
              </a:ext>
            </a:extLst>
          </p:cNvPr>
          <p:cNvSpPr/>
          <p:nvPr/>
        </p:nvSpPr>
        <p:spPr>
          <a:xfrm>
            <a:off x="2855645" y="661482"/>
            <a:ext cx="6463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Automated Purification Modules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180899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2429742" y="521381"/>
            <a:ext cx="7332516" cy="518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rgbClr val="FFCB04"/>
                </a:solidFill>
                <a:latin typeface="Arial Rounded MT Bold"/>
                <a:cs typeface="Arial Rounded MT Bold"/>
              </a:rPr>
              <a:t>IMAGING OTTICO DI CELLULE ISOLATE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905" y="1445182"/>
            <a:ext cx="3132897" cy="27618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995" y="1630399"/>
            <a:ext cx="2879387" cy="22836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1" y="4651517"/>
            <a:ext cx="4067353" cy="183885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344" y="4206711"/>
            <a:ext cx="2710039" cy="228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731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623749" y="1883023"/>
            <a:ext cx="5654913" cy="3686240"/>
            <a:chOff x="1796203" y="1697492"/>
            <a:chExt cx="5654913" cy="3686240"/>
          </a:xfrm>
        </p:grpSpPr>
        <p:grpSp>
          <p:nvGrpSpPr>
            <p:cNvPr id="54" name="Gruppo 53"/>
            <p:cNvGrpSpPr/>
            <p:nvPr/>
          </p:nvGrpSpPr>
          <p:grpSpPr>
            <a:xfrm>
              <a:off x="2906413" y="3519366"/>
              <a:ext cx="771004" cy="692772"/>
              <a:chOff x="2982504" y="5500702"/>
              <a:chExt cx="803678" cy="714380"/>
            </a:xfrm>
          </p:grpSpPr>
          <p:sp>
            <p:nvSpPr>
              <p:cNvPr id="83" name="Ovale 82"/>
              <p:cNvSpPr/>
              <p:nvPr/>
            </p:nvSpPr>
            <p:spPr>
              <a:xfrm>
                <a:off x="3464711" y="587490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84" name="Ovale 83"/>
              <p:cNvSpPr/>
              <p:nvPr/>
            </p:nvSpPr>
            <p:spPr>
              <a:xfrm>
                <a:off x="3393273" y="5901031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85" name="Ovale 84"/>
              <p:cNvSpPr/>
              <p:nvPr/>
            </p:nvSpPr>
            <p:spPr>
              <a:xfrm>
                <a:off x="3178959" y="5976955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86" name="Ovale 85"/>
              <p:cNvSpPr/>
              <p:nvPr/>
            </p:nvSpPr>
            <p:spPr>
              <a:xfrm>
                <a:off x="3321835" y="5942937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87" name="Ovale 86"/>
              <p:cNvSpPr/>
              <p:nvPr/>
            </p:nvSpPr>
            <p:spPr>
              <a:xfrm>
                <a:off x="3000364" y="567079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88" name="Ovale 87"/>
              <p:cNvSpPr/>
              <p:nvPr/>
            </p:nvSpPr>
            <p:spPr>
              <a:xfrm>
                <a:off x="3286116" y="550070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89" name="Ovale 88"/>
              <p:cNvSpPr/>
              <p:nvPr/>
            </p:nvSpPr>
            <p:spPr>
              <a:xfrm>
                <a:off x="3536149" y="570481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90" name="Ovale 89"/>
              <p:cNvSpPr/>
              <p:nvPr/>
            </p:nvSpPr>
            <p:spPr>
              <a:xfrm>
                <a:off x="3143240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91" name="Ovale 90"/>
              <p:cNvSpPr/>
              <p:nvPr/>
            </p:nvSpPr>
            <p:spPr>
              <a:xfrm>
                <a:off x="3428992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grpSp>
            <p:nvGrpSpPr>
              <p:cNvPr id="92" name="Gruppo 91"/>
              <p:cNvGrpSpPr/>
              <p:nvPr/>
            </p:nvGrpSpPr>
            <p:grpSpPr>
              <a:xfrm>
                <a:off x="3107521" y="5636774"/>
                <a:ext cx="535785" cy="442235"/>
                <a:chOff x="3929058" y="3214686"/>
                <a:chExt cx="1071570" cy="928694"/>
              </a:xfrm>
            </p:grpSpPr>
            <p:sp>
              <p:nvSpPr>
                <p:cNvPr id="95" name="Ovale 94"/>
                <p:cNvSpPr/>
                <p:nvPr/>
              </p:nvSpPr>
              <p:spPr>
                <a:xfrm>
                  <a:off x="4071934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96" name="Ovale 95"/>
                <p:cNvSpPr/>
                <p:nvPr/>
              </p:nvSpPr>
              <p:spPr>
                <a:xfrm>
                  <a:off x="4500562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97" name="Ovale 96"/>
                <p:cNvSpPr/>
                <p:nvPr/>
              </p:nvSpPr>
              <p:spPr>
                <a:xfrm>
                  <a:off x="4286248" y="321468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98" name="Ovale 97"/>
                <p:cNvSpPr/>
                <p:nvPr/>
              </p:nvSpPr>
              <p:spPr>
                <a:xfrm>
                  <a:off x="4286248" y="357187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99" name="Ovale 98"/>
                <p:cNvSpPr/>
                <p:nvPr/>
              </p:nvSpPr>
              <p:spPr>
                <a:xfrm>
                  <a:off x="3929058" y="3643314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100" name="Ovale 99"/>
                <p:cNvSpPr/>
                <p:nvPr/>
              </p:nvSpPr>
              <p:spPr>
                <a:xfrm>
                  <a:off x="4286248" y="3571876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</p:grpSp>
          <p:sp>
            <p:nvSpPr>
              <p:cNvPr id="93" name="Ovale 92"/>
              <p:cNvSpPr/>
              <p:nvPr/>
            </p:nvSpPr>
            <p:spPr>
              <a:xfrm>
                <a:off x="3054117" y="5916458"/>
                <a:ext cx="249683" cy="265431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94" name="Ovale 93"/>
              <p:cNvSpPr/>
              <p:nvPr/>
            </p:nvSpPr>
            <p:spPr>
              <a:xfrm>
                <a:off x="2982504" y="5827229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sp>
          <p:nvSpPr>
            <p:cNvPr id="55" name="Ovale 54"/>
            <p:cNvSpPr/>
            <p:nvPr/>
          </p:nvSpPr>
          <p:spPr>
            <a:xfrm>
              <a:off x="5080903" y="4792430"/>
              <a:ext cx="239868" cy="230924"/>
            </a:xfrm>
            <a:prstGeom prst="ellipse">
              <a:avLst/>
            </a:prstGeom>
            <a:solidFill>
              <a:srgbClr val="000000"/>
            </a:soli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56" name="Ovale 55"/>
            <p:cNvSpPr/>
            <p:nvPr/>
          </p:nvSpPr>
          <p:spPr>
            <a:xfrm>
              <a:off x="1852709" y="3782195"/>
              <a:ext cx="239868" cy="230924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57" name="Gruppo 56"/>
            <p:cNvGrpSpPr/>
            <p:nvPr/>
          </p:nvGrpSpPr>
          <p:grpSpPr>
            <a:xfrm>
              <a:off x="5126392" y="2841796"/>
              <a:ext cx="771004" cy="692772"/>
              <a:chOff x="2982504" y="5500702"/>
              <a:chExt cx="803678" cy="714380"/>
            </a:xfrm>
          </p:grpSpPr>
          <p:sp>
            <p:nvSpPr>
              <p:cNvPr id="66" name="Ovale 65"/>
              <p:cNvSpPr/>
              <p:nvPr/>
            </p:nvSpPr>
            <p:spPr>
              <a:xfrm>
                <a:off x="3464711" y="587490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67" name="Ovale 66"/>
              <p:cNvSpPr/>
              <p:nvPr/>
            </p:nvSpPr>
            <p:spPr>
              <a:xfrm>
                <a:off x="3393273" y="5901031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68" name="Ovale 67"/>
              <p:cNvSpPr/>
              <p:nvPr/>
            </p:nvSpPr>
            <p:spPr>
              <a:xfrm>
                <a:off x="3178959" y="5976955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69" name="Ovale 68"/>
              <p:cNvSpPr/>
              <p:nvPr/>
            </p:nvSpPr>
            <p:spPr>
              <a:xfrm>
                <a:off x="3321835" y="5942937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70" name="Ovale 69"/>
              <p:cNvSpPr/>
              <p:nvPr/>
            </p:nvSpPr>
            <p:spPr>
              <a:xfrm>
                <a:off x="3000364" y="567079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71" name="Ovale 70"/>
              <p:cNvSpPr/>
              <p:nvPr/>
            </p:nvSpPr>
            <p:spPr>
              <a:xfrm>
                <a:off x="3286116" y="550070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72" name="Ovale 71"/>
              <p:cNvSpPr/>
              <p:nvPr/>
            </p:nvSpPr>
            <p:spPr>
              <a:xfrm>
                <a:off x="3536149" y="570481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73" name="Ovale 72"/>
              <p:cNvSpPr/>
              <p:nvPr/>
            </p:nvSpPr>
            <p:spPr>
              <a:xfrm>
                <a:off x="3143240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74" name="Ovale 73"/>
              <p:cNvSpPr/>
              <p:nvPr/>
            </p:nvSpPr>
            <p:spPr>
              <a:xfrm>
                <a:off x="3428992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grpSp>
            <p:nvGrpSpPr>
              <p:cNvPr id="75" name="Gruppo 74"/>
              <p:cNvGrpSpPr/>
              <p:nvPr/>
            </p:nvGrpSpPr>
            <p:grpSpPr>
              <a:xfrm>
                <a:off x="3107521" y="5636774"/>
                <a:ext cx="535785" cy="442235"/>
                <a:chOff x="3929058" y="3214686"/>
                <a:chExt cx="1071570" cy="928694"/>
              </a:xfrm>
            </p:grpSpPr>
            <p:sp>
              <p:nvSpPr>
                <p:cNvPr id="78" name="Ovale 77"/>
                <p:cNvSpPr/>
                <p:nvPr/>
              </p:nvSpPr>
              <p:spPr>
                <a:xfrm>
                  <a:off x="4071934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79" name="Ovale 78"/>
                <p:cNvSpPr/>
                <p:nvPr/>
              </p:nvSpPr>
              <p:spPr>
                <a:xfrm>
                  <a:off x="4500562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80" name="Ovale 79"/>
                <p:cNvSpPr/>
                <p:nvPr/>
              </p:nvSpPr>
              <p:spPr>
                <a:xfrm>
                  <a:off x="4286248" y="321468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81" name="Ovale 80"/>
                <p:cNvSpPr/>
                <p:nvPr/>
              </p:nvSpPr>
              <p:spPr>
                <a:xfrm>
                  <a:off x="4286248" y="357187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82" name="Ovale 81"/>
                <p:cNvSpPr/>
                <p:nvPr/>
              </p:nvSpPr>
              <p:spPr>
                <a:xfrm>
                  <a:off x="3929058" y="3643314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</p:grpSp>
          <p:sp>
            <p:nvSpPr>
              <p:cNvPr id="76" name="Ovale 75"/>
              <p:cNvSpPr/>
              <p:nvPr/>
            </p:nvSpPr>
            <p:spPr>
              <a:xfrm>
                <a:off x="3054117" y="5916458"/>
                <a:ext cx="249683" cy="265431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77" name="Ovale 76"/>
              <p:cNvSpPr/>
              <p:nvPr/>
            </p:nvSpPr>
            <p:spPr>
              <a:xfrm>
                <a:off x="2982504" y="5827229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sp>
          <p:nvSpPr>
            <p:cNvPr id="58" name="Ovale 57"/>
            <p:cNvSpPr/>
            <p:nvPr/>
          </p:nvSpPr>
          <p:spPr>
            <a:xfrm>
              <a:off x="5615522" y="2879851"/>
              <a:ext cx="239868" cy="230924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2975114" y="4236969"/>
              <a:ext cx="751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baseline="30000" dirty="0">
                  <a:solidFill>
                    <a:sysClr val="windowText" lastClr="000000"/>
                  </a:solidFill>
                  <a:latin typeface="Calibri"/>
                </a:rPr>
                <a:t>18</a:t>
              </a:r>
              <a:r>
                <a:rPr lang="it-IT" sz="2400" b="1" kern="0" dirty="0">
                  <a:solidFill>
                    <a:sysClr val="windowText" lastClr="000000"/>
                  </a:solidFill>
                  <a:latin typeface="Calibri"/>
                </a:rPr>
                <a:t>O</a:t>
              </a:r>
            </a:p>
          </p:txBody>
        </p:sp>
        <p:sp>
          <p:nvSpPr>
            <p:cNvPr id="60" name="CasellaDiTesto 59"/>
            <p:cNvSpPr txBox="1"/>
            <p:nvPr/>
          </p:nvSpPr>
          <p:spPr>
            <a:xfrm>
              <a:off x="1796203" y="4013119"/>
              <a:ext cx="457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dirty="0" err="1">
                  <a:solidFill>
                    <a:sysClr val="windowText" lastClr="000000"/>
                  </a:solidFill>
                  <a:latin typeface="Calibri"/>
                </a:rPr>
                <a:t>p</a:t>
              </a:r>
              <a:endParaRPr lang="it-IT" sz="2400" b="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5250857" y="3483252"/>
              <a:ext cx="751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baseline="30000" dirty="0">
                  <a:solidFill>
                    <a:sysClr val="windowText" lastClr="000000"/>
                  </a:solidFill>
                  <a:latin typeface="Calibri"/>
                </a:rPr>
                <a:t>18</a:t>
              </a:r>
              <a:r>
                <a:rPr lang="it-IT" sz="2400" b="1" kern="0" dirty="0">
                  <a:solidFill>
                    <a:sysClr val="windowText" lastClr="000000"/>
                  </a:solidFill>
                  <a:latin typeface="Calibri"/>
                </a:rPr>
                <a:t>F</a:t>
              </a:r>
            </a:p>
          </p:txBody>
        </p:sp>
        <p:sp>
          <p:nvSpPr>
            <p:cNvPr id="62" name="CasellaDiTesto 61"/>
            <p:cNvSpPr txBox="1"/>
            <p:nvPr/>
          </p:nvSpPr>
          <p:spPr>
            <a:xfrm>
              <a:off x="5035804" y="4922067"/>
              <a:ext cx="457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dirty="0" err="1">
                  <a:solidFill>
                    <a:sysClr val="windowText" lastClr="000000"/>
                  </a:solidFill>
                  <a:latin typeface="Calibri"/>
                </a:rPr>
                <a:t>n</a:t>
              </a:r>
              <a:endParaRPr lang="it-IT" sz="2400" b="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63" name="Connettore 2 62"/>
            <p:cNvCxnSpPr/>
            <p:nvPr/>
          </p:nvCxnSpPr>
          <p:spPr>
            <a:xfrm>
              <a:off x="2253003" y="3907586"/>
              <a:ext cx="514423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Connettore 2 63"/>
            <p:cNvCxnSpPr/>
            <p:nvPr/>
          </p:nvCxnSpPr>
          <p:spPr>
            <a:xfrm flipV="1">
              <a:off x="3763308" y="3295269"/>
              <a:ext cx="1258981" cy="491062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Connettore 2 64"/>
            <p:cNvCxnSpPr/>
            <p:nvPr/>
          </p:nvCxnSpPr>
          <p:spPr>
            <a:xfrm>
              <a:off x="3777113" y="4016073"/>
              <a:ext cx="1258981" cy="835206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1" name="Freeform 81"/>
            <p:cNvSpPr>
              <a:spLocks/>
            </p:cNvSpPr>
            <p:nvPr/>
          </p:nvSpPr>
          <p:spPr bwMode="auto">
            <a:xfrm rot="5400000">
              <a:off x="6288107" y="3830975"/>
              <a:ext cx="1242735" cy="278646"/>
            </a:xfrm>
            <a:custGeom>
              <a:avLst/>
              <a:gdLst>
                <a:gd name="T0" fmla="*/ 0 w 816"/>
                <a:gd name="T1" fmla="*/ 122237 h 181"/>
                <a:gd name="T2" fmla="*/ 222250 w 816"/>
                <a:gd name="T3" fmla="*/ 122237 h 181"/>
                <a:gd name="T4" fmla="*/ 336550 w 816"/>
                <a:gd name="T5" fmla="*/ 19050 h 181"/>
                <a:gd name="T6" fmla="*/ 382587 w 816"/>
                <a:gd name="T7" fmla="*/ 238125 h 181"/>
                <a:gd name="T8" fmla="*/ 476250 w 816"/>
                <a:gd name="T9" fmla="*/ 19050 h 181"/>
                <a:gd name="T10" fmla="*/ 533400 w 816"/>
                <a:gd name="T11" fmla="*/ 274637 h 181"/>
                <a:gd name="T12" fmla="*/ 609600 w 816"/>
                <a:gd name="T13" fmla="*/ 46037 h 181"/>
                <a:gd name="T14" fmla="*/ 685800 w 816"/>
                <a:gd name="T15" fmla="*/ 274637 h 181"/>
                <a:gd name="T16" fmla="*/ 762000 w 816"/>
                <a:gd name="T17" fmla="*/ 46037 h 181"/>
                <a:gd name="T18" fmla="*/ 838200 w 816"/>
                <a:gd name="T19" fmla="*/ 274637 h 181"/>
                <a:gd name="T20" fmla="*/ 914400 w 816"/>
                <a:gd name="T21" fmla="*/ 46037 h 181"/>
                <a:gd name="T22" fmla="*/ 990600 w 816"/>
                <a:gd name="T23" fmla="*/ 274637 h 181"/>
                <a:gd name="T24" fmla="*/ 1066800 w 816"/>
                <a:gd name="T25" fmla="*/ 122237 h 181"/>
                <a:gd name="T26" fmla="*/ 1295400 w 816"/>
                <a:gd name="T27" fmla="*/ 122237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16"/>
                <a:gd name="T43" fmla="*/ 0 h 181"/>
                <a:gd name="T44" fmla="*/ 816 w 816"/>
                <a:gd name="T45" fmla="*/ 181 h 1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16" h="181">
                  <a:moveTo>
                    <a:pt x="0" y="77"/>
                  </a:moveTo>
                  <a:cubicBezTo>
                    <a:pt x="23" y="77"/>
                    <a:pt x="105" y="88"/>
                    <a:pt x="140" y="77"/>
                  </a:cubicBezTo>
                  <a:cubicBezTo>
                    <a:pt x="175" y="66"/>
                    <a:pt x="195" y="0"/>
                    <a:pt x="212" y="12"/>
                  </a:cubicBezTo>
                  <a:cubicBezTo>
                    <a:pt x="229" y="24"/>
                    <a:pt x="226" y="150"/>
                    <a:pt x="241" y="150"/>
                  </a:cubicBezTo>
                  <a:cubicBezTo>
                    <a:pt x="256" y="150"/>
                    <a:pt x="284" y="8"/>
                    <a:pt x="300" y="12"/>
                  </a:cubicBezTo>
                  <a:cubicBezTo>
                    <a:pt x="316" y="16"/>
                    <a:pt x="322" y="170"/>
                    <a:pt x="336" y="173"/>
                  </a:cubicBezTo>
                  <a:cubicBezTo>
                    <a:pt x="350" y="176"/>
                    <a:pt x="368" y="29"/>
                    <a:pt x="384" y="29"/>
                  </a:cubicBezTo>
                  <a:cubicBezTo>
                    <a:pt x="400" y="29"/>
                    <a:pt x="416" y="173"/>
                    <a:pt x="432" y="173"/>
                  </a:cubicBezTo>
                  <a:cubicBezTo>
                    <a:pt x="448" y="173"/>
                    <a:pt x="464" y="29"/>
                    <a:pt x="480" y="29"/>
                  </a:cubicBezTo>
                  <a:cubicBezTo>
                    <a:pt x="496" y="29"/>
                    <a:pt x="512" y="173"/>
                    <a:pt x="528" y="173"/>
                  </a:cubicBezTo>
                  <a:cubicBezTo>
                    <a:pt x="544" y="173"/>
                    <a:pt x="560" y="29"/>
                    <a:pt x="576" y="29"/>
                  </a:cubicBezTo>
                  <a:cubicBezTo>
                    <a:pt x="592" y="29"/>
                    <a:pt x="608" y="165"/>
                    <a:pt x="624" y="173"/>
                  </a:cubicBezTo>
                  <a:cubicBezTo>
                    <a:pt x="640" y="181"/>
                    <a:pt x="640" y="93"/>
                    <a:pt x="672" y="77"/>
                  </a:cubicBezTo>
                  <a:cubicBezTo>
                    <a:pt x="704" y="61"/>
                    <a:pt x="760" y="69"/>
                    <a:pt x="816" y="77"/>
                  </a:cubicBez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it-IT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01" name="CasellaDiTesto 100"/>
            <p:cNvSpPr txBox="1"/>
            <p:nvPr/>
          </p:nvSpPr>
          <p:spPr>
            <a:xfrm>
              <a:off x="6993578" y="4012535"/>
              <a:ext cx="45753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3200" b="1" kern="0" dirty="0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g</a:t>
              </a:r>
            </a:p>
          </p:txBody>
        </p:sp>
        <p:sp>
          <p:nvSpPr>
            <p:cNvPr id="103" name="Freeform 81"/>
            <p:cNvSpPr>
              <a:spLocks/>
            </p:cNvSpPr>
            <p:nvPr/>
          </p:nvSpPr>
          <p:spPr bwMode="auto">
            <a:xfrm rot="15949285">
              <a:off x="6302460" y="2408933"/>
              <a:ext cx="1242735" cy="278646"/>
            </a:xfrm>
            <a:custGeom>
              <a:avLst/>
              <a:gdLst>
                <a:gd name="T0" fmla="*/ 0 w 816"/>
                <a:gd name="T1" fmla="*/ 122237 h 181"/>
                <a:gd name="T2" fmla="*/ 222250 w 816"/>
                <a:gd name="T3" fmla="*/ 122237 h 181"/>
                <a:gd name="T4" fmla="*/ 336550 w 816"/>
                <a:gd name="T5" fmla="*/ 19050 h 181"/>
                <a:gd name="T6" fmla="*/ 382587 w 816"/>
                <a:gd name="T7" fmla="*/ 238125 h 181"/>
                <a:gd name="T8" fmla="*/ 476250 w 816"/>
                <a:gd name="T9" fmla="*/ 19050 h 181"/>
                <a:gd name="T10" fmla="*/ 533400 w 816"/>
                <a:gd name="T11" fmla="*/ 274637 h 181"/>
                <a:gd name="T12" fmla="*/ 609600 w 816"/>
                <a:gd name="T13" fmla="*/ 46037 h 181"/>
                <a:gd name="T14" fmla="*/ 685800 w 816"/>
                <a:gd name="T15" fmla="*/ 274637 h 181"/>
                <a:gd name="T16" fmla="*/ 762000 w 816"/>
                <a:gd name="T17" fmla="*/ 46037 h 181"/>
                <a:gd name="T18" fmla="*/ 838200 w 816"/>
                <a:gd name="T19" fmla="*/ 274637 h 181"/>
                <a:gd name="T20" fmla="*/ 914400 w 816"/>
                <a:gd name="T21" fmla="*/ 46037 h 181"/>
                <a:gd name="T22" fmla="*/ 990600 w 816"/>
                <a:gd name="T23" fmla="*/ 274637 h 181"/>
                <a:gd name="T24" fmla="*/ 1066800 w 816"/>
                <a:gd name="T25" fmla="*/ 122237 h 181"/>
                <a:gd name="T26" fmla="*/ 1295400 w 816"/>
                <a:gd name="T27" fmla="*/ 122237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16"/>
                <a:gd name="T43" fmla="*/ 0 h 181"/>
                <a:gd name="T44" fmla="*/ 816 w 816"/>
                <a:gd name="T45" fmla="*/ 181 h 1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16" h="181">
                  <a:moveTo>
                    <a:pt x="0" y="77"/>
                  </a:moveTo>
                  <a:cubicBezTo>
                    <a:pt x="23" y="77"/>
                    <a:pt x="105" y="88"/>
                    <a:pt x="140" y="77"/>
                  </a:cubicBezTo>
                  <a:cubicBezTo>
                    <a:pt x="175" y="66"/>
                    <a:pt x="195" y="0"/>
                    <a:pt x="212" y="12"/>
                  </a:cubicBezTo>
                  <a:cubicBezTo>
                    <a:pt x="229" y="24"/>
                    <a:pt x="226" y="150"/>
                    <a:pt x="241" y="150"/>
                  </a:cubicBezTo>
                  <a:cubicBezTo>
                    <a:pt x="256" y="150"/>
                    <a:pt x="284" y="8"/>
                    <a:pt x="300" y="12"/>
                  </a:cubicBezTo>
                  <a:cubicBezTo>
                    <a:pt x="316" y="16"/>
                    <a:pt x="322" y="170"/>
                    <a:pt x="336" y="173"/>
                  </a:cubicBezTo>
                  <a:cubicBezTo>
                    <a:pt x="350" y="176"/>
                    <a:pt x="368" y="29"/>
                    <a:pt x="384" y="29"/>
                  </a:cubicBezTo>
                  <a:cubicBezTo>
                    <a:pt x="400" y="29"/>
                    <a:pt x="416" y="173"/>
                    <a:pt x="432" y="173"/>
                  </a:cubicBezTo>
                  <a:cubicBezTo>
                    <a:pt x="448" y="173"/>
                    <a:pt x="464" y="29"/>
                    <a:pt x="480" y="29"/>
                  </a:cubicBezTo>
                  <a:cubicBezTo>
                    <a:pt x="496" y="29"/>
                    <a:pt x="512" y="173"/>
                    <a:pt x="528" y="173"/>
                  </a:cubicBezTo>
                  <a:cubicBezTo>
                    <a:pt x="544" y="173"/>
                    <a:pt x="560" y="29"/>
                    <a:pt x="576" y="29"/>
                  </a:cubicBezTo>
                  <a:cubicBezTo>
                    <a:pt x="592" y="29"/>
                    <a:pt x="608" y="165"/>
                    <a:pt x="624" y="173"/>
                  </a:cubicBezTo>
                  <a:cubicBezTo>
                    <a:pt x="640" y="181"/>
                    <a:pt x="640" y="93"/>
                    <a:pt x="672" y="77"/>
                  </a:cubicBezTo>
                  <a:cubicBezTo>
                    <a:pt x="704" y="61"/>
                    <a:pt x="760" y="69"/>
                    <a:pt x="816" y="77"/>
                  </a:cubicBez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it-IT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04" name="Ovale 103"/>
            <p:cNvSpPr/>
            <p:nvPr/>
          </p:nvSpPr>
          <p:spPr>
            <a:xfrm>
              <a:off x="6699432" y="3152980"/>
              <a:ext cx="198238" cy="190846"/>
            </a:xfrm>
            <a:prstGeom prst="ellipse">
              <a:avLst/>
            </a:prstGeom>
            <a:solidFill>
              <a:srgbClr val="FFF041"/>
            </a:soli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05" name="Ovale 104"/>
            <p:cNvSpPr/>
            <p:nvPr/>
          </p:nvSpPr>
          <p:spPr>
            <a:xfrm>
              <a:off x="6981260" y="3142242"/>
              <a:ext cx="198238" cy="19084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3" name="Rettangolo 2"/>
            <p:cNvSpPr/>
            <p:nvPr/>
          </p:nvSpPr>
          <p:spPr>
            <a:xfrm>
              <a:off x="6466717" y="3265670"/>
              <a:ext cx="3775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kern="0" dirty="0">
                  <a:solidFill>
                    <a:sysClr val="windowText" lastClr="000000"/>
                  </a:solidFill>
                  <a:latin typeface="Calibri"/>
                </a:rPr>
                <a:t>e</a:t>
              </a:r>
              <a:r>
                <a:rPr lang="it-IT" b="1" kern="0" baseline="30000" dirty="0">
                  <a:solidFill>
                    <a:sysClr val="windowText" lastClr="000000"/>
                  </a:solidFill>
                  <a:latin typeface="Calibri"/>
                </a:rPr>
                <a:t>+</a:t>
              </a:r>
              <a:endParaRPr lang="it-IT" b="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6" name="Rettangolo 105"/>
            <p:cNvSpPr/>
            <p:nvPr/>
          </p:nvSpPr>
          <p:spPr>
            <a:xfrm>
              <a:off x="7033267" y="2782994"/>
              <a:ext cx="3479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kern="0" dirty="0">
                  <a:solidFill>
                    <a:sysClr val="windowText" lastClr="000000"/>
                  </a:solidFill>
                  <a:latin typeface="Calibri"/>
                </a:rPr>
                <a:t>e</a:t>
              </a:r>
              <a:r>
                <a:rPr lang="it-IT" b="1" kern="0" baseline="30000" dirty="0">
                  <a:solidFill>
                    <a:sysClr val="windowText" lastClr="000000"/>
                  </a:solidFill>
                  <a:latin typeface="Calibri"/>
                </a:rPr>
                <a:t>-</a:t>
              </a:r>
              <a:endParaRPr lang="it-IT" b="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107" name="Connettore 2 106"/>
            <p:cNvCxnSpPr/>
            <p:nvPr/>
          </p:nvCxnSpPr>
          <p:spPr>
            <a:xfrm>
              <a:off x="6002825" y="3132941"/>
              <a:ext cx="565352" cy="8785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8" name="CasellaDiTesto 107"/>
            <p:cNvSpPr txBox="1"/>
            <p:nvPr/>
          </p:nvSpPr>
          <p:spPr>
            <a:xfrm>
              <a:off x="6993578" y="1697492"/>
              <a:ext cx="45753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3200" b="1" kern="0" dirty="0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g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B4DCBB10-5E2F-DA48-A6DE-84047AEAD584}"/>
              </a:ext>
            </a:extLst>
          </p:cNvPr>
          <p:cNvSpPr/>
          <p:nvPr/>
        </p:nvSpPr>
        <p:spPr>
          <a:xfrm>
            <a:off x="1552262" y="692665"/>
            <a:ext cx="93788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Production and </a:t>
            </a:r>
            <a:r>
              <a:rPr lang="it-IT" sz="3600" b="1" dirty="0" err="1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Decay</a:t>
            </a:r>
            <a:r>
              <a:rPr lang="it-IT" sz="3600" b="1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 of Fluorine-18</a:t>
            </a:r>
            <a:endParaRPr lang="it-IT" sz="3600" dirty="0"/>
          </a:p>
        </p:txBody>
      </p:sp>
      <p:grpSp>
        <p:nvGrpSpPr>
          <p:cNvPr id="109" name="Gruppo 108">
            <a:extLst>
              <a:ext uri="{FF2B5EF4-FFF2-40B4-BE49-F238E27FC236}">
                <a16:creationId xmlns:a16="http://schemas.microsoft.com/office/drawing/2014/main" id="{E3848951-506A-B149-94C2-360DB65BE447}"/>
              </a:ext>
            </a:extLst>
          </p:cNvPr>
          <p:cNvGrpSpPr/>
          <p:nvPr/>
        </p:nvGrpSpPr>
        <p:grpSpPr>
          <a:xfrm>
            <a:off x="8035998" y="2616174"/>
            <a:ext cx="2711516" cy="2411911"/>
            <a:chOff x="3149929" y="2506310"/>
            <a:chExt cx="2359875" cy="1153040"/>
          </a:xfrm>
        </p:grpSpPr>
        <p:cxnSp>
          <p:nvCxnSpPr>
            <p:cNvPr id="110" name="Connettore 1 109">
              <a:extLst>
                <a:ext uri="{FF2B5EF4-FFF2-40B4-BE49-F238E27FC236}">
                  <a16:creationId xmlns:a16="http://schemas.microsoft.com/office/drawing/2014/main" id="{EB259B43-C3D2-9E48-94AB-03929CDC1AD6}"/>
                </a:ext>
              </a:extLst>
            </p:cNvPr>
            <p:cNvCxnSpPr/>
            <p:nvPr/>
          </p:nvCxnSpPr>
          <p:spPr>
            <a:xfrm>
              <a:off x="4633321" y="2506310"/>
              <a:ext cx="876483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>
              <a:extLst>
                <a:ext uri="{FF2B5EF4-FFF2-40B4-BE49-F238E27FC236}">
                  <a16:creationId xmlns:a16="http://schemas.microsoft.com/office/drawing/2014/main" id="{6972F1CD-87C1-FD4E-9B70-627972000915}"/>
                </a:ext>
              </a:extLst>
            </p:cNvPr>
            <p:cNvCxnSpPr/>
            <p:nvPr/>
          </p:nvCxnSpPr>
          <p:spPr>
            <a:xfrm>
              <a:off x="3172516" y="3355928"/>
              <a:ext cx="779095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2 111">
              <a:extLst>
                <a:ext uri="{FF2B5EF4-FFF2-40B4-BE49-F238E27FC236}">
                  <a16:creationId xmlns:a16="http://schemas.microsoft.com/office/drawing/2014/main" id="{6AEF3125-C224-954F-B3E6-8066E560288B}"/>
                </a:ext>
              </a:extLst>
            </p:cNvPr>
            <p:cNvCxnSpPr/>
            <p:nvPr/>
          </p:nvCxnSpPr>
          <p:spPr>
            <a:xfrm flipH="1">
              <a:off x="3951612" y="2506310"/>
              <a:ext cx="681709" cy="849618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54305BA5-85A0-1242-9CC5-DED9B774CEB4}"/>
                </a:ext>
              </a:extLst>
            </p:cNvPr>
            <p:cNvSpPr txBox="1"/>
            <p:nvPr/>
          </p:nvSpPr>
          <p:spPr>
            <a:xfrm>
              <a:off x="4646738" y="2506310"/>
              <a:ext cx="684278" cy="318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baseline="30000" dirty="0">
                  <a:solidFill>
                    <a:srgbClr val="000000"/>
                  </a:solidFill>
                  <a:latin typeface="Arial"/>
                </a:rPr>
                <a:t>18</a:t>
              </a:r>
              <a:r>
                <a:rPr lang="it-IT" b="1" dirty="0">
                  <a:solidFill>
                    <a:srgbClr val="000000"/>
                  </a:solidFill>
                  <a:latin typeface="Arial"/>
                </a:rPr>
                <a:t>F</a:t>
              </a:r>
            </a:p>
            <a:p>
              <a:pPr algn="ctr"/>
              <a:r>
                <a:rPr lang="it-IT" b="1" dirty="0">
                  <a:solidFill>
                    <a:srgbClr val="000000"/>
                  </a:solidFill>
                  <a:latin typeface="Arial"/>
                </a:rPr>
                <a:t>(1.8 h)</a:t>
              </a:r>
            </a:p>
          </p:txBody>
        </p:sp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18C5502E-B323-4945-AC39-8767110A6528}"/>
                </a:ext>
              </a:extLst>
            </p:cNvPr>
            <p:cNvSpPr txBox="1"/>
            <p:nvPr/>
          </p:nvSpPr>
          <p:spPr>
            <a:xfrm>
              <a:off x="3149929" y="3341022"/>
              <a:ext cx="795956" cy="318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baseline="30000" dirty="0">
                  <a:solidFill>
                    <a:srgbClr val="000000"/>
                  </a:solidFill>
                  <a:latin typeface="Arial"/>
                </a:rPr>
                <a:t>18</a:t>
              </a:r>
              <a:r>
                <a:rPr lang="it-IT" b="1" dirty="0">
                  <a:solidFill>
                    <a:srgbClr val="000000"/>
                  </a:solidFill>
                  <a:latin typeface="Arial"/>
                </a:rPr>
                <a:t>O</a:t>
              </a:r>
            </a:p>
            <a:p>
              <a:pPr algn="ctr"/>
              <a:r>
                <a:rPr lang="it-IT" b="1" dirty="0">
                  <a:solidFill>
                    <a:srgbClr val="000000"/>
                  </a:solidFill>
                  <a:latin typeface="Arial"/>
                </a:rPr>
                <a:t>(</a:t>
              </a:r>
              <a:r>
                <a:rPr lang="it-IT" b="1" dirty="0" err="1">
                  <a:solidFill>
                    <a:srgbClr val="000000"/>
                  </a:solidFill>
                  <a:latin typeface="Arial"/>
                </a:rPr>
                <a:t>stable</a:t>
              </a:r>
              <a:r>
                <a:rPr lang="it-IT" b="1" dirty="0">
                  <a:solidFill>
                    <a:srgbClr val="000000"/>
                  </a:solidFill>
                  <a:latin typeface="Arial"/>
                </a:rPr>
                <a:t>)</a:t>
              </a:r>
            </a:p>
          </p:txBody>
        </p:sp>
        <p:sp>
          <p:nvSpPr>
            <p:cNvPr id="115" name="CasellaDiTesto 114">
              <a:extLst>
                <a:ext uri="{FF2B5EF4-FFF2-40B4-BE49-F238E27FC236}">
                  <a16:creationId xmlns:a16="http://schemas.microsoft.com/office/drawing/2014/main" id="{84DA9A5C-85F5-EE43-92BA-52321453C8BB}"/>
                </a:ext>
              </a:extLst>
            </p:cNvPr>
            <p:cNvSpPr txBox="1"/>
            <p:nvPr/>
          </p:nvSpPr>
          <p:spPr>
            <a:xfrm>
              <a:off x="3244949" y="2714988"/>
              <a:ext cx="999005" cy="181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0000"/>
                  </a:solidFill>
                  <a:latin typeface="Arial"/>
                </a:rPr>
                <a:t>96.86% β</a:t>
              </a:r>
              <a:r>
                <a:rPr lang="it-IT" b="1" baseline="30000" dirty="0">
                  <a:solidFill>
                    <a:srgbClr val="000000"/>
                  </a:solidFill>
                  <a:latin typeface="Arial"/>
                </a:rPr>
                <a:t>+</a:t>
              </a:r>
              <a:endParaRPr lang="it-IT" b="1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7054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mta 38/F_NaF_MI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3712" y="1194997"/>
            <a:ext cx="5040560" cy="504523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AEFC40-17D2-9243-8F4A-27F77D388245}"/>
              </a:ext>
            </a:extLst>
          </p:cNvPr>
          <p:cNvSpPr txBox="1"/>
          <p:nvPr/>
        </p:nvSpPr>
        <p:spPr>
          <a:xfrm>
            <a:off x="4537046" y="325384"/>
            <a:ext cx="3040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[</a:t>
            </a:r>
            <a:r>
              <a:rPr lang="it-IT" sz="3200" b="1" baseline="30000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18</a:t>
            </a:r>
            <a:r>
              <a:rPr lang="it-IT" sz="3200" b="1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F]Fluoruro</a:t>
            </a:r>
            <a:endParaRPr lang="it-IT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0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ella a 32 punte 7"/>
          <p:cNvSpPr/>
          <p:nvPr/>
        </p:nvSpPr>
        <p:spPr>
          <a:xfrm>
            <a:off x="1996907" y="1499608"/>
            <a:ext cx="8039424" cy="4471801"/>
          </a:xfrm>
          <a:prstGeom prst="star32">
            <a:avLst>
              <a:gd name="adj" fmla="val 7033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81000"/>
                </a:schemeClr>
              </a:gs>
              <a:gs pos="100000">
                <a:srgbClr val="000000"/>
              </a:gs>
              <a:gs pos="89000">
                <a:schemeClr val="accent6">
                  <a:lumMod val="20000"/>
                  <a:lumOff val="80000"/>
                  <a:alpha val="51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6600">
                <a:alpha val="38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001516" y="574225"/>
            <a:ext cx="4188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8E01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Metodo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8E01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8E01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Bifunzionale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3172421" y="2889865"/>
            <a:ext cx="5512747" cy="2007174"/>
            <a:chOff x="1526815" y="2565626"/>
            <a:chExt cx="5512747" cy="2007174"/>
          </a:xfrm>
        </p:grpSpPr>
        <p:pic>
          <p:nvPicPr>
            <p:cNvPr id="3" name="Immagine 2" descr="Protein_PTH_PDB_1bwx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15" y="2646687"/>
              <a:ext cx="5171578" cy="1926113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7633" y="2565626"/>
              <a:ext cx="591929" cy="591929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4618153" y="4236917"/>
            <a:ext cx="260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Bioactive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molecule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825637" y="2520533"/>
            <a:ext cx="2170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Radioactive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tag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51576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00px-Fludeoxyglucose_18-F_skeletal.svg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52" y="2337150"/>
            <a:ext cx="3337696" cy="2476570"/>
          </a:xfrm>
          <a:prstGeom prst="rect">
            <a:avLst/>
          </a:prstGeom>
        </p:spPr>
      </p:pic>
      <p:pic>
        <p:nvPicPr>
          <p:cNvPr id="5" name="Immagine 4" descr="FDG_Animat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50" y="1804991"/>
            <a:ext cx="3540887" cy="354088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8185AB-E9CD-454B-A0C9-BAA41A07A1A6}"/>
              </a:ext>
            </a:extLst>
          </p:cNvPr>
          <p:cNvSpPr txBox="1"/>
          <p:nvPr/>
        </p:nvSpPr>
        <p:spPr>
          <a:xfrm>
            <a:off x="2438657" y="903468"/>
            <a:ext cx="7795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2-[</a:t>
            </a:r>
            <a:r>
              <a:rPr lang="it-IT" sz="2800" b="1" baseline="30000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18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F]Fluoro-</a:t>
            </a:r>
            <a:r>
              <a:rPr lang="it-IT" sz="2800" b="1" dirty="0" err="1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desossiglucosio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[</a:t>
            </a:r>
            <a:r>
              <a:rPr lang="it-IT" sz="2800" b="1" baseline="30000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18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F-FDG]</a:t>
            </a:r>
            <a:endParaRPr lang="it-IT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51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25" y="1049241"/>
            <a:ext cx="2120351" cy="556370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55FBE6-EBB7-2E49-848C-4C384514A607}"/>
              </a:ext>
            </a:extLst>
          </p:cNvPr>
          <p:cNvSpPr txBox="1"/>
          <p:nvPr/>
        </p:nvSpPr>
        <p:spPr>
          <a:xfrm>
            <a:off x="2388636" y="358261"/>
            <a:ext cx="7795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CB0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2-[</a:t>
            </a:r>
            <a:r>
              <a:rPr lang="it-IT" sz="2800" b="1" baseline="30000" dirty="0">
                <a:solidFill>
                  <a:srgbClr val="FFCB0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18</a:t>
            </a:r>
            <a:r>
              <a:rPr lang="it-IT" sz="2800" b="1" dirty="0">
                <a:solidFill>
                  <a:srgbClr val="FFCB0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F]Fluoro-</a:t>
            </a:r>
            <a:r>
              <a:rPr lang="it-IT" sz="2800" b="1" dirty="0" err="1">
                <a:solidFill>
                  <a:srgbClr val="FFCB0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desossiglucosio</a:t>
            </a:r>
            <a:r>
              <a:rPr lang="it-IT" sz="2800" b="1" dirty="0">
                <a:solidFill>
                  <a:srgbClr val="FFCB0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[</a:t>
            </a:r>
            <a:r>
              <a:rPr lang="it-IT" sz="2800" b="1" baseline="30000" dirty="0">
                <a:solidFill>
                  <a:srgbClr val="FFCB0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18</a:t>
            </a:r>
            <a:r>
              <a:rPr lang="it-IT" sz="2800" b="1" dirty="0">
                <a:solidFill>
                  <a:srgbClr val="FFCB0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F-FDG]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67095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4" y="1481269"/>
            <a:ext cx="2274352" cy="4362941"/>
          </a:xfrm>
          <a:prstGeom prst="rect">
            <a:avLst/>
          </a:prstGeom>
        </p:spPr>
      </p:pic>
      <p:pic>
        <p:nvPicPr>
          <p:cNvPr id="7" name="Picture 3" descr="breast_lg_animated">
            <a:extLst>
              <a:ext uri="{FF2B5EF4-FFF2-40B4-BE49-F238E27FC236}">
                <a16:creationId xmlns:a16="http://schemas.microsoft.com/office/drawing/2014/main" id="{1E0B47ED-0E80-334B-83F8-A534B423B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6182" y="1415007"/>
            <a:ext cx="3688146" cy="4265284"/>
          </a:xfrm>
          <a:prstGeom prst="rect">
            <a:avLst/>
          </a:prstGeom>
          <a:noFill/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B248FD7-B9D6-CA4D-83A1-FD913D7D49ED}"/>
              </a:ext>
            </a:extLst>
          </p:cNvPr>
          <p:cNvSpPr/>
          <p:nvPr/>
        </p:nvSpPr>
        <p:spPr>
          <a:xfrm>
            <a:off x="4666773" y="573060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baseline="30000" dirty="0">
                <a:solidFill>
                  <a:srgbClr val="84091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18</a:t>
            </a:r>
            <a:r>
              <a:rPr lang="it-IT" sz="3600" b="1" dirty="0">
                <a:solidFill>
                  <a:srgbClr val="84091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F-FDG</a:t>
            </a:r>
            <a:endParaRPr lang="it-IT" sz="20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92CCD7B-4B9E-8D49-8F4C-B85D011C868B}"/>
              </a:ext>
            </a:extLst>
          </p:cNvPr>
          <p:cNvSpPr/>
          <p:nvPr/>
        </p:nvSpPr>
        <p:spPr>
          <a:xfrm>
            <a:off x="2926793" y="5950227"/>
            <a:ext cx="1413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Normal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0F101ED-4A32-A44B-883C-9D3B041450FD}"/>
              </a:ext>
            </a:extLst>
          </p:cNvPr>
          <p:cNvSpPr/>
          <p:nvPr/>
        </p:nvSpPr>
        <p:spPr>
          <a:xfrm>
            <a:off x="7633659" y="5875907"/>
            <a:ext cx="1806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Abnormal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476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Rb-82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4" name="Picture 12" descr="case1-SMF2-edi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8806" y="3081003"/>
            <a:ext cx="3860990" cy="285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cardiogen-genera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5509" y="1417638"/>
            <a:ext cx="4519206" cy="128044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020962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3239423" y="1080520"/>
            <a:ext cx="5756338" cy="4947406"/>
            <a:chOff x="1715423" y="1080520"/>
            <a:chExt cx="5756338" cy="4947406"/>
          </a:xfrm>
        </p:grpSpPr>
        <p:pic>
          <p:nvPicPr>
            <p:cNvPr id="2" name="Immagine 1" descr="0 (5)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423" y="1231898"/>
              <a:ext cx="5665517" cy="4578735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 rot="5400000">
              <a:off x="4928542" y="3484707"/>
              <a:ext cx="4947406" cy="1390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0192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167174" y="785794"/>
            <a:ext cx="3571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28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it-IT" sz="2800" b="1" baseline="30000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it-IT" sz="28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N]</a:t>
            </a:r>
            <a:r>
              <a:rPr lang="it-IT" sz="2800" b="1" dirty="0" err="1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Ammonia</a:t>
            </a:r>
            <a:endParaRPr lang="it-IT" sz="2800" b="1" dirty="0">
              <a:solidFill>
                <a:srgbClr val="C0504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10352088" y="4225926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it-IT" sz="28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magine 9" descr="NH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08" y="1142985"/>
            <a:ext cx="4500594" cy="203218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809852" y="3500438"/>
            <a:ext cx="6643734" cy="22145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11145C"/>
                </a:solidFill>
                <a:latin typeface="Calibri"/>
              </a:rPr>
              <a:t>T</a:t>
            </a:r>
            <a:r>
              <a:rPr lang="en-US" b="1" baseline="-25000" dirty="0">
                <a:solidFill>
                  <a:srgbClr val="11145C"/>
                </a:solidFill>
                <a:latin typeface="Calibri"/>
              </a:rPr>
              <a:t>1/2</a:t>
            </a:r>
            <a:r>
              <a:rPr lang="en-US" b="1" dirty="0">
                <a:solidFill>
                  <a:srgbClr val="11145C"/>
                </a:solidFill>
                <a:latin typeface="Calibri"/>
              </a:rPr>
              <a:t> &lt; 10 min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11145C"/>
                </a:solidFill>
                <a:latin typeface="Calibri"/>
              </a:rPr>
              <a:t>Cyclotron produced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11145C"/>
                </a:solidFill>
                <a:latin typeface="Calibri"/>
              </a:rPr>
              <a:t>Metabolic trapping (glutamine </a:t>
            </a:r>
            <a:r>
              <a:rPr lang="en-US" b="1" dirty="0" err="1">
                <a:solidFill>
                  <a:srgbClr val="11145C"/>
                </a:solidFill>
                <a:latin typeface="Calibri"/>
              </a:rPr>
              <a:t>synthase</a:t>
            </a:r>
            <a:r>
              <a:rPr lang="en-US" b="1" dirty="0">
                <a:solidFill>
                  <a:srgbClr val="11145C"/>
                </a:solidFill>
                <a:latin typeface="Calibri"/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11145C"/>
                </a:solidFill>
                <a:latin typeface="Calibri"/>
              </a:rPr>
              <a:t>Non-linear relationship between uptake and flow.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1" dirty="0" err="1">
                <a:solidFill>
                  <a:srgbClr val="11145C"/>
                </a:solidFill>
                <a:latin typeface="Calibri"/>
              </a:rPr>
              <a:t>Heterogenous</a:t>
            </a:r>
            <a:r>
              <a:rPr lang="en-US" b="1" dirty="0">
                <a:solidFill>
                  <a:srgbClr val="11145C"/>
                </a:solidFill>
                <a:latin typeface="Calibri"/>
              </a:rPr>
              <a:t> uptake (inferior in the lateral left ventricular wall)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11145C"/>
                </a:solidFill>
                <a:latin typeface="Calibri"/>
              </a:rPr>
              <a:t>Not well-suited for peak stress gated imaging</a:t>
            </a:r>
          </a:p>
        </p:txBody>
      </p:sp>
    </p:spTree>
    <p:extLst>
      <p:ext uri="{BB962C8B-B14F-4D97-AF65-F5344CB8AC3E}">
        <p14:creationId xmlns:p14="http://schemas.microsoft.com/office/powerpoint/2010/main" val="13937112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 txBox="1">
            <a:spLocks noChangeArrowheads="1"/>
          </p:cNvSpPr>
          <p:nvPr/>
        </p:nvSpPr>
        <p:spPr bwMode="auto">
          <a:xfrm>
            <a:off x="4310050" y="642918"/>
            <a:ext cx="3786214" cy="642942"/>
          </a:xfrm>
          <a:prstGeom prst="roundRect">
            <a:avLst>
              <a:gd name="adj" fmla="val 16667"/>
            </a:avLst>
          </a:prstGeom>
          <a:noFill/>
          <a:ln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EE4C"/>
                </a:solidFill>
                <a:latin typeface="Square721 Ex BT" pitchFamily="34" charset="0"/>
              </a:rPr>
              <a:t>[</a:t>
            </a:r>
            <a:r>
              <a:rPr lang="en-US" sz="3200" b="1" baseline="30000" dirty="0">
                <a:solidFill>
                  <a:srgbClr val="FFEE4C"/>
                </a:solidFill>
                <a:latin typeface="Square721 Ex BT" pitchFamily="34" charset="0"/>
              </a:rPr>
              <a:t>13</a:t>
            </a:r>
            <a:r>
              <a:rPr lang="en-US" sz="3200" b="1" dirty="0">
                <a:solidFill>
                  <a:srgbClr val="FFEE4C"/>
                </a:solidFill>
                <a:latin typeface="Square721 Ex BT" pitchFamily="34" charset="0"/>
              </a:rPr>
              <a:t>N]</a:t>
            </a:r>
            <a:r>
              <a:rPr lang="en-US" sz="3200" b="1" dirty="0" err="1">
                <a:solidFill>
                  <a:srgbClr val="FFEE4C"/>
                </a:solidFill>
                <a:latin typeface="Square721 Ex BT" pitchFamily="34" charset="0"/>
              </a:rPr>
              <a:t>Ammoniaca</a:t>
            </a:r>
            <a:endParaRPr lang="en-US" sz="3200" b="1" dirty="0">
              <a:solidFill>
                <a:srgbClr val="FFEE4C"/>
              </a:solidFill>
              <a:latin typeface="Calibri"/>
            </a:endParaRPr>
          </a:p>
        </p:txBody>
      </p:sp>
      <p:pic>
        <p:nvPicPr>
          <p:cNvPr id="4" name="Immagine 3" descr="NH3_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029" y="1630172"/>
            <a:ext cx="3143272" cy="435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66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59538F-15A7-CF45-9B69-CF8C69983B84}"/>
              </a:ext>
            </a:extLst>
          </p:cNvPr>
          <p:cNvSpPr txBox="1"/>
          <p:nvPr/>
        </p:nvSpPr>
        <p:spPr>
          <a:xfrm>
            <a:off x="1210614" y="2802283"/>
            <a:ext cx="10225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UN PROBLEMA PIU’ AMBIZIOSO: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srgbClr val="A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E’ POSSIBILE VISUALIZZARE LA COMPLESSITA’ MOLECOLARE DI UNA CELLULA QUANDO SI TROVA ALL’INTERNO DI UN ORGANISMO VIVENTE?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A00000"/>
              </a:solidFill>
              <a:effectLst/>
              <a:uLnTx/>
              <a:uFillTx/>
              <a:latin typeface="Arial Black" panose="020B0604020202020204" pitchFamily="34" charset="0"/>
              <a:ea typeface="Tahoma" panose="020B060403050404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Immagine 2" descr="The-Renaissance-Time-Periods-And-Art-Techniques.jpg">
            <a:extLst>
              <a:ext uri="{FF2B5EF4-FFF2-40B4-BE49-F238E27FC236}">
                <a16:creationId xmlns:a16="http://schemas.microsoft.com/office/drawing/2014/main" id="{7E54821D-A7DA-784E-9D1A-D5ACFC3D32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97" y="1093280"/>
            <a:ext cx="3781858" cy="5042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35790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229" y="1718914"/>
            <a:ext cx="4437048" cy="43695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575" y="1918801"/>
            <a:ext cx="3293532" cy="396443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868611" y="633414"/>
            <a:ext cx="2877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prstDash val="solid"/>
                </a:ln>
                <a:solidFill>
                  <a:srgbClr val="960B17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Arial Black"/>
              </a:rPr>
              <a:t>Octreotide</a:t>
            </a: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3711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93614" y="2840679"/>
            <a:ext cx="664368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Production 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= </a:t>
            </a:r>
            <a:r>
              <a:rPr lang="it-IT" sz="2400" baseline="300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68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Ge/</a:t>
            </a:r>
            <a:r>
              <a:rPr lang="it-IT" sz="2400" baseline="300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68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Ga generator (275 d)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2400" b="1" dirty="0" err="1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Modes</a:t>
            </a:r>
            <a:r>
              <a:rPr lang="it-IT" sz="2400" b="1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 of </a:t>
            </a:r>
            <a:r>
              <a:rPr lang="it-IT" sz="2400" b="1" dirty="0" err="1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decay</a:t>
            </a:r>
            <a:r>
              <a:rPr lang="it-IT" sz="2400" b="1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 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= 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  <a:sym typeface="Symbol"/>
              </a:rPr>
              <a:t></a:t>
            </a:r>
            <a:r>
              <a:rPr lang="it-IT" sz="2400" baseline="300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+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, EC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t</a:t>
            </a:r>
            <a:r>
              <a:rPr lang="it-IT" sz="2400" b="1" baseline="-250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1/2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 = 1.13 h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it-IT" sz="2400" dirty="0">
              <a:solidFill>
                <a:srgbClr val="003366"/>
              </a:solidFill>
              <a:latin typeface="Georgia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 flipH="1">
            <a:off x="4588255" y="1337988"/>
            <a:ext cx="26387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B90101"/>
                </a:solidFill>
                <a:latin typeface="Arial Black"/>
                <a:cs typeface="Arial Black"/>
              </a:rPr>
              <a:t>Gallium-68</a:t>
            </a:r>
          </a:p>
        </p:txBody>
      </p:sp>
    </p:spTree>
    <p:extLst>
      <p:ext uri="{BB962C8B-B14F-4D97-AF65-F5344CB8AC3E}">
        <p14:creationId xmlns:p14="http://schemas.microsoft.com/office/powerpoint/2010/main" val="33873185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459670" y="635422"/>
            <a:ext cx="3331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 Black"/>
                <a:ea typeface="ＭＳ Ｐゴシック" charset="0"/>
                <a:cs typeface="Arial Black"/>
              </a:rPr>
              <a:t>68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 Black"/>
                <a:ea typeface="ＭＳ Ｐゴシック" charset="0"/>
                <a:cs typeface="Arial Black"/>
              </a:rPr>
              <a:t>Ga-DOTATATE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 Black"/>
              <a:ea typeface="ＭＳ Ｐゴシック" charset="0"/>
              <a:cs typeface="Arial Black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3431704" y="1591993"/>
            <a:ext cx="5616624" cy="3175902"/>
            <a:chOff x="1907704" y="2060848"/>
            <a:chExt cx="5616624" cy="3175902"/>
          </a:xfrm>
        </p:grpSpPr>
        <p:grpSp>
          <p:nvGrpSpPr>
            <p:cNvPr id="189443" name="Gruppo 11"/>
            <p:cNvGrpSpPr>
              <a:grpSpLocks/>
            </p:cNvGrpSpPr>
            <p:nvPr/>
          </p:nvGrpSpPr>
          <p:grpSpPr bwMode="auto">
            <a:xfrm>
              <a:off x="1907704" y="2060848"/>
              <a:ext cx="5616624" cy="3175902"/>
              <a:chOff x="2214563" y="952812"/>
              <a:chExt cx="4694237" cy="2717488"/>
            </a:xfrm>
          </p:grpSpPr>
          <p:pic>
            <p:nvPicPr>
              <p:cNvPr id="189444" name="Immagine 6" descr="Immagine1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4563" y="1000125"/>
                <a:ext cx="4694237" cy="2670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Connettore 1 5"/>
              <p:cNvCxnSpPr/>
              <p:nvPr/>
            </p:nvCxnSpPr>
            <p:spPr>
              <a:xfrm flipV="1">
                <a:off x="5643563" y="1143290"/>
                <a:ext cx="285750" cy="14285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asellaDiTesto 9"/>
              <p:cNvSpPr txBox="1"/>
              <p:nvPr/>
            </p:nvSpPr>
            <p:spPr>
              <a:xfrm>
                <a:off x="5857875" y="952812"/>
                <a:ext cx="323148" cy="2172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DD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ＭＳ Ｐゴシック" charset="0"/>
                  </a:rPr>
                  <a:t>OH</a:t>
                </a: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DD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" name="Rettangolo 2"/>
            <p:cNvSpPr/>
            <p:nvPr/>
          </p:nvSpPr>
          <p:spPr>
            <a:xfrm>
              <a:off x="6467286" y="2450416"/>
              <a:ext cx="209568" cy="1649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6392320" y="2416888"/>
              <a:ext cx="3698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D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</a:t>
              </a:r>
            </a:p>
          </p:txBody>
        </p:sp>
        <p:sp>
          <p:nvSpPr>
            <p:cNvPr id="4" name="Ovale 3"/>
            <p:cNvSpPr/>
            <p:nvPr/>
          </p:nvSpPr>
          <p:spPr>
            <a:xfrm>
              <a:off x="2512712" y="2773630"/>
              <a:ext cx="160352" cy="15393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5640196" y="5256540"/>
            <a:ext cx="970180" cy="307777"/>
            <a:chOff x="3400072" y="5762726"/>
            <a:chExt cx="970178" cy="307777"/>
          </a:xfrm>
        </p:grpSpPr>
        <p:sp>
          <p:nvSpPr>
            <p:cNvPr id="11" name="Ovale 10"/>
            <p:cNvSpPr/>
            <p:nvPr/>
          </p:nvSpPr>
          <p:spPr>
            <a:xfrm>
              <a:off x="3400072" y="5844514"/>
              <a:ext cx="160352" cy="15393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3534767" y="5762726"/>
              <a:ext cx="8354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D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= Ga-68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94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rclinonc.2011.160-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64" y="2626685"/>
            <a:ext cx="4498581" cy="2654163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2359450" y="2769501"/>
            <a:ext cx="2712038" cy="2210539"/>
            <a:chOff x="249560" y="300659"/>
            <a:chExt cx="5328592" cy="4608512"/>
          </a:xfrm>
        </p:grpSpPr>
        <p:pic>
          <p:nvPicPr>
            <p:cNvPr id="4" name="Immagine 3" descr="b-cell-lg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300659"/>
              <a:ext cx="4441303" cy="4352477"/>
            </a:xfrm>
            <a:prstGeom prst="rect">
              <a:avLst/>
            </a:prstGeom>
          </p:spPr>
        </p:pic>
        <p:sp>
          <p:nvSpPr>
            <p:cNvPr id="5" name="Stella a 7 punte 4"/>
            <p:cNvSpPr/>
            <p:nvPr/>
          </p:nvSpPr>
          <p:spPr>
            <a:xfrm>
              <a:off x="3201887" y="4261098"/>
              <a:ext cx="720081" cy="648073"/>
            </a:xfrm>
            <a:prstGeom prst="star7">
              <a:avLst>
                <a:gd name="adj" fmla="val 15965"/>
                <a:gd name="hf" fmla="val 102572"/>
                <a:gd name="vf" fmla="val 105210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0000"/>
                </a:solidFill>
                <a:latin typeface="Goudy Old Style"/>
              </a:endParaRPr>
            </a:p>
          </p:txBody>
        </p:sp>
        <p:cxnSp>
          <p:nvCxnSpPr>
            <p:cNvPr id="6" name="Connettore 2 5"/>
            <p:cNvCxnSpPr/>
            <p:nvPr/>
          </p:nvCxnSpPr>
          <p:spPr>
            <a:xfrm>
              <a:off x="465584" y="1524795"/>
              <a:ext cx="2160240" cy="648072"/>
            </a:xfrm>
            <a:prstGeom prst="straightConnector1">
              <a:avLst/>
            </a:prstGeom>
            <a:ln>
              <a:solidFill>
                <a:srgbClr val="FDF12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6"/>
            <p:cNvCxnSpPr/>
            <p:nvPr/>
          </p:nvCxnSpPr>
          <p:spPr>
            <a:xfrm flipV="1">
              <a:off x="753616" y="1884835"/>
              <a:ext cx="3600400" cy="1944216"/>
            </a:xfrm>
            <a:prstGeom prst="straightConnector1">
              <a:avLst/>
            </a:prstGeom>
            <a:ln w="28575" cmpd="sng">
              <a:solidFill>
                <a:srgbClr val="FDF12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tella a 7 punte 7"/>
            <p:cNvSpPr/>
            <p:nvPr/>
          </p:nvSpPr>
          <p:spPr>
            <a:xfrm rot="19223025">
              <a:off x="366220" y="3394816"/>
              <a:ext cx="756084" cy="864096"/>
            </a:xfrm>
            <a:prstGeom prst="star7">
              <a:avLst>
                <a:gd name="adj" fmla="val 15965"/>
                <a:gd name="hf" fmla="val 102572"/>
                <a:gd name="vf" fmla="val 105210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9" name="Stella a 7 punte 8"/>
            <p:cNvSpPr/>
            <p:nvPr/>
          </p:nvSpPr>
          <p:spPr>
            <a:xfrm>
              <a:off x="4930080" y="2244875"/>
              <a:ext cx="648072" cy="576064"/>
            </a:xfrm>
            <a:prstGeom prst="star7">
              <a:avLst>
                <a:gd name="adj" fmla="val 15965"/>
                <a:gd name="hf" fmla="val 102572"/>
                <a:gd name="vf" fmla="val 105210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0000"/>
                </a:solidFill>
                <a:latin typeface="Goudy Old Style"/>
              </a:endParaRPr>
            </a:p>
          </p:txBody>
        </p:sp>
        <p:cxnSp>
          <p:nvCxnSpPr>
            <p:cNvPr id="10" name="Connettore 1 9"/>
            <p:cNvCxnSpPr/>
            <p:nvPr/>
          </p:nvCxnSpPr>
          <p:spPr>
            <a:xfrm flipV="1">
              <a:off x="609600" y="1380779"/>
              <a:ext cx="1008112" cy="144016"/>
            </a:xfrm>
            <a:prstGeom prst="line">
              <a:avLst/>
            </a:prstGeom>
            <a:ln w="28575" cmpd="sng">
              <a:solidFill>
                <a:srgbClr val="FDF1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tella a 7 punte 10"/>
            <p:cNvSpPr/>
            <p:nvPr/>
          </p:nvSpPr>
          <p:spPr>
            <a:xfrm>
              <a:off x="249560" y="1164755"/>
              <a:ext cx="668026" cy="648072"/>
            </a:xfrm>
            <a:prstGeom prst="star7">
              <a:avLst>
                <a:gd name="adj" fmla="val 15965"/>
                <a:gd name="hf" fmla="val 102572"/>
                <a:gd name="vf" fmla="val 105210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0000"/>
                </a:solidFill>
                <a:latin typeface="Goudy Old Style"/>
              </a:endParaRPr>
            </a:p>
          </p:txBody>
        </p:sp>
        <p:cxnSp>
          <p:nvCxnSpPr>
            <p:cNvPr id="12" name="Connettore 1 11"/>
            <p:cNvCxnSpPr/>
            <p:nvPr/>
          </p:nvCxnSpPr>
          <p:spPr>
            <a:xfrm flipH="1">
              <a:off x="4354016" y="1956843"/>
              <a:ext cx="504056" cy="648072"/>
            </a:xfrm>
            <a:prstGeom prst="line">
              <a:avLst/>
            </a:prstGeom>
            <a:ln w="28575" cmpd="sng">
              <a:solidFill>
                <a:srgbClr val="FDF1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tella a 7 punte 12"/>
            <p:cNvSpPr/>
            <p:nvPr/>
          </p:nvSpPr>
          <p:spPr>
            <a:xfrm>
              <a:off x="4570040" y="1596803"/>
              <a:ext cx="594066" cy="576064"/>
            </a:xfrm>
            <a:prstGeom prst="star7">
              <a:avLst>
                <a:gd name="adj" fmla="val 15965"/>
                <a:gd name="hf" fmla="val 102572"/>
                <a:gd name="vf" fmla="val 105210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prstClr val="white"/>
                </a:solidFill>
                <a:latin typeface="Goudy Old Style"/>
              </a:endParaRPr>
            </a:p>
          </p:txBody>
        </p:sp>
        <p:cxnSp>
          <p:nvCxnSpPr>
            <p:cNvPr id="14" name="Connettore 1 13"/>
            <p:cNvCxnSpPr>
              <a:stCxn id="8" idx="1"/>
            </p:cNvCxnSpPr>
            <p:nvPr/>
          </p:nvCxnSpPr>
          <p:spPr>
            <a:xfrm flipV="1">
              <a:off x="1114331" y="3541019"/>
              <a:ext cx="1223461" cy="140046"/>
            </a:xfrm>
            <a:prstGeom prst="line">
              <a:avLst/>
            </a:prstGeom>
            <a:ln>
              <a:solidFill>
                <a:srgbClr val="FDF1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/>
            <p:cNvCxnSpPr>
              <a:stCxn id="8" idx="1"/>
            </p:cNvCxnSpPr>
            <p:nvPr/>
          </p:nvCxnSpPr>
          <p:spPr>
            <a:xfrm flipV="1">
              <a:off x="1110637" y="1884836"/>
              <a:ext cx="2379284" cy="1784384"/>
            </a:xfrm>
            <a:prstGeom prst="straightConnector1">
              <a:avLst/>
            </a:prstGeom>
            <a:ln>
              <a:solidFill>
                <a:srgbClr val="FDF12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>
              <a:stCxn id="8" idx="1"/>
            </p:cNvCxnSpPr>
            <p:nvPr/>
          </p:nvCxnSpPr>
          <p:spPr>
            <a:xfrm flipV="1">
              <a:off x="1114331" y="3036963"/>
              <a:ext cx="1871533" cy="644102"/>
            </a:xfrm>
            <a:prstGeom prst="straightConnector1">
              <a:avLst/>
            </a:prstGeom>
            <a:ln>
              <a:solidFill>
                <a:srgbClr val="FDF12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>
              <a:stCxn id="5" idx="6"/>
            </p:cNvCxnSpPr>
            <p:nvPr/>
          </p:nvCxnSpPr>
          <p:spPr>
            <a:xfrm flipH="1" flipV="1">
              <a:off x="3201890" y="3108973"/>
              <a:ext cx="360038" cy="1152125"/>
            </a:xfrm>
            <a:prstGeom prst="straightConnector1">
              <a:avLst/>
            </a:prstGeom>
            <a:ln>
              <a:solidFill>
                <a:srgbClr val="FDF12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 flipH="1">
              <a:off x="3705946" y="2615346"/>
              <a:ext cx="1080119" cy="493624"/>
            </a:xfrm>
            <a:prstGeom prst="line">
              <a:avLst/>
            </a:prstGeom>
            <a:ln>
              <a:solidFill>
                <a:srgbClr val="FDF1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>
              <a:stCxn id="13" idx="5"/>
            </p:cNvCxnSpPr>
            <p:nvPr/>
          </p:nvCxnSpPr>
          <p:spPr>
            <a:xfrm flipH="1" flipV="1">
              <a:off x="2625825" y="1380778"/>
              <a:ext cx="2003046" cy="330123"/>
            </a:xfrm>
            <a:prstGeom prst="straightConnector1">
              <a:avLst/>
            </a:prstGeom>
            <a:ln>
              <a:solidFill>
                <a:srgbClr val="FDF12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>
              <a:stCxn id="8" idx="1"/>
            </p:cNvCxnSpPr>
            <p:nvPr/>
          </p:nvCxnSpPr>
          <p:spPr>
            <a:xfrm>
              <a:off x="1114331" y="3681065"/>
              <a:ext cx="1151453" cy="364010"/>
            </a:xfrm>
            <a:prstGeom prst="line">
              <a:avLst/>
            </a:prstGeom>
            <a:ln>
              <a:solidFill>
                <a:srgbClr val="FDF1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e 20"/>
            <p:cNvSpPr/>
            <p:nvPr/>
          </p:nvSpPr>
          <p:spPr>
            <a:xfrm>
              <a:off x="5218112" y="2532907"/>
              <a:ext cx="72008" cy="72008"/>
            </a:xfrm>
            <a:prstGeom prst="ellipse">
              <a:avLst/>
            </a:prstGeom>
            <a:solidFill>
              <a:srgbClr val="FDFF5D"/>
            </a:solidFill>
            <a:ln>
              <a:solidFill>
                <a:srgbClr val="FFFF1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22" name="Ovale 21"/>
            <p:cNvSpPr/>
            <p:nvPr/>
          </p:nvSpPr>
          <p:spPr>
            <a:xfrm>
              <a:off x="4786064" y="1884835"/>
              <a:ext cx="72008" cy="72008"/>
            </a:xfrm>
            <a:prstGeom prst="ellipse">
              <a:avLst/>
            </a:prstGeom>
            <a:solidFill>
              <a:srgbClr val="FDFF5D"/>
            </a:solidFill>
            <a:ln>
              <a:solidFill>
                <a:srgbClr val="FFFF1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23" name="Ovale 22"/>
            <p:cNvSpPr/>
            <p:nvPr/>
          </p:nvSpPr>
          <p:spPr>
            <a:xfrm>
              <a:off x="753616" y="3829051"/>
              <a:ext cx="72008" cy="72008"/>
            </a:xfrm>
            <a:prstGeom prst="ellipse">
              <a:avLst/>
            </a:prstGeom>
            <a:solidFill>
              <a:srgbClr val="FDFF5D"/>
            </a:solidFill>
            <a:ln>
              <a:solidFill>
                <a:srgbClr val="FFFF1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24" name="Ovale 23"/>
            <p:cNvSpPr/>
            <p:nvPr/>
          </p:nvSpPr>
          <p:spPr>
            <a:xfrm>
              <a:off x="537592" y="1452787"/>
              <a:ext cx="72008" cy="72008"/>
            </a:xfrm>
            <a:prstGeom prst="ellipse">
              <a:avLst/>
            </a:prstGeom>
            <a:solidFill>
              <a:srgbClr val="FDFF5D"/>
            </a:solidFill>
            <a:ln>
              <a:solidFill>
                <a:srgbClr val="FFFF1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25" name="Ovale 24"/>
            <p:cNvSpPr/>
            <p:nvPr/>
          </p:nvSpPr>
          <p:spPr>
            <a:xfrm>
              <a:off x="3489920" y="4549131"/>
              <a:ext cx="72008" cy="72008"/>
            </a:xfrm>
            <a:prstGeom prst="ellipse">
              <a:avLst/>
            </a:prstGeom>
            <a:solidFill>
              <a:srgbClr val="FDFF5D"/>
            </a:solidFill>
            <a:ln>
              <a:solidFill>
                <a:srgbClr val="FFFF1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26" name="Rettangolo 25"/>
          <p:cNvSpPr/>
          <p:nvPr/>
        </p:nvSpPr>
        <p:spPr>
          <a:xfrm>
            <a:off x="2150255" y="747910"/>
            <a:ext cx="8513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000" b="1" dirty="0">
                <a:ln w="11430"/>
                <a:solidFill>
                  <a:srgbClr val="D0020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TERAPIA CON RADIONUCLIDI</a:t>
            </a:r>
            <a:endParaRPr lang="it-IT" sz="16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400245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470922" y="406735"/>
            <a:ext cx="5250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Decadimento</a:t>
            </a:r>
            <a:r>
              <a:rPr lang="en-US" sz="3200" b="1" dirty="0">
                <a:solidFill>
                  <a:srgbClr val="C00000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 del 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223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Ra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42C9D8D-3683-9042-9042-69DDF38F720D}"/>
              </a:ext>
            </a:extLst>
          </p:cNvPr>
          <p:cNvGrpSpPr/>
          <p:nvPr/>
        </p:nvGrpSpPr>
        <p:grpSpPr>
          <a:xfrm>
            <a:off x="2410145" y="1399747"/>
            <a:ext cx="7694666" cy="4736900"/>
            <a:chOff x="2905445" y="1336247"/>
            <a:chExt cx="7694666" cy="4736900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55E0873B-0A62-BC4B-AD7F-50E0F7630D9B}"/>
                </a:ext>
              </a:extLst>
            </p:cNvPr>
            <p:cNvSpPr/>
            <p:nvPr/>
          </p:nvSpPr>
          <p:spPr>
            <a:xfrm>
              <a:off x="3516249" y="1336247"/>
              <a:ext cx="1043051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223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12CB6033-BCD2-D94C-ADA3-83B8B4002686}"/>
                </a:ext>
              </a:extLst>
            </p:cNvPr>
            <p:cNvSpPr/>
            <p:nvPr/>
          </p:nvSpPr>
          <p:spPr>
            <a:xfrm>
              <a:off x="3554349" y="2378931"/>
              <a:ext cx="1043051" cy="461665"/>
            </a:xfrm>
            <a:prstGeom prst="rect">
              <a:avLst/>
            </a:prstGeom>
            <a:solidFill>
              <a:srgbClr val="FFFF75"/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219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Rn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7606D2B4-79D3-1C4D-9E83-18046B6C4006}"/>
                </a:ext>
              </a:extLst>
            </p:cNvPr>
            <p:cNvCxnSpPr>
              <a:cxnSpLocks/>
            </p:cNvCxnSpPr>
            <p:nvPr/>
          </p:nvCxnSpPr>
          <p:spPr>
            <a:xfrm>
              <a:off x="4037774" y="1888391"/>
              <a:ext cx="0" cy="3494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7E32EA92-07F7-7949-A56A-F163C2C85E57}"/>
                </a:ext>
              </a:extLst>
            </p:cNvPr>
            <p:cNvSpPr/>
            <p:nvPr/>
          </p:nvSpPr>
          <p:spPr>
            <a:xfrm>
              <a:off x="3554349" y="3421616"/>
              <a:ext cx="1043051" cy="461665"/>
            </a:xfrm>
            <a:prstGeom prst="rect">
              <a:avLst/>
            </a:prstGeom>
            <a:solidFill>
              <a:srgbClr val="FFC8DA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215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D2645669-EC57-D841-B2C9-9A9C9DD9EE36}"/>
                </a:ext>
              </a:extLst>
            </p:cNvPr>
            <p:cNvSpPr/>
            <p:nvPr/>
          </p:nvSpPr>
          <p:spPr>
            <a:xfrm>
              <a:off x="2905445" y="1797912"/>
              <a:ext cx="11817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5.7 MeV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1B270DAC-7178-5D47-8FE9-BFA8736E24EB}"/>
                </a:ext>
              </a:extLst>
            </p:cNvPr>
            <p:cNvSpPr/>
            <p:nvPr/>
          </p:nvSpPr>
          <p:spPr>
            <a:xfrm>
              <a:off x="4037774" y="1903755"/>
              <a:ext cx="8611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11.43 d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C5F7FDE7-983C-7646-9EB9-0BFD6919A7D2}"/>
                </a:ext>
              </a:extLst>
            </p:cNvPr>
            <p:cNvCxnSpPr>
              <a:cxnSpLocks/>
            </p:cNvCxnSpPr>
            <p:nvPr/>
          </p:nvCxnSpPr>
          <p:spPr>
            <a:xfrm>
              <a:off x="4063174" y="2955191"/>
              <a:ext cx="0" cy="3494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1EA36997-C2B3-054A-980F-C1B46319D8EF}"/>
                </a:ext>
              </a:extLst>
            </p:cNvPr>
            <p:cNvSpPr/>
            <p:nvPr/>
          </p:nvSpPr>
          <p:spPr>
            <a:xfrm>
              <a:off x="4063174" y="2970555"/>
              <a:ext cx="7280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3.96 s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1FF1DAF0-56C6-3045-97DA-5D0F0B45CE33}"/>
                </a:ext>
              </a:extLst>
            </p:cNvPr>
            <p:cNvSpPr/>
            <p:nvPr/>
          </p:nvSpPr>
          <p:spPr>
            <a:xfrm>
              <a:off x="3580043" y="4476676"/>
              <a:ext cx="1043051" cy="461665"/>
            </a:xfrm>
            <a:prstGeom prst="rect">
              <a:avLst/>
            </a:prstGeom>
            <a:solidFill>
              <a:srgbClr val="B3FC6A"/>
            </a:solidFill>
            <a:ln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211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Pb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A9D43779-7EE7-614A-A516-C0F1FD0C286E}"/>
                </a:ext>
              </a:extLst>
            </p:cNvPr>
            <p:cNvCxnSpPr>
              <a:cxnSpLocks/>
            </p:cNvCxnSpPr>
            <p:nvPr/>
          </p:nvCxnSpPr>
          <p:spPr>
            <a:xfrm>
              <a:off x="4088868" y="4010251"/>
              <a:ext cx="0" cy="3494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452F775E-24AF-5A45-868A-03D04F27E577}"/>
                </a:ext>
              </a:extLst>
            </p:cNvPr>
            <p:cNvSpPr/>
            <p:nvPr/>
          </p:nvSpPr>
          <p:spPr>
            <a:xfrm>
              <a:off x="4088868" y="4025615"/>
              <a:ext cx="8996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1.78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ms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1A158063-38E0-0C4B-8A42-8E253F7E5459}"/>
                </a:ext>
              </a:extLst>
            </p:cNvPr>
            <p:cNvSpPr/>
            <p:nvPr/>
          </p:nvSpPr>
          <p:spPr>
            <a:xfrm>
              <a:off x="6462369" y="4476676"/>
              <a:ext cx="1043051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211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B85FB715-11D0-6349-B8C4-B67C0724D492}"/>
                </a:ext>
              </a:extLst>
            </p:cNvPr>
            <p:cNvSpPr/>
            <p:nvPr/>
          </p:nvSpPr>
          <p:spPr>
            <a:xfrm>
              <a:off x="6488063" y="5506336"/>
              <a:ext cx="1043051" cy="461665"/>
            </a:xfrm>
            <a:prstGeom prst="rect">
              <a:avLst/>
            </a:prstGeom>
            <a:solidFill>
              <a:srgbClr val="F9FFB3"/>
            </a:solidFill>
            <a:ln>
              <a:solidFill>
                <a:srgbClr val="BEBB28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207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Tl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Connettore 2 48">
              <a:extLst>
                <a:ext uri="{FF2B5EF4-FFF2-40B4-BE49-F238E27FC236}">
                  <a16:creationId xmlns:a16="http://schemas.microsoft.com/office/drawing/2014/main" id="{3069DB52-797D-884A-A0EF-44DF7FE103C5}"/>
                </a:ext>
              </a:extLst>
            </p:cNvPr>
            <p:cNvCxnSpPr>
              <a:cxnSpLocks/>
            </p:cNvCxnSpPr>
            <p:nvPr/>
          </p:nvCxnSpPr>
          <p:spPr>
            <a:xfrm>
              <a:off x="6996888" y="5039911"/>
              <a:ext cx="0" cy="3494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D9D525E7-D2DE-6044-839F-15738AEA8F11}"/>
                </a:ext>
              </a:extLst>
            </p:cNvPr>
            <p:cNvSpPr/>
            <p:nvPr/>
          </p:nvSpPr>
          <p:spPr>
            <a:xfrm>
              <a:off x="5121287" y="4762162"/>
              <a:ext cx="9765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36.1 min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" name="Connettore 2 51">
              <a:extLst>
                <a:ext uri="{FF2B5EF4-FFF2-40B4-BE49-F238E27FC236}">
                  <a16:creationId xmlns:a16="http://schemas.microsoft.com/office/drawing/2014/main" id="{46221178-2673-F14A-8CD8-6BFC4001BF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0813" y="4707508"/>
              <a:ext cx="1679123" cy="1909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5FA3F88F-C9A6-144A-B20A-FB1C437A4154}"/>
                </a:ext>
              </a:extLst>
            </p:cNvPr>
            <p:cNvSpPr/>
            <p:nvPr/>
          </p:nvSpPr>
          <p:spPr>
            <a:xfrm>
              <a:off x="9267963" y="5477721"/>
              <a:ext cx="1043051" cy="461665"/>
            </a:xfrm>
            <a:prstGeom prst="rect">
              <a:avLst/>
            </a:prstGeom>
            <a:solidFill>
              <a:srgbClr val="A9FBE6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207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Pb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A0DD1DB7-8DB1-434E-B7D8-97CDA508D383}"/>
                </a:ext>
              </a:extLst>
            </p:cNvPr>
            <p:cNvSpPr/>
            <p:nvPr/>
          </p:nvSpPr>
          <p:spPr>
            <a:xfrm>
              <a:off x="8236673" y="5277666"/>
              <a:ext cx="3257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BC981913-0641-784C-AA9B-E36951483F5F}"/>
                </a:ext>
              </a:extLst>
            </p:cNvPr>
            <p:cNvSpPr/>
            <p:nvPr/>
          </p:nvSpPr>
          <p:spPr>
            <a:xfrm>
              <a:off x="8002001" y="5765370"/>
              <a:ext cx="9765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4.77 min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Connettore 2 60">
              <a:extLst>
                <a:ext uri="{FF2B5EF4-FFF2-40B4-BE49-F238E27FC236}">
                  <a16:creationId xmlns:a16="http://schemas.microsoft.com/office/drawing/2014/main" id="{64DBAB2C-5125-1D45-92D1-EADFE39CE012}"/>
                </a:ext>
              </a:extLst>
            </p:cNvPr>
            <p:cNvCxnSpPr>
              <a:cxnSpLocks/>
            </p:cNvCxnSpPr>
            <p:nvPr/>
          </p:nvCxnSpPr>
          <p:spPr>
            <a:xfrm>
              <a:off x="7655074" y="5729808"/>
              <a:ext cx="1497918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6E2AE60A-28BE-A742-82A3-C615D8E2638C}"/>
                </a:ext>
              </a:extLst>
            </p:cNvPr>
            <p:cNvSpPr/>
            <p:nvPr/>
          </p:nvSpPr>
          <p:spPr>
            <a:xfrm>
              <a:off x="6983894" y="5081449"/>
              <a:ext cx="9765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2.17 min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A64CE536-9C01-9547-86EA-5895E355D715}"/>
                </a:ext>
              </a:extLst>
            </p:cNvPr>
            <p:cNvSpPr/>
            <p:nvPr/>
          </p:nvSpPr>
          <p:spPr>
            <a:xfrm>
              <a:off x="5957240" y="4983235"/>
              <a:ext cx="10679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99.7%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194AAD19-7B98-3B4F-A382-E384843463D2}"/>
                </a:ext>
              </a:extLst>
            </p:cNvPr>
            <p:cNvSpPr/>
            <p:nvPr/>
          </p:nvSpPr>
          <p:spPr>
            <a:xfrm>
              <a:off x="9756610" y="5089171"/>
              <a:ext cx="84350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516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ms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A40A0ACD-15DA-CE44-B3B6-93768F7FA731}"/>
                </a:ext>
              </a:extLst>
            </p:cNvPr>
            <p:cNvSpPr/>
            <p:nvPr/>
          </p:nvSpPr>
          <p:spPr>
            <a:xfrm>
              <a:off x="9283158" y="4487766"/>
              <a:ext cx="1043051" cy="46166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211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7" name="Connettore 2 66">
              <a:extLst>
                <a:ext uri="{FF2B5EF4-FFF2-40B4-BE49-F238E27FC236}">
                  <a16:creationId xmlns:a16="http://schemas.microsoft.com/office/drawing/2014/main" id="{6D0BEBAF-2A5E-9F47-B025-33939F627F53}"/>
                </a:ext>
              </a:extLst>
            </p:cNvPr>
            <p:cNvCxnSpPr>
              <a:cxnSpLocks/>
            </p:cNvCxnSpPr>
            <p:nvPr/>
          </p:nvCxnSpPr>
          <p:spPr>
            <a:xfrm>
              <a:off x="9742573" y="5095413"/>
              <a:ext cx="0" cy="28883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66081275-1B91-8A40-87AB-97C4E23E2CA7}"/>
                </a:ext>
              </a:extLst>
            </p:cNvPr>
            <p:cNvSpPr/>
            <p:nvPr/>
          </p:nvSpPr>
          <p:spPr>
            <a:xfrm>
              <a:off x="9399333" y="5015691"/>
              <a:ext cx="3465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endParaRPr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F227B7CB-EA45-5D49-A872-B40AB182D11C}"/>
                </a:ext>
              </a:extLst>
            </p:cNvPr>
            <p:cNvSpPr/>
            <p:nvPr/>
          </p:nvSpPr>
          <p:spPr>
            <a:xfrm>
              <a:off x="7909793" y="4276621"/>
              <a:ext cx="115448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(0.27%)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696EF192-BF80-694C-9E1B-DB780467B6CF}"/>
                </a:ext>
              </a:extLst>
            </p:cNvPr>
            <p:cNvSpPr/>
            <p:nvPr/>
          </p:nvSpPr>
          <p:spPr>
            <a:xfrm>
              <a:off x="7964035" y="4762162"/>
              <a:ext cx="9765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2.17 min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5" name="Connettore 2 64">
              <a:extLst>
                <a:ext uri="{FF2B5EF4-FFF2-40B4-BE49-F238E27FC236}">
                  <a16:creationId xmlns:a16="http://schemas.microsoft.com/office/drawing/2014/main" id="{86479AE2-AC0A-4B44-9F2D-4881A0A99764}"/>
                </a:ext>
              </a:extLst>
            </p:cNvPr>
            <p:cNvCxnSpPr>
              <a:cxnSpLocks/>
            </p:cNvCxnSpPr>
            <p:nvPr/>
          </p:nvCxnSpPr>
          <p:spPr>
            <a:xfrm>
              <a:off x="7680608" y="4726600"/>
              <a:ext cx="1497918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46B4B5E0-3CB6-2549-BBDE-BF43CB0F1658}"/>
                </a:ext>
              </a:extLst>
            </p:cNvPr>
            <p:cNvSpPr/>
            <p:nvPr/>
          </p:nvSpPr>
          <p:spPr>
            <a:xfrm>
              <a:off x="2905445" y="2890111"/>
              <a:ext cx="11817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6.8 MeV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Rettangolo 70">
              <a:extLst>
                <a:ext uri="{FF2B5EF4-FFF2-40B4-BE49-F238E27FC236}">
                  <a16:creationId xmlns:a16="http://schemas.microsoft.com/office/drawing/2014/main" id="{44A16E9C-4E63-F44C-83A5-DEFE37C08FDD}"/>
                </a:ext>
              </a:extLst>
            </p:cNvPr>
            <p:cNvSpPr/>
            <p:nvPr/>
          </p:nvSpPr>
          <p:spPr>
            <a:xfrm>
              <a:off x="4951864" y="4305538"/>
              <a:ext cx="11608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0.4 MeV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31108294-E4F0-6A41-89C0-180D9428159E}"/>
                </a:ext>
              </a:extLst>
            </p:cNvPr>
            <p:cNvSpPr/>
            <p:nvPr/>
          </p:nvSpPr>
          <p:spPr>
            <a:xfrm>
              <a:off x="2925382" y="3933282"/>
              <a:ext cx="11817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7.4 MeV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94BCEC7-8AD0-774B-8152-6B46CD87A4EB}"/>
              </a:ext>
            </a:extLst>
          </p:cNvPr>
          <p:cNvSpPr txBox="1"/>
          <p:nvPr/>
        </p:nvSpPr>
        <p:spPr>
          <a:xfrm>
            <a:off x="8483600" y="-114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3676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211449" y="838200"/>
            <a:ext cx="6003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D0001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Radium-223 Chloride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D0001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XoFigo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D0001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48A3015-73D0-B349-9A3F-D92C93E0858C}"/>
              </a:ext>
            </a:extLst>
          </p:cNvPr>
          <p:cNvSpPr/>
          <p:nvPr/>
        </p:nvSpPr>
        <p:spPr>
          <a:xfrm>
            <a:off x="2192029" y="5530334"/>
            <a:ext cx="8488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Tai-Lung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Cha, T-L., 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usage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radium-223 in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metastatic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castration-resistant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prostate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cancer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 of the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Formosan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Medical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Association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116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825⎼836.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FE3BAA-9AB6-E04A-9669-CBFB84116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622" y="1912610"/>
            <a:ext cx="4602295" cy="296419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945E461-E2DE-7843-A383-2DAC2E4DF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00" y="1912610"/>
            <a:ext cx="2401214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833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808349" y="495300"/>
            <a:ext cx="424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E948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Radium-223 Chloride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517FEF-47DB-CB42-835A-CAE3809E2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764" y="1447800"/>
            <a:ext cx="9137650" cy="4584454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7762718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A9FAB5E-FA7B-C043-B3E8-AC5720849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38" y="501650"/>
            <a:ext cx="5575300" cy="5854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A9D3FB6-5EA7-7D40-8F3A-0C2033D3F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8101" flipH="1" flipV="1">
            <a:off x="1663493" y="1272709"/>
            <a:ext cx="2821195" cy="346081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BBB1AC-8A87-4440-81B3-24588A6700D7}"/>
              </a:ext>
            </a:extLst>
          </p:cNvPr>
          <p:cNvSpPr txBox="1"/>
          <p:nvPr/>
        </p:nvSpPr>
        <p:spPr>
          <a:xfrm>
            <a:off x="2627291" y="4816698"/>
            <a:ext cx="1659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Anticorpo</a:t>
            </a:r>
          </a:p>
        </p:txBody>
      </p:sp>
    </p:spTree>
    <p:extLst>
      <p:ext uri="{BB962C8B-B14F-4D97-AF65-F5344CB8AC3E}">
        <p14:creationId xmlns:p14="http://schemas.microsoft.com/office/powerpoint/2010/main" val="42228736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4900549" y="787400"/>
            <a:ext cx="3069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AD0001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213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D0001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Bi-DOTATOC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C96265-1A9D-914F-8E4E-8B7A9DDBC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986" y="1841500"/>
            <a:ext cx="4857067" cy="3710347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27CC8B76-5A90-4A43-901D-20ED4F0DF4ED}"/>
              </a:ext>
            </a:extLst>
          </p:cNvPr>
          <p:cNvSpPr/>
          <p:nvPr/>
        </p:nvSpPr>
        <p:spPr>
          <a:xfrm>
            <a:off x="5219700" y="2184400"/>
            <a:ext cx="279400" cy="253866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7330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447725" y="368300"/>
            <a:ext cx="5772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D0001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Therapy with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AD0001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213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D0001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Bi-DOTATOC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E8B588C-133B-1749-8D9F-FA1E01940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796" y="1198235"/>
            <a:ext cx="5454783" cy="458946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D223FA2-3C52-F741-B731-8EA974BE9DF0}"/>
              </a:ext>
            </a:extLst>
          </p:cNvPr>
          <p:cNvSpPr/>
          <p:nvPr/>
        </p:nvSpPr>
        <p:spPr>
          <a:xfrm>
            <a:off x="558800" y="5929316"/>
            <a:ext cx="1122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Kratochwil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C. 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213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Bi-DOTATOC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receptor-targeted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alpha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-radionuclide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induces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remission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neuroendocrine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tumours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refractory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beta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 first-in-human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Imaging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2106–2119 DOI 10.1007/s00259-014-2857⏤2859.</a:t>
            </a:r>
          </a:p>
        </p:txBody>
      </p:sp>
    </p:spTree>
    <p:extLst>
      <p:ext uri="{BB962C8B-B14F-4D97-AF65-F5344CB8AC3E}">
        <p14:creationId xmlns:p14="http://schemas.microsoft.com/office/powerpoint/2010/main" val="1016459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Thermally_Agitated_Molecul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98" y="2482836"/>
            <a:ext cx="2612304" cy="261230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207568" y="548680"/>
            <a:ext cx="7992888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/>
            <a:r>
              <a:rPr lang="it-IT" sz="3200" b="1" dirty="0">
                <a:ln w="11430"/>
                <a:solidFill>
                  <a:srgbClr val="F0E11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/>
                <a:cs typeface="Bookman Old Style"/>
              </a:rPr>
              <a:t>DAL FENOTIPO AL CHEMIOTIPO</a:t>
            </a:r>
          </a:p>
        </p:txBody>
      </p:sp>
      <p:sp>
        <p:nvSpPr>
          <p:cNvPr id="9" name="Rettangolo 8"/>
          <p:cNvSpPr/>
          <p:nvPr/>
        </p:nvSpPr>
        <p:spPr>
          <a:xfrm>
            <a:off x="7627346" y="5555814"/>
            <a:ext cx="850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  <a:cs typeface="Calibri"/>
              </a:rPr>
              <a:t>10</a:t>
            </a:r>
            <a:r>
              <a:rPr lang="en-GB" sz="2000" b="1" baseline="300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  <a:cs typeface="Calibri"/>
              </a:rPr>
              <a:t>-9</a:t>
            </a:r>
            <a:r>
              <a:rPr lang="en-GB" sz="2000" b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  <a:cs typeface="Calibri"/>
              </a:rPr>
              <a:t> m</a:t>
            </a:r>
            <a:endParaRPr lang="it-IT" sz="2000" dirty="0">
              <a:solidFill>
                <a:srgbClr val="4BACC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195440" y="5533201"/>
            <a:ext cx="581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  <a:cs typeface="Calibri"/>
              </a:rPr>
              <a:t>1 m</a:t>
            </a:r>
            <a:endParaRPr lang="it-IT" sz="2000" dirty="0">
              <a:solidFill>
                <a:srgbClr val="4BACC6">
                  <a:lumMod val="20000"/>
                  <a:lumOff val="80000"/>
                </a:srgbClr>
              </a:solidFill>
              <a:latin typeface="Calibri"/>
            </a:endParaRPr>
          </a:p>
        </p:txBody>
      </p:sp>
      <p:pic>
        <p:nvPicPr>
          <p:cNvPr id="18" name="Immagine 17" descr="UXO_Human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4"/>
          <a:stretch/>
        </p:blipFill>
        <p:spPr>
          <a:xfrm>
            <a:off x="3330717" y="1827592"/>
            <a:ext cx="2588914" cy="3704384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717385" y="2248285"/>
            <a:ext cx="2441223" cy="284685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Connettore 1 10"/>
          <p:cNvCxnSpPr>
            <a:stCxn id="4" idx="1"/>
          </p:cNvCxnSpPr>
          <p:nvPr/>
        </p:nvCxnSpPr>
        <p:spPr>
          <a:xfrm flipH="1">
            <a:off x="5919631" y="2665197"/>
            <a:ext cx="1155262" cy="90813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>
            <a:stCxn id="4" idx="3"/>
          </p:cNvCxnSpPr>
          <p:nvPr/>
        </p:nvCxnSpPr>
        <p:spPr>
          <a:xfrm flipH="1" flipV="1">
            <a:off x="5919631" y="3573329"/>
            <a:ext cx="1155262" cy="110490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806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u64k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52" y="2037088"/>
            <a:ext cx="6074141" cy="340438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0643E7E-E827-174D-8C11-9F05175A41DC}"/>
              </a:ext>
            </a:extLst>
          </p:cNvPr>
          <p:cNvSpPr/>
          <p:nvPr/>
        </p:nvSpPr>
        <p:spPr>
          <a:xfrm>
            <a:off x="4900801" y="645044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84091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Rame-64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7491647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3536332" y="2002860"/>
            <a:ext cx="5540972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Production 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= </a:t>
            </a:r>
            <a:r>
              <a:rPr lang="it-IT" sz="2400" baseline="300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64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Ni(</a:t>
            </a:r>
            <a:r>
              <a:rPr lang="it-IT" sz="2400" dirty="0" err="1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p,n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)</a:t>
            </a:r>
            <a:r>
              <a:rPr lang="it-IT" sz="2400" baseline="300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64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Cu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2400" b="1" dirty="0" err="1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Modes</a:t>
            </a:r>
            <a:r>
              <a:rPr lang="it-IT" sz="2400" b="1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 of </a:t>
            </a:r>
            <a:r>
              <a:rPr lang="it-IT" sz="2400" b="1" dirty="0" err="1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decay</a:t>
            </a:r>
            <a:r>
              <a:rPr lang="it-IT" sz="2400" b="1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 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= 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  <a:sym typeface="Symbol"/>
              </a:rPr>
              <a:t></a:t>
            </a:r>
            <a:r>
              <a:rPr lang="it-IT" sz="2400" baseline="300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+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 (17%), 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  <a:sym typeface="Symbol"/>
              </a:rPr>
              <a:t></a:t>
            </a:r>
            <a:r>
              <a:rPr lang="it-IT" sz="2400" baseline="300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-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 (39%),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t</a:t>
            </a:r>
            <a:r>
              <a:rPr lang="it-IT" sz="2400" b="1" baseline="-250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1/2</a:t>
            </a:r>
            <a:r>
              <a:rPr lang="it-IT" sz="2400" dirty="0">
                <a:solidFill>
                  <a:srgbClr val="003366"/>
                </a:solidFill>
                <a:latin typeface="Georgia" pitchFamily="18" charset="0"/>
                <a:ea typeface="ＭＳ Ｐゴシック" charset="0"/>
                <a:cs typeface="Arial" charset="0"/>
              </a:rPr>
              <a:t> = 12.701 h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it-IT" sz="2400" dirty="0">
              <a:solidFill>
                <a:srgbClr val="003366"/>
              </a:solidFill>
              <a:latin typeface="Georgia" pitchFamily="18" charset="0"/>
              <a:ea typeface="ＭＳ Ｐゴシック" charset="0"/>
              <a:cs typeface="Arial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255325" y="3353619"/>
            <a:ext cx="3928354" cy="2782763"/>
            <a:chOff x="2646659" y="3621727"/>
            <a:chExt cx="3928354" cy="2782763"/>
          </a:xfrm>
        </p:grpSpPr>
        <p:grpSp>
          <p:nvGrpSpPr>
            <p:cNvPr id="4" name="Gruppo 3"/>
            <p:cNvGrpSpPr/>
            <p:nvPr/>
          </p:nvGrpSpPr>
          <p:grpSpPr>
            <a:xfrm>
              <a:off x="2646659" y="4056734"/>
              <a:ext cx="3928354" cy="2347756"/>
              <a:chOff x="2250358" y="1092179"/>
              <a:chExt cx="5671081" cy="3215597"/>
            </a:xfrm>
          </p:grpSpPr>
          <p:cxnSp>
            <p:nvCxnSpPr>
              <p:cNvPr id="5" name="Connettore 2 4"/>
              <p:cNvCxnSpPr/>
              <p:nvPr/>
            </p:nvCxnSpPr>
            <p:spPr>
              <a:xfrm flipV="1">
                <a:off x="6103983" y="1461625"/>
                <a:ext cx="1039271" cy="44175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" name="Ovale 5"/>
              <p:cNvSpPr/>
              <p:nvPr/>
            </p:nvSpPr>
            <p:spPr>
              <a:xfrm>
                <a:off x="5489601" y="1766262"/>
                <a:ext cx="214281" cy="20773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7" name="Ovale 6"/>
              <p:cNvSpPr/>
              <p:nvPr/>
            </p:nvSpPr>
            <p:spPr>
              <a:xfrm>
                <a:off x="5617798" y="1669759"/>
                <a:ext cx="214281" cy="20773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8" name="Ovale 7"/>
              <p:cNvSpPr/>
              <p:nvPr/>
            </p:nvSpPr>
            <p:spPr>
              <a:xfrm>
                <a:off x="5939220" y="1730926"/>
                <a:ext cx="214281" cy="207735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9" name="Ovale 8"/>
              <p:cNvSpPr/>
              <p:nvPr/>
            </p:nvSpPr>
            <p:spPr>
              <a:xfrm>
                <a:off x="5380913" y="3599921"/>
                <a:ext cx="214281" cy="207735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00000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10" name="Ovale 9"/>
              <p:cNvSpPr/>
              <p:nvPr/>
            </p:nvSpPr>
            <p:spPr>
              <a:xfrm>
                <a:off x="2385616" y="2658346"/>
                <a:ext cx="214281" cy="20773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grpSp>
            <p:nvGrpSpPr>
              <p:cNvPr id="11" name="Gruppo 10"/>
              <p:cNvGrpSpPr/>
              <p:nvPr/>
            </p:nvGrpSpPr>
            <p:grpSpPr>
              <a:xfrm>
                <a:off x="5464740" y="1694075"/>
                <a:ext cx="688761" cy="623203"/>
                <a:chOff x="2982504" y="5500702"/>
                <a:chExt cx="803678" cy="714380"/>
              </a:xfrm>
            </p:grpSpPr>
            <p:sp>
              <p:nvSpPr>
                <p:cNvPr id="48" name="Ovale 47"/>
                <p:cNvSpPr/>
                <p:nvPr/>
              </p:nvSpPr>
              <p:spPr>
                <a:xfrm>
                  <a:off x="3464711" y="5874901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9" name="Ovale 48"/>
                <p:cNvSpPr/>
                <p:nvPr/>
              </p:nvSpPr>
              <p:spPr>
                <a:xfrm>
                  <a:off x="3393273" y="5901031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50" name="Ovale 49"/>
                <p:cNvSpPr/>
                <p:nvPr/>
              </p:nvSpPr>
              <p:spPr>
                <a:xfrm>
                  <a:off x="3178959" y="5976955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51" name="Ovale 50"/>
                <p:cNvSpPr/>
                <p:nvPr/>
              </p:nvSpPr>
              <p:spPr>
                <a:xfrm>
                  <a:off x="3321835" y="5942937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52" name="Ovale 51"/>
                <p:cNvSpPr/>
                <p:nvPr/>
              </p:nvSpPr>
              <p:spPr>
                <a:xfrm>
                  <a:off x="3000364" y="5670792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53" name="Ovale 52"/>
                <p:cNvSpPr/>
                <p:nvPr/>
              </p:nvSpPr>
              <p:spPr>
                <a:xfrm>
                  <a:off x="3286116" y="5500702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54" name="Ovale 53"/>
                <p:cNvSpPr/>
                <p:nvPr/>
              </p:nvSpPr>
              <p:spPr>
                <a:xfrm>
                  <a:off x="3536149" y="5704811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55" name="Ovale 54"/>
                <p:cNvSpPr/>
                <p:nvPr/>
              </p:nvSpPr>
              <p:spPr>
                <a:xfrm>
                  <a:off x="3143240" y="5568738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56" name="Ovale 55"/>
                <p:cNvSpPr/>
                <p:nvPr/>
              </p:nvSpPr>
              <p:spPr>
                <a:xfrm>
                  <a:off x="3428992" y="5568738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grpSp>
              <p:nvGrpSpPr>
                <p:cNvPr id="57" name="Gruppo 56"/>
                <p:cNvGrpSpPr/>
                <p:nvPr/>
              </p:nvGrpSpPr>
              <p:grpSpPr>
                <a:xfrm>
                  <a:off x="3107521" y="5636774"/>
                  <a:ext cx="535785" cy="442235"/>
                  <a:chOff x="3929058" y="3214686"/>
                  <a:chExt cx="1071570" cy="928694"/>
                </a:xfrm>
              </p:grpSpPr>
              <p:sp>
                <p:nvSpPr>
                  <p:cNvPr id="60" name="Ovale 59"/>
                  <p:cNvSpPr/>
                  <p:nvPr/>
                </p:nvSpPr>
                <p:spPr>
                  <a:xfrm>
                    <a:off x="4071934" y="3357562"/>
                    <a:ext cx="500066" cy="500066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it-IT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61" name="Ovale 60"/>
                  <p:cNvSpPr/>
                  <p:nvPr/>
                </p:nvSpPr>
                <p:spPr>
                  <a:xfrm>
                    <a:off x="4500562" y="3357562"/>
                    <a:ext cx="500066" cy="500066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it-IT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62" name="Ovale 61"/>
                  <p:cNvSpPr/>
                  <p:nvPr/>
                </p:nvSpPr>
                <p:spPr>
                  <a:xfrm>
                    <a:off x="4286248" y="3214686"/>
                    <a:ext cx="500066" cy="50006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it-IT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63" name="Ovale 62"/>
                  <p:cNvSpPr/>
                  <p:nvPr/>
                </p:nvSpPr>
                <p:spPr>
                  <a:xfrm>
                    <a:off x="4286248" y="3571876"/>
                    <a:ext cx="500066" cy="50006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it-IT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64" name="Ovale 63"/>
                  <p:cNvSpPr/>
                  <p:nvPr/>
                </p:nvSpPr>
                <p:spPr>
                  <a:xfrm>
                    <a:off x="3929058" y="3643314"/>
                    <a:ext cx="500066" cy="50006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it-IT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</p:grpSp>
            <p:sp>
              <p:nvSpPr>
                <p:cNvPr id="58" name="Ovale 57"/>
                <p:cNvSpPr/>
                <p:nvPr/>
              </p:nvSpPr>
              <p:spPr>
                <a:xfrm>
                  <a:off x="3054117" y="5916458"/>
                  <a:ext cx="249683" cy="2654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59" name="Ovale 58"/>
                <p:cNvSpPr/>
                <p:nvPr/>
              </p:nvSpPr>
              <p:spPr>
                <a:xfrm>
                  <a:off x="2982504" y="5827229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</p:grpSp>
          <p:sp>
            <p:nvSpPr>
              <p:cNvPr id="12" name="Ovale 11"/>
              <p:cNvSpPr/>
              <p:nvPr/>
            </p:nvSpPr>
            <p:spPr>
              <a:xfrm>
                <a:off x="5679710" y="1939442"/>
                <a:ext cx="214281" cy="20773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3200284" y="2934704"/>
                <a:ext cx="1261732" cy="716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it-IT" sz="2400" b="1" kern="0" baseline="30000" dirty="0">
                    <a:solidFill>
                      <a:sysClr val="windowText" lastClr="000000"/>
                    </a:solidFill>
                    <a:latin typeface="Calibri"/>
                  </a:rPr>
                  <a:t>64</a:t>
                </a:r>
                <a:r>
                  <a:rPr lang="it-IT" sz="2800" b="1" kern="0" dirty="0">
                    <a:solidFill>
                      <a:sysClr val="windowText" lastClr="000000"/>
                    </a:solidFill>
                    <a:latin typeface="Calibri"/>
                  </a:rPr>
                  <a:t>Ni</a:t>
                </a:r>
                <a:endParaRPr lang="it-IT" sz="2400" b="1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>
                <a:off x="2250358" y="2793572"/>
                <a:ext cx="408733" cy="632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it-IT" sz="2400" b="1" kern="0" dirty="0" err="1">
                    <a:solidFill>
                      <a:sysClr val="windowText" lastClr="000000"/>
                    </a:solidFill>
                    <a:latin typeface="Calibri"/>
                  </a:rPr>
                  <a:t>p</a:t>
                </a:r>
                <a:endParaRPr lang="it-IT" sz="2400" b="1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5221413" y="2241783"/>
                <a:ext cx="1343557" cy="716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it-IT" sz="2400" b="1" kern="0" baseline="30000" dirty="0">
                    <a:solidFill>
                      <a:sysClr val="windowText" lastClr="000000"/>
                    </a:solidFill>
                    <a:latin typeface="Calibri"/>
                  </a:rPr>
                  <a:t>64</a:t>
                </a:r>
                <a:r>
                  <a:rPr lang="it-IT" sz="2800" b="1" kern="0" dirty="0">
                    <a:solidFill>
                      <a:sysClr val="windowText" lastClr="000000"/>
                    </a:solidFill>
                    <a:latin typeface="Calibri"/>
                  </a:rPr>
                  <a:t>Cu</a:t>
                </a:r>
                <a:endParaRPr lang="it-IT" sz="2400" b="1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5262907" y="3675458"/>
                <a:ext cx="408733" cy="632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it-IT" sz="2400" b="1" kern="0" dirty="0" err="1">
                    <a:solidFill>
                      <a:sysClr val="windowText" lastClr="000000"/>
                    </a:solidFill>
                    <a:latin typeface="Calibri"/>
                  </a:rPr>
                  <a:t>n</a:t>
                </a:r>
                <a:endParaRPr lang="it-IT" sz="2400" b="1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cxnSp>
            <p:nvCxnSpPr>
              <p:cNvPr id="17" name="Connettore 2 16"/>
              <p:cNvCxnSpPr/>
              <p:nvPr/>
            </p:nvCxnSpPr>
            <p:spPr>
              <a:xfrm>
                <a:off x="2878867" y="2771145"/>
                <a:ext cx="459549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3366FF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" name="Connettore 2 17"/>
              <p:cNvCxnSpPr/>
              <p:nvPr/>
            </p:nvCxnSpPr>
            <p:spPr>
              <a:xfrm flipV="1">
                <a:off x="4256227" y="2206201"/>
                <a:ext cx="1124686" cy="44175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3366FF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9" name="Connettore 2 18"/>
              <p:cNvCxnSpPr/>
              <p:nvPr/>
            </p:nvCxnSpPr>
            <p:spPr>
              <a:xfrm>
                <a:off x="4215775" y="2845717"/>
                <a:ext cx="1124686" cy="751334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3366FF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2" name="Rettangolo 21"/>
              <p:cNvSpPr/>
              <p:nvPr/>
            </p:nvSpPr>
            <p:spPr>
              <a:xfrm>
                <a:off x="3559448" y="3417635"/>
                <a:ext cx="266589" cy="505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:endParaRPr lang="it-IT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Rettangolo 22"/>
              <p:cNvSpPr/>
              <p:nvPr/>
            </p:nvSpPr>
            <p:spPr>
              <a:xfrm>
                <a:off x="5449978" y="2748635"/>
                <a:ext cx="856747" cy="505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:endParaRPr lang="it-IT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Ovale 23"/>
              <p:cNvSpPr/>
              <p:nvPr/>
            </p:nvSpPr>
            <p:spPr>
              <a:xfrm>
                <a:off x="3475507" y="2474771"/>
                <a:ext cx="214281" cy="20773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25" name="Ovale 24"/>
              <p:cNvSpPr/>
              <p:nvPr/>
            </p:nvSpPr>
            <p:spPr>
              <a:xfrm>
                <a:off x="3603704" y="2378268"/>
                <a:ext cx="214281" cy="20773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26" name="Ovale 25"/>
              <p:cNvSpPr/>
              <p:nvPr/>
            </p:nvSpPr>
            <p:spPr>
              <a:xfrm>
                <a:off x="3925126" y="2439435"/>
                <a:ext cx="214281" cy="207735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grpSp>
            <p:nvGrpSpPr>
              <p:cNvPr id="27" name="Gruppo 26"/>
              <p:cNvGrpSpPr/>
              <p:nvPr/>
            </p:nvGrpSpPr>
            <p:grpSpPr>
              <a:xfrm>
                <a:off x="3450646" y="2402584"/>
                <a:ext cx="688761" cy="623203"/>
                <a:chOff x="2982504" y="5500702"/>
                <a:chExt cx="803678" cy="714380"/>
              </a:xfrm>
            </p:grpSpPr>
            <p:sp>
              <p:nvSpPr>
                <p:cNvPr id="31" name="Ovale 30"/>
                <p:cNvSpPr/>
                <p:nvPr/>
              </p:nvSpPr>
              <p:spPr>
                <a:xfrm>
                  <a:off x="3464711" y="5874901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32" name="Ovale 31"/>
                <p:cNvSpPr/>
                <p:nvPr/>
              </p:nvSpPr>
              <p:spPr>
                <a:xfrm>
                  <a:off x="3393273" y="5901031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33" name="Ovale 32"/>
                <p:cNvSpPr/>
                <p:nvPr/>
              </p:nvSpPr>
              <p:spPr>
                <a:xfrm>
                  <a:off x="3178959" y="5976955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34" name="Ovale 33"/>
                <p:cNvSpPr/>
                <p:nvPr/>
              </p:nvSpPr>
              <p:spPr>
                <a:xfrm>
                  <a:off x="3321835" y="5942937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35" name="Ovale 34"/>
                <p:cNvSpPr/>
                <p:nvPr/>
              </p:nvSpPr>
              <p:spPr>
                <a:xfrm>
                  <a:off x="3000364" y="5670792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36" name="Ovale 35"/>
                <p:cNvSpPr/>
                <p:nvPr/>
              </p:nvSpPr>
              <p:spPr>
                <a:xfrm>
                  <a:off x="3286116" y="5500702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37" name="Ovale 36"/>
                <p:cNvSpPr/>
                <p:nvPr/>
              </p:nvSpPr>
              <p:spPr>
                <a:xfrm>
                  <a:off x="3536149" y="5704811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38" name="Ovale 37"/>
                <p:cNvSpPr/>
                <p:nvPr/>
              </p:nvSpPr>
              <p:spPr>
                <a:xfrm>
                  <a:off x="3143240" y="5568738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39" name="Ovale 38"/>
                <p:cNvSpPr/>
                <p:nvPr/>
              </p:nvSpPr>
              <p:spPr>
                <a:xfrm>
                  <a:off x="3428992" y="5568738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grpSp>
              <p:nvGrpSpPr>
                <p:cNvPr id="40" name="Gruppo 39"/>
                <p:cNvGrpSpPr/>
                <p:nvPr/>
              </p:nvGrpSpPr>
              <p:grpSpPr>
                <a:xfrm>
                  <a:off x="3107521" y="5636774"/>
                  <a:ext cx="535785" cy="442235"/>
                  <a:chOff x="3929058" y="3214686"/>
                  <a:chExt cx="1071570" cy="928694"/>
                </a:xfrm>
              </p:grpSpPr>
              <p:sp>
                <p:nvSpPr>
                  <p:cNvPr id="43" name="Ovale 42"/>
                  <p:cNvSpPr/>
                  <p:nvPr/>
                </p:nvSpPr>
                <p:spPr>
                  <a:xfrm>
                    <a:off x="4071934" y="3357562"/>
                    <a:ext cx="500066" cy="500066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it-IT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44" name="Ovale 43"/>
                  <p:cNvSpPr/>
                  <p:nvPr/>
                </p:nvSpPr>
                <p:spPr>
                  <a:xfrm>
                    <a:off x="4500562" y="3357562"/>
                    <a:ext cx="500066" cy="500066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it-IT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45" name="Ovale 44"/>
                  <p:cNvSpPr/>
                  <p:nvPr/>
                </p:nvSpPr>
                <p:spPr>
                  <a:xfrm>
                    <a:off x="4286248" y="3214686"/>
                    <a:ext cx="500066" cy="50006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it-IT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46" name="Ovale 45"/>
                  <p:cNvSpPr/>
                  <p:nvPr/>
                </p:nvSpPr>
                <p:spPr>
                  <a:xfrm>
                    <a:off x="4286248" y="3571876"/>
                    <a:ext cx="500066" cy="50006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it-IT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47" name="Ovale 46"/>
                  <p:cNvSpPr/>
                  <p:nvPr/>
                </p:nvSpPr>
                <p:spPr>
                  <a:xfrm>
                    <a:off x="3929058" y="3643314"/>
                    <a:ext cx="500066" cy="50006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it-IT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</p:grpSp>
            <p:sp>
              <p:nvSpPr>
                <p:cNvPr id="41" name="Ovale 40"/>
                <p:cNvSpPr/>
                <p:nvPr/>
              </p:nvSpPr>
              <p:spPr>
                <a:xfrm>
                  <a:off x="3054117" y="5916458"/>
                  <a:ext cx="249683" cy="2654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2" name="Ovale 41"/>
                <p:cNvSpPr/>
                <p:nvPr/>
              </p:nvSpPr>
              <p:spPr>
                <a:xfrm>
                  <a:off x="2982504" y="5827229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</p:grpSp>
          <p:sp>
            <p:nvSpPr>
              <p:cNvPr id="28" name="Ovale 27"/>
              <p:cNvSpPr/>
              <p:nvPr/>
            </p:nvSpPr>
            <p:spPr>
              <a:xfrm>
                <a:off x="3665616" y="2647951"/>
                <a:ext cx="214281" cy="20773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29" name="Ovale 28"/>
              <p:cNvSpPr/>
              <p:nvPr/>
            </p:nvSpPr>
            <p:spPr>
              <a:xfrm>
                <a:off x="7149123" y="1379414"/>
                <a:ext cx="117377" cy="114188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 cap="flat" cmpd="sng" algn="ctr">
                <a:solidFill>
                  <a:schemeClr val="accent3">
                    <a:lumMod val="5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>
                <a:off x="7247399" y="1092179"/>
                <a:ext cx="674040" cy="548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it-IT" sz="2000" b="1" kern="0" dirty="0">
                    <a:solidFill>
                      <a:sysClr val="windowText" lastClr="000000"/>
                    </a:solidFill>
                    <a:latin typeface="Symbol" charset="2"/>
                    <a:cs typeface="Symbol" charset="2"/>
                  </a:rPr>
                  <a:t>b</a:t>
                </a:r>
                <a:r>
                  <a:rPr lang="it-IT" sz="2000" b="1" kern="0" baseline="30000" dirty="0">
                    <a:solidFill>
                      <a:sysClr val="windowText" lastClr="000000"/>
                    </a:solidFill>
                    <a:latin typeface="Symbol" charset="2"/>
                    <a:cs typeface="Symbol" charset="2"/>
                  </a:rPr>
                  <a:t>-</a:t>
                </a:r>
                <a:endParaRPr lang="it-IT" sz="2000" b="1" kern="0" dirty="0">
                  <a:solidFill>
                    <a:sysClr val="windowText" lastClr="000000"/>
                  </a:solidFill>
                  <a:latin typeface="Symbol" charset="2"/>
                  <a:cs typeface="Symbol" charset="2"/>
                </a:endParaRPr>
              </a:p>
            </p:txBody>
          </p:sp>
        </p:grpSp>
        <p:grpSp>
          <p:nvGrpSpPr>
            <p:cNvPr id="2" name="Gruppo 1"/>
            <p:cNvGrpSpPr/>
            <p:nvPr/>
          </p:nvGrpSpPr>
          <p:grpSpPr>
            <a:xfrm rot="19953938">
              <a:off x="5059149" y="4004608"/>
              <a:ext cx="789274" cy="384058"/>
              <a:chOff x="7016164" y="3570766"/>
              <a:chExt cx="789274" cy="384058"/>
            </a:xfrm>
          </p:grpSpPr>
          <p:cxnSp>
            <p:nvCxnSpPr>
              <p:cNvPr id="65" name="Connettore 2 64"/>
              <p:cNvCxnSpPr/>
              <p:nvPr/>
            </p:nvCxnSpPr>
            <p:spPr>
              <a:xfrm flipV="1">
                <a:off x="7016164" y="3632296"/>
                <a:ext cx="719902" cy="322528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7" name="Ovale 66"/>
              <p:cNvSpPr/>
              <p:nvPr/>
            </p:nvSpPr>
            <p:spPr>
              <a:xfrm>
                <a:off x="7724131" y="3570766"/>
                <a:ext cx="81307" cy="8337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 cap="flat" cmpd="sng" algn="ctr">
                <a:solidFill>
                  <a:schemeClr val="accent3">
                    <a:lumMod val="5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sp>
          <p:nvSpPr>
            <p:cNvPr id="72" name="CasellaDiTesto 71"/>
            <p:cNvSpPr txBox="1"/>
            <p:nvPr/>
          </p:nvSpPr>
          <p:spPr>
            <a:xfrm>
              <a:off x="5703182" y="3621727"/>
              <a:ext cx="4669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000" b="1" kern="0" dirty="0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b</a:t>
              </a:r>
              <a:r>
                <a:rPr lang="it-IT" sz="2000" b="1" kern="0" baseline="30000" dirty="0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+</a:t>
              </a:r>
              <a:endParaRPr lang="it-IT" sz="2000" b="1" kern="0" dirty="0">
                <a:solidFill>
                  <a:sysClr val="windowText" lastClr="000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20" name="Rettangolo 19">
            <a:extLst>
              <a:ext uri="{FF2B5EF4-FFF2-40B4-BE49-F238E27FC236}">
                <a16:creationId xmlns:a16="http://schemas.microsoft.com/office/drawing/2014/main" id="{D1327E88-27EF-2148-A90D-EBB57AB70E28}"/>
              </a:ext>
            </a:extLst>
          </p:cNvPr>
          <p:cNvSpPr/>
          <p:nvPr/>
        </p:nvSpPr>
        <p:spPr>
          <a:xfrm>
            <a:off x="4692269" y="849702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84091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Rame-64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8420808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79601" y="767683"/>
            <a:ext cx="9042400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9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of Cu-64</a:t>
            </a:r>
            <a:endParaRPr lang="en-US" sz="2800" b="1" dirty="0">
              <a:solidFill>
                <a:srgbClr val="8901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C0504D">
                  <a:lumMod val="75000"/>
                </a:srgbClr>
              </a:buClr>
            </a:pPr>
            <a:endParaRPr lang="en-US" sz="1400" dirty="0">
              <a:solidFill>
                <a:srgbClr val="1F497D">
                  <a:lumMod val="50000"/>
                </a:srgbClr>
              </a:solidFill>
              <a:latin typeface="Arial Black"/>
              <a:cs typeface="Arial Black"/>
            </a:endParaRPr>
          </a:p>
          <a:p>
            <a:pPr>
              <a:lnSpc>
                <a:spcPct val="130000"/>
              </a:lnSpc>
              <a:buClr>
                <a:srgbClr val="C0504D">
                  <a:lumMod val="75000"/>
                </a:srgbClr>
              </a:buClr>
            </a:pPr>
            <a:endParaRPr lang="en-US" sz="1400" dirty="0">
              <a:solidFill>
                <a:srgbClr val="1F497D">
                  <a:lumMod val="50000"/>
                </a:srgbClr>
              </a:solidFill>
              <a:latin typeface="Arial Black"/>
              <a:cs typeface="Arial Black"/>
            </a:endParaRPr>
          </a:p>
          <a:p>
            <a:pPr>
              <a:lnSpc>
                <a:spcPct val="130000"/>
              </a:lnSpc>
              <a:buClr>
                <a:srgbClr val="C0504D">
                  <a:lumMod val="75000"/>
                </a:srgbClr>
              </a:buClr>
            </a:pPr>
            <a:endParaRPr lang="en-US" sz="1400" dirty="0">
              <a:solidFill>
                <a:srgbClr val="1F497D">
                  <a:lumMod val="50000"/>
                </a:srgbClr>
              </a:solidFill>
              <a:latin typeface="Arial Black"/>
              <a:cs typeface="Arial Black"/>
            </a:endParaRPr>
          </a:p>
          <a:p>
            <a:pPr marL="457200" indent="-457200">
              <a:lnSpc>
                <a:spcPct val="90000"/>
              </a:lnSpc>
              <a:buClr>
                <a:srgbClr val="C0504D">
                  <a:lumMod val="75000"/>
                </a:srgbClr>
              </a:buClr>
              <a:buSzPct val="90000"/>
              <a:buFont typeface="+mj-lt"/>
              <a:buAutoNum type="arabicParenR"/>
            </a:pPr>
            <a:r>
              <a:rPr lang="en-US" sz="2000" baseline="30000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64</a:t>
            </a: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Ni(</a:t>
            </a:r>
            <a:r>
              <a:rPr lang="en-US" sz="2000" dirty="0" err="1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p,n</a:t>
            </a: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)</a:t>
            </a:r>
            <a:r>
              <a:rPr lang="en-US" sz="2000" baseline="30000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64</a:t>
            </a: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Cu</a:t>
            </a:r>
          </a:p>
          <a:p>
            <a:pPr marL="342900" indent="-342900">
              <a:lnSpc>
                <a:spcPct val="90000"/>
              </a:lnSpc>
              <a:buClr>
                <a:srgbClr val="C0504D">
                  <a:lumMod val="75000"/>
                </a:srgbClr>
              </a:buClr>
              <a:buSzPct val="90000"/>
              <a:buFont typeface="+mj-lt"/>
              <a:buAutoNum type="arabicParenR"/>
            </a:pPr>
            <a:endParaRPr lang="en-US" sz="1400" dirty="0">
              <a:solidFill>
                <a:srgbClr val="1F497D">
                  <a:lumMod val="50000"/>
                </a:srgbClr>
              </a:solidFill>
              <a:latin typeface="Arial Black"/>
              <a:cs typeface="Arial Black"/>
            </a:endParaRPr>
          </a:p>
          <a:p>
            <a:pPr marL="457200" indent="-457200">
              <a:lnSpc>
                <a:spcPct val="90000"/>
              </a:lnSpc>
              <a:buClr>
                <a:srgbClr val="C0504D">
                  <a:lumMod val="75000"/>
                </a:srgbClr>
              </a:buClr>
              <a:buSzPct val="90000"/>
              <a:buFont typeface="+mj-lt"/>
              <a:buAutoNum type="arabicParenR"/>
            </a:pPr>
            <a:r>
              <a:rPr lang="en-US" sz="2000" dirty="0" err="1">
                <a:solidFill>
                  <a:srgbClr val="840914"/>
                </a:solidFill>
                <a:latin typeface="Arial Black"/>
                <a:cs typeface="Arial Black"/>
              </a:rPr>
              <a:t>Electrodeposition</a:t>
            </a:r>
            <a:r>
              <a:rPr lang="en-US" sz="2000" dirty="0">
                <a:solidFill>
                  <a:srgbClr val="840914"/>
                </a:solidFill>
                <a:latin typeface="Arial Black"/>
                <a:cs typeface="Arial Black"/>
              </a:rPr>
              <a:t> of highly enriched </a:t>
            </a:r>
            <a:r>
              <a:rPr lang="en-US" sz="2000" baseline="30000" dirty="0">
                <a:solidFill>
                  <a:srgbClr val="840914"/>
                </a:solidFill>
                <a:latin typeface="Arial Black"/>
                <a:cs typeface="Arial Black"/>
              </a:rPr>
              <a:t>64</a:t>
            </a:r>
            <a:r>
              <a:rPr lang="en-US" sz="2000" dirty="0">
                <a:solidFill>
                  <a:srgbClr val="840914"/>
                </a:solidFill>
                <a:latin typeface="Arial Black"/>
                <a:cs typeface="Arial Black"/>
              </a:rPr>
              <a:t>Ni over a gold backing plate</a:t>
            </a:r>
          </a:p>
          <a:p>
            <a:pPr marL="342900" indent="-342900">
              <a:lnSpc>
                <a:spcPct val="90000"/>
              </a:lnSpc>
              <a:buClr>
                <a:srgbClr val="C0504D">
                  <a:lumMod val="75000"/>
                </a:srgbClr>
              </a:buClr>
              <a:buSzPct val="90000"/>
              <a:buFont typeface="+mj-lt"/>
              <a:buAutoNum type="arabicParenR"/>
            </a:pPr>
            <a:endParaRPr lang="en-US" sz="1400" dirty="0">
              <a:solidFill>
                <a:srgbClr val="1F497D">
                  <a:lumMod val="50000"/>
                </a:srgbClr>
              </a:solidFill>
              <a:latin typeface="Arial Black"/>
              <a:cs typeface="Arial Black"/>
            </a:endParaRPr>
          </a:p>
          <a:p>
            <a:pPr marL="457200" indent="-457200">
              <a:lnSpc>
                <a:spcPct val="90000"/>
              </a:lnSpc>
              <a:buClr>
                <a:srgbClr val="C0504D">
                  <a:lumMod val="75000"/>
                </a:srgbClr>
              </a:buClr>
              <a:buSzPct val="90000"/>
              <a:buFont typeface="+mj-lt"/>
              <a:buAutoNum type="arabicParenR"/>
            </a:pP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Irradiation of the target by protons (100 </a:t>
            </a:r>
            <a:r>
              <a:rPr lang="en-US" sz="2000" dirty="0" err="1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μA</a:t>
            </a: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)</a:t>
            </a:r>
          </a:p>
          <a:p>
            <a:pPr marL="342900" indent="-342900">
              <a:lnSpc>
                <a:spcPct val="90000"/>
              </a:lnSpc>
              <a:buClr>
                <a:srgbClr val="C0504D">
                  <a:lumMod val="75000"/>
                </a:srgbClr>
              </a:buClr>
              <a:buSzPct val="90000"/>
              <a:buFont typeface="+mj-lt"/>
              <a:buAutoNum type="arabicParenR"/>
            </a:pPr>
            <a:endParaRPr lang="en-US" sz="1400" dirty="0">
              <a:solidFill>
                <a:srgbClr val="1F497D">
                  <a:lumMod val="50000"/>
                </a:srgbClr>
              </a:solidFill>
              <a:latin typeface="Arial Black"/>
              <a:cs typeface="Arial Black"/>
            </a:endParaRPr>
          </a:p>
          <a:p>
            <a:pPr marL="457200" indent="-457200">
              <a:lnSpc>
                <a:spcPct val="90000"/>
              </a:lnSpc>
              <a:buClr>
                <a:srgbClr val="C0504D">
                  <a:lumMod val="75000"/>
                </a:srgbClr>
              </a:buClr>
              <a:buSzPct val="90000"/>
              <a:buFont typeface="+mj-lt"/>
              <a:buAutoNum type="arabicParenR"/>
            </a:pPr>
            <a:r>
              <a:rPr lang="en-US" sz="2000" dirty="0">
                <a:solidFill>
                  <a:srgbClr val="840914"/>
                </a:solidFill>
                <a:latin typeface="Arial Black"/>
                <a:cs typeface="Arial Black"/>
              </a:rPr>
              <a:t>Transfer of the irradiated target by a pneumatic system</a:t>
            </a:r>
          </a:p>
          <a:p>
            <a:pPr marL="342900" indent="-342900">
              <a:lnSpc>
                <a:spcPct val="90000"/>
              </a:lnSpc>
              <a:buClr>
                <a:srgbClr val="C0504D">
                  <a:lumMod val="75000"/>
                </a:srgbClr>
              </a:buClr>
              <a:buSzPct val="90000"/>
              <a:buFont typeface="+mj-lt"/>
              <a:buAutoNum type="arabicParenR"/>
            </a:pPr>
            <a:endParaRPr lang="en-US" sz="1400" dirty="0">
              <a:solidFill>
                <a:srgbClr val="1F497D">
                  <a:lumMod val="50000"/>
                </a:srgbClr>
              </a:solidFill>
              <a:latin typeface="Arial Black"/>
              <a:cs typeface="Arial Black"/>
            </a:endParaRPr>
          </a:p>
          <a:p>
            <a:pPr marL="457200" indent="-457200">
              <a:lnSpc>
                <a:spcPct val="90000"/>
              </a:lnSpc>
              <a:buClr>
                <a:srgbClr val="C0504D">
                  <a:lumMod val="75000"/>
                </a:srgbClr>
              </a:buClr>
              <a:buSzPct val="90000"/>
              <a:buFont typeface="+mj-lt"/>
              <a:buAutoNum type="arabicParenR"/>
            </a:pP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Dissolution and purification of </a:t>
            </a:r>
            <a:r>
              <a:rPr lang="en-US" sz="2000" baseline="30000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64</a:t>
            </a: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Cu by a dedicated separation module</a:t>
            </a:r>
          </a:p>
          <a:p>
            <a:pPr marL="342900" indent="-342900">
              <a:lnSpc>
                <a:spcPct val="90000"/>
              </a:lnSpc>
              <a:buClr>
                <a:srgbClr val="C0504D">
                  <a:lumMod val="75000"/>
                </a:srgbClr>
              </a:buClr>
              <a:buSzPct val="90000"/>
              <a:buFont typeface="+mj-lt"/>
              <a:buAutoNum type="arabicParenR"/>
            </a:pPr>
            <a:endParaRPr lang="en-US" sz="1400" dirty="0">
              <a:solidFill>
                <a:srgbClr val="1F497D">
                  <a:lumMod val="50000"/>
                </a:srgbClr>
              </a:solidFill>
              <a:latin typeface="Arial Black"/>
              <a:cs typeface="Arial Black"/>
            </a:endParaRPr>
          </a:p>
          <a:p>
            <a:pPr marL="457200" indent="-457200">
              <a:lnSpc>
                <a:spcPct val="90000"/>
              </a:lnSpc>
              <a:buClr>
                <a:srgbClr val="C0504D">
                  <a:lumMod val="75000"/>
                </a:srgbClr>
              </a:buClr>
              <a:buSzPct val="90000"/>
              <a:buFont typeface="+mj-lt"/>
              <a:buAutoNum type="arabicParenR"/>
            </a:pPr>
            <a:r>
              <a:rPr lang="en-US" sz="2000" dirty="0">
                <a:solidFill>
                  <a:srgbClr val="840914"/>
                </a:solidFill>
                <a:latin typeface="Arial Black"/>
                <a:cs typeface="Arial Black"/>
              </a:rPr>
              <a:t>Sterilization and dispensing</a:t>
            </a:r>
          </a:p>
        </p:txBody>
      </p:sp>
    </p:spTree>
    <p:extLst>
      <p:ext uri="{BB962C8B-B14F-4D97-AF65-F5344CB8AC3E}">
        <p14:creationId xmlns:p14="http://schemas.microsoft.com/office/powerpoint/2010/main" val="29073222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41528" y="444521"/>
            <a:ext cx="6357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84091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Il Ruolo Biologico del Rame</a:t>
            </a:r>
          </a:p>
        </p:txBody>
      </p:sp>
      <p:sp>
        <p:nvSpPr>
          <p:cNvPr id="5" name="Rettangolo 4"/>
          <p:cNvSpPr/>
          <p:nvPr/>
        </p:nvSpPr>
        <p:spPr>
          <a:xfrm>
            <a:off x="2984920" y="5937594"/>
            <a:ext cx="6870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err="1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Lutsenko</a:t>
            </a:r>
            <a:r>
              <a:rPr lang="fi-FI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, S., </a:t>
            </a:r>
            <a:r>
              <a:rPr lang="fi-FI" i="1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et al.</a:t>
            </a:r>
            <a:r>
              <a:rPr lang="fi-FI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, </a:t>
            </a:r>
            <a:r>
              <a:rPr lang="fi-FI" i="1" dirty="0" err="1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Physiol</a:t>
            </a:r>
            <a:r>
              <a:rPr lang="fi-FI" i="1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 </a:t>
            </a:r>
            <a:r>
              <a:rPr lang="fi-FI" i="1" dirty="0" err="1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Rev</a:t>
            </a:r>
            <a:r>
              <a:rPr lang="fi-FI" dirty="0">
                <a:solidFill>
                  <a:srgbClr val="1F497D">
                    <a:lumMod val="50000"/>
                  </a:srgbClr>
                </a:solidFill>
                <a:latin typeface="Arial Black"/>
                <a:cs typeface="Arial Black"/>
              </a:rPr>
              <a:t> 87: 1011–1046, 2007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7CC0E07-9627-124B-8AE6-CF4CA3359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529" y="1187741"/>
            <a:ext cx="4831307" cy="44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373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>
            <a:extLst>
              <a:ext uri="{FF2B5EF4-FFF2-40B4-BE49-F238E27FC236}">
                <a16:creationId xmlns:a16="http://schemas.microsoft.com/office/drawing/2014/main" id="{3EDDCE2E-4CC3-2E44-AEB7-CDA1B528C3FD}"/>
              </a:ext>
            </a:extLst>
          </p:cNvPr>
          <p:cNvGrpSpPr/>
          <p:nvPr/>
        </p:nvGrpSpPr>
        <p:grpSpPr>
          <a:xfrm>
            <a:off x="3044043" y="486490"/>
            <a:ext cx="5771407" cy="5840730"/>
            <a:chOff x="3044043" y="486490"/>
            <a:chExt cx="5771407" cy="5840730"/>
          </a:xfrm>
        </p:grpSpPr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0EF81EAC-21C5-A24E-BF6A-7CE1310B11DB}"/>
                </a:ext>
              </a:extLst>
            </p:cNvPr>
            <p:cNvSpPr/>
            <p:nvPr/>
          </p:nvSpPr>
          <p:spPr>
            <a:xfrm>
              <a:off x="3044043" y="1556656"/>
              <a:ext cx="5771407" cy="4770564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133350" cmpd="thinThick"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46000">
                    <a:schemeClr val="accent5">
                      <a:lumMod val="95000"/>
                      <a:lumOff val="5000"/>
                    </a:schemeClr>
                  </a:gs>
                  <a:gs pos="100000">
                    <a:schemeClr val="accent5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Nuvola 48">
              <a:extLst>
                <a:ext uri="{FF2B5EF4-FFF2-40B4-BE49-F238E27FC236}">
                  <a16:creationId xmlns:a16="http://schemas.microsoft.com/office/drawing/2014/main" id="{7256D0D2-8848-6345-AC1F-D652C5CB26B5}"/>
                </a:ext>
              </a:extLst>
            </p:cNvPr>
            <p:cNvSpPr/>
            <p:nvPr/>
          </p:nvSpPr>
          <p:spPr>
            <a:xfrm>
              <a:off x="5731793" y="5061278"/>
              <a:ext cx="1784244" cy="842850"/>
            </a:xfrm>
            <a:prstGeom prst="cloud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e 42">
              <a:extLst>
                <a:ext uri="{FF2B5EF4-FFF2-40B4-BE49-F238E27FC236}">
                  <a16:creationId xmlns:a16="http://schemas.microsoft.com/office/drawing/2014/main" id="{2488DD17-DE19-1440-8F65-221FF9BF30D9}"/>
                </a:ext>
              </a:extLst>
            </p:cNvPr>
            <p:cNvSpPr/>
            <p:nvPr/>
          </p:nvSpPr>
          <p:spPr>
            <a:xfrm>
              <a:off x="5333324" y="3715774"/>
              <a:ext cx="1289839" cy="89950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9375" cmpd="tri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356DEBEF-9774-3C4C-AC12-A119B5145210}"/>
                </a:ext>
              </a:extLst>
            </p:cNvPr>
            <p:cNvGrpSpPr/>
            <p:nvPr/>
          </p:nvGrpSpPr>
          <p:grpSpPr>
            <a:xfrm rot="20643271">
              <a:off x="6186087" y="2467730"/>
              <a:ext cx="966920" cy="1744553"/>
              <a:chOff x="4250129" y="1569492"/>
              <a:chExt cx="966920" cy="1744553"/>
            </a:xfrm>
          </p:grpSpPr>
          <p:sp>
            <p:nvSpPr>
              <p:cNvPr id="8" name="Figura a mano libera 7">
                <a:extLst>
                  <a:ext uri="{FF2B5EF4-FFF2-40B4-BE49-F238E27FC236}">
                    <a16:creationId xmlns:a16="http://schemas.microsoft.com/office/drawing/2014/main" id="{A2ACF7A2-3B07-D840-9951-4187ECEA470E}"/>
                  </a:ext>
                </a:extLst>
              </p:cNvPr>
              <p:cNvSpPr/>
              <p:nvPr/>
            </p:nvSpPr>
            <p:spPr>
              <a:xfrm>
                <a:off x="4250129" y="1569492"/>
                <a:ext cx="962850" cy="1744553"/>
              </a:xfrm>
              <a:custGeom>
                <a:avLst/>
                <a:gdLst>
                  <a:gd name="connsiteX0" fmla="*/ 239984 w 962850"/>
                  <a:gd name="connsiteY0" fmla="*/ 0 h 1744553"/>
                  <a:gd name="connsiteX1" fmla="*/ 35268 w 962850"/>
                  <a:gd name="connsiteY1" fmla="*/ 750627 h 1744553"/>
                  <a:gd name="connsiteX2" fmla="*/ 881429 w 962850"/>
                  <a:gd name="connsiteY2" fmla="*/ 1665027 h 1744553"/>
                  <a:gd name="connsiteX3" fmla="*/ 881429 w 962850"/>
                  <a:gd name="connsiteY3" fmla="*/ 1637732 h 174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2850" h="1744553">
                    <a:moveTo>
                      <a:pt x="239984" y="0"/>
                    </a:moveTo>
                    <a:cubicBezTo>
                      <a:pt x="84172" y="236561"/>
                      <a:pt x="-71639" y="473123"/>
                      <a:pt x="35268" y="750627"/>
                    </a:cubicBezTo>
                    <a:cubicBezTo>
                      <a:pt x="142175" y="1028131"/>
                      <a:pt x="740402" y="1517176"/>
                      <a:pt x="881429" y="1665027"/>
                    </a:cubicBezTo>
                    <a:cubicBezTo>
                      <a:pt x="1022456" y="1812878"/>
                      <a:pt x="951942" y="1725305"/>
                      <a:pt x="881429" y="1637732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" name="Connettore 2 9">
                <a:extLst>
                  <a:ext uri="{FF2B5EF4-FFF2-40B4-BE49-F238E27FC236}">
                    <a16:creationId xmlns:a16="http://schemas.microsoft.com/office/drawing/2014/main" id="{5636A8B0-888D-C54B-B107-02550F4A676F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>
              <a:xfrm>
                <a:off x="5127486" y="3241420"/>
                <a:ext cx="89563" cy="65724"/>
              </a:xfrm>
              <a:prstGeom prst="straightConnector1">
                <a:avLst/>
              </a:prstGeom>
              <a:ln w="635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58E9E95F-43A1-6948-A974-BFEEF52A5AA3}"/>
                </a:ext>
              </a:extLst>
            </p:cNvPr>
            <p:cNvGrpSpPr/>
            <p:nvPr/>
          </p:nvGrpSpPr>
          <p:grpSpPr>
            <a:xfrm rot="1525602" flipH="1">
              <a:off x="4821629" y="2369593"/>
              <a:ext cx="962850" cy="1744553"/>
              <a:chOff x="4250129" y="1569492"/>
              <a:chExt cx="962850" cy="1744553"/>
            </a:xfrm>
          </p:grpSpPr>
          <p:sp>
            <p:nvSpPr>
              <p:cNvPr id="14" name="Figura a mano libera 13">
                <a:extLst>
                  <a:ext uri="{FF2B5EF4-FFF2-40B4-BE49-F238E27FC236}">
                    <a16:creationId xmlns:a16="http://schemas.microsoft.com/office/drawing/2014/main" id="{B7A3B923-B57D-0E40-8F0F-D166EE6832D6}"/>
                  </a:ext>
                </a:extLst>
              </p:cNvPr>
              <p:cNvSpPr/>
              <p:nvPr/>
            </p:nvSpPr>
            <p:spPr>
              <a:xfrm>
                <a:off x="4250129" y="1569492"/>
                <a:ext cx="962850" cy="1744553"/>
              </a:xfrm>
              <a:custGeom>
                <a:avLst/>
                <a:gdLst>
                  <a:gd name="connsiteX0" fmla="*/ 239984 w 962850"/>
                  <a:gd name="connsiteY0" fmla="*/ 0 h 1744553"/>
                  <a:gd name="connsiteX1" fmla="*/ 35268 w 962850"/>
                  <a:gd name="connsiteY1" fmla="*/ 750627 h 1744553"/>
                  <a:gd name="connsiteX2" fmla="*/ 881429 w 962850"/>
                  <a:gd name="connsiteY2" fmla="*/ 1665027 h 1744553"/>
                  <a:gd name="connsiteX3" fmla="*/ 881429 w 962850"/>
                  <a:gd name="connsiteY3" fmla="*/ 1637732 h 174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2850" h="1744553">
                    <a:moveTo>
                      <a:pt x="239984" y="0"/>
                    </a:moveTo>
                    <a:cubicBezTo>
                      <a:pt x="84172" y="236561"/>
                      <a:pt x="-71639" y="473123"/>
                      <a:pt x="35268" y="750627"/>
                    </a:cubicBezTo>
                    <a:cubicBezTo>
                      <a:pt x="142175" y="1028131"/>
                      <a:pt x="740402" y="1517176"/>
                      <a:pt x="881429" y="1665027"/>
                    </a:cubicBezTo>
                    <a:cubicBezTo>
                      <a:pt x="1022456" y="1812878"/>
                      <a:pt x="951942" y="1725305"/>
                      <a:pt x="881429" y="1637732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" name="Connettore 2 14">
                <a:extLst>
                  <a:ext uri="{FF2B5EF4-FFF2-40B4-BE49-F238E27FC236}">
                    <a16:creationId xmlns:a16="http://schemas.microsoft.com/office/drawing/2014/main" id="{4071BCB4-760C-3740-9DDA-18D4B645A9D1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>
                <a:off x="5131558" y="3234519"/>
                <a:ext cx="81421" cy="79526"/>
              </a:xfrm>
              <a:prstGeom prst="straightConnector1">
                <a:avLst/>
              </a:prstGeom>
              <a:ln w="635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Cilindro 18">
              <a:extLst>
                <a:ext uri="{FF2B5EF4-FFF2-40B4-BE49-F238E27FC236}">
                  <a16:creationId xmlns:a16="http://schemas.microsoft.com/office/drawing/2014/main" id="{A97E4C8D-0000-B246-9E48-93D947D1EE70}"/>
                </a:ext>
              </a:extLst>
            </p:cNvPr>
            <p:cNvSpPr/>
            <p:nvPr/>
          </p:nvSpPr>
          <p:spPr>
            <a:xfrm rot="16200000">
              <a:off x="6029036" y="4940035"/>
              <a:ext cx="362818" cy="1106474"/>
            </a:xfrm>
            <a:prstGeom prst="can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22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8D09A533-ABB5-B643-BF3D-9A5E27B905CF}"/>
                </a:ext>
              </a:extLst>
            </p:cNvPr>
            <p:cNvCxnSpPr/>
            <p:nvPr/>
          </p:nvCxnSpPr>
          <p:spPr>
            <a:xfrm>
              <a:off x="6100312" y="835166"/>
              <a:ext cx="0" cy="31278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ilindro 22">
              <a:extLst>
                <a:ext uri="{FF2B5EF4-FFF2-40B4-BE49-F238E27FC236}">
                  <a16:creationId xmlns:a16="http://schemas.microsoft.com/office/drawing/2014/main" id="{E61A16B1-535F-0948-815E-39DEEADDAD88}"/>
                </a:ext>
              </a:extLst>
            </p:cNvPr>
            <p:cNvSpPr/>
            <p:nvPr/>
          </p:nvSpPr>
          <p:spPr>
            <a:xfrm rot="16200000">
              <a:off x="7345485" y="3881289"/>
              <a:ext cx="381000" cy="872638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27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63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Cilindro 23">
              <a:extLst>
                <a:ext uri="{FF2B5EF4-FFF2-40B4-BE49-F238E27FC236}">
                  <a16:creationId xmlns:a16="http://schemas.microsoft.com/office/drawing/2014/main" id="{B7140F21-C2BC-BC45-BF34-5C040CE09D52}"/>
                </a:ext>
              </a:extLst>
            </p:cNvPr>
            <p:cNvSpPr/>
            <p:nvPr/>
          </p:nvSpPr>
          <p:spPr>
            <a:xfrm rot="16200000">
              <a:off x="4158704" y="3664195"/>
              <a:ext cx="381000" cy="880566"/>
            </a:xfrm>
            <a:prstGeom prst="ca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68000">
                  <a:schemeClr val="accent4">
                    <a:lumMod val="95000"/>
                    <a:lumOff val="5000"/>
                  </a:schemeClr>
                </a:gs>
                <a:gs pos="76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63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D372508B-31C8-664E-8569-48EAF274F8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4677" y="2504359"/>
              <a:ext cx="572125" cy="2920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59A98008-02DC-D147-9547-0AB36F804CA6}"/>
                </a:ext>
              </a:extLst>
            </p:cNvPr>
            <p:cNvCxnSpPr>
              <a:cxnSpLocks/>
            </p:cNvCxnSpPr>
            <p:nvPr/>
          </p:nvCxnSpPr>
          <p:spPr>
            <a:xfrm>
              <a:off x="6291576" y="2503581"/>
              <a:ext cx="888855" cy="39628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ubo 33">
              <a:extLst>
                <a:ext uri="{FF2B5EF4-FFF2-40B4-BE49-F238E27FC236}">
                  <a16:creationId xmlns:a16="http://schemas.microsoft.com/office/drawing/2014/main" id="{D500AA31-0B48-6C43-98D5-16DCC4BECF79}"/>
                </a:ext>
              </a:extLst>
            </p:cNvPr>
            <p:cNvSpPr/>
            <p:nvPr/>
          </p:nvSpPr>
          <p:spPr>
            <a:xfrm>
              <a:off x="4394649" y="2579100"/>
              <a:ext cx="792226" cy="450899"/>
            </a:xfrm>
            <a:prstGeom prst="cub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ubo 34">
              <a:extLst>
                <a:ext uri="{FF2B5EF4-FFF2-40B4-BE49-F238E27FC236}">
                  <a16:creationId xmlns:a16="http://schemas.microsoft.com/office/drawing/2014/main" id="{C4A0A80B-2DE0-AD42-935E-92917B1D9943}"/>
                </a:ext>
              </a:extLst>
            </p:cNvPr>
            <p:cNvSpPr/>
            <p:nvPr/>
          </p:nvSpPr>
          <p:spPr>
            <a:xfrm>
              <a:off x="6931486" y="2998764"/>
              <a:ext cx="792226" cy="450899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E0846D68-5EA2-024B-983C-DC9CEFFC9A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5112" y="3129431"/>
              <a:ext cx="155918" cy="18956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3B445EE7-4553-2A44-8ABF-AEF2DEC6A85E}"/>
                </a:ext>
              </a:extLst>
            </p:cNvPr>
            <p:cNvSpPr/>
            <p:nvPr/>
          </p:nvSpPr>
          <p:spPr>
            <a:xfrm>
              <a:off x="3913701" y="3293286"/>
              <a:ext cx="687724" cy="3354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0" cmpd="tri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4F81EFB8-13FE-EC46-943E-BF3432A823EA}"/>
                </a:ext>
              </a:extLst>
            </p:cNvPr>
            <p:cNvCxnSpPr>
              <a:cxnSpLocks/>
            </p:cNvCxnSpPr>
            <p:nvPr/>
          </p:nvCxnSpPr>
          <p:spPr>
            <a:xfrm>
              <a:off x="4433512" y="4366390"/>
              <a:ext cx="12472" cy="2704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2 49">
              <a:extLst>
                <a:ext uri="{FF2B5EF4-FFF2-40B4-BE49-F238E27FC236}">
                  <a16:creationId xmlns:a16="http://schemas.microsoft.com/office/drawing/2014/main" id="{3B8E4A46-1D9C-4D4D-938F-311011E7DD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549" y="4583571"/>
              <a:ext cx="321461" cy="42572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0A61B42B-258B-B04D-9F85-C216EFF2B1B9}"/>
                </a:ext>
              </a:extLst>
            </p:cNvPr>
            <p:cNvSpPr txBox="1"/>
            <p:nvPr/>
          </p:nvSpPr>
          <p:spPr>
            <a:xfrm>
              <a:off x="7243031" y="4199403"/>
              <a:ext cx="679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ATOX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600BFD3B-EF2C-5C43-9A4B-F89D84CE18A4}"/>
                </a:ext>
              </a:extLst>
            </p:cNvPr>
            <p:cNvSpPr txBox="1"/>
            <p:nvPr/>
          </p:nvSpPr>
          <p:spPr>
            <a:xfrm>
              <a:off x="3963911" y="3320094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SOD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6A6DB53E-C714-6140-A601-5F876AFD32C1}"/>
                </a:ext>
              </a:extLst>
            </p:cNvPr>
            <p:cNvSpPr txBox="1"/>
            <p:nvPr/>
          </p:nvSpPr>
          <p:spPr>
            <a:xfrm>
              <a:off x="4476495" y="2706895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CSS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FF99A3FD-72AE-794D-BAC2-5FE03AE81691}"/>
                </a:ext>
              </a:extLst>
            </p:cNvPr>
            <p:cNvSpPr txBox="1"/>
            <p:nvPr/>
          </p:nvSpPr>
          <p:spPr>
            <a:xfrm>
              <a:off x="4024684" y="3960541"/>
              <a:ext cx="9064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5F0FB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COX17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5F0F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A9B11044-D6ED-E645-BDCF-34978A4F79D4}"/>
                </a:ext>
              </a:extLst>
            </p:cNvPr>
            <p:cNvSpPr txBox="1"/>
            <p:nvPr/>
          </p:nvSpPr>
          <p:spPr>
            <a:xfrm>
              <a:off x="7091345" y="3139397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5FA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MT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E5FA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12B0D0B8-BA62-734B-B350-D9ACA2995992}"/>
                </a:ext>
              </a:extLst>
            </p:cNvPr>
            <p:cNvSpPr txBox="1"/>
            <p:nvPr/>
          </p:nvSpPr>
          <p:spPr>
            <a:xfrm>
              <a:off x="4103715" y="5287663"/>
              <a:ext cx="13740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Mithocondria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9E6D588A-2C26-5043-AF17-6C9CB350F8A9}"/>
                </a:ext>
              </a:extLst>
            </p:cNvPr>
            <p:cNvSpPr txBox="1"/>
            <p:nvPr/>
          </p:nvSpPr>
          <p:spPr>
            <a:xfrm>
              <a:off x="5880811" y="5325265"/>
              <a:ext cx="8451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ATPase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72344DAA-9414-E44B-8845-E824BBDB6776}"/>
                </a:ext>
              </a:extLst>
            </p:cNvPr>
            <p:cNvSpPr txBox="1"/>
            <p:nvPr/>
          </p:nvSpPr>
          <p:spPr>
            <a:xfrm>
              <a:off x="6753872" y="5180494"/>
              <a:ext cx="6495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5FA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Golgi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E5FA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Ovale 65">
              <a:extLst>
                <a:ext uri="{FF2B5EF4-FFF2-40B4-BE49-F238E27FC236}">
                  <a16:creationId xmlns:a16="http://schemas.microsoft.com/office/drawing/2014/main" id="{904D2350-7460-F249-81B0-E1984596678C}"/>
                </a:ext>
              </a:extLst>
            </p:cNvPr>
            <p:cNvSpPr/>
            <p:nvPr/>
          </p:nvSpPr>
          <p:spPr>
            <a:xfrm>
              <a:off x="5169704" y="3206051"/>
              <a:ext cx="266700" cy="21451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e 68">
              <a:extLst>
                <a:ext uri="{FF2B5EF4-FFF2-40B4-BE49-F238E27FC236}">
                  <a16:creationId xmlns:a16="http://schemas.microsoft.com/office/drawing/2014/main" id="{D0EEF0BF-36B1-5A47-A088-3A2BFF143350}"/>
                </a:ext>
              </a:extLst>
            </p:cNvPr>
            <p:cNvSpPr/>
            <p:nvPr/>
          </p:nvSpPr>
          <p:spPr>
            <a:xfrm>
              <a:off x="7180408" y="2564812"/>
              <a:ext cx="266700" cy="21451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e 70">
              <a:extLst>
                <a:ext uri="{FF2B5EF4-FFF2-40B4-BE49-F238E27FC236}">
                  <a16:creationId xmlns:a16="http://schemas.microsoft.com/office/drawing/2014/main" id="{92C496FC-619B-4042-B550-96AE40110C81}"/>
                </a:ext>
              </a:extLst>
            </p:cNvPr>
            <p:cNvSpPr/>
            <p:nvPr/>
          </p:nvSpPr>
          <p:spPr>
            <a:xfrm>
              <a:off x="4018385" y="4382513"/>
              <a:ext cx="266700" cy="21451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DDDB538C-8B60-AA45-91CD-289F7D0D27BE}"/>
                </a:ext>
              </a:extLst>
            </p:cNvPr>
            <p:cNvSpPr txBox="1"/>
            <p:nvPr/>
          </p:nvSpPr>
          <p:spPr>
            <a:xfrm>
              <a:off x="6340148" y="1183516"/>
              <a:ext cx="8579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hCTR1</a:t>
              </a:r>
              <a:endPara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85" name="Gruppo 84">
              <a:extLst>
                <a:ext uri="{FF2B5EF4-FFF2-40B4-BE49-F238E27FC236}">
                  <a16:creationId xmlns:a16="http://schemas.microsoft.com/office/drawing/2014/main" id="{85CAB945-2F45-9448-8EAF-0FDD03668293}"/>
                </a:ext>
              </a:extLst>
            </p:cNvPr>
            <p:cNvGrpSpPr/>
            <p:nvPr/>
          </p:nvGrpSpPr>
          <p:grpSpPr>
            <a:xfrm>
              <a:off x="5874382" y="1171701"/>
              <a:ext cx="421855" cy="692183"/>
              <a:chOff x="7502945" y="1601582"/>
              <a:chExt cx="501056" cy="989615"/>
            </a:xfrm>
          </p:grpSpPr>
          <p:sp>
            <p:nvSpPr>
              <p:cNvPr id="83" name="Cilindro 82">
                <a:extLst>
                  <a:ext uri="{FF2B5EF4-FFF2-40B4-BE49-F238E27FC236}">
                    <a16:creationId xmlns:a16="http://schemas.microsoft.com/office/drawing/2014/main" id="{AAF75BA6-848C-5C4C-B75F-C20E2AECA5EF}"/>
                  </a:ext>
                </a:extLst>
              </p:cNvPr>
              <p:cNvSpPr/>
              <p:nvPr/>
            </p:nvSpPr>
            <p:spPr>
              <a:xfrm>
                <a:off x="7817658" y="1645549"/>
                <a:ext cx="186343" cy="824760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26000">
                    <a:schemeClr val="accent2">
                      <a:lumMod val="0"/>
                      <a:lumOff val="100000"/>
                    </a:schemeClr>
                  </a:gs>
                  <a:gs pos="80000">
                    <a:schemeClr val="accent2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63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Cilindro 77">
                <a:extLst>
                  <a:ext uri="{FF2B5EF4-FFF2-40B4-BE49-F238E27FC236}">
                    <a16:creationId xmlns:a16="http://schemas.microsoft.com/office/drawing/2014/main" id="{837304C7-BB53-094D-A26A-2714EA47C7B9}"/>
                  </a:ext>
                </a:extLst>
              </p:cNvPr>
              <p:cNvSpPr/>
              <p:nvPr/>
            </p:nvSpPr>
            <p:spPr>
              <a:xfrm>
                <a:off x="7556499" y="1601582"/>
                <a:ext cx="186343" cy="824760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26000">
                    <a:schemeClr val="accent2">
                      <a:lumMod val="0"/>
                      <a:lumOff val="100000"/>
                    </a:schemeClr>
                  </a:gs>
                  <a:gs pos="80000">
                    <a:schemeClr val="accent2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63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Cilindro 78">
                <a:extLst>
                  <a:ext uri="{FF2B5EF4-FFF2-40B4-BE49-F238E27FC236}">
                    <a16:creationId xmlns:a16="http://schemas.microsoft.com/office/drawing/2014/main" id="{7229834E-244E-DC44-B96E-93CD5BBE3B8A}"/>
                  </a:ext>
                </a:extLst>
              </p:cNvPr>
              <p:cNvSpPr/>
              <p:nvPr/>
            </p:nvSpPr>
            <p:spPr>
              <a:xfrm>
                <a:off x="7665258" y="1620050"/>
                <a:ext cx="186343" cy="824760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26000">
                    <a:schemeClr val="accent2">
                      <a:lumMod val="0"/>
                      <a:lumOff val="100000"/>
                    </a:schemeClr>
                  </a:gs>
                  <a:gs pos="80000">
                    <a:schemeClr val="accent2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63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Cilindro 79">
                <a:extLst>
                  <a:ext uri="{FF2B5EF4-FFF2-40B4-BE49-F238E27FC236}">
                    <a16:creationId xmlns:a16="http://schemas.microsoft.com/office/drawing/2014/main" id="{860A13E0-961B-3E48-93C6-C1B77E2D5EF4}"/>
                  </a:ext>
                </a:extLst>
              </p:cNvPr>
              <p:cNvSpPr/>
              <p:nvPr/>
            </p:nvSpPr>
            <p:spPr>
              <a:xfrm>
                <a:off x="7502945" y="1687751"/>
                <a:ext cx="186343" cy="824760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26000">
                    <a:schemeClr val="accent2">
                      <a:lumMod val="0"/>
                      <a:lumOff val="100000"/>
                    </a:schemeClr>
                  </a:gs>
                  <a:gs pos="80000">
                    <a:schemeClr val="accent2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63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Cilindro 80">
                <a:extLst>
                  <a:ext uri="{FF2B5EF4-FFF2-40B4-BE49-F238E27FC236}">
                    <a16:creationId xmlns:a16="http://schemas.microsoft.com/office/drawing/2014/main" id="{9F86CF96-DB23-834B-B5E1-9E2545322F0E}"/>
                  </a:ext>
                </a:extLst>
              </p:cNvPr>
              <p:cNvSpPr/>
              <p:nvPr/>
            </p:nvSpPr>
            <p:spPr>
              <a:xfrm>
                <a:off x="7665258" y="1713250"/>
                <a:ext cx="186343" cy="824760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26000">
                    <a:schemeClr val="accent2">
                      <a:lumMod val="0"/>
                      <a:lumOff val="100000"/>
                    </a:schemeClr>
                  </a:gs>
                  <a:gs pos="80000">
                    <a:schemeClr val="accent2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63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Cilindro 81">
                <a:extLst>
                  <a:ext uri="{FF2B5EF4-FFF2-40B4-BE49-F238E27FC236}">
                    <a16:creationId xmlns:a16="http://schemas.microsoft.com/office/drawing/2014/main" id="{DE56B3C6-A7CD-044A-8B59-86BF053B6471}"/>
                  </a:ext>
                </a:extLst>
              </p:cNvPr>
              <p:cNvSpPr/>
              <p:nvPr/>
            </p:nvSpPr>
            <p:spPr>
              <a:xfrm>
                <a:off x="7780250" y="1719240"/>
                <a:ext cx="186343" cy="824760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26000">
                    <a:schemeClr val="accent2">
                      <a:lumMod val="0"/>
                      <a:lumOff val="100000"/>
                    </a:schemeClr>
                  </a:gs>
                  <a:gs pos="80000">
                    <a:schemeClr val="accent2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63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Cilindro 83">
                <a:extLst>
                  <a:ext uri="{FF2B5EF4-FFF2-40B4-BE49-F238E27FC236}">
                    <a16:creationId xmlns:a16="http://schemas.microsoft.com/office/drawing/2014/main" id="{DC2E56C2-A623-B944-895F-E007BD972FCC}"/>
                  </a:ext>
                </a:extLst>
              </p:cNvPr>
              <p:cNvSpPr/>
              <p:nvPr/>
            </p:nvSpPr>
            <p:spPr>
              <a:xfrm>
                <a:off x="7617937" y="1766437"/>
                <a:ext cx="186343" cy="824760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26000">
                    <a:schemeClr val="accent2">
                      <a:lumMod val="0"/>
                      <a:lumOff val="100000"/>
                    </a:schemeClr>
                  </a:gs>
                  <a:gs pos="80000">
                    <a:schemeClr val="accent2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63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86" name="Immagine 85">
              <a:extLst>
                <a:ext uri="{FF2B5EF4-FFF2-40B4-BE49-F238E27FC236}">
                  <a16:creationId xmlns:a16="http://schemas.microsoft.com/office/drawing/2014/main" id="{3233AB22-79C5-384E-A411-4171AB13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46" b="92992" l="2663" r="95728">
                          <a14:foregroundMark x1="4954" y1="34407" x2="4954" y2="34407"/>
                          <a14:foregroundMark x1="12384" y1="49495" x2="12384" y2="49495"/>
                          <a14:foregroundMark x1="12384" y1="49495" x2="12384" y2="49495"/>
                          <a14:foregroundMark x1="87678" y1="81313" x2="87678" y2="81313"/>
                          <a14:foregroundMark x1="89474" y1="66225" x2="89474" y2="66225"/>
                          <a14:foregroundMark x1="89102" y1="65404" x2="89102" y2="65404"/>
                          <a14:foregroundMark x1="88421" y1="81313" x2="88421" y2="81313"/>
                          <a14:foregroundMark x1="88731" y1="81313" x2="88731" y2="81313"/>
                          <a14:foregroundMark x1="64458" y1="90530" x2="64458" y2="90530"/>
                          <a14:foregroundMark x1="64830" y1="90530" x2="64830" y2="90530"/>
                          <a14:foregroundMark x1="7121" y1="39015" x2="7121" y2="39015"/>
                          <a14:foregroundMark x1="7121" y1="39015" x2="7121" y2="39015"/>
                          <a14:foregroundMark x1="7121" y1="39015" x2="7121" y2="39015"/>
                          <a14:foregroundMark x1="7430" y1="39015" x2="7430" y2="39015"/>
                          <a14:foregroundMark x1="7430" y1="39394" x2="7430" y2="39394"/>
                          <a14:foregroundMark x1="9226" y1="46528" x2="9226" y2="46528"/>
                          <a14:foregroundMark x1="7802" y1="62879" x2="7802" y2="62879"/>
                          <a14:foregroundMark x1="12012" y1="73359" x2="12012" y2="73359"/>
                          <a14:foregroundMark x1="2848" y1="28535" x2="2848" y2="28535"/>
                          <a14:foregroundMark x1="4272" y1="28977" x2="4272" y2="28977"/>
                          <a14:foregroundMark x1="3901" y1="28977" x2="3901" y2="28977"/>
                          <a14:foregroundMark x1="3901" y1="28977" x2="3901" y2="28977"/>
                          <a14:foregroundMark x1="3901" y1="28977" x2="3901" y2="28977"/>
                          <a14:foregroundMark x1="3901" y1="28977" x2="3901" y2="28977"/>
                          <a14:foregroundMark x1="3901" y1="28977" x2="3901" y2="28977"/>
                          <a14:foregroundMark x1="3901" y1="28977" x2="3901" y2="28977"/>
                          <a14:foregroundMark x1="3901" y1="28977" x2="3901" y2="28977"/>
                          <a14:foregroundMark x1="3591" y1="28977" x2="3591" y2="28977"/>
                          <a14:foregroundMark x1="15542" y1="9659" x2="15542" y2="9659"/>
                          <a14:foregroundMark x1="15542" y1="9659" x2="15542" y2="9659"/>
                          <a14:foregroundMark x1="15542" y1="10101" x2="15542" y2="10101"/>
                          <a14:foregroundMark x1="15542" y1="10101" x2="15542" y2="10101"/>
                          <a14:foregroundMark x1="15913" y1="10101" x2="15913" y2="10101"/>
                          <a14:foregroundMark x1="15913" y1="10101" x2="15913" y2="10101"/>
                          <a14:foregroundMark x1="15542" y1="10101" x2="15542" y2="10101"/>
                          <a14:foregroundMark x1="15542" y1="10101" x2="15542" y2="10101"/>
                          <a14:foregroundMark x1="15542" y1="10101" x2="15542" y2="10101"/>
                          <a14:foregroundMark x1="15913" y1="10101" x2="15913" y2="10101"/>
                          <a14:foregroundMark x1="16223" y1="10101" x2="16223" y2="10101"/>
                          <a14:foregroundMark x1="81362" y1="89268" x2="81362" y2="89268"/>
                          <a14:foregroundMark x1="81362" y1="88826" x2="81362" y2="88826"/>
                          <a14:foregroundMark x1="81734" y1="88826" x2="81734" y2="88826"/>
                          <a14:foregroundMark x1="81734" y1="88384" x2="81734" y2="88384"/>
                          <a14:foregroundMark x1="81734" y1="88384" x2="81734" y2="88384"/>
                          <a14:foregroundMark x1="81734" y1="88384" x2="81734" y2="88384"/>
                          <a14:foregroundMark x1="81734" y1="88005" x2="81734" y2="88005"/>
                          <a14:foregroundMark x1="80991" y1="88005" x2="80991" y2="88005"/>
                          <a14:foregroundMark x1="80681" y1="87563" x2="80681" y2="87563"/>
                          <a14:foregroundMark x1="80681" y1="87121" x2="80681" y2="87121"/>
                          <a14:foregroundMark x1="80991" y1="87121" x2="80991" y2="87121"/>
                          <a14:foregroundMark x1="80991" y1="87121" x2="80991" y2="87121"/>
                          <a14:foregroundMark x1="81362" y1="87121" x2="81362" y2="87121"/>
                          <a14:foregroundMark x1="81734" y1="86742" x2="81734" y2="86742"/>
                          <a14:foregroundMark x1="81734" y1="86742" x2="81734" y2="86742"/>
                          <a14:foregroundMark x1="85573" y1="83396" x2="85573" y2="83396"/>
                          <a14:foregroundMark x1="85573" y1="83396" x2="85573" y2="83396"/>
                          <a14:foregroundMark x1="85944" y1="83396" x2="85944" y2="83396"/>
                          <a14:foregroundMark x1="85944" y1="83396" x2="85944" y2="83396"/>
                          <a14:foregroundMark x1="86254" y1="83396" x2="86254" y2="83396"/>
                          <a14:foregroundMark x1="86254" y1="82955" x2="86254" y2="82955"/>
                          <a14:foregroundMark x1="86625" y1="82955" x2="86625" y2="82955"/>
                          <a14:foregroundMark x1="86625" y1="82955" x2="86625" y2="82955"/>
                          <a14:foregroundMark x1="86254" y1="82513" x2="86254" y2="82513"/>
                          <a14:foregroundMark x1="86625" y1="82513" x2="86625" y2="82513"/>
                          <a14:foregroundMark x1="86625" y1="82134" x2="86625" y2="82134"/>
                          <a14:foregroundMark x1="86997" y1="81692" x2="86997" y2="81692"/>
                          <a14:foregroundMark x1="86997" y1="82134" x2="86997" y2="82134"/>
                          <a14:foregroundMark x1="86997" y1="82134" x2="86997" y2="82134"/>
                          <a14:foregroundMark x1="86997" y1="81692" x2="86997" y2="81692"/>
                          <a14:foregroundMark x1="87368" y1="82134" x2="87368" y2="82134"/>
                          <a14:foregroundMark x1="87368" y1="82134" x2="87368" y2="82134"/>
                          <a14:foregroundMark x1="87368" y1="82134" x2="87368" y2="82134"/>
                          <a14:foregroundMark x1="87368" y1="82134" x2="87368" y2="82134"/>
                          <a14:foregroundMark x1="87368" y1="82134" x2="87368" y2="82134"/>
                          <a14:foregroundMark x1="87678" y1="82513" x2="87678" y2="82513"/>
                          <a14:foregroundMark x1="87678" y1="82955" x2="87678" y2="82955"/>
                          <a14:foregroundMark x1="88050" y1="82513" x2="88050" y2="82513"/>
                          <a14:foregroundMark x1="22229" y1="5934" x2="22229" y2="5934"/>
                          <a14:foregroundMark x1="22229" y1="5934" x2="22229" y2="5934"/>
                          <a14:foregroundMark x1="22910" y1="5934" x2="22910" y2="5934"/>
                          <a14:foregroundMark x1="22910" y1="5934" x2="22910" y2="5934"/>
                          <a14:foregroundMark x1="23282" y1="6313" x2="23282" y2="6313"/>
                          <a14:foregroundMark x1="23653" y1="5492" x2="23653" y2="5492"/>
                          <a14:foregroundMark x1="23653" y1="5492" x2="23653" y2="5492"/>
                          <a14:foregroundMark x1="23653" y1="5492" x2="23653" y2="5492"/>
                          <a14:foregroundMark x1="40186" y1="5492" x2="40186" y2="5492"/>
                          <a14:foregroundMark x1="40186" y1="6313" x2="40186" y2="6313"/>
                          <a14:foregroundMark x1="40557" y1="6313" x2="40557" y2="6313"/>
                          <a14:foregroundMark x1="40867" y1="6313" x2="40867" y2="6313"/>
                          <a14:foregroundMark x1="40867" y1="6313" x2="40867" y2="6313"/>
                          <a14:foregroundMark x1="40867" y1="6755" x2="40867" y2="6755"/>
                          <a14:foregroundMark x1="40867" y1="6755" x2="40867" y2="6755"/>
                          <a14:foregroundMark x1="40867" y1="7197" x2="40867" y2="7197"/>
                          <a14:foregroundMark x1="41238" y1="7197" x2="41238" y2="7197"/>
                          <a14:foregroundMark x1="41238" y1="7197" x2="41238" y2="8460"/>
                          <a14:foregroundMark x1="40867" y1="7576" x2="40867" y2="7576"/>
                          <a14:foregroundMark x1="27183" y1="3409" x2="27183" y2="3409"/>
                          <a14:foregroundMark x1="27492" y1="3851" x2="27492" y2="3851"/>
                          <a14:foregroundMark x1="27492" y1="3851" x2="27492" y2="3851"/>
                          <a14:foregroundMark x1="27864" y1="3851" x2="27864" y2="3851"/>
                          <a14:foregroundMark x1="27864" y1="3851" x2="27864" y2="3851"/>
                          <a14:foregroundMark x1="27864" y1="3851" x2="27864" y2="3851"/>
                          <a14:foregroundMark x1="27864" y1="3851" x2="27864" y2="3851"/>
                          <a14:foregroundMark x1="27864" y1="3851" x2="27864" y2="3851"/>
                          <a14:foregroundMark x1="27864" y1="4230" x2="27864" y2="4230"/>
                          <a14:foregroundMark x1="28235" y1="4230" x2="28235" y2="4230"/>
                          <a14:foregroundMark x1="28235" y1="4230" x2="28235" y2="4230"/>
                          <a14:foregroundMark x1="32446" y1="4672" x2="32446" y2="4672"/>
                          <a14:foregroundMark x1="32446" y1="4672" x2="32446" y2="4672"/>
                          <a14:foregroundMark x1="32446" y1="4230" x2="32446" y2="4230"/>
                          <a14:foregroundMark x1="32446" y1="4230" x2="32446" y2="4230"/>
                          <a14:foregroundMark x1="32755" y1="4230" x2="32755" y2="4230"/>
                          <a14:foregroundMark x1="32755" y1="4672" x2="32755" y2="4672"/>
                          <a14:foregroundMark x1="32755" y1="4672" x2="32755" y2="4672"/>
                          <a14:foregroundMark x1="32755" y1="4672" x2="32755" y2="4672"/>
                          <a14:foregroundMark x1="32755" y1="4672" x2="32755" y2="4672"/>
                          <a14:foregroundMark x1="33127" y1="4672" x2="33127" y2="4672"/>
                          <a14:foregroundMark x1="33127" y1="4672" x2="33127" y2="4672"/>
                          <a14:foregroundMark x1="33127" y1="5051" x2="33127" y2="5051"/>
                          <a14:foregroundMark x1="33127" y1="5051" x2="33127" y2="5051"/>
                          <a14:foregroundMark x1="33127" y1="5051" x2="33127" y2="5051"/>
                          <a14:foregroundMark x1="33127" y1="5051" x2="33127" y2="5051"/>
                          <a14:foregroundMark x1="41920" y1="7576" x2="41920" y2="7576"/>
                          <a14:foregroundMark x1="94737" y1="70391" x2="94737" y2="70391"/>
                          <a14:foregroundMark x1="95789" y1="70391" x2="95789" y2="70391"/>
                          <a14:foregroundMark x1="95789" y1="70391" x2="95789" y2="70391"/>
                          <a14:foregroundMark x1="95418" y1="70391" x2="95418" y2="70391"/>
                          <a14:foregroundMark x1="95418" y1="70391" x2="95418" y2="70391"/>
                          <a14:foregroundMark x1="95108" y1="70391" x2="95108" y2="70391"/>
                          <a14:foregroundMark x1="95108" y1="70391" x2="95108" y2="70391"/>
                          <a14:foregroundMark x1="95108" y1="70391" x2="95108" y2="70391"/>
                          <a14:foregroundMark x1="95108" y1="70391" x2="95108" y2="70391"/>
                          <a14:foregroundMark x1="95108" y1="70391" x2="95108" y2="70391"/>
                          <a14:foregroundMark x1="95108" y1="70391" x2="95108" y2="70391"/>
                          <a14:foregroundMark x1="95108" y1="70391" x2="95108" y2="70391"/>
                          <a14:foregroundMark x1="95108" y1="70391" x2="95108" y2="70391"/>
                          <a14:foregroundMark x1="94737" y1="70391" x2="94737" y2="70391"/>
                          <a14:foregroundMark x1="94737" y1="70391" x2="94737" y2="70391"/>
                          <a14:foregroundMark x1="94056" y1="70391" x2="94056" y2="70391"/>
                          <a14:foregroundMark x1="93684" y1="70013" x2="93684" y2="70013"/>
                          <a14:foregroundMark x1="93684" y1="70013" x2="93684" y2="70013"/>
                          <a14:foregroundMark x1="94056" y1="70013" x2="94056" y2="70013"/>
                          <a14:foregroundMark x1="75046" y1="92992" x2="75046" y2="929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85701" y="4674972"/>
              <a:ext cx="1047104" cy="742110"/>
            </a:xfrm>
            <a:prstGeom prst="rect">
              <a:avLst/>
            </a:prstGeom>
          </p:spPr>
        </p:pic>
        <p:sp>
          <p:nvSpPr>
            <p:cNvPr id="44" name="Ovale 43">
              <a:extLst>
                <a:ext uri="{FF2B5EF4-FFF2-40B4-BE49-F238E27FC236}">
                  <a16:creationId xmlns:a16="http://schemas.microsoft.com/office/drawing/2014/main" id="{B5E057E4-92E3-944E-A90E-BB08EBC13965}"/>
                </a:ext>
              </a:extLst>
            </p:cNvPr>
            <p:cNvSpPr/>
            <p:nvPr/>
          </p:nvSpPr>
          <p:spPr>
            <a:xfrm>
              <a:off x="4389639" y="4887173"/>
              <a:ext cx="687724" cy="3021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0" cmpd="tri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2E2B70E9-41CF-3841-A863-0ED070F9F182}"/>
                </a:ext>
              </a:extLst>
            </p:cNvPr>
            <p:cNvSpPr txBox="1"/>
            <p:nvPr/>
          </p:nvSpPr>
          <p:spPr>
            <a:xfrm>
              <a:off x="4383173" y="4892140"/>
              <a:ext cx="670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SCO1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0" name="Immagine 89">
              <a:extLst>
                <a:ext uri="{FF2B5EF4-FFF2-40B4-BE49-F238E27FC236}">
                  <a16:creationId xmlns:a16="http://schemas.microsoft.com/office/drawing/2014/main" id="{12AEC67D-8DB9-C941-AC63-EB6D97425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78" b="89557" l="976" r="98862">
                          <a14:foregroundMark x1="93821" y1="83228" x2="93821" y2="83228"/>
                          <a14:foregroundMark x1="98374" y1="82278" x2="98374" y2="82278"/>
                          <a14:foregroundMark x1="99024" y1="54114" x2="99024" y2="54114"/>
                          <a14:foregroundMark x1="6992" y1="14241" x2="6992" y2="14241"/>
                          <a14:foregroundMark x1="2602" y1="14873" x2="2602" y2="14873"/>
                          <a14:foregroundMark x1="976" y1="20886" x2="976" y2="20886"/>
                          <a14:foregroundMark x1="11382" y1="7278" x2="11382" y2="7278"/>
                          <a14:foregroundMark x1="13171" y1="12342" x2="13171" y2="12342"/>
                          <a14:foregroundMark x1="13008" y1="11076" x2="13008" y2="11076"/>
                          <a14:foregroundMark x1="11545" y1="12025" x2="11545" y2="12025"/>
                          <a14:foregroundMark x1="11707" y1="11392" x2="11707" y2="11392"/>
                          <a14:foregroundMark x1="11707" y1="12025" x2="11707" y2="12025"/>
                          <a14:foregroundMark x1="11870" y1="12025" x2="11870" y2="12025"/>
                          <a14:foregroundMark x1="11545" y1="11392" x2="11545" y2="11392"/>
                          <a14:foregroundMark x1="11870" y1="12025" x2="11870" y2="12025"/>
                          <a14:foregroundMark x1="11707" y1="12658" x2="11707" y2="12658"/>
                          <a14:foregroundMark x1="12033" y1="13608" x2="12033" y2="14241"/>
                          <a14:foregroundMark x1="11707" y1="11709" x2="11707" y2="11709"/>
                          <a14:foregroundMark x1="11870" y1="11709" x2="11870" y2="11709"/>
                          <a14:foregroundMark x1="11545" y1="11709" x2="11545" y2="11709"/>
                          <a14:foregroundMark x1="11707" y1="11392" x2="11707" y2="11392"/>
                          <a14:foregroundMark x1="11707" y1="11392" x2="11707" y2="11392"/>
                          <a14:foregroundMark x1="11870" y1="12025" x2="11870" y2="12025"/>
                          <a14:foregroundMark x1="11870" y1="12025" x2="11870" y2="12025"/>
                          <a14:foregroundMark x1="11870" y1="12025" x2="11870" y2="12025"/>
                          <a14:foregroundMark x1="11870" y1="12025" x2="11870" y2="12658"/>
                          <a14:foregroundMark x1="11870" y1="12658" x2="11870" y2="12658"/>
                          <a14:backgroundMark x1="813" y1="15190" x2="813" y2="15190"/>
                          <a14:backgroundMark x1="4553" y1="12342" x2="4553" y2="12342"/>
                          <a14:backgroundMark x1="3089" y1="19937" x2="3089" y2="19937"/>
                          <a14:backgroundMark x1="5691" y1="18987" x2="5691" y2="18987"/>
                          <a14:backgroundMark x1="9431" y1="17722" x2="9431" y2="17722"/>
                          <a14:backgroundMark x1="13984" y1="18038" x2="13984" y2="18038"/>
                          <a14:backgroundMark x1="21463" y1="20886" x2="21463" y2="20886"/>
                          <a14:backgroundMark x1="27317" y1="20253" x2="27317" y2="20253"/>
                          <a14:backgroundMark x1="31707" y1="24684" x2="31707" y2="24684"/>
                          <a14:backgroundMark x1="34634" y1="33861" x2="34634" y2="33861"/>
                          <a14:backgroundMark x1="41951" y1="41772" x2="41951" y2="41772"/>
                          <a14:backgroundMark x1="46504" y1="46203" x2="46504" y2="46203"/>
                          <a14:backgroundMark x1="51220" y1="49367" x2="51220" y2="49367"/>
                          <a14:backgroundMark x1="55935" y1="54747" x2="55935" y2="54747"/>
                          <a14:backgroundMark x1="65203" y1="62658" x2="65203" y2="62658"/>
                          <a14:backgroundMark x1="70244" y1="70570" x2="70244" y2="70570"/>
                          <a14:backgroundMark x1="75772" y1="73418" x2="75772" y2="73418"/>
                          <a14:backgroundMark x1="83902" y1="69937" x2="83902" y2="69937"/>
                          <a14:backgroundMark x1="12033" y1="11709" x2="12033" y2="11709"/>
                          <a14:backgroundMark x1="35122" y1="25949" x2="35122" y2="25949"/>
                          <a14:backgroundMark x1="35285" y1="25316" x2="35285" y2="25316"/>
                          <a14:backgroundMark x1="35285" y1="24684" x2="35285" y2="24684"/>
                          <a14:backgroundMark x1="12846" y1="13291" x2="12846" y2="13291"/>
                          <a14:backgroundMark x1="12195" y1="12025" x2="12195" y2="12025"/>
                          <a14:backgroundMark x1="12520" y1="12025" x2="12520" y2="12025"/>
                          <a14:backgroundMark x1="12683" y1="13291" x2="12683" y2="13291"/>
                          <a14:backgroundMark x1="11870" y1="11392" x2="11870" y2="11392"/>
                          <a14:backgroundMark x1="12358" y1="11392" x2="12358" y2="11392"/>
                          <a14:backgroundMark x1="12683" y1="11709" x2="12683" y2="12025"/>
                          <a14:backgroundMark x1="13008" y1="12658" x2="13008" y2="12658"/>
                          <a14:backgroundMark x1="11707" y1="10443" x2="11707" y2="10443"/>
                          <a14:backgroundMark x1="13171" y1="12658" x2="13171" y2="12658"/>
                          <a14:backgroundMark x1="12683" y1="11392" x2="12683" y2="11392"/>
                          <a14:backgroundMark x1="12846" y1="11709" x2="12846" y2="117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393" y="3869725"/>
              <a:ext cx="861997" cy="442912"/>
            </a:xfrm>
            <a:prstGeom prst="rect">
              <a:avLst/>
            </a:prstGeom>
          </p:spPr>
        </p:pic>
        <p:cxnSp>
          <p:nvCxnSpPr>
            <p:cNvPr id="91" name="Connettore 2 90">
              <a:extLst>
                <a:ext uri="{FF2B5EF4-FFF2-40B4-BE49-F238E27FC236}">
                  <a16:creationId xmlns:a16="http://schemas.microsoft.com/office/drawing/2014/main" id="{62DCB9E7-FC3E-5A40-828F-FD3E69AD88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6121" y="4309056"/>
              <a:ext cx="40235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8B04A6C7-4DC8-DC48-807B-B1D6BE1D7618}"/>
                </a:ext>
              </a:extLst>
            </p:cNvPr>
            <p:cNvSpPr txBox="1"/>
            <p:nvPr/>
          </p:nvSpPr>
          <p:spPr>
            <a:xfrm>
              <a:off x="5548933" y="4244480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Nucleus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FAF3881A-1492-1D42-A9E2-8C6DEA042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9961" b="91895" l="10000" r="90000">
                          <a14:foregroundMark x1="48828" y1="12793" x2="48828" y2="12793"/>
                          <a14:foregroundMark x1="47969" y1="10742" x2="47969" y2="10742"/>
                          <a14:foregroundMark x1="47188" y1="91895" x2="47188" y2="918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72669" y="486490"/>
              <a:ext cx="452378" cy="361902"/>
            </a:xfrm>
            <a:prstGeom prst="rect">
              <a:avLst/>
            </a:prstGeom>
          </p:spPr>
        </p:pic>
        <p:pic>
          <p:nvPicPr>
            <p:cNvPr id="74" name="Immagine 73">
              <a:extLst>
                <a:ext uri="{FF2B5EF4-FFF2-40B4-BE49-F238E27FC236}">
                  <a16:creationId xmlns:a16="http://schemas.microsoft.com/office/drawing/2014/main" id="{599650D3-6DB2-C148-B1C8-6EBF67918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9961" b="91895" l="10000" r="90000">
                          <a14:foregroundMark x1="48828" y1="12793" x2="48828" y2="12793"/>
                          <a14:foregroundMark x1="47969" y1="10742" x2="47969" y2="10742"/>
                          <a14:foregroundMark x1="47188" y1="91895" x2="47188" y2="918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72669" y="1960106"/>
              <a:ext cx="452378" cy="361902"/>
            </a:xfrm>
            <a:prstGeom prst="rect">
              <a:avLst/>
            </a:prstGeom>
          </p:spPr>
        </p:pic>
        <p:pic>
          <p:nvPicPr>
            <p:cNvPr id="87" name="Immagine 86">
              <a:extLst>
                <a:ext uri="{FF2B5EF4-FFF2-40B4-BE49-F238E27FC236}">
                  <a16:creationId xmlns:a16="http://schemas.microsoft.com/office/drawing/2014/main" id="{5AE9827C-761A-7D47-8AB8-B4BC2EECE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9961" b="91895" l="10000" r="90000">
                          <a14:foregroundMark x1="48828" y1="12793" x2="48828" y2="12793"/>
                          <a14:foregroundMark x1="47969" y1="10742" x2="47969" y2="10742"/>
                          <a14:foregroundMark x1="47188" y1="91895" x2="47188" y2="918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56839" y="3712218"/>
              <a:ext cx="452378" cy="361902"/>
            </a:xfrm>
            <a:prstGeom prst="rect">
              <a:avLst/>
            </a:prstGeom>
          </p:spPr>
        </p:pic>
        <p:pic>
          <p:nvPicPr>
            <p:cNvPr id="88" name="Immagine 87">
              <a:extLst>
                <a:ext uri="{FF2B5EF4-FFF2-40B4-BE49-F238E27FC236}">
                  <a16:creationId xmlns:a16="http://schemas.microsoft.com/office/drawing/2014/main" id="{5941289B-C56B-3F4A-9F78-D249CBF85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9961" b="91895" l="10000" r="90000">
                          <a14:foregroundMark x1="48828" y1="12793" x2="48828" y2="12793"/>
                          <a14:foregroundMark x1="47969" y1="10742" x2="47969" y2="10742"/>
                          <a14:foregroundMark x1="47188" y1="91895" x2="47188" y2="918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42238" y="4127870"/>
              <a:ext cx="452378" cy="361902"/>
            </a:xfrm>
            <a:prstGeom prst="rect">
              <a:avLst/>
            </a:prstGeom>
          </p:spPr>
        </p:pic>
        <p:cxnSp>
          <p:nvCxnSpPr>
            <p:cNvPr id="89" name="Connettore 2 88">
              <a:extLst>
                <a:ext uri="{FF2B5EF4-FFF2-40B4-BE49-F238E27FC236}">
                  <a16:creationId xmlns:a16="http://schemas.microsoft.com/office/drawing/2014/main" id="{1BF62551-B963-9149-9531-DA15A424FC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6200" y="4308821"/>
              <a:ext cx="240382" cy="878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Immagine 96">
              <a:extLst>
                <a:ext uri="{FF2B5EF4-FFF2-40B4-BE49-F238E27FC236}">
                  <a16:creationId xmlns:a16="http://schemas.microsoft.com/office/drawing/2014/main" id="{424CDDE2-F5FC-D646-A98B-04443428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9961" b="91895" l="10000" r="90000">
                          <a14:foregroundMark x1="48828" y1="12793" x2="48828" y2="12793"/>
                          <a14:foregroundMark x1="47969" y1="10742" x2="47969" y2="10742"/>
                          <a14:foregroundMark x1="47188" y1="91895" x2="47188" y2="918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94964" y="3986740"/>
              <a:ext cx="452378" cy="361902"/>
            </a:xfrm>
            <a:prstGeom prst="rect">
              <a:avLst/>
            </a:prstGeom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47C29F-C1AF-CC4C-A5A2-B6FD8F2875F3}"/>
              </a:ext>
            </a:extLst>
          </p:cNvPr>
          <p:cNvSpPr txBox="1"/>
          <p:nvPr/>
        </p:nvSpPr>
        <p:spPr>
          <a:xfrm>
            <a:off x="5142701" y="471425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64/67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</a:t>
            </a:r>
          </a:p>
        </p:txBody>
      </p:sp>
    </p:spTree>
    <p:extLst>
      <p:ext uri="{BB962C8B-B14F-4D97-AF65-F5344CB8AC3E}">
        <p14:creationId xmlns:p14="http://schemas.microsoft.com/office/powerpoint/2010/main" val="24373848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>
          <a:xfrm>
            <a:off x="3370083" y="647773"/>
            <a:ext cx="5527174" cy="518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800" b="1" dirty="0" err="1">
                <a:solidFill>
                  <a:srgbClr val="FFCB04"/>
                </a:solidFill>
                <a:latin typeface="Arial Rounded MT Bold"/>
                <a:cs typeface="Arial Rounded MT Bold"/>
              </a:rPr>
              <a:t>Imaging</a:t>
            </a:r>
            <a:r>
              <a:rPr lang="it-IT" sz="2800" b="1" dirty="0">
                <a:solidFill>
                  <a:srgbClr val="FFCB04"/>
                </a:solidFill>
                <a:latin typeface="Arial Rounded MT Bold"/>
                <a:cs typeface="Arial Rounded MT Bold"/>
              </a:rPr>
              <a:t> of Glioma with Cu-64</a:t>
            </a:r>
          </a:p>
        </p:txBody>
      </p:sp>
      <p:sp>
        <p:nvSpPr>
          <p:cNvPr id="5" name="Rettangolo 4"/>
          <p:cNvSpPr/>
          <p:nvPr/>
        </p:nvSpPr>
        <p:spPr>
          <a:xfrm>
            <a:off x="1968920" y="5815962"/>
            <a:ext cx="8647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err="1">
                <a:solidFill>
                  <a:srgbClr val="FFC000"/>
                </a:solidFill>
                <a:latin typeface="Arial Black"/>
                <a:cs typeface="Arial Black"/>
              </a:rPr>
              <a:t>Panichelli</a:t>
            </a:r>
            <a:r>
              <a:rPr lang="fi-FI" dirty="0">
                <a:solidFill>
                  <a:srgbClr val="FFC000"/>
                </a:solidFill>
                <a:latin typeface="Arial Black"/>
                <a:cs typeface="Arial Black"/>
              </a:rPr>
              <a:t>, P., </a:t>
            </a:r>
            <a:r>
              <a:rPr lang="fi-FI" i="1" dirty="0">
                <a:solidFill>
                  <a:srgbClr val="FFC000"/>
                </a:solidFill>
                <a:latin typeface="Arial Black"/>
                <a:cs typeface="Arial Black"/>
              </a:rPr>
              <a:t>et al.</a:t>
            </a:r>
            <a:r>
              <a:rPr lang="fi-FI" dirty="0">
                <a:solidFill>
                  <a:srgbClr val="FFC000"/>
                </a:solidFill>
                <a:latin typeface="Arial Black"/>
                <a:cs typeface="Arial Black"/>
              </a:rPr>
              <a:t>, </a:t>
            </a:r>
            <a:r>
              <a:rPr lang="fi-FI" i="1" dirty="0" err="1">
                <a:solidFill>
                  <a:srgbClr val="FFC000"/>
                </a:solidFill>
                <a:latin typeface="Arial Black"/>
                <a:cs typeface="Arial Black"/>
              </a:rPr>
              <a:t>Cancer</a:t>
            </a:r>
            <a:r>
              <a:rPr lang="fi-FI" i="1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lang="fi-FI" i="1" dirty="0" err="1">
                <a:solidFill>
                  <a:srgbClr val="FFC000"/>
                </a:solidFill>
                <a:latin typeface="Arial Black"/>
                <a:cs typeface="Arial Black"/>
              </a:rPr>
              <a:t>Biother</a:t>
            </a:r>
            <a:r>
              <a:rPr lang="fi-FI" i="1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lang="fi-FI" i="1" dirty="0" err="1">
                <a:solidFill>
                  <a:srgbClr val="FFC000"/>
                </a:solidFill>
                <a:latin typeface="Arial Black"/>
                <a:cs typeface="Arial Black"/>
              </a:rPr>
              <a:t>Radiopharm</a:t>
            </a:r>
            <a:r>
              <a:rPr lang="fi-FI" dirty="0">
                <a:solidFill>
                  <a:srgbClr val="FFC000"/>
                </a:solidFill>
                <a:latin typeface="Arial Black"/>
                <a:cs typeface="Arial Black"/>
              </a:rPr>
              <a:t> 31: 159–167, 2016 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2444818" y="2057400"/>
            <a:ext cx="7260112" cy="3170412"/>
            <a:chOff x="2444818" y="2057400"/>
            <a:chExt cx="7260112" cy="3170412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7411" y="2167112"/>
              <a:ext cx="2984500" cy="3060700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4818" y="2358276"/>
              <a:ext cx="4047679" cy="2869536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9659211" y="2057400"/>
              <a:ext cx="45719" cy="31704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4184832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>
          <a:xfrm>
            <a:off x="3320681" y="495373"/>
            <a:ext cx="5788431" cy="518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800" b="1" dirty="0" err="1">
                <a:solidFill>
                  <a:srgbClr val="FFCB04"/>
                </a:solidFill>
                <a:latin typeface="Arial Rounded MT Bold"/>
                <a:cs typeface="Arial Rounded MT Bold"/>
              </a:rPr>
              <a:t>Imaging</a:t>
            </a:r>
            <a:r>
              <a:rPr lang="it-IT" sz="2800" b="1" dirty="0">
                <a:solidFill>
                  <a:srgbClr val="FFCB04"/>
                </a:solidFill>
                <a:latin typeface="Arial Rounded MT Bold"/>
                <a:cs typeface="Arial Rounded MT Bold"/>
              </a:rPr>
              <a:t> of Glioma with Cu-64</a:t>
            </a:r>
          </a:p>
        </p:txBody>
      </p:sp>
      <p:pic>
        <p:nvPicPr>
          <p:cNvPr id="3" name="Picture 4" descr="trasversal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2491" r="12897" b="5523"/>
          <a:stretch/>
        </p:blipFill>
        <p:spPr bwMode="auto">
          <a:xfrm>
            <a:off x="3650246" y="1732103"/>
            <a:ext cx="5129302" cy="37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327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 txBox="1">
            <a:spLocks/>
          </p:cNvSpPr>
          <p:nvPr/>
        </p:nvSpPr>
        <p:spPr>
          <a:xfrm>
            <a:off x="4300382" y="643464"/>
            <a:ext cx="3379985" cy="815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600" dirty="0" err="1">
                <a:solidFill>
                  <a:srgbClr val="FFCB04"/>
                </a:solidFill>
                <a:latin typeface="Arial Black"/>
                <a:cs typeface="Arial Black"/>
              </a:rPr>
              <a:t>Liver</a:t>
            </a:r>
            <a:r>
              <a:rPr lang="it-IT" sz="3600" dirty="0">
                <a:solidFill>
                  <a:srgbClr val="FFCB04"/>
                </a:solidFill>
                <a:latin typeface="Arial Black"/>
                <a:cs typeface="Arial Black"/>
              </a:rPr>
              <a:t> </a:t>
            </a:r>
            <a:r>
              <a:rPr lang="it-IT" sz="3600" dirty="0" err="1">
                <a:solidFill>
                  <a:srgbClr val="FFCB04"/>
                </a:solidFill>
                <a:latin typeface="Arial Black"/>
                <a:cs typeface="Arial Black"/>
              </a:rPr>
              <a:t>Cancer</a:t>
            </a:r>
            <a:endParaRPr lang="it-IT" sz="3600" dirty="0">
              <a:solidFill>
                <a:srgbClr val="FFCB04"/>
              </a:solidFill>
              <a:latin typeface="Arial Black"/>
              <a:cs typeface="Arial Black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465" y="2159366"/>
            <a:ext cx="4025584" cy="35184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772" y="2159367"/>
            <a:ext cx="4038263" cy="351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214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>
          <a:xfrm>
            <a:off x="3774111" y="529164"/>
            <a:ext cx="4329373" cy="815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600" dirty="0" err="1">
                <a:solidFill>
                  <a:srgbClr val="FFCB04"/>
                </a:solidFill>
                <a:latin typeface="Arial Black"/>
                <a:cs typeface="Arial Black"/>
              </a:rPr>
              <a:t>Bladder</a:t>
            </a:r>
            <a:r>
              <a:rPr lang="it-IT" sz="3600" dirty="0">
                <a:solidFill>
                  <a:srgbClr val="FFCB04"/>
                </a:solidFill>
                <a:latin typeface="Arial Black"/>
                <a:cs typeface="Arial Black"/>
              </a:rPr>
              <a:t> </a:t>
            </a:r>
            <a:r>
              <a:rPr lang="it-IT" sz="3600" dirty="0" err="1">
                <a:solidFill>
                  <a:srgbClr val="FFCB04"/>
                </a:solidFill>
                <a:latin typeface="Arial Black"/>
                <a:cs typeface="Arial Black"/>
              </a:rPr>
              <a:t>Cancer</a:t>
            </a:r>
            <a:endParaRPr lang="it-IT" sz="3600" dirty="0">
              <a:solidFill>
                <a:srgbClr val="FFCB04"/>
              </a:solidFill>
              <a:latin typeface="Arial Black"/>
              <a:cs typeface="Arial Black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613" y="1468430"/>
            <a:ext cx="5267381" cy="459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276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 txBox="1">
            <a:spLocks/>
          </p:cNvSpPr>
          <p:nvPr/>
        </p:nvSpPr>
        <p:spPr>
          <a:xfrm>
            <a:off x="3801882" y="492601"/>
            <a:ext cx="4863148" cy="49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b="1" baseline="30000" dirty="0">
                <a:solidFill>
                  <a:srgbClr val="FFCB04"/>
                </a:solidFill>
                <a:latin typeface="Arial Rounded MT Bold"/>
                <a:cs typeface="Arial Rounded MT Bold"/>
              </a:rPr>
              <a:t>64</a:t>
            </a:r>
            <a:r>
              <a:rPr lang="it-IT" b="1" dirty="0">
                <a:solidFill>
                  <a:srgbClr val="FFCB04"/>
                </a:solidFill>
                <a:latin typeface="Arial Rounded MT Bold"/>
                <a:cs typeface="Arial Rounded MT Bold"/>
              </a:rPr>
              <a:t>Cu</a:t>
            </a:r>
            <a:r>
              <a:rPr lang="it-IT" b="1" baseline="30000" dirty="0">
                <a:solidFill>
                  <a:srgbClr val="FFCB04"/>
                </a:solidFill>
                <a:latin typeface="Arial Rounded MT Bold"/>
                <a:cs typeface="Arial Rounded MT Bold"/>
              </a:rPr>
              <a:t>2+</a:t>
            </a:r>
            <a:r>
              <a:rPr lang="it-IT" b="1" baseline="-25000" dirty="0">
                <a:solidFill>
                  <a:srgbClr val="FFCB04"/>
                </a:solidFill>
                <a:latin typeface="Arial Rounded MT Bold"/>
                <a:cs typeface="Arial Rounded MT Bold"/>
              </a:rPr>
              <a:t> </a:t>
            </a:r>
            <a:r>
              <a:rPr lang="it-IT" b="1" dirty="0">
                <a:solidFill>
                  <a:srgbClr val="FFCB04"/>
                </a:solidFill>
                <a:latin typeface="Arial Rounded MT Bold"/>
                <a:cs typeface="Arial Rounded MT Bold"/>
              </a:rPr>
              <a:t>in prostate </a:t>
            </a:r>
            <a:r>
              <a:rPr lang="it-IT" b="1" dirty="0" err="1">
                <a:solidFill>
                  <a:srgbClr val="FFCB04"/>
                </a:solidFill>
                <a:latin typeface="Arial Rounded MT Bold"/>
                <a:cs typeface="Arial Rounded MT Bold"/>
              </a:rPr>
              <a:t>cancer</a:t>
            </a:r>
            <a:endParaRPr lang="it-IT" b="1" dirty="0">
              <a:solidFill>
                <a:srgbClr val="FFCB04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6B1054E-61BA-1748-AE93-98893E544553}"/>
              </a:ext>
            </a:extLst>
          </p:cNvPr>
          <p:cNvGrpSpPr/>
          <p:nvPr/>
        </p:nvGrpSpPr>
        <p:grpSpPr>
          <a:xfrm>
            <a:off x="847842" y="1224997"/>
            <a:ext cx="10826986" cy="5266352"/>
            <a:chOff x="847842" y="1224997"/>
            <a:chExt cx="10826986" cy="5266352"/>
          </a:xfrm>
        </p:grpSpPr>
        <p:sp>
          <p:nvSpPr>
            <p:cNvPr id="4" name="Rettangolo 3"/>
            <p:cNvSpPr/>
            <p:nvPr/>
          </p:nvSpPr>
          <p:spPr>
            <a:xfrm>
              <a:off x="2249776" y="6152795"/>
              <a:ext cx="21602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C000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Positive lymph node</a:t>
              </a:r>
              <a:endParaRPr lang="it-IT" sz="1600" dirty="0">
                <a:solidFill>
                  <a:prstClr val="white"/>
                </a:solidFill>
              </a:endParaRP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9978" y="4188005"/>
              <a:ext cx="2806385" cy="1920815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9978" y="1224997"/>
              <a:ext cx="2794468" cy="2749756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39A0D39-8EFB-0242-B34C-A73959FD6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7607" y="1506731"/>
              <a:ext cx="4391423" cy="2159029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12CFBF4E-BAC3-934E-AB56-3574F5D9B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7607" y="3787351"/>
              <a:ext cx="4391423" cy="2149880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C60853D-63B6-234E-943B-5DE12629DB1E}"/>
                </a:ext>
              </a:extLst>
            </p:cNvPr>
            <p:cNvSpPr/>
            <p:nvPr/>
          </p:nvSpPr>
          <p:spPr>
            <a:xfrm>
              <a:off x="10238660" y="2251886"/>
              <a:ext cx="8595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aseline="30000" dirty="0">
                  <a:solidFill>
                    <a:srgbClr val="FFCB04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64</a:t>
              </a:r>
              <a:r>
                <a:rPr lang="it-IT" dirty="0">
                  <a:solidFill>
                    <a:srgbClr val="FFCB04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Cu</a:t>
              </a:r>
              <a:r>
                <a:rPr lang="it-IT" baseline="30000" dirty="0">
                  <a:solidFill>
                    <a:srgbClr val="FFCB04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2+</a:t>
              </a:r>
              <a:endParaRPr lang="it-IT" baseline="-25000" dirty="0">
                <a:solidFill>
                  <a:prstClr val="black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E1A39E73-7729-304B-93F2-93ABA87AA3CA}"/>
                </a:ext>
              </a:extLst>
            </p:cNvPr>
            <p:cNvSpPr/>
            <p:nvPr/>
          </p:nvSpPr>
          <p:spPr>
            <a:xfrm>
              <a:off x="10238216" y="4489296"/>
              <a:ext cx="14366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aseline="30000" dirty="0">
                  <a:solidFill>
                    <a:srgbClr val="FFCB04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18</a:t>
              </a:r>
              <a:r>
                <a:rPr lang="it-IT" dirty="0">
                  <a:solidFill>
                    <a:srgbClr val="FFCB04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F-Choline</a:t>
              </a:r>
              <a:endParaRPr lang="it-IT" baseline="-25000" dirty="0">
                <a:solidFill>
                  <a:prstClr val="black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52FD52CE-1F2A-144C-BD14-3F03751AFE00}"/>
                </a:ext>
              </a:extLst>
            </p:cNvPr>
            <p:cNvSpPr/>
            <p:nvPr/>
          </p:nvSpPr>
          <p:spPr>
            <a:xfrm>
              <a:off x="847842" y="2401579"/>
              <a:ext cx="8595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aseline="30000" dirty="0">
                  <a:solidFill>
                    <a:srgbClr val="FFCB04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64</a:t>
              </a:r>
              <a:r>
                <a:rPr lang="it-IT" dirty="0">
                  <a:solidFill>
                    <a:srgbClr val="FFCB04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Cu</a:t>
              </a:r>
              <a:r>
                <a:rPr lang="it-IT" baseline="30000" dirty="0">
                  <a:solidFill>
                    <a:srgbClr val="FFCB04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2+</a:t>
              </a:r>
              <a:endParaRPr lang="it-IT" baseline="-25000" dirty="0">
                <a:solidFill>
                  <a:prstClr val="black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4304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59538F-15A7-CF45-9B69-CF8C69983B84}"/>
              </a:ext>
            </a:extLst>
          </p:cNvPr>
          <p:cNvSpPr txBox="1"/>
          <p:nvPr/>
        </p:nvSpPr>
        <p:spPr>
          <a:xfrm>
            <a:off x="3337281" y="3075909"/>
            <a:ext cx="533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A00000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SE E’ POSSIBILE, COME SI FA?</a:t>
            </a:r>
          </a:p>
        </p:txBody>
      </p:sp>
      <p:pic>
        <p:nvPicPr>
          <p:cNvPr id="3" name="Immagine 2" descr="The-Renaissance-Time-Periods-And-Art-Techniques.jpg">
            <a:extLst>
              <a:ext uri="{FF2B5EF4-FFF2-40B4-BE49-F238E27FC236}">
                <a16:creationId xmlns:a16="http://schemas.microsoft.com/office/drawing/2014/main" id="{7E54821D-A7DA-784E-9D1A-D5ACFC3D32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956" y="1093280"/>
            <a:ext cx="3781858" cy="5042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93871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/>
          <p:cNvSpPr>
            <a:spLocks noGrp="1"/>
          </p:cNvSpPr>
          <p:nvPr>
            <p:ph type="subTitle" idx="1"/>
          </p:nvPr>
        </p:nvSpPr>
        <p:spPr>
          <a:xfrm>
            <a:off x="3442653" y="723871"/>
            <a:ext cx="5566795" cy="65414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it-IT" b="1" baseline="30000" dirty="0">
                <a:solidFill>
                  <a:srgbClr val="FFCB04"/>
                </a:solidFill>
                <a:latin typeface="Arial Rounded MT Bold"/>
                <a:cs typeface="Arial Rounded MT Bold"/>
              </a:rPr>
              <a:t>64</a:t>
            </a:r>
            <a:r>
              <a:rPr lang="it-IT" b="1" dirty="0">
                <a:solidFill>
                  <a:srgbClr val="FFCB04"/>
                </a:solidFill>
                <a:latin typeface="Arial Rounded MT Bold"/>
                <a:cs typeface="Arial Rounded MT Bold"/>
              </a:rPr>
              <a:t>CuCl</a:t>
            </a:r>
            <a:r>
              <a:rPr lang="it-IT" b="1" baseline="-25000" dirty="0">
                <a:solidFill>
                  <a:srgbClr val="FFCB04"/>
                </a:solidFill>
                <a:latin typeface="Arial Rounded MT Bold"/>
                <a:cs typeface="Arial Rounded MT Bold"/>
              </a:rPr>
              <a:t>2 </a:t>
            </a:r>
            <a:r>
              <a:rPr lang="it-IT" b="1" dirty="0">
                <a:solidFill>
                  <a:srgbClr val="FFCB04"/>
                </a:solidFill>
                <a:latin typeface="Arial Rounded MT Bold"/>
                <a:cs typeface="Arial Rounded MT Bold"/>
              </a:rPr>
              <a:t>in prostate </a:t>
            </a:r>
            <a:r>
              <a:rPr lang="it-IT" b="1" dirty="0" err="1">
                <a:solidFill>
                  <a:srgbClr val="FFCB04"/>
                </a:solidFill>
                <a:latin typeface="Arial Rounded MT Bold"/>
                <a:cs typeface="Arial Rounded MT Bold"/>
              </a:rPr>
              <a:t>cancer</a:t>
            </a:r>
            <a:endParaRPr lang="it-IT" b="1" dirty="0">
              <a:solidFill>
                <a:srgbClr val="FFCB04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614710" y="1718940"/>
            <a:ext cx="7037295" cy="2152529"/>
            <a:chOff x="1180355" y="1718939"/>
            <a:chExt cx="7037295" cy="215252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710"/>
            <a:stretch/>
          </p:blipFill>
          <p:spPr bwMode="auto">
            <a:xfrm>
              <a:off x="1572817" y="1970190"/>
              <a:ext cx="4520305" cy="1790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72"/>
            <a:stretch/>
          </p:blipFill>
          <p:spPr bwMode="auto">
            <a:xfrm>
              <a:off x="6253220" y="1718939"/>
              <a:ext cx="1785135" cy="21077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1180355" y="1763762"/>
              <a:ext cx="7037295" cy="210770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4512236" y="4051928"/>
            <a:ext cx="3399454" cy="2318477"/>
            <a:chOff x="3033059" y="3977222"/>
            <a:chExt cx="3399454" cy="2318477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90" b="23413"/>
            <a:stretch>
              <a:fillRect/>
            </a:stretch>
          </p:blipFill>
          <p:spPr bwMode="auto">
            <a:xfrm>
              <a:off x="3307630" y="4050760"/>
              <a:ext cx="2701787" cy="2060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Rettangolo 8"/>
            <p:cNvSpPr/>
            <p:nvPr/>
          </p:nvSpPr>
          <p:spPr>
            <a:xfrm>
              <a:off x="3033059" y="3977222"/>
              <a:ext cx="3399454" cy="23184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6518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2510112" y="577016"/>
            <a:ext cx="7351064" cy="518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800" b="1" dirty="0" err="1">
                <a:solidFill>
                  <a:srgbClr val="FFCB04"/>
                </a:solidFill>
                <a:latin typeface="Arial Rounded MT Bold"/>
                <a:cs typeface="Arial Rounded MT Bold"/>
              </a:rPr>
              <a:t>Therapy</a:t>
            </a:r>
            <a:r>
              <a:rPr lang="it-IT" sz="2800" b="1" dirty="0">
                <a:solidFill>
                  <a:srgbClr val="FFCB04"/>
                </a:solidFill>
                <a:latin typeface="Arial Rounded MT Bold"/>
                <a:cs typeface="Arial Rounded MT Bold"/>
              </a:rPr>
              <a:t> of Glioma with Cu-64 </a:t>
            </a:r>
            <a:r>
              <a:rPr lang="it-IT" sz="2800" b="1" dirty="0" err="1">
                <a:solidFill>
                  <a:srgbClr val="FFCB04"/>
                </a:solidFill>
                <a:latin typeface="Arial Rounded MT Bold"/>
                <a:cs typeface="Arial Rounded MT Bold"/>
              </a:rPr>
              <a:t>Dichloride</a:t>
            </a:r>
            <a:endParaRPr lang="it-IT" sz="2800" b="1" dirty="0">
              <a:solidFill>
                <a:srgbClr val="FFCB04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5466" y="2099831"/>
            <a:ext cx="2643206" cy="301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8771" y="2126019"/>
            <a:ext cx="2557368" cy="283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074722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2510112" y="577016"/>
            <a:ext cx="7351064" cy="518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800" b="1" dirty="0" err="1">
                <a:solidFill>
                  <a:srgbClr val="FFCB04"/>
                </a:solidFill>
                <a:latin typeface="Arial Rounded MT Bold"/>
                <a:cs typeface="Arial Rounded MT Bold"/>
              </a:rPr>
              <a:t>Therapy</a:t>
            </a:r>
            <a:r>
              <a:rPr lang="it-IT" sz="2800" b="1" dirty="0">
                <a:solidFill>
                  <a:srgbClr val="FFCB04"/>
                </a:solidFill>
                <a:latin typeface="Arial Rounded MT Bold"/>
                <a:cs typeface="Arial Rounded MT Bold"/>
              </a:rPr>
              <a:t> of Glioma with Cu-64 </a:t>
            </a:r>
            <a:r>
              <a:rPr lang="it-IT" sz="2800" b="1" dirty="0" err="1">
                <a:solidFill>
                  <a:srgbClr val="FFCB04"/>
                </a:solidFill>
                <a:latin typeface="Arial Rounded MT Bold"/>
                <a:cs typeface="Arial Rounded MT Bold"/>
              </a:rPr>
              <a:t>Dichloride</a:t>
            </a:r>
            <a:endParaRPr lang="it-IT" sz="2800" b="1" dirty="0">
              <a:solidFill>
                <a:srgbClr val="FFCB04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776" y="2219275"/>
            <a:ext cx="2778224" cy="292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1679" y="2219275"/>
            <a:ext cx="2699489" cy="292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794600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4730333" y="487587"/>
            <a:ext cx="23660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dirty="0">
                <a:ln w="11430"/>
                <a:solidFill>
                  <a:srgbClr val="C7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ＭＳ Ｐゴシック" charset="0"/>
                <a:cs typeface="Arial" charset="0"/>
              </a:rPr>
              <a:t>Copper-67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450" y="2129395"/>
            <a:ext cx="7293475" cy="34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603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ttangolo 62"/>
          <p:cNvSpPr/>
          <p:nvPr/>
        </p:nvSpPr>
        <p:spPr>
          <a:xfrm>
            <a:off x="4432423" y="841982"/>
            <a:ext cx="34362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it-IT" sz="4000" b="1" baseline="30000" dirty="0">
                <a:solidFill>
                  <a:srgbClr val="9C0101"/>
                </a:solidFill>
                <a:latin typeface="Calibri"/>
              </a:rPr>
              <a:t>70</a:t>
            </a:r>
            <a:r>
              <a:rPr lang="it-IT" sz="4000" b="1" dirty="0">
                <a:solidFill>
                  <a:srgbClr val="9C0101"/>
                </a:solidFill>
                <a:latin typeface="Calibri"/>
              </a:rPr>
              <a:t>Zn(</a:t>
            </a:r>
            <a:r>
              <a:rPr lang="it-IT" sz="3200" b="1" i="1" dirty="0">
                <a:solidFill>
                  <a:srgbClr val="9C0101"/>
                </a:solidFill>
                <a:latin typeface="Calibri"/>
              </a:rPr>
              <a:t>p</a:t>
            </a:r>
            <a:r>
              <a:rPr lang="it-IT" sz="3200" b="1" dirty="0">
                <a:solidFill>
                  <a:srgbClr val="9C0101"/>
                </a:solidFill>
                <a:latin typeface="Calibri"/>
              </a:rPr>
              <a:t>,2</a:t>
            </a:r>
            <a:r>
              <a:rPr lang="it-IT" sz="3200" b="1" i="1" dirty="0">
                <a:solidFill>
                  <a:srgbClr val="9C0101"/>
                </a:solidFill>
                <a:latin typeface="Calibri"/>
              </a:rPr>
              <a:t>p2n</a:t>
            </a:r>
            <a:r>
              <a:rPr lang="it-IT" sz="4000" b="1" dirty="0">
                <a:solidFill>
                  <a:srgbClr val="9C0101"/>
                </a:solidFill>
                <a:latin typeface="Calibri"/>
              </a:rPr>
              <a:t>)</a:t>
            </a:r>
            <a:r>
              <a:rPr lang="it-IT" sz="4000" b="1" baseline="30000" dirty="0">
                <a:solidFill>
                  <a:srgbClr val="9C0101"/>
                </a:solidFill>
                <a:latin typeface="Calibri"/>
              </a:rPr>
              <a:t>67</a:t>
            </a:r>
            <a:r>
              <a:rPr lang="it-IT" sz="4000" b="1" dirty="0">
                <a:solidFill>
                  <a:srgbClr val="9C0101"/>
                </a:solidFill>
                <a:latin typeface="Calibri"/>
              </a:rPr>
              <a:t>Cu</a:t>
            </a:r>
          </a:p>
        </p:txBody>
      </p:sp>
      <p:grpSp>
        <p:nvGrpSpPr>
          <p:cNvPr id="75" name="Gruppo 74"/>
          <p:cNvGrpSpPr/>
          <p:nvPr/>
        </p:nvGrpSpPr>
        <p:grpSpPr>
          <a:xfrm>
            <a:off x="4141222" y="2188776"/>
            <a:ext cx="3862428" cy="2736580"/>
            <a:chOff x="2617222" y="2188776"/>
            <a:chExt cx="3862428" cy="2736580"/>
          </a:xfrm>
        </p:grpSpPr>
        <p:sp>
          <p:nvSpPr>
            <p:cNvPr id="8" name="Ovale 7"/>
            <p:cNvSpPr/>
            <p:nvPr/>
          </p:nvSpPr>
          <p:spPr>
            <a:xfrm>
              <a:off x="2710915" y="3653532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3275235" y="3855305"/>
              <a:ext cx="874001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baseline="30000" dirty="0">
                  <a:solidFill>
                    <a:sysClr val="windowText" lastClr="000000"/>
                  </a:solidFill>
                  <a:latin typeface="Calibri"/>
                </a:rPr>
                <a:t>70</a:t>
              </a:r>
              <a:r>
                <a:rPr lang="it-IT" sz="2800" b="1" kern="0" dirty="0">
                  <a:solidFill>
                    <a:sysClr val="windowText" lastClr="000000"/>
                  </a:solidFill>
                  <a:latin typeface="Calibri"/>
                </a:rPr>
                <a:t>Zn</a:t>
              </a:r>
              <a:endParaRPr lang="it-IT" sz="2400" b="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617222" y="3752263"/>
              <a:ext cx="283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dirty="0" err="1">
                  <a:solidFill>
                    <a:sysClr val="windowText" lastClr="000000"/>
                  </a:solidFill>
                  <a:latin typeface="Calibri"/>
                </a:rPr>
                <a:t>p</a:t>
              </a:r>
              <a:endParaRPr lang="it-IT" sz="2400" b="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4744549" y="4463691"/>
              <a:ext cx="582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dirty="0">
                  <a:solidFill>
                    <a:sysClr val="windowText" lastClr="000000"/>
                  </a:solidFill>
                  <a:latin typeface="Calibri"/>
                </a:rPr>
                <a:t>2p</a:t>
              </a:r>
            </a:p>
          </p:txBody>
        </p:sp>
        <p:cxnSp>
          <p:nvCxnSpPr>
            <p:cNvPr id="15" name="Connettore 2 14"/>
            <p:cNvCxnSpPr/>
            <p:nvPr/>
          </p:nvCxnSpPr>
          <p:spPr>
            <a:xfrm>
              <a:off x="3052590" y="3735888"/>
              <a:ext cx="318329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" name="Connettore 2 16"/>
            <p:cNvCxnSpPr/>
            <p:nvPr/>
          </p:nvCxnSpPr>
          <p:spPr>
            <a:xfrm>
              <a:off x="3978665" y="3790334"/>
              <a:ext cx="779069" cy="54856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" name="Rettangolo 19"/>
            <p:cNvSpPr/>
            <p:nvPr/>
          </p:nvSpPr>
          <p:spPr>
            <a:xfrm>
              <a:off x="3524028" y="4207900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4833597" y="3719453"/>
              <a:ext cx="5934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e 21"/>
            <p:cNvSpPr/>
            <p:nvPr/>
          </p:nvSpPr>
          <p:spPr>
            <a:xfrm>
              <a:off x="3465882" y="3519501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23" name="Ovale 22"/>
            <p:cNvSpPr/>
            <p:nvPr/>
          </p:nvSpPr>
          <p:spPr>
            <a:xfrm>
              <a:off x="3554684" y="3449043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24" name="Ovale 23"/>
            <p:cNvSpPr/>
            <p:nvPr/>
          </p:nvSpPr>
          <p:spPr>
            <a:xfrm>
              <a:off x="3777333" y="3493702"/>
              <a:ext cx="148432" cy="151670"/>
            </a:xfrm>
            <a:prstGeom prst="ellipse">
              <a:avLst/>
            </a:prstGeom>
            <a:solidFill>
              <a:srgbClr val="000000"/>
            </a:soli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25" name="Gruppo 24"/>
            <p:cNvGrpSpPr/>
            <p:nvPr/>
          </p:nvGrpSpPr>
          <p:grpSpPr>
            <a:xfrm>
              <a:off x="3448661" y="3466796"/>
              <a:ext cx="477104" cy="455010"/>
              <a:chOff x="2982504" y="5500702"/>
              <a:chExt cx="803678" cy="714380"/>
            </a:xfrm>
          </p:grpSpPr>
          <p:sp>
            <p:nvSpPr>
              <p:cNvPr id="29" name="Ovale 28"/>
              <p:cNvSpPr/>
              <p:nvPr/>
            </p:nvSpPr>
            <p:spPr>
              <a:xfrm>
                <a:off x="3464711" y="587490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0" name="Ovale 29"/>
              <p:cNvSpPr/>
              <p:nvPr/>
            </p:nvSpPr>
            <p:spPr>
              <a:xfrm>
                <a:off x="3393273" y="5901031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1" name="Ovale 30"/>
              <p:cNvSpPr/>
              <p:nvPr/>
            </p:nvSpPr>
            <p:spPr>
              <a:xfrm>
                <a:off x="3178959" y="5976955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2" name="Ovale 31"/>
              <p:cNvSpPr/>
              <p:nvPr/>
            </p:nvSpPr>
            <p:spPr>
              <a:xfrm>
                <a:off x="3321835" y="5942937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3" name="Ovale 32"/>
              <p:cNvSpPr/>
              <p:nvPr/>
            </p:nvSpPr>
            <p:spPr>
              <a:xfrm>
                <a:off x="3000364" y="567079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4" name="Ovale 33"/>
              <p:cNvSpPr/>
              <p:nvPr/>
            </p:nvSpPr>
            <p:spPr>
              <a:xfrm>
                <a:off x="3286116" y="550070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5" name="Ovale 34"/>
              <p:cNvSpPr/>
              <p:nvPr/>
            </p:nvSpPr>
            <p:spPr>
              <a:xfrm>
                <a:off x="3536149" y="570481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6" name="Ovale 35"/>
              <p:cNvSpPr/>
              <p:nvPr/>
            </p:nvSpPr>
            <p:spPr>
              <a:xfrm>
                <a:off x="3143240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7" name="Ovale 36"/>
              <p:cNvSpPr/>
              <p:nvPr/>
            </p:nvSpPr>
            <p:spPr>
              <a:xfrm>
                <a:off x="3428992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grpSp>
            <p:nvGrpSpPr>
              <p:cNvPr id="38" name="Gruppo 37"/>
              <p:cNvGrpSpPr/>
              <p:nvPr/>
            </p:nvGrpSpPr>
            <p:grpSpPr>
              <a:xfrm>
                <a:off x="3107521" y="5636774"/>
                <a:ext cx="535785" cy="442235"/>
                <a:chOff x="3929058" y="3214686"/>
                <a:chExt cx="1071570" cy="928694"/>
              </a:xfrm>
            </p:grpSpPr>
            <p:sp>
              <p:nvSpPr>
                <p:cNvPr id="41" name="Ovale 40"/>
                <p:cNvSpPr/>
                <p:nvPr/>
              </p:nvSpPr>
              <p:spPr>
                <a:xfrm>
                  <a:off x="4071934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2" name="Ovale 41"/>
                <p:cNvSpPr/>
                <p:nvPr/>
              </p:nvSpPr>
              <p:spPr>
                <a:xfrm>
                  <a:off x="4500562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3" name="Ovale 42"/>
                <p:cNvSpPr/>
                <p:nvPr/>
              </p:nvSpPr>
              <p:spPr>
                <a:xfrm>
                  <a:off x="4286248" y="321468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4" name="Ovale 43"/>
                <p:cNvSpPr/>
                <p:nvPr/>
              </p:nvSpPr>
              <p:spPr>
                <a:xfrm>
                  <a:off x="4286248" y="357187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5" name="Ovale 44"/>
                <p:cNvSpPr/>
                <p:nvPr/>
              </p:nvSpPr>
              <p:spPr>
                <a:xfrm>
                  <a:off x="3929058" y="3643314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</p:grpSp>
          <p:sp>
            <p:nvSpPr>
              <p:cNvPr id="39" name="Ovale 38"/>
              <p:cNvSpPr/>
              <p:nvPr/>
            </p:nvSpPr>
            <p:spPr>
              <a:xfrm>
                <a:off x="3054117" y="5916458"/>
                <a:ext cx="249683" cy="265431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40" name="Ovale 39"/>
              <p:cNvSpPr/>
              <p:nvPr/>
            </p:nvSpPr>
            <p:spPr>
              <a:xfrm>
                <a:off x="2982504" y="5827229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sp>
          <p:nvSpPr>
            <p:cNvPr id="26" name="Ovale 25"/>
            <p:cNvSpPr/>
            <p:nvPr/>
          </p:nvSpPr>
          <p:spPr>
            <a:xfrm>
              <a:off x="3597570" y="3645943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cxnSp>
          <p:nvCxnSpPr>
            <p:cNvPr id="3" name="Connettore 2 2"/>
            <p:cNvCxnSpPr/>
            <p:nvPr/>
          </p:nvCxnSpPr>
          <p:spPr>
            <a:xfrm rot="21301851" flipV="1">
              <a:off x="5243205" y="2515295"/>
              <a:ext cx="719902" cy="322528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" name="Ovale 3"/>
            <p:cNvSpPr/>
            <p:nvPr/>
          </p:nvSpPr>
          <p:spPr>
            <a:xfrm rot="21301851">
              <a:off x="4832162" y="2798814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5" name="Ovale 4"/>
            <p:cNvSpPr/>
            <p:nvPr/>
          </p:nvSpPr>
          <p:spPr>
            <a:xfrm rot="21301851">
              <a:off x="4914527" y="2720929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" name="Ovale 5"/>
            <p:cNvSpPr/>
            <p:nvPr/>
          </p:nvSpPr>
          <p:spPr>
            <a:xfrm rot="21301851">
              <a:off x="5140208" y="2746134"/>
              <a:ext cx="148432" cy="151670"/>
            </a:xfrm>
            <a:prstGeom prst="ellipse">
              <a:avLst/>
            </a:prstGeom>
            <a:solidFill>
              <a:srgbClr val="000000"/>
            </a:soli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9" name="Gruppo 8"/>
            <p:cNvGrpSpPr/>
            <p:nvPr/>
          </p:nvGrpSpPr>
          <p:grpSpPr>
            <a:xfrm rot="21301851">
              <a:off x="4822961" y="2732994"/>
              <a:ext cx="477104" cy="455010"/>
              <a:chOff x="2982504" y="5500702"/>
              <a:chExt cx="803678" cy="714380"/>
            </a:xfrm>
          </p:grpSpPr>
          <p:sp>
            <p:nvSpPr>
              <p:cNvPr id="46" name="Ovale 45"/>
              <p:cNvSpPr/>
              <p:nvPr/>
            </p:nvSpPr>
            <p:spPr>
              <a:xfrm>
                <a:off x="3464711" y="587490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47" name="Ovale 46"/>
              <p:cNvSpPr/>
              <p:nvPr/>
            </p:nvSpPr>
            <p:spPr>
              <a:xfrm>
                <a:off x="3393273" y="5901031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48" name="Ovale 47"/>
              <p:cNvSpPr/>
              <p:nvPr/>
            </p:nvSpPr>
            <p:spPr>
              <a:xfrm>
                <a:off x="3178959" y="5976955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49" name="Ovale 48"/>
              <p:cNvSpPr/>
              <p:nvPr/>
            </p:nvSpPr>
            <p:spPr>
              <a:xfrm>
                <a:off x="3321835" y="5942937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0" name="Ovale 49"/>
              <p:cNvSpPr/>
              <p:nvPr/>
            </p:nvSpPr>
            <p:spPr>
              <a:xfrm>
                <a:off x="3000364" y="567079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1" name="Ovale 50"/>
              <p:cNvSpPr/>
              <p:nvPr/>
            </p:nvSpPr>
            <p:spPr>
              <a:xfrm>
                <a:off x="3286116" y="550070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2" name="Ovale 51"/>
              <p:cNvSpPr/>
              <p:nvPr/>
            </p:nvSpPr>
            <p:spPr>
              <a:xfrm>
                <a:off x="3536149" y="570481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3" name="Ovale 52"/>
              <p:cNvSpPr/>
              <p:nvPr/>
            </p:nvSpPr>
            <p:spPr>
              <a:xfrm>
                <a:off x="3143240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4" name="Ovale 53"/>
              <p:cNvSpPr/>
              <p:nvPr/>
            </p:nvSpPr>
            <p:spPr>
              <a:xfrm>
                <a:off x="3428992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grpSp>
            <p:nvGrpSpPr>
              <p:cNvPr id="55" name="Gruppo 54"/>
              <p:cNvGrpSpPr/>
              <p:nvPr/>
            </p:nvGrpSpPr>
            <p:grpSpPr>
              <a:xfrm>
                <a:off x="3107521" y="5636774"/>
                <a:ext cx="535785" cy="442235"/>
                <a:chOff x="3929058" y="3214686"/>
                <a:chExt cx="1071570" cy="928694"/>
              </a:xfrm>
            </p:grpSpPr>
            <p:sp>
              <p:nvSpPr>
                <p:cNvPr id="58" name="Ovale 57"/>
                <p:cNvSpPr/>
                <p:nvPr/>
              </p:nvSpPr>
              <p:spPr>
                <a:xfrm>
                  <a:off x="4071934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59" name="Ovale 58"/>
                <p:cNvSpPr/>
                <p:nvPr/>
              </p:nvSpPr>
              <p:spPr>
                <a:xfrm>
                  <a:off x="4500562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0" name="Ovale 59"/>
                <p:cNvSpPr/>
                <p:nvPr/>
              </p:nvSpPr>
              <p:spPr>
                <a:xfrm>
                  <a:off x="4286248" y="321468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1" name="Ovale 60"/>
                <p:cNvSpPr/>
                <p:nvPr/>
              </p:nvSpPr>
              <p:spPr>
                <a:xfrm>
                  <a:off x="4286248" y="357187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2" name="Ovale 61"/>
                <p:cNvSpPr/>
                <p:nvPr/>
              </p:nvSpPr>
              <p:spPr>
                <a:xfrm>
                  <a:off x="3929058" y="3643314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t-IT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</p:grpSp>
          <p:sp>
            <p:nvSpPr>
              <p:cNvPr id="56" name="Ovale 55"/>
              <p:cNvSpPr/>
              <p:nvPr/>
            </p:nvSpPr>
            <p:spPr>
              <a:xfrm>
                <a:off x="3054117" y="5916458"/>
                <a:ext cx="249683" cy="265431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7" name="Ovale 56"/>
              <p:cNvSpPr/>
              <p:nvPr/>
            </p:nvSpPr>
            <p:spPr>
              <a:xfrm>
                <a:off x="2982504" y="5827229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sp>
          <p:nvSpPr>
            <p:cNvPr id="10" name="Ovale 9"/>
            <p:cNvSpPr/>
            <p:nvPr/>
          </p:nvSpPr>
          <p:spPr>
            <a:xfrm rot="21301851">
              <a:off x="4974308" y="2913373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4691782" y="3126208"/>
              <a:ext cx="9306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baseline="30000" dirty="0">
                  <a:solidFill>
                    <a:sysClr val="windowText" lastClr="000000"/>
                  </a:solidFill>
                  <a:latin typeface="Calibri"/>
                </a:rPr>
                <a:t>67</a:t>
              </a:r>
              <a:r>
                <a:rPr lang="it-IT" sz="2800" b="1" kern="0" dirty="0">
                  <a:solidFill>
                    <a:sysClr val="windowText" lastClr="000000"/>
                  </a:solidFill>
                  <a:latin typeface="Calibri"/>
                </a:rPr>
                <a:t>Cu</a:t>
              </a:r>
              <a:endParaRPr lang="it-IT" sz="2400" b="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16" name="Connettore 2 15"/>
            <p:cNvCxnSpPr/>
            <p:nvPr/>
          </p:nvCxnSpPr>
          <p:spPr>
            <a:xfrm rot="21301851" flipV="1">
              <a:off x="4015054" y="3165183"/>
              <a:ext cx="779069" cy="322528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Freeform 81"/>
            <p:cNvSpPr>
              <a:spLocks/>
            </p:cNvSpPr>
            <p:nvPr/>
          </p:nvSpPr>
          <p:spPr bwMode="auto">
            <a:xfrm rot="821034">
              <a:off x="5240921" y="3029359"/>
              <a:ext cx="897323" cy="209789"/>
            </a:xfrm>
            <a:custGeom>
              <a:avLst/>
              <a:gdLst>
                <a:gd name="T0" fmla="*/ 0 w 816"/>
                <a:gd name="T1" fmla="*/ 122237 h 181"/>
                <a:gd name="T2" fmla="*/ 222250 w 816"/>
                <a:gd name="T3" fmla="*/ 122237 h 181"/>
                <a:gd name="T4" fmla="*/ 336550 w 816"/>
                <a:gd name="T5" fmla="*/ 19050 h 181"/>
                <a:gd name="T6" fmla="*/ 382587 w 816"/>
                <a:gd name="T7" fmla="*/ 238125 h 181"/>
                <a:gd name="T8" fmla="*/ 476250 w 816"/>
                <a:gd name="T9" fmla="*/ 19050 h 181"/>
                <a:gd name="T10" fmla="*/ 533400 w 816"/>
                <a:gd name="T11" fmla="*/ 274637 h 181"/>
                <a:gd name="T12" fmla="*/ 609600 w 816"/>
                <a:gd name="T13" fmla="*/ 46037 h 181"/>
                <a:gd name="T14" fmla="*/ 685800 w 816"/>
                <a:gd name="T15" fmla="*/ 274637 h 181"/>
                <a:gd name="T16" fmla="*/ 762000 w 816"/>
                <a:gd name="T17" fmla="*/ 46037 h 181"/>
                <a:gd name="T18" fmla="*/ 838200 w 816"/>
                <a:gd name="T19" fmla="*/ 274637 h 181"/>
                <a:gd name="T20" fmla="*/ 914400 w 816"/>
                <a:gd name="T21" fmla="*/ 46037 h 181"/>
                <a:gd name="T22" fmla="*/ 990600 w 816"/>
                <a:gd name="T23" fmla="*/ 274637 h 181"/>
                <a:gd name="T24" fmla="*/ 1066800 w 816"/>
                <a:gd name="T25" fmla="*/ 122237 h 181"/>
                <a:gd name="T26" fmla="*/ 1295400 w 816"/>
                <a:gd name="T27" fmla="*/ 122237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16"/>
                <a:gd name="T43" fmla="*/ 0 h 181"/>
                <a:gd name="T44" fmla="*/ 816 w 816"/>
                <a:gd name="T45" fmla="*/ 181 h 1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16" h="181">
                  <a:moveTo>
                    <a:pt x="0" y="77"/>
                  </a:moveTo>
                  <a:cubicBezTo>
                    <a:pt x="23" y="77"/>
                    <a:pt x="105" y="88"/>
                    <a:pt x="140" y="77"/>
                  </a:cubicBezTo>
                  <a:cubicBezTo>
                    <a:pt x="175" y="66"/>
                    <a:pt x="195" y="0"/>
                    <a:pt x="212" y="12"/>
                  </a:cubicBezTo>
                  <a:cubicBezTo>
                    <a:pt x="229" y="24"/>
                    <a:pt x="226" y="150"/>
                    <a:pt x="241" y="150"/>
                  </a:cubicBezTo>
                  <a:cubicBezTo>
                    <a:pt x="256" y="150"/>
                    <a:pt x="284" y="8"/>
                    <a:pt x="300" y="12"/>
                  </a:cubicBezTo>
                  <a:cubicBezTo>
                    <a:pt x="316" y="16"/>
                    <a:pt x="322" y="170"/>
                    <a:pt x="336" y="173"/>
                  </a:cubicBezTo>
                  <a:cubicBezTo>
                    <a:pt x="350" y="176"/>
                    <a:pt x="368" y="29"/>
                    <a:pt x="384" y="29"/>
                  </a:cubicBezTo>
                  <a:cubicBezTo>
                    <a:pt x="400" y="29"/>
                    <a:pt x="416" y="173"/>
                    <a:pt x="432" y="173"/>
                  </a:cubicBezTo>
                  <a:cubicBezTo>
                    <a:pt x="448" y="173"/>
                    <a:pt x="464" y="29"/>
                    <a:pt x="480" y="29"/>
                  </a:cubicBezTo>
                  <a:cubicBezTo>
                    <a:pt x="496" y="29"/>
                    <a:pt x="512" y="173"/>
                    <a:pt x="528" y="173"/>
                  </a:cubicBezTo>
                  <a:cubicBezTo>
                    <a:pt x="544" y="173"/>
                    <a:pt x="560" y="29"/>
                    <a:pt x="576" y="29"/>
                  </a:cubicBezTo>
                  <a:cubicBezTo>
                    <a:pt x="592" y="29"/>
                    <a:pt x="608" y="165"/>
                    <a:pt x="624" y="173"/>
                  </a:cubicBezTo>
                  <a:cubicBezTo>
                    <a:pt x="640" y="181"/>
                    <a:pt x="640" y="93"/>
                    <a:pt x="672" y="77"/>
                  </a:cubicBezTo>
                  <a:cubicBezTo>
                    <a:pt x="704" y="61"/>
                    <a:pt x="760" y="69"/>
                    <a:pt x="816" y="77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it-IT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 rot="21301851">
              <a:off x="6097730" y="2954904"/>
              <a:ext cx="330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800" b="1" kern="0" dirty="0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g</a:t>
              </a:r>
            </a:p>
          </p:txBody>
        </p:sp>
        <p:sp>
          <p:nvSpPr>
            <p:cNvPr id="27" name="Ovale 26"/>
            <p:cNvSpPr/>
            <p:nvPr/>
          </p:nvSpPr>
          <p:spPr>
            <a:xfrm rot="21301851">
              <a:off x="5950095" y="2420895"/>
              <a:ext cx="81307" cy="8337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 rot="21301851">
              <a:off x="6012743" y="2188776"/>
              <a:ext cx="4669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000" b="1" kern="0" dirty="0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b</a:t>
              </a:r>
              <a:r>
                <a:rPr lang="it-IT" sz="2000" b="1" kern="0" baseline="30000" dirty="0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-</a:t>
              </a:r>
              <a:endParaRPr lang="it-IT" sz="2000" b="1" kern="0" dirty="0">
                <a:solidFill>
                  <a:sysClr val="windowText" lastClr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65" name="Ovale 64"/>
            <p:cNvSpPr/>
            <p:nvPr/>
          </p:nvSpPr>
          <p:spPr>
            <a:xfrm>
              <a:off x="4786827" y="4338894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6" name="Ovale 65"/>
            <p:cNvSpPr/>
            <p:nvPr/>
          </p:nvSpPr>
          <p:spPr>
            <a:xfrm>
              <a:off x="5013459" y="4394311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8" name="Ovale 67"/>
            <p:cNvSpPr/>
            <p:nvPr/>
          </p:nvSpPr>
          <p:spPr>
            <a:xfrm>
              <a:off x="5543065" y="3892360"/>
              <a:ext cx="148432" cy="151670"/>
            </a:xfrm>
            <a:prstGeom prst="ellipse">
              <a:avLst/>
            </a:prstGeom>
            <a:solidFill>
              <a:srgbClr val="000000"/>
            </a:soli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69" name="Ovale 68"/>
            <p:cNvSpPr/>
            <p:nvPr/>
          </p:nvSpPr>
          <p:spPr>
            <a:xfrm>
              <a:off x="5708424" y="3992928"/>
              <a:ext cx="148432" cy="151670"/>
            </a:xfrm>
            <a:prstGeom prst="ellipse">
              <a:avLst/>
            </a:prstGeom>
            <a:solidFill>
              <a:srgbClr val="000000"/>
            </a:soli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Franklin Gothic Book"/>
              </a:endParaRPr>
            </a:p>
          </p:txBody>
        </p:sp>
        <p:cxnSp>
          <p:nvCxnSpPr>
            <p:cNvPr id="70" name="Connettore 2 69"/>
            <p:cNvCxnSpPr/>
            <p:nvPr/>
          </p:nvCxnSpPr>
          <p:spPr>
            <a:xfrm>
              <a:off x="4006686" y="3657357"/>
              <a:ext cx="1420379" cy="297843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1" name="CasellaDiTesto 70"/>
            <p:cNvSpPr txBox="1"/>
            <p:nvPr/>
          </p:nvSpPr>
          <p:spPr>
            <a:xfrm>
              <a:off x="5790500" y="3916861"/>
              <a:ext cx="582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2400" b="1" kern="0" dirty="0">
                  <a:solidFill>
                    <a:sysClr val="windowText" lastClr="000000"/>
                  </a:solidFill>
                  <a:latin typeface="Calibri"/>
                </a:rPr>
                <a:t>2n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1055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424292"/>
              </p:ext>
            </p:extLst>
          </p:nvPr>
        </p:nvGraphicFramePr>
        <p:xfrm>
          <a:off x="2765779" y="1169019"/>
          <a:ext cx="6462889" cy="1382725"/>
        </p:xfrm>
        <a:graphic>
          <a:graphicData uri="http://schemas.openxmlformats.org/drawingml/2006/table">
            <a:tbl>
              <a:tblPr firstRow="1" bandRow="1">
                <a:effectLst>
                  <a:reflection stA="34000" endPos="75000" dist="127000" dir="5400000" sy="-100000" algn="bl" rotWithShape="0"/>
                </a:effectLst>
                <a:tableStyleId>{9DCAF9ED-07DC-4A11-8D7F-57B35C25682E}</a:tableStyleId>
              </a:tblPr>
              <a:tblGrid>
                <a:gridCol w="6462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2725">
                <a:tc>
                  <a:txBody>
                    <a:bodyPr/>
                    <a:lstStyle/>
                    <a:p>
                      <a:pPr algn="ctr"/>
                      <a:r>
                        <a:rPr lang="it-IT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GRAZIE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Immagine 4" descr="The-Renaissance-Time-Periods-And-Art-Techniques.jp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BF6E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12" y="3147068"/>
            <a:ext cx="1362385" cy="18165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165100">
              <a:schemeClr val="accent2">
                <a:satMod val="175000"/>
                <a:alpha val="18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90132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287688" y="476673"/>
            <a:ext cx="5473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sz="3600" b="1" dirty="0">
                <a:ln w="11430"/>
                <a:solidFill>
                  <a:srgbClr val="CE310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sto MT"/>
              </a:rPr>
              <a:t>Il Principio Tracciante</a:t>
            </a:r>
            <a:endParaRPr lang="it-IT" sz="2800" dirty="0">
              <a:solidFill>
                <a:srgbClr val="CE310C"/>
              </a:solidFill>
              <a:latin typeface="Tahoma" pitchFamily="34" charset="0"/>
            </a:endParaRPr>
          </a:p>
        </p:txBody>
      </p:sp>
      <p:pic>
        <p:nvPicPr>
          <p:cNvPr id="2" name="Immagine 1" descr="Pb-212_Dec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700808"/>
            <a:ext cx="2664296" cy="3543167"/>
          </a:xfrm>
          <a:prstGeom prst="rect">
            <a:avLst/>
          </a:prstGeom>
        </p:spPr>
      </p:pic>
      <p:pic>
        <p:nvPicPr>
          <p:cNvPr id="3" name="Immagine 2" descr="George_de_Heves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844824"/>
            <a:ext cx="2058924" cy="280831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Rettangolo 4"/>
          <p:cNvSpPr/>
          <p:nvPr/>
        </p:nvSpPr>
        <p:spPr>
          <a:xfrm>
            <a:off x="2135560" y="4725144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A60101"/>
                </a:solidFill>
                <a:latin typeface="Arial"/>
              </a:rPr>
              <a:t>George de </a:t>
            </a:r>
            <a:r>
              <a:rPr lang="it-IT" b="1" dirty="0" err="1">
                <a:solidFill>
                  <a:srgbClr val="A60101"/>
                </a:solidFill>
                <a:latin typeface="Arial"/>
              </a:rPr>
              <a:t>Hevesy</a:t>
            </a:r>
            <a:endParaRPr lang="it-IT" b="1" dirty="0">
              <a:solidFill>
                <a:srgbClr val="A60101"/>
              </a:solidFill>
              <a:latin typeface="Aria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1628800"/>
            <a:ext cx="224678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17232"/>
      </p:ext>
    </p:extLst>
  </p:cSld>
  <p:clrMapOvr>
    <a:masterClrMapping/>
  </p:clrMapOvr>
</p:sld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_rels/them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 Nero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alamaio">
  <a:themeElements>
    <a:clrScheme name="Calamaio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Calamaio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Calama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ceano">
  <a:themeElements>
    <a:clrScheme name="Oceano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o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1150</Words>
  <Application>Microsoft Macintosh PowerPoint</Application>
  <PresentationFormat>Widescreen</PresentationFormat>
  <Paragraphs>432</Paragraphs>
  <Slides>85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22</vt:i4>
      </vt:variant>
      <vt:variant>
        <vt:lpstr>Tema</vt:lpstr>
      </vt:variant>
      <vt:variant>
        <vt:i4>15</vt:i4>
      </vt:variant>
      <vt:variant>
        <vt:lpstr>Titoli diapositive</vt:lpstr>
      </vt:variant>
      <vt:variant>
        <vt:i4>85</vt:i4>
      </vt:variant>
    </vt:vector>
  </HeadingPairs>
  <TitlesOfParts>
    <vt:vector size="122" baseType="lpstr">
      <vt:lpstr>Apple Chancery</vt:lpstr>
      <vt:lpstr>Arial</vt:lpstr>
      <vt:lpstr>Arial Black</vt:lpstr>
      <vt:lpstr>Arial Rounded MT Bold</vt:lpstr>
      <vt:lpstr>Bookman Old Style</vt:lpstr>
      <vt:lpstr>Calibri</vt:lpstr>
      <vt:lpstr>Calibri Light</vt:lpstr>
      <vt:lpstr>Calisto MT</vt:lpstr>
      <vt:lpstr>Candara</vt:lpstr>
      <vt:lpstr>Constantia</vt:lpstr>
      <vt:lpstr>Franklin Gothic Book</vt:lpstr>
      <vt:lpstr>Franklin Gothic Medium</vt:lpstr>
      <vt:lpstr>Georgia</vt:lpstr>
      <vt:lpstr>Goudy Old Style</vt:lpstr>
      <vt:lpstr>Impact</vt:lpstr>
      <vt:lpstr>Monotype Corsiva</vt:lpstr>
      <vt:lpstr>Rockwell</vt:lpstr>
      <vt:lpstr>Square721 Ex BT</vt:lpstr>
      <vt:lpstr>Symbol</vt:lpstr>
      <vt:lpstr>Tahoma</vt:lpstr>
      <vt:lpstr>Wingdings</vt:lpstr>
      <vt:lpstr>Wingdings 2</vt:lpstr>
      <vt:lpstr>Tema di Office</vt:lpstr>
      <vt:lpstr>1_Tema di Office</vt:lpstr>
      <vt:lpstr>Default Design</vt:lpstr>
      <vt:lpstr> Nero </vt:lpstr>
      <vt:lpstr>3_Tema di Office</vt:lpstr>
      <vt:lpstr>18_Struttura predefinita</vt:lpstr>
      <vt:lpstr>Calamaio</vt:lpstr>
      <vt:lpstr>Oceano</vt:lpstr>
      <vt:lpstr>5_Struttura predefinita</vt:lpstr>
      <vt:lpstr>10_Struttura predefinita</vt:lpstr>
      <vt:lpstr>1_Terra</vt:lpstr>
      <vt:lpstr>Office Theme</vt:lpstr>
      <vt:lpstr>2_Tema di Office</vt:lpstr>
      <vt:lpstr>2_Struttura predefinita</vt:lpstr>
      <vt:lpstr>5_Tema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Rb-82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Adriano Duatti</dc:creator>
  <cp:lastModifiedBy>Adriano Duatti</cp:lastModifiedBy>
  <cp:revision>57</cp:revision>
  <dcterms:created xsi:type="dcterms:W3CDTF">2018-02-13T20:36:53Z</dcterms:created>
  <dcterms:modified xsi:type="dcterms:W3CDTF">2018-11-16T05:59:43Z</dcterms:modified>
</cp:coreProperties>
</file>