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24dc52b1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424dc52b10_0_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3575db157_1_4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3575db157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a63a4108e_0_1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a63a4108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3575db157_0_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3575db15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3575db157_1_4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3575db157_1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3575db157_1_45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3575db157_1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3575db157_1_38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3575db157_1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24dc52b10_0_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24dc52b1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24dc52b10_0_6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24dc52b1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24dc52b10_0_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24dc52b1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" name="Google Shape;69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_1">
  <p:cSld name="TITLE_AND_BOD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8472458" y="6217622"/>
            <a:ext cx="548700" cy="524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uoto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4645025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3575050" y="273050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13.jp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10500" y="5936325"/>
            <a:ext cx="9165000" cy="921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0" y="0"/>
            <a:ext cx="9165000" cy="5416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>
            <p:ph idx="4294967295"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7" name="Google Shape;97;p15"/>
          <p:cNvSpPr txBox="1"/>
          <p:nvPr>
            <p:ph idx="4294967295" type="title"/>
          </p:nvPr>
        </p:nvSpPr>
        <p:spPr>
          <a:xfrm>
            <a:off x="0" y="6774533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b="2486" l="0" r="18771" t="5415"/>
          <a:stretch/>
        </p:blipFill>
        <p:spPr>
          <a:xfrm>
            <a:off x="0" y="719625"/>
            <a:ext cx="9144000" cy="4696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IDElogoE.png" id="99" name="Google Shape;99;p15"/>
          <p:cNvPicPr preferRelativeResize="0"/>
          <p:nvPr/>
        </p:nvPicPr>
        <p:blipFill rotWithShape="1">
          <a:blip r:embed="rId4">
            <a:alphaModFix/>
          </a:blip>
          <a:srcRect b="-2448" l="0" r="0" t="0"/>
          <a:stretch/>
        </p:blipFill>
        <p:spPr>
          <a:xfrm>
            <a:off x="5100375" y="4997000"/>
            <a:ext cx="2643576" cy="9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15"/>
          <p:cNvCxnSpPr/>
          <p:nvPr/>
        </p:nvCxnSpPr>
        <p:spPr>
          <a:xfrm>
            <a:off x="37825" y="5925100"/>
            <a:ext cx="5244300" cy="12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" name="Google Shape;101;p15"/>
          <p:cNvSpPr txBox="1"/>
          <p:nvPr>
            <p:ph type="ctrTitle"/>
          </p:nvPr>
        </p:nvSpPr>
        <p:spPr>
          <a:xfrm>
            <a:off x="-10500" y="5197550"/>
            <a:ext cx="57438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Installazione di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15"/>
          <p:cNvCxnSpPr/>
          <p:nvPr/>
        </p:nvCxnSpPr>
        <p:spPr>
          <a:xfrm flipH="1" rot="10800000">
            <a:off x="7153275" y="5937650"/>
            <a:ext cx="1948800" cy="1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Posizionamento di RS e RiFi</a:t>
            </a:r>
            <a:endParaRPr/>
          </a:p>
        </p:txBody>
      </p:sp>
      <p:sp>
        <p:nvSpPr>
          <p:cNvPr id="199" name="Google Shape;199;p24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0" r="16373" t="0"/>
          <a:stretch/>
        </p:blipFill>
        <p:spPr>
          <a:xfrm>
            <a:off x="101425" y="1295400"/>
            <a:ext cx="4927775" cy="441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4">
            <a:alphaModFix/>
          </a:blip>
          <a:srcRect b="2524" l="10840" r="23855" t="0"/>
          <a:stretch/>
        </p:blipFill>
        <p:spPr>
          <a:xfrm>
            <a:off x="5120100" y="1295400"/>
            <a:ext cx="3947702" cy="441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2016 →</a:t>
            </a:r>
            <a:r>
              <a:rPr lang="en-US"/>
              <a:t> </a:t>
            </a:r>
            <a:r>
              <a:rPr lang="en-US"/>
              <a:t>2018</a:t>
            </a:r>
            <a:endParaRPr/>
          </a:p>
        </p:txBody>
      </p:sp>
      <p:sp>
        <p:nvSpPr>
          <p:cNvPr id="108" name="Google Shape;108;p16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b="0" l="0" r="0" t="12998"/>
          <a:stretch/>
        </p:blipFill>
        <p:spPr>
          <a:xfrm>
            <a:off x="693650" y="1828800"/>
            <a:ext cx="3265324" cy="37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 b="0" l="17600" r="7374" t="0"/>
          <a:stretch/>
        </p:blipFill>
        <p:spPr>
          <a:xfrm>
            <a:off x="4801386" y="1787675"/>
            <a:ext cx="3830386" cy="38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 rot="2700000">
            <a:off x="3924421" y="2887031"/>
            <a:ext cx="979626" cy="1067024"/>
          </a:xfrm>
          <a:prstGeom prst="bentArrow">
            <a:avLst>
              <a:gd fmla="val 28233" name="adj1"/>
              <a:gd fmla="val 25000" name="adj2"/>
              <a:gd fmla="val 25000" name="adj3"/>
              <a:gd fmla="val 43750" name="adj4"/>
            </a:avLst>
          </a:prstGeom>
          <a:solidFill>
            <a:srgbClr val="FF0000"/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 carrello di INSIDE</a:t>
            </a:r>
            <a:endParaRPr/>
          </a:p>
        </p:txBody>
      </p:sp>
      <p:sp>
        <p:nvSpPr>
          <p:cNvPr id="117" name="Google Shape;117;p17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86" y="1385450"/>
            <a:ext cx="3622012" cy="484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b="11464" l="0" r="0" t="15654"/>
          <a:stretch/>
        </p:blipFill>
        <p:spPr>
          <a:xfrm>
            <a:off x="3995150" y="1385450"/>
            <a:ext cx="4969916" cy="48421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7"/>
          <p:cNvCxnSpPr/>
          <p:nvPr/>
        </p:nvCxnSpPr>
        <p:spPr>
          <a:xfrm flipH="1">
            <a:off x="7328975" y="4398825"/>
            <a:ext cx="1274700" cy="41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21" name="Google Shape;121;p17"/>
          <p:cNvCxnSpPr/>
          <p:nvPr/>
        </p:nvCxnSpPr>
        <p:spPr>
          <a:xfrm>
            <a:off x="6858000" y="2313700"/>
            <a:ext cx="13800" cy="75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22" name="Google Shape;122;p17"/>
          <p:cNvSpPr txBox="1"/>
          <p:nvPr/>
        </p:nvSpPr>
        <p:spPr>
          <a:xfrm>
            <a:off x="168675" y="812275"/>
            <a:ext cx="8796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Movimentazioni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Il carrello di INSIDE</a:t>
            </a:r>
            <a:endParaRPr/>
          </a:p>
        </p:txBody>
      </p:sp>
      <p:sp>
        <p:nvSpPr>
          <p:cNvPr id="128" name="Google Shape;128;p18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descr="AggancioSala.png" id="129" name="Google Shape;129;p18"/>
          <p:cNvPicPr preferRelativeResize="0"/>
          <p:nvPr/>
        </p:nvPicPr>
        <p:blipFill rotWithShape="1">
          <a:blip r:embed="rId3">
            <a:alphaModFix/>
          </a:blip>
          <a:srcRect b="2716" l="0" r="0" t="4269"/>
          <a:stretch/>
        </p:blipFill>
        <p:spPr>
          <a:xfrm>
            <a:off x="4815475" y="1344900"/>
            <a:ext cx="4154600" cy="2321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gancioCarrello.png" id="130" name="Google Shape;13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475" y="1345275"/>
            <a:ext cx="3490060" cy="23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b="0" l="9197" r="15039" t="0"/>
          <a:stretch/>
        </p:blipFill>
        <p:spPr>
          <a:xfrm>
            <a:off x="907475" y="3820500"/>
            <a:ext cx="2452252" cy="24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6">
            <a:alphaModFix/>
          </a:blip>
          <a:srcRect b="9453" l="11315" r="9993" t="0"/>
          <a:stretch/>
        </p:blipFill>
        <p:spPr>
          <a:xfrm>
            <a:off x="6248400" y="3886300"/>
            <a:ext cx="2745207" cy="236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7">
            <a:alphaModFix/>
          </a:blip>
          <a:srcRect b="0" l="0" r="16659" t="0"/>
          <a:stretch/>
        </p:blipFill>
        <p:spPr>
          <a:xfrm>
            <a:off x="3478600" y="3879275"/>
            <a:ext cx="2632432" cy="2368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168675" y="812275"/>
            <a:ext cx="8796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Posizionamento in sala di trattamento 1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Sala di trattamento 1 e locale tecnico</a:t>
            </a:r>
            <a:endParaRPr/>
          </a:p>
        </p:txBody>
      </p:sp>
      <p:sp>
        <p:nvSpPr>
          <p:cNvPr id="140" name="Google Shape;140;p19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3">
            <a:alphaModFix/>
          </a:blip>
          <a:srcRect b="0" l="15830" r="18810" t="3762"/>
          <a:stretch/>
        </p:blipFill>
        <p:spPr>
          <a:xfrm>
            <a:off x="2230852" y="852050"/>
            <a:ext cx="4449650" cy="36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4">
            <a:alphaModFix/>
          </a:blip>
          <a:srcRect b="33199" l="5642" r="0" t="12464"/>
          <a:stretch/>
        </p:blipFill>
        <p:spPr>
          <a:xfrm>
            <a:off x="1406525" y="4609975"/>
            <a:ext cx="6405650" cy="20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Campi di irraggiamento</a:t>
            </a:r>
            <a:endParaRPr/>
          </a:p>
        </p:txBody>
      </p:sp>
      <p:sp>
        <p:nvSpPr>
          <p:cNvPr id="148" name="Google Shape;148;p20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28580" l="0" r="0" t="17411"/>
          <a:stretch/>
        </p:blipFill>
        <p:spPr>
          <a:xfrm>
            <a:off x="152400" y="1714500"/>
            <a:ext cx="8839200" cy="26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152400" y="4298713"/>
            <a:ext cx="29613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90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(0° IEC)</a:t>
            </a:r>
            <a:endParaRPr b="1" sz="2400"/>
          </a:p>
        </p:txBody>
      </p:sp>
      <p:sp>
        <p:nvSpPr>
          <p:cNvPr id="151" name="Google Shape;151;p20"/>
          <p:cNvSpPr txBox="1"/>
          <p:nvPr/>
        </p:nvSpPr>
        <p:spPr>
          <a:xfrm>
            <a:off x="6051250" y="4291788"/>
            <a:ext cx="28869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0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(270° IEC)</a:t>
            </a:r>
            <a:endParaRPr b="1" sz="2400"/>
          </a:p>
        </p:txBody>
      </p:sp>
      <p:sp>
        <p:nvSpPr>
          <p:cNvPr id="152" name="Google Shape;152;p20"/>
          <p:cNvSpPr txBox="1"/>
          <p:nvPr/>
        </p:nvSpPr>
        <p:spPr>
          <a:xfrm>
            <a:off x="3113700" y="4291788"/>
            <a:ext cx="28869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-9</a:t>
            </a:r>
            <a:r>
              <a:rPr b="1" lang="en-US" sz="2400"/>
              <a:t>0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(180° IEC)</a:t>
            </a:r>
            <a:endParaRPr b="1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/>
              <a:t>ampo 0°</a:t>
            </a:r>
            <a:endParaRPr/>
          </a:p>
        </p:txBody>
      </p:sp>
      <p:sp>
        <p:nvSpPr>
          <p:cNvPr id="158" name="Google Shape;158;p21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500" y="2486900"/>
            <a:ext cx="5006103" cy="375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4">
            <a:alphaModFix/>
          </a:blip>
          <a:srcRect b="8056" l="27070" r="20200" t="3408"/>
          <a:stretch/>
        </p:blipFill>
        <p:spPr>
          <a:xfrm>
            <a:off x="138550" y="1288475"/>
            <a:ext cx="3740724" cy="47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5">
            <a:alphaModFix/>
          </a:blip>
          <a:srcRect b="33383" l="70221" r="1252" t="19430"/>
          <a:stretch/>
        </p:blipFill>
        <p:spPr>
          <a:xfrm>
            <a:off x="7730825" y="18425"/>
            <a:ext cx="1260775" cy="117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7744700" y="27700"/>
            <a:ext cx="1246800" cy="1177800"/>
          </a:xfrm>
          <a:prstGeom prst="rect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Campo 90°</a:t>
            </a:r>
            <a:endParaRPr/>
          </a:p>
        </p:txBody>
      </p:sp>
      <p:sp>
        <p:nvSpPr>
          <p:cNvPr id="168" name="Google Shape;168;p22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225" y="2601300"/>
            <a:ext cx="4562575" cy="342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50" y="1000050"/>
            <a:ext cx="4154974" cy="5539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2"/>
          <p:cNvCxnSpPr/>
          <p:nvPr/>
        </p:nvCxnSpPr>
        <p:spPr>
          <a:xfrm>
            <a:off x="6082150" y="4440375"/>
            <a:ext cx="0" cy="37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72" name="Google Shape;172;p22"/>
          <p:cNvSpPr txBox="1"/>
          <p:nvPr/>
        </p:nvSpPr>
        <p:spPr>
          <a:xfrm>
            <a:off x="4765975" y="2168225"/>
            <a:ext cx="3713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Possibile criticità: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p22"/>
          <p:cNvCxnSpPr/>
          <p:nvPr/>
        </p:nvCxnSpPr>
        <p:spPr>
          <a:xfrm>
            <a:off x="5719775" y="3581400"/>
            <a:ext cx="476400" cy="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2"/>
          <p:cNvCxnSpPr/>
          <p:nvPr/>
        </p:nvCxnSpPr>
        <p:spPr>
          <a:xfrm>
            <a:off x="6053150" y="3433775"/>
            <a:ext cx="0" cy="38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" name="Google Shape;175;p22"/>
          <p:cNvSpPr txBox="1"/>
          <p:nvPr/>
        </p:nvSpPr>
        <p:spPr>
          <a:xfrm>
            <a:off x="6000750" y="3524250"/>
            <a:ext cx="2743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isocentro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5">
            <a:alphaModFix/>
          </a:blip>
          <a:srcRect b="29854" l="2717" r="67084" t="19433"/>
          <a:stretch/>
        </p:blipFill>
        <p:spPr>
          <a:xfrm>
            <a:off x="7730950" y="18425"/>
            <a:ext cx="1246800" cy="11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7744700" y="27700"/>
            <a:ext cx="1246800" cy="1177800"/>
          </a:xfrm>
          <a:prstGeom prst="rect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solidFill>
            <a:srgbClr val="CFE2F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/>
              <a:t>ampo -90°</a:t>
            </a:r>
            <a:endParaRPr/>
          </a:p>
        </p:txBody>
      </p:sp>
      <p:sp>
        <p:nvSpPr>
          <p:cNvPr id="183" name="Google Shape;183;p23"/>
          <p:cNvSpPr txBox="1"/>
          <p:nvPr>
            <p:ph type="title"/>
          </p:nvPr>
        </p:nvSpPr>
        <p:spPr>
          <a:xfrm>
            <a:off x="0" y="-20667"/>
            <a:ext cx="9144000" cy="83700"/>
          </a:xfrm>
          <a:prstGeom prst="rect">
            <a:avLst/>
          </a:prstGeom>
          <a:solidFill>
            <a:srgbClr val="CCCCCC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25" y="830200"/>
            <a:ext cx="4445601" cy="592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4">
            <a:alphaModFix/>
          </a:blip>
          <a:srcRect b="35389" l="0" r="0" t="2437"/>
          <a:stretch/>
        </p:blipFill>
        <p:spPr>
          <a:xfrm>
            <a:off x="5305350" y="1821875"/>
            <a:ext cx="3200400" cy="265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 b="23282" l="0" r="0" t="30292"/>
          <a:stretch/>
        </p:blipFill>
        <p:spPr>
          <a:xfrm>
            <a:off x="5305350" y="4641275"/>
            <a:ext cx="32004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5382500" y="1330025"/>
            <a:ext cx="3096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Possibili criticità: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23"/>
          <p:cNvCxnSpPr/>
          <p:nvPr/>
        </p:nvCxnSpPr>
        <p:spPr>
          <a:xfrm>
            <a:off x="7716975" y="3089550"/>
            <a:ext cx="13800" cy="762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189" name="Google Shape;189;p23"/>
          <p:cNvCxnSpPr/>
          <p:nvPr/>
        </p:nvCxnSpPr>
        <p:spPr>
          <a:xfrm>
            <a:off x="6587825" y="5985175"/>
            <a:ext cx="429600" cy="2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90" name="Google Shape;190;p23"/>
          <p:cNvSpPr txBox="1"/>
          <p:nvPr/>
        </p:nvSpPr>
        <p:spPr>
          <a:xfrm>
            <a:off x="7793275" y="2644500"/>
            <a:ext cx="5403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6421675" y="5540100"/>
            <a:ext cx="914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10 cm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6">
            <a:alphaModFix/>
          </a:blip>
          <a:srcRect b="29855" l="36054" r="35733" t="22768"/>
          <a:stretch/>
        </p:blipFill>
        <p:spPr>
          <a:xfrm>
            <a:off x="7744700" y="25200"/>
            <a:ext cx="1246800" cy="11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>
            <a:off x="7744700" y="27700"/>
            <a:ext cx="1246800" cy="1177800"/>
          </a:xfrm>
          <a:prstGeom prst="rect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