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7" d="100"/>
          <a:sy n="87" d="100"/>
        </p:scale>
        <p:origin x="-952" y="-96"/>
      </p:cViewPr>
      <p:guideLst>
        <p:guide orient="horz" pos="118"/>
        <p:guide pos="4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1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7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0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83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1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4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40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07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8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C6427-FC71-7045-A8B0-A005B5D75436}" type="datetimeFigureOut">
              <a:rPr lang="en-US" smtClean="0"/>
              <a:t>02/10/18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BD716-F602-954A-B7C7-B501339BA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8151"/>
            <a:ext cx="7772400" cy="3679012"/>
          </a:xfrm>
        </p:spPr>
        <p:txBody>
          <a:bodyPr>
            <a:normAutofit/>
          </a:bodyPr>
          <a:lstStyle/>
          <a:p>
            <a:r>
              <a:rPr lang="en-US" dirty="0" err="1" smtClean="0"/>
              <a:t>Riassunto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riunione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Commissione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5400" b="1" dirty="0" err="1" smtClean="0"/>
              <a:t>Assegnazioni</a:t>
            </a:r>
            <a:r>
              <a:rPr lang="en-US" sz="5400" b="1" dirty="0" smtClean="0"/>
              <a:t> 2019</a:t>
            </a:r>
            <a:br>
              <a:rPr lang="en-US" sz="5400" b="1" dirty="0" smtClean="0"/>
            </a:br>
            <a:r>
              <a:rPr lang="en-US" sz="3600" dirty="0" smtClean="0"/>
              <a:t>Bari </a:t>
            </a:r>
            <a:r>
              <a:rPr lang="mr-IN" sz="3600" dirty="0" smtClean="0"/>
              <a:t>–</a:t>
            </a:r>
            <a:r>
              <a:rPr lang="en-US" sz="3600" dirty="0" smtClean="0"/>
              <a:t> </a:t>
            </a:r>
            <a:r>
              <a:rPr lang="en-US" sz="3600" dirty="0" err="1" smtClean="0"/>
              <a:t>Settembre</a:t>
            </a:r>
            <a:r>
              <a:rPr lang="en-US" sz="3600" dirty="0" smtClean="0"/>
              <a:t> 2018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r>
              <a:rPr lang="en-US" dirty="0" smtClean="0"/>
              <a:t>Roberta Sparvoli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3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Bilancio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9883"/>
            <a:ext cx="8229600" cy="5144656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Bilancio</a:t>
            </a:r>
            <a:r>
              <a:rPr lang="en-US" b="1" dirty="0" smtClean="0"/>
              <a:t> a </a:t>
            </a:r>
            <a:r>
              <a:rPr lang="en-US" b="1" dirty="0" err="1" smtClean="0"/>
              <a:t>disposizione</a:t>
            </a:r>
            <a:r>
              <a:rPr lang="en-US" b="1" dirty="0" smtClean="0"/>
              <a:t>:   13,5 </a:t>
            </a:r>
            <a:r>
              <a:rPr lang="en-US" b="1" dirty="0" err="1" smtClean="0"/>
              <a:t>Meuro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dirty="0" err="1" smtClean="0"/>
              <a:t>Missioni</a:t>
            </a:r>
            <a:r>
              <a:rPr lang="en-US" dirty="0" smtClean="0"/>
              <a:t>:  4,6 </a:t>
            </a:r>
            <a:r>
              <a:rPr lang="en-US" dirty="0" err="1" smtClean="0"/>
              <a:t>Meuro</a:t>
            </a:r>
            <a:endParaRPr lang="en-US" dirty="0" smtClean="0"/>
          </a:p>
          <a:p>
            <a:pPr lvl="1"/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apparati</a:t>
            </a:r>
            <a:r>
              <a:rPr lang="en-US" dirty="0" smtClean="0"/>
              <a:t>: 3,3 </a:t>
            </a:r>
            <a:r>
              <a:rPr lang="en-US" dirty="0" err="1" smtClean="0"/>
              <a:t>Meuro</a:t>
            </a:r>
            <a:endParaRPr lang="en-US" dirty="0" smtClean="0"/>
          </a:p>
          <a:p>
            <a:pPr lvl="1"/>
            <a:r>
              <a:rPr lang="en-US" dirty="0" err="1" smtClean="0"/>
              <a:t>Consumo</a:t>
            </a:r>
            <a:r>
              <a:rPr lang="en-US" dirty="0" smtClean="0"/>
              <a:t>: 2,0 </a:t>
            </a:r>
            <a:r>
              <a:rPr lang="en-US" dirty="0" err="1" smtClean="0"/>
              <a:t>MEuro</a:t>
            </a:r>
            <a:endParaRPr lang="en-US" dirty="0" smtClean="0"/>
          </a:p>
          <a:p>
            <a:pPr lvl="1"/>
            <a:r>
              <a:rPr lang="en-US" dirty="0" err="1" smtClean="0"/>
              <a:t>Inventario</a:t>
            </a:r>
            <a:r>
              <a:rPr lang="en-US" dirty="0" smtClean="0"/>
              <a:t>:   1,22 </a:t>
            </a:r>
            <a:r>
              <a:rPr lang="en-US" dirty="0" err="1" smtClean="0"/>
              <a:t>MEuro</a:t>
            </a:r>
            <a:endParaRPr lang="en-US" dirty="0" smtClean="0"/>
          </a:p>
          <a:p>
            <a:pPr lvl="1"/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Consumi</a:t>
            </a:r>
            <a:r>
              <a:rPr lang="en-US" dirty="0" smtClean="0"/>
              <a:t>:  0,6 </a:t>
            </a:r>
            <a:r>
              <a:rPr lang="en-US" dirty="0" err="1" smtClean="0"/>
              <a:t>Meuro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Dotazioni</a:t>
            </a:r>
            <a:r>
              <a:rPr lang="en-US" dirty="0" smtClean="0"/>
              <a:t>:  1,3 </a:t>
            </a:r>
            <a:r>
              <a:rPr lang="en-US" dirty="0" err="1" smtClean="0"/>
              <a:t>MEuro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9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Bilancio</a:t>
            </a:r>
            <a:r>
              <a:rPr lang="en-US" dirty="0" smtClean="0"/>
              <a:t> Roma Tor </a:t>
            </a:r>
            <a:r>
              <a:rPr lang="en-US" dirty="0" err="1" smtClean="0"/>
              <a:t>Vergata</a:t>
            </a:r>
            <a:r>
              <a:rPr lang="en-US" dirty="0" smtClean="0"/>
              <a:t>: 440 </a:t>
            </a:r>
            <a:r>
              <a:rPr lang="en-US" dirty="0" err="1" smtClean="0"/>
              <a:t>kE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528647"/>
              </p:ext>
            </p:extLst>
          </p:nvPr>
        </p:nvGraphicFramePr>
        <p:xfrm>
          <a:off x="690768" y="1417638"/>
          <a:ext cx="7853877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607"/>
                <a:gridCol w="1465607"/>
                <a:gridCol w="1465607"/>
                <a:gridCol w="1465607"/>
                <a:gridCol w="19914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Sigla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APP+AltriCons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DAMA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FERMI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LARASE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LIMADOU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LISA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13.5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LSPE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QUBIC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VIRGO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2,5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21.5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DOTAZIONI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 (15 </a:t>
                      </a:r>
                      <a:r>
                        <a:rPr lang="en-US" dirty="0" err="1" smtClean="0"/>
                        <a:t>Minieuso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04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99</Words>
  <Application>Microsoft Macintosh PowerPoint</Application>
  <PresentationFormat>On-screen Show (4:3)</PresentationFormat>
  <Paragraphs>60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Riassunto della riunione della Commissione 2 : Assegnazioni 2019 Bari – Settembre 2018</vt:lpstr>
      <vt:lpstr>Bilancio generale</vt:lpstr>
      <vt:lpstr>Bilancio Roma Tor Vergata: 440 kE</vt:lpstr>
    </vt:vector>
  </TitlesOfParts>
  <Company>INFN Sezione di Roma2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Riassunto della riunione della Commissione 2 Bari – Settembre 2018</dc:title>
  <dc:creator>Roberta Sparvoli</dc:creator>
  <cp:lastModifiedBy>Roberta Sparvoli</cp:lastModifiedBy>
  <cp:revision>10</cp:revision>
  <dcterms:created xsi:type="dcterms:W3CDTF">2018-10-02T09:35:30Z</dcterms:created>
  <dcterms:modified xsi:type="dcterms:W3CDTF">2018-10-02T10:21:49Z</dcterms:modified>
</cp:coreProperties>
</file>