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slideMaster20.xml" ContentType="application/vnd.openxmlformats-officedocument.presentationml.slideMaster+xml"/>
  <Override PartName="/ppt/slideMasters/slideMaster21.xml" ContentType="application/vnd.openxmlformats-officedocument.presentationml.slideMaster+xml"/>
  <Override PartName="/ppt/slideMasters/slideMaster22.xml" ContentType="application/vnd.openxmlformats-officedocument.presentationml.slideMaster+xml"/>
  <Override PartName="/ppt/slideMasters/slideMaster2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3.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4.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5.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6.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7.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8.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9.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0.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1.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2.xml" ContentType="application/vnd.openxmlformats-officedocument.theme+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theme/theme13.xml" ContentType="application/vnd.openxmlformats-officedocument.theme+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theme/theme14.xml" ContentType="application/vnd.openxmlformats-officedocument.theme+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theme/theme15.xml" ContentType="application/vnd.openxmlformats-officedocument.theme+xml"/>
  <Override PartName="/ppt/slideLayouts/slideLayout177.xml" ContentType="application/vnd.openxmlformats-officedocument.presentationml.slideLayout+xml"/>
  <Override PartName="/ppt/slideLayouts/slideLayout178.xml" ContentType="application/vnd.openxmlformats-officedocument.presentationml.slideLayout+xml"/>
  <Override PartName="/ppt/slideLayouts/slideLayout179.xml" ContentType="application/vnd.openxmlformats-officedocument.presentationml.slideLayout+xml"/>
  <Override PartName="/ppt/slideLayouts/slideLayout180.xml" ContentType="application/vnd.openxmlformats-officedocument.presentationml.slideLayout+xml"/>
  <Override PartName="/ppt/slideLayouts/slideLayout181.xml" ContentType="application/vnd.openxmlformats-officedocument.presentationml.slideLayout+xml"/>
  <Override PartName="/ppt/slideLayouts/slideLayout182.xml" ContentType="application/vnd.openxmlformats-officedocument.presentationml.slideLayout+xml"/>
  <Override PartName="/ppt/slideLayouts/slideLayout183.xml" ContentType="application/vnd.openxmlformats-officedocument.presentationml.slideLayout+xml"/>
  <Override PartName="/ppt/slideLayouts/slideLayout184.xml" ContentType="application/vnd.openxmlformats-officedocument.presentationml.slideLayout+xml"/>
  <Override PartName="/ppt/slideLayouts/slideLayout185.xml" ContentType="application/vnd.openxmlformats-officedocument.presentationml.slideLayout+xml"/>
  <Override PartName="/ppt/slideLayouts/slideLayout186.xml" ContentType="application/vnd.openxmlformats-officedocument.presentationml.slideLayout+xml"/>
  <Override PartName="/ppt/slideLayouts/slideLayout187.xml" ContentType="application/vnd.openxmlformats-officedocument.presentationml.slideLayout+xml"/>
  <Override PartName="/ppt/theme/theme16.xml" ContentType="application/vnd.openxmlformats-officedocument.theme+xml"/>
  <Override PartName="/ppt/slideLayouts/slideLayout188.xml" ContentType="application/vnd.openxmlformats-officedocument.presentationml.slideLayout+xml"/>
  <Override PartName="/ppt/slideLayouts/slideLayout189.xml" ContentType="application/vnd.openxmlformats-officedocument.presentationml.slideLayout+xml"/>
  <Override PartName="/ppt/slideLayouts/slideLayout190.xml" ContentType="application/vnd.openxmlformats-officedocument.presentationml.slideLayout+xml"/>
  <Override PartName="/ppt/slideLayouts/slideLayout191.xml" ContentType="application/vnd.openxmlformats-officedocument.presentationml.slideLayout+xml"/>
  <Override PartName="/ppt/slideLayouts/slideLayout192.xml" ContentType="application/vnd.openxmlformats-officedocument.presentationml.slideLayout+xml"/>
  <Override PartName="/ppt/slideLayouts/slideLayout193.xml" ContentType="application/vnd.openxmlformats-officedocument.presentationml.slideLayout+xml"/>
  <Override PartName="/ppt/slideLayouts/slideLayout194.xml" ContentType="application/vnd.openxmlformats-officedocument.presentationml.slideLayout+xml"/>
  <Override PartName="/ppt/slideLayouts/slideLayout195.xml" ContentType="application/vnd.openxmlformats-officedocument.presentationml.slideLayout+xml"/>
  <Override PartName="/ppt/slideLayouts/slideLayout196.xml" ContentType="application/vnd.openxmlformats-officedocument.presentationml.slideLayout+xml"/>
  <Override PartName="/ppt/slideLayouts/slideLayout197.xml" ContentType="application/vnd.openxmlformats-officedocument.presentationml.slideLayout+xml"/>
  <Override PartName="/ppt/slideLayouts/slideLayout198.xml" ContentType="application/vnd.openxmlformats-officedocument.presentationml.slideLayout+xml"/>
  <Override PartName="/ppt/theme/theme17.xml" ContentType="application/vnd.openxmlformats-officedocument.theme+xml"/>
  <Override PartName="/ppt/slideLayouts/slideLayout199.xml" ContentType="application/vnd.openxmlformats-officedocument.presentationml.slideLayout+xml"/>
  <Override PartName="/ppt/slideLayouts/slideLayout200.xml" ContentType="application/vnd.openxmlformats-officedocument.presentationml.slideLayout+xml"/>
  <Override PartName="/ppt/slideLayouts/slideLayout201.xml" ContentType="application/vnd.openxmlformats-officedocument.presentationml.slideLayout+xml"/>
  <Override PartName="/ppt/slideLayouts/slideLayout202.xml" ContentType="application/vnd.openxmlformats-officedocument.presentationml.slideLayout+xml"/>
  <Override PartName="/ppt/slideLayouts/slideLayout203.xml" ContentType="application/vnd.openxmlformats-officedocument.presentationml.slideLayout+xml"/>
  <Override PartName="/ppt/slideLayouts/slideLayout204.xml" ContentType="application/vnd.openxmlformats-officedocument.presentationml.slideLayout+xml"/>
  <Override PartName="/ppt/slideLayouts/slideLayout205.xml" ContentType="application/vnd.openxmlformats-officedocument.presentationml.slideLayout+xml"/>
  <Override PartName="/ppt/slideLayouts/slideLayout206.xml" ContentType="application/vnd.openxmlformats-officedocument.presentationml.slideLayout+xml"/>
  <Override PartName="/ppt/slideLayouts/slideLayout207.xml" ContentType="application/vnd.openxmlformats-officedocument.presentationml.slideLayout+xml"/>
  <Override PartName="/ppt/slideLayouts/slideLayout208.xml" ContentType="application/vnd.openxmlformats-officedocument.presentationml.slideLayout+xml"/>
  <Override PartName="/ppt/slideLayouts/slideLayout209.xml" ContentType="application/vnd.openxmlformats-officedocument.presentationml.slideLayout+xml"/>
  <Override PartName="/ppt/theme/theme18.xml" ContentType="application/vnd.openxmlformats-officedocument.theme+xml"/>
  <Override PartName="/ppt/slideLayouts/slideLayout210.xml" ContentType="application/vnd.openxmlformats-officedocument.presentationml.slideLayout+xml"/>
  <Override PartName="/ppt/slideLayouts/slideLayout211.xml" ContentType="application/vnd.openxmlformats-officedocument.presentationml.slideLayout+xml"/>
  <Override PartName="/ppt/slideLayouts/slideLayout212.xml" ContentType="application/vnd.openxmlformats-officedocument.presentationml.slideLayout+xml"/>
  <Override PartName="/ppt/slideLayouts/slideLayout213.xml" ContentType="application/vnd.openxmlformats-officedocument.presentationml.slideLayout+xml"/>
  <Override PartName="/ppt/slideLayouts/slideLayout214.xml" ContentType="application/vnd.openxmlformats-officedocument.presentationml.slideLayout+xml"/>
  <Override PartName="/ppt/slideLayouts/slideLayout215.xml" ContentType="application/vnd.openxmlformats-officedocument.presentationml.slideLayout+xml"/>
  <Override PartName="/ppt/slideLayouts/slideLayout216.xml" ContentType="application/vnd.openxmlformats-officedocument.presentationml.slideLayout+xml"/>
  <Override PartName="/ppt/slideLayouts/slideLayout217.xml" ContentType="application/vnd.openxmlformats-officedocument.presentationml.slideLayout+xml"/>
  <Override PartName="/ppt/slideLayouts/slideLayout218.xml" ContentType="application/vnd.openxmlformats-officedocument.presentationml.slideLayout+xml"/>
  <Override PartName="/ppt/slideLayouts/slideLayout219.xml" ContentType="application/vnd.openxmlformats-officedocument.presentationml.slideLayout+xml"/>
  <Override PartName="/ppt/slideLayouts/slideLayout220.xml" ContentType="application/vnd.openxmlformats-officedocument.presentationml.slideLayout+xml"/>
  <Override PartName="/ppt/slideLayouts/slideLayout221.xml" ContentType="application/vnd.openxmlformats-officedocument.presentationml.slideLayout+xml"/>
  <Override PartName="/ppt/slideLayouts/slideLayout222.xml" ContentType="application/vnd.openxmlformats-officedocument.presentationml.slideLayout+xml"/>
  <Override PartName="/ppt/slideLayouts/slideLayout223.xml" ContentType="application/vnd.openxmlformats-officedocument.presentationml.slideLayout+xml"/>
  <Override PartName="/ppt/slideLayouts/slideLayout224.xml" ContentType="application/vnd.openxmlformats-officedocument.presentationml.slideLayout+xml"/>
  <Override PartName="/ppt/theme/theme19.xml" ContentType="application/vnd.openxmlformats-officedocument.theme+xml"/>
  <Override PartName="/ppt/slideLayouts/slideLayout225.xml" ContentType="application/vnd.openxmlformats-officedocument.presentationml.slideLayout+xml"/>
  <Override PartName="/ppt/slideLayouts/slideLayout226.xml" ContentType="application/vnd.openxmlformats-officedocument.presentationml.slideLayout+xml"/>
  <Override PartName="/ppt/slideLayouts/slideLayout227.xml" ContentType="application/vnd.openxmlformats-officedocument.presentationml.slideLayout+xml"/>
  <Override PartName="/ppt/slideLayouts/slideLayout228.xml" ContentType="application/vnd.openxmlformats-officedocument.presentationml.slideLayout+xml"/>
  <Override PartName="/ppt/slideLayouts/slideLayout229.xml" ContentType="application/vnd.openxmlformats-officedocument.presentationml.slideLayout+xml"/>
  <Override PartName="/ppt/slideLayouts/slideLayout230.xml" ContentType="application/vnd.openxmlformats-officedocument.presentationml.slideLayout+xml"/>
  <Override PartName="/ppt/slideLayouts/slideLayout231.xml" ContentType="application/vnd.openxmlformats-officedocument.presentationml.slideLayout+xml"/>
  <Override PartName="/ppt/slideLayouts/slideLayout232.xml" ContentType="application/vnd.openxmlformats-officedocument.presentationml.slideLayout+xml"/>
  <Override PartName="/ppt/slideLayouts/slideLayout233.xml" ContentType="application/vnd.openxmlformats-officedocument.presentationml.slideLayout+xml"/>
  <Override PartName="/ppt/slideLayouts/slideLayout234.xml" ContentType="application/vnd.openxmlformats-officedocument.presentationml.slideLayout+xml"/>
  <Override PartName="/ppt/slideLayouts/slideLayout235.xml" ContentType="application/vnd.openxmlformats-officedocument.presentationml.slideLayout+xml"/>
  <Override PartName="/ppt/slideLayouts/slideLayout236.xml" ContentType="application/vnd.openxmlformats-officedocument.presentationml.slideLayout+xml"/>
  <Override PartName="/ppt/slideLayouts/slideLayout237.xml" ContentType="application/vnd.openxmlformats-officedocument.presentationml.slideLayout+xml"/>
  <Override PartName="/ppt/slideLayouts/slideLayout238.xml" ContentType="application/vnd.openxmlformats-officedocument.presentationml.slideLayout+xml"/>
  <Override PartName="/ppt/slideLayouts/slideLayout239.xml" ContentType="application/vnd.openxmlformats-officedocument.presentationml.slideLayout+xml"/>
  <Override PartName="/ppt/theme/theme20.xml" ContentType="application/vnd.openxmlformats-officedocument.theme+xml"/>
  <Override PartName="/ppt/slideLayouts/slideLayout240.xml" ContentType="application/vnd.openxmlformats-officedocument.presentationml.slideLayout+xml"/>
  <Override PartName="/ppt/slideLayouts/slideLayout241.xml" ContentType="application/vnd.openxmlformats-officedocument.presentationml.slideLayout+xml"/>
  <Override PartName="/ppt/slideLayouts/slideLayout242.xml" ContentType="application/vnd.openxmlformats-officedocument.presentationml.slideLayout+xml"/>
  <Override PartName="/ppt/slideLayouts/slideLayout243.xml" ContentType="application/vnd.openxmlformats-officedocument.presentationml.slideLayout+xml"/>
  <Override PartName="/ppt/slideLayouts/slideLayout244.xml" ContentType="application/vnd.openxmlformats-officedocument.presentationml.slideLayout+xml"/>
  <Override PartName="/ppt/slideLayouts/slideLayout245.xml" ContentType="application/vnd.openxmlformats-officedocument.presentationml.slideLayout+xml"/>
  <Override PartName="/ppt/slideLayouts/slideLayout246.xml" ContentType="application/vnd.openxmlformats-officedocument.presentationml.slideLayout+xml"/>
  <Override PartName="/ppt/slideLayouts/slideLayout247.xml" ContentType="application/vnd.openxmlformats-officedocument.presentationml.slideLayout+xml"/>
  <Override PartName="/ppt/slideLayouts/slideLayout248.xml" ContentType="application/vnd.openxmlformats-officedocument.presentationml.slideLayout+xml"/>
  <Override PartName="/ppt/slideLayouts/slideLayout249.xml" ContentType="application/vnd.openxmlformats-officedocument.presentationml.slideLayout+xml"/>
  <Override PartName="/ppt/slideLayouts/slideLayout250.xml" ContentType="application/vnd.openxmlformats-officedocument.presentationml.slideLayout+xml"/>
  <Override PartName="/ppt/slideLayouts/slideLayout251.xml" ContentType="application/vnd.openxmlformats-officedocument.presentationml.slideLayout+xml"/>
  <Override PartName="/ppt/slideLayouts/slideLayout252.xml" ContentType="application/vnd.openxmlformats-officedocument.presentationml.slideLayout+xml"/>
  <Override PartName="/ppt/slideLayouts/slideLayout253.xml" ContentType="application/vnd.openxmlformats-officedocument.presentationml.slideLayout+xml"/>
  <Override PartName="/ppt/slideLayouts/slideLayout254.xml" ContentType="application/vnd.openxmlformats-officedocument.presentationml.slideLayout+xml"/>
  <Override PartName="/ppt/theme/theme21.xml" ContentType="application/vnd.openxmlformats-officedocument.theme+xml"/>
  <Override PartName="/ppt/slideLayouts/slideLayout255.xml" ContentType="application/vnd.openxmlformats-officedocument.presentationml.slideLayout+xml"/>
  <Override PartName="/ppt/slideLayouts/slideLayout256.xml" ContentType="application/vnd.openxmlformats-officedocument.presentationml.slideLayout+xml"/>
  <Override PartName="/ppt/slideLayouts/slideLayout257.xml" ContentType="application/vnd.openxmlformats-officedocument.presentationml.slideLayout+xml"/>
  <Override PartName="/ppt/slideLayouts/slideLayout258.xml" ContentType="application/vnd.openxmlformats-officedocument.presentationml.slideLayout+xml"/>
  <Override PartName="/ppt/slideLayouts/slideLayout259.xml" ContentType="application/vnd.openxmlformats-officedocument.presentationml.slideLayout+xml"/>
  <Override PartName="/ppt/slideLayouts/slideLayout260.xml" ContentType="application/vnd.openxmlformats-officedocument.presentationml.slideLayout+xml"/>
  <Override PartName="/ppt/slideLayouts/slideLayout261.xml" ContentType="application/vnd.openxmlformats-officedocument.presentationml.slideLayout+xml"/>
  <Override PartName="/ppt/slideLayouts/slideLayout262.xml" ContentType="application/vnd.openxmlformats-officedocument.presentationml.slideLayout+xml"/>
  <Override PartName="/ppt/slideLayouts/slideLayout263.xml" ContentType="application/vnd.openxmlformats-officedocument.presentationml.slideLayout+xml"/>
  <Override PartName="/ppt/slideLayouts/slideLayout264.xml" ContentType="application/vnd.openxmlformats-officedocument.presentationml.slideLayout+xml"/>
  <Override PartName="/ppt/slideLayouts/slideLayout265.xml" ContentType="application/vnd.openxmlformats-officedocument.presentationml.slideLayout+xml"/>
  <Override PartName="/ppt/slideLayouts/slideLayout266.xml" ContentType="application/vnd.openxmlformats-officedocument.presentationml.slideLayout+xml"/>
  <Override PartName="/ppt/slideLayouts/slideLayout267.xml" ContentType="application/vnd.openxmlformats-officedocument.presentationml.slideLayout+xml"/>
  <Override PartName="/ppt/slideLayouts/slideLayout268.xml" ContentType="application/vnd.openxmlformats-officedocument.presentationml.slideLayout+xml"/>
  <Override PartName="/ppt/slideLayouts/slideLayout269.xml" ContentType="application/vnd.openxmlformats-officedocument.presentationml.slideLayout+xml"/>
  <Override PartName="/ppt/theme/theme22.xml" ContentType="application/vnd.openxmlformats-officedocument.theme+xml"/>
  <Override PartName="/ppt/slideLayouts/slideLayout270.xml" ContentType="application/vnd.openxmlformats-officedocument.presentationml.slideLayout+xml"/>
  <Override PartName="/ppt/slideLayouts/slideLayout271.xml" ContentType="application/vnd.openxmlformats-officedocument.presentationml.slideLayout+xml"/>
  <Override PartName="/ppt/slideLayouts/slideLayout272.xml" ContentType="application/vnd.openxmlformats-officedocument.presentationml.slideLayout+xml"/>
  <Override PartName="/ppt/slideLayouts/slideLayout273.xml" ContentType="application/vnd.openxmlformats-officedocument.presentationml.slideLayout+xml"/>
  <Override PartName="/ppt/slideLayouts/slideLayout274.xml" ContentType="application/vnd.openxmlformats-officedocument.presentationml.slideLayout+xml"/>
  <Override PartName="/ppt/slideLayouts/slideLayout275.xml" ContentType="application/vnd.openxmlformats-officedocument.presentationml.slideLayout+xml"/>
  <Override PartName="/ppt/slideLayouts/slideLayout276.xml" ContentType="application/vnd.openxmlformats-officedocument.presentationml.slideLayout+xml"/>
  <Override PartName="/ppt/slideLayouts/slideLayout277.xml" ContentType="application/vnd.openxmlformats-officedocument.presentationml.slideLayout+xml"/>
  <Override PartName="/ppt/slideLayouts/slideLayout278.xml" ContentType="application/vnd.openxmlformats-officedocument.presentationml.slideLayout+xml"/>
  <Override PartName="/ppt/slideLayouts/slideLayout279.xml" ContentType="application/vnd.openxmlformats-officedocument.presentationml.slideLayout+xml"/>
  <Override PartName="/ppt/slideLayouts/slideLayout280.xml" ContentType="application/vnd.openxmlformats-officedocument.presentationml.slideLayout+xml"/>
  <Override PartName="/ppt/slideLayouts/slideLayout281.xml" ContentType="application/vnd.openxmlformats-officedocument.presentationml.slideLayout+xml"/>
  <Override PartName="/ppt/slideLayouts/slideLayout282.xml" ContentType="application/vnd.openxmlformats-officedocument.presentationml.slideLayout+xml"/>
  <Override PartName="/ppt/slideLayouts/slideLayout283.xml" ContentType="application/vnd.openxmlformats-officedocument.presentationml.slideLayout+xml"/>
  <Override PartName="/ppt/slideLayouts/slideLayout284.xml" ContentType="application/vnd.openxmlformats-officedocument.presentationml.slideLayout+xml"/>
  <Override PartName="/ppt/theme/theme23.xml" ContentType="application/vnd.openxmlformats-officedocument.theme+xml"/>
  <Override PartName="/ppt/theme/theme24.xml" ContentType="application/vnd.openxmlformats-officedocument.theme+xml"/>
  <Override PartName="/ppt/theme/theme2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4004" r:id="rId2"/>
    <p:sldMasterId id="2147483991" r:id="rId3"/>
    <p:sldMasterId id="2147483978" r:id="rId4"/>
    <p:sldMasterId id="2147483966" r:id="rId5"/>
    <p:sldMasterId id="2147483954" r:id="rId6"/>
    <p:sldMasterId id="2147483942" r:id="rId7"/>
    <p:sldMasterId id="2147483930" r:id="rId8"/>
    <p:sldMasterId id="2147483918" r:id="rId9"/>
    <p:sldMasterId id="2147483904" r:id="rId10"/>
    <p:sldMasterId id="2147483892" r:id="rId11"/>
    <p:sldMasterId id="2147483880" r:id="rId12"/>
    <p:sldMasterId id="2147483787" r:id="rId13"/>
    <p:sldMasterId id="2147483772" r:id="rId14"/>
    <p:sldMasterId id="2147483760" r:id="rId15"/>
    <p:sldMasterId id="2147483747" r:id="rId16"/>
    <p:sldMasterId id="2147483699" r:id="rId17"/>
    <p:sldMasterId id="2147483735" r:id="rId18"/>
    <p:sldMasterId id="2147483799" r:id="rId19"/>
    <p:sldMasterId id="2147483815" r:id="rId20"/>
    <p:sldMasterId id="2147483831" r:id="rId21"/>
    <p:sldMasterId id="2147483847" r:id="rId22"/>
    <p:sldMasterId id="2147483863" r:id="rId23"/>
  </p:sldMasterIdLst>
  <p:notesMasterIdLst>
    <p:notesMasterId r:id="rId36"/>
  </p:notesMasterIdLst>
  <p:handoutMasterIdLst>
    <p:handoutMasterId r:id="rId37"/>
  </p:handoutMasterIdLst>
  <p:sldIdLst>
    <p:sldId id="256" r:id="rId24"/>
    <p:sldId id="257" r:id="rId25"/>
    <p:sldId id="261" r:id="rId26"/>
    <p:sldId id="269" r:id="rId27"/>
    <p:sldId id="270" r:id="rId28"/>
    <p:sldId id="271" r:id="rId29"/>
    <p:sldId id="272" r:id="rId30"/>
    <p:sldId id="273" r:id="rId31"/>
    <p:sldId id="274" r:id="rId32"/>
    <p:sldId id="275" r:id="rId33"/>
    <p:sldId id="276" r:id="rId34"/>
    <p:sldId id="277" r:id="rId35"/>
  </p:sldIdLst>
  <p:sldSz cx="12192000" cy="6858000"/>
  <p:notesSz cx="6794500" cy="99314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FFFF00"/>
    <a:srgbClr val="009900"/>
    <a:srgbClr val="CCFF66"/>
    <a:srgbClr val="996600"/>
    <a:srgbClr val="336600"/>
    <a:srgbClr val="FFFFCC"/>
    <a:srgbClr val="FF3300"/>
    <a:srgbClr val="66FF33"/>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89" autoAdjust="0"/>
    <p:restoredTop sz="95501" autoAdjust="0"/>
  </p:normalViewPr>
  <p:slideViewPr>
    <p:cSldViewPr snapToGrid="0" snapToObjects="1">
      <p:cViewPr>
        <p:scale>
          <a:sx n="75" d="100"/>
          <a:sy n="75" d="100"/>
        </p:scale>
        <p:origin x="948" y="276"/>
      </p:cViewPr>
      <p:guideLst/>
    </p:cSldViewPr>
  </p:slideViewPr>
  <p:outlineViewPr>
    <p:cViewPr>
      <p:scale>
        <a:sx n="33" d="100"/>
        <a:sy n="33" d="100"/>
      </p:scale>
      <p:origin x="0" y="-1986"/>
    </p:cViewPr>
  </p:outlineViewPr>
  <p:notesTextViewPr>
    <p:cViewPr>
      <p:scale>
        <a:sx n="3" d="2"/>
        <a:sy n="3" d="2"/>
      </p:scale>
      <p:origin x="0" y="0"/>
    </p:cViewPr>
  </p:notesTextViewPr>
  <p:sorterViewPr>
    <p:cViewPr>
      <p:scale>
        <a:sx n="100" d="100"/>
        <a:sy n="100" d="100"/>
      </p:scale>
      <p:origin x="0" y="0"/>
    </p:cViewPr>
  </p:sorterViewPr>
  <p:notesViewPr>
    <p:cSldViewPr snapToGrid="0" snapToObjects="1" showGuides="1">
      <p:cViewPr varScale="1">
        <p:scale>
          <a:sx n="62" d="100"/>
          <a:sy n="62" d="100"/>
        </p:scale>
        <p:origin x="3354" y="8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slide" Target="slides/slide3.xml"/><Relationship Id="rId39" Type="http://schemas.openxmlformats.org/officeDocument/2006/relationships/viewProps" Target="viewProps.xml"/><Relationship Id="rId21" Type="http://schemas.openxmlformats.org/officeDocument/2006/relationships/slideMaster" Target="slideMasters/slideMaster21.xml"/><Relationship Id="rId34" Type="http://schemas.openxmlformats.org/officeDocument/2006/relationships/slide" Target="slides/slide11.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Master" Target="slideMasters/slideMaster20.xml"/><Relationship Id="rId29" Type="http://schemas.openxmlformats.org/officeDocument/2006/relationships/slide" Target="slides/slide6.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xml"/><Relationship Id="rId32" Type="http://schemas.openxmlformats.org/officeDocument/2006/relationships/slide" Target="slides/slide9.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Master" Target="slideMasters/slideMaster23.xml"/><Relationship Id="rId28" Type="http://schemas.openxmlformats.org/officeDocument/2006/relationships/slide" Target="slides/slide5.xml"/><Relationship Id="rId36" Type="http://schemas.openxmlformats.org/officeDocument/2006/relationships/notesMaster" Target="notesMasters/notesMaster1.xml"/><Relationship Id="rId10" Type="http://schemas.openxmlformats.org/officeDocument/2006/relationships/slideMaster" Target="slideMasters/slideMaster10.xml"/><Relationship Id="rId19" Type="http://schemas.openxmlformats.org/officeDocument/2006/relationships/slideMaster" Target="slideMasters/slideMaster19.xml"/><Relationship Id="rId31" Type="http://schemas.openxmlformats.org/officeDocument/2006/relationships/slide" Target="slides/slide8.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Master" Target="slideMasters/slideMaster22.xml"/><Relationship Id="rId27" Type="http://schemas.openxmlformats.org/officeDocument/2006/relationships/slide" Target="slides/slide4.xml"/><Relationship Id="rId30" Type="http://schemas.openxmlformats.org/officeDocument/2006/relationships/slide" Target="slides/slide7.xml"/><Relationship Id="rId35" Type="http://schemas.openxmlformats.org/officeDocument/2006/relationships/slide" Target="slides/slide12.xml"/><Relationship Id="rId8" Type="http://schemas.openxmlformats.org/officeDocument/2006/relationships/slideMaster" Target="slideMasters/slideMaster8.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 Target="slides/slide2.xml"/><Relationship Id="rId33" Type="http://schemas.openxmlformats.org/officeDocument/2006/relationships/slide" Target="slides/slide10.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4813" cy="498475"/>
          </a:xfrm>
          <a:prstGeom prst="rect">
            <a:avLst/>
          </a:prstGeom>
        </p:spPr>
        <p:txBody>
          <a:bodyPr vert="horz" lIns="91440" tIns="45720" rIns="91440" bIns="45720" rtlCol="0"/>
          <a:lstStyle>
            <a:lvl1pPr algn="l">
              <a:defRPr sz="1200"/>
            </a:lvl1pPr>
          </a:lstStyle>
          <a:p>
            <a:endParaRPr lang="en-GB"/>
          </a:p>
        </p:txBody>
      </p:sp>
      <p:sp>
        <p:nvSpPr>
          <p:cNvPr id="3" name="Segnaposto data 2"/>
          <p:cNvSpPr>
            <a:spLocks noGrp="1"/>
          </p:cNvSpPr>
          <p:nvPr>
            <p:ph type="dt" sz="quarter" idx="1"/>
          </p:nvPr>
        </p:nvSpPr>
        <p:spPr>
          <a:xfrm>
            <a:off x="3848100" y="0"/>
            <a:ext cx="2944813" cy="498475"/>
          </a:xfrm>
          <a:prstGeom prst="rect">
            <a:avLst/>
          </a:prstGeom>
        </p:spPr>
        <p:txBody>
          <a:bodyPr vert="horz" lIns="91440" tIns="45720" rIns="91440" bIns="45720" rtlCol="0"/>
          <a:lstStyle>
            <a:lvl1pPr algn="r">
              <a:defRPr sz="1200"/>
            </a:lvl1pPr>
          </a:lstStyle>
          <a:p>
            <a:fld id="{FBD528BD-41F1-4CAD-AB3B-8195F496E757}" type="datetimeFigureOut">
              <a:rPr lang="en-GB" smtClean="0"/>
              <a:t>13/09/2018</a:t>
            </a:fld>
            <a:endParaRPr lang="en-GB"/>
          </a:p>
        </p:txBody>
      </p:sp>
      <p:sp>
        <p:nvSpPr>
          <p:cNvPr id="4" name="Segnaposto piè di pagina 3"/>
          <p:cNvSpPr>
            <a:spLocks noGrp="1"/>
          </p:cNvSpPr>
          <p:nvPr>
            <p:ph type="ftr" sz="quarter" idx="2"/>
          </p:nvPr>
        </p:nvSpPr>
        <p:spPr>
          <a:xfrm>
            <a:off x="0" y="9432925"/>
            <a:ext cx="2944813" cy="498475"/>
          </a:xfrm>
          <a:prstGeom prst="rect">
            <a:avLst/>
          </a:prstGeom>
        </p:spPr>
        <p:txBody>
          <a:bodyPr vert="horz" lIns="91440" tIns="45720" rIns="91440" bIns="45720" rtlCol="0" anchor="b"/>
          <a:lstStyle>
            <a:lvl1pPr algn="l">
              <a:defRPr sz="1200"/>
            </a:lvl1pPr>
          </a:lstStyle>
          <a:p>
            <a:endParaRPr lang="en-GB"/>
          </a:p>
        </p:txBody>
      </p:sp>
      <p:sp>
        <p:nvSpPr>
          <p:cNvPr id="5" name="Segnaposto numero diapositiva 4"/>
          <p:cNvSpPr>
            <a:spLocks noGrp="1"/>
          </p:cNvSpPr>
          <p:nvPr>
            <p:ph type="sldNum" sz="quarter" idx="3"/>
          </p:nvPr>
        </p:nvSpPr>
        <p:spPr>
          <a:xfrm>
            <a:off x="3848100" y="9432925"/>
            <a:ext cx="2944813" cy="498475"/>
          </a:xfrm>
          <a:prstGeom prst="rect">
            <a:avLst/>
          </a:prstGeom>
        </p:spPr>
        <p:txBody>
          <a:bodyPr vert="horz" lIns="91440" tIns="45720" rIns="91440" bIns="45720" rtlCol="0" anchor="b"/>
          <a:lstStyle>
            <a:lvl1pPr algn="r">
              <a:defRPr sz="1200"/>
            </a:lvl1pPr>
          </a:lstStyle>
          <a:p>
            <a:fld id="{77F99A17-81D4-4EB8-A729-2CB4E00B438D}" type="slidenum">
              <a:rPr lang="en-GB" smtClean="0"/>
              <a:t>‹N›</a:t>
            </a:fld>
            <a:endParaRPr lang="en-GB"/>
          </a:p>
        </p:txBody>
      </p:sp>
    </p:spTree>
    <p:extLst>
      <p:ext uri="{BB962C8B-B14F-4D97-AF65-F5344CB8AC3E}">
        <p14:creationId xmlns:p14="http://schemas.microsoft.com/office/powerpoint/2010/main" val="28575767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4283" cy="498295"/>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48645" y="0"/>
            <a:ext cx="2944283" cy="498295"/>
          </a:xfrm>
          <a:prstGeom prst="rect">
            <a:avLst/>
          </a:prstGeom>
        </p:spPr>
        <p:txBody>
          <a:bodyPr vert="horz" lIns="91440" tIns="45720" rIns="91440" bIns="45720" rtlCol="0"/>
          <a:lstStyle>
            <a:lvl1pPr algn="r">
              <a:defRPr sz="1200"/>
            </a:lvl1pPr>
          </a:lstStyle>
          <a:p>
            <a:fld id="{2B0C4DB5-1258-2948-8491-65B758B8DF53}" type="datetimeFigureOut">
              <a:rPr lang="it-IT" smtClean="0"/>
              <a:t>13/09/2018</a:t>
            </a:fld>
            <a:endParaRPr lang="it-IT"/>
          </a:p>
        </p:txBody>
      </p:sp>
      <p:sp>
        <p:nvSpPr>
          <p:cNvPr id="4" name="Segnaposto immagine diapositiva 3"/>
          <p:cNvSpPr>
            <a:spLocks noGrp="1" noRot="1" noChangeAspect="1"/>
          </p:cNvSpPr>
          <p:nvPr>
            <p:ph type="sldImg" idx="2"/>
          </p:nvPr>
        </p:nvSpPr>
        <p:spPr>
          <a:xfrm>
            <a:off x="419100" y="1241425"/>
            <a:ext cx="5956300" cy="3351213"/>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450" y="4779486"/>
            <a:ext cx="5435600" cy="3910489"/>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433107"/>
            <a:ext cx="2944283" cy="498294"/>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48645" y="9433107"/>
            <a:ext cx="2944283" cy="498294"/>
          </a:xfrm>
          <a:prstGeom prst="rect">
            <a:avLst/>
          </a:prstGeom>
        </p:spPr>
        <p:txBody>
          <a:bodyPr vert="horz" lIns="91440" tIns="45720" rIns="91440" bIns="45720" rtlCol="0" anchor="b"/>
          <a:lstStyle>
            <a:lvl1pPr algn="r">
              <a:defRPr sz="1200"/>
            </a:lvl1pPr>
          </a:lstStyle>
          <a:p>
            <a:fld id="{2F0501CD-D93C-A547-9607-FCF8E1714219}" type="slidenum">
              <a:rPr lang="it-IT" smtClean="0"/>
              <a:t>‹N›</a:t>
            </a:fld>
            <a:endParaRPr lang="it-IT"/>
          </a:p>
        </p:txBody>
      </p:sp>
    </p:spTree>
    <p:extLst>
      <p:ext uri="{BB962C8B-B14F-4D97-AF65-F5344CB8AC3E}">
        <p14:creationId xmlns:p14="http://schemas.microsoft.com/office/powerpoint/2010/main" val="871171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dirty="0"/>
          </a:p>
        </p:txBody>
      </p:sp>
      <p:sp>
        <p:nvSpPr>
          <p:cNvPr id="4" name="Segnaposto numero diapositiva 3"/>
          <p:cNvSpPr>
            <a:spLocks noGrp="1"/>
          </p:cNvSpPr>
          <p:nvPr>
            <p:ph type="sldNum" sz="quarter" idx="10"/>
          </p:nvPr>
        </p:nvSpPr>
        <p:spPr/>
        <p:txBody>
          <a:bodyPr/>
          <a:lstStyle/>
          <a:p>
            <a:fld id="{2F0501CD-D93C-A547-9607-FCF8E1714219}" type="slidenum">
              <a:rPr lang="it-IT" smtClean="0"/>
              <a:t>1</a:t>
            </a:fld>
            <a:endParaRPr lang="it-IT"/>
          </a:p>
        </p:txBody>
      </p:sp>
    </p:spTree>
    <p:extLst>
      <p:ext uri="{BB962C8B-B14F-4D97-AF65-F5344CB8AC3E}">
        <p14:creationId xmlns:p14="http://schemas.microsoft.com/office/powerpoint/2010/main" val="35907694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Approvazione verbali precedenti CDC </a:t>
            </a:r>
          </a:p>
          <a:p>
            <a:r>
              <a:rPr lang="it-IT" dirty="0" smtClean="0"/>
              <a:t>Report dal CD di luglio</a:t>
            </a:r>
            <a:br>
              <a:rPr lang="it-IT" dirty="0" smtClean="0"/>
            </a:br>
            <a:endParaRPr lang="it-IT" dirty="0" smtClean="0"/>
          </a:p>
          <a:p>
            <a:r>
              <a:rPr lang="it-IT" dirty="0" smtClean="0"/>
              <a:t>Aggiornamento lavori infrastruttura (Michele) </a:t>
            </a:r>
            <a:br>
              <a:rPr lang="it-IT" dirty="0" smtClean="0"/>
            </a:br>
            <a:endParaRPr lang="it-IT" dirty="0" smtClean="0"/>
          </a:p>
          <a:p>
            <a:r>
              <a:rPr lang="it-IT" dirty="0" smtClean="0"/>
              <a:t>Novità dal Servizio del Personale (Elena)</a:t>
            </a:r>
          </a:p>
          <a:p>
            <a:r>
              <a:rPr lang="it-IT" dirty="0" smtClean="0"/>
              <a:t>Novità dal Servizio di Amministrazione (Martina)</a:t>
            </a:r>
          </a:p>
          <a:p>
            <a:r>
              <a:rPr lang="it-IT" dirty="0" smtClean="0"/>
              <a:t>Varie</a:t>
            </a:r>
          </a:p>
          <a:p>
            <a:endParaRPr lang="en-GB" dirty="0"/>
          </a:p>
        </p:txBody>
      </p:sp>
      <p:sp>
        <p:nvSpPr>
          <p:cNvPr id="4" name="Segnaposto numero diapositiva 3"/>
          <p:cNvSpPr>
            <a:spLocks noGrp="1"/>
          </p:cNvSpPr>
          <p:nvPr>
            <p:ph type="sldNum" sz="quarter" idx="10"/>
          </p:nvPr>
        </p:nvSpPr>
        <p:spPr/>
        <p:txBody>
          <a:bodyPr/>
          <a:lstStyle/>
          <a:p>
            <a:fld id="{2F0501CD-D93C-A547-9607-FCF8E1714219}" type="slidenum">
              <a:rPr lang="it-IT" smtClean="0"/>
              <a:t>2</a:t>
            </a:fld>
            <a:endParaRPr lang="it-IT"/>
          </a:p>
        </p:txBody>
      </p:sp>
    </p:spTree>
    <p:extLst>
      <p:ext uri="{BB962C8B-B14F-4D97-AF65-F5344CB8AC3E}">
        <p14:creationId xmlns:p14="http://schemas.microsoft.com/office/powerpoint/2010/main" val="20901846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smtClean="0"/>
          </a:p>
        </p:txBody>
      </p:sp>
      <p:sp>
        <p:nvSpPr>
          <p:cNvPr id="4" name="Segnaposto numero diapositiva 3"/>
          <p:cNvSpPr>
            <a:spLocks noGrp="1"/>
          </p:cNvSpPr>
          <p:nvPr>
            <p:ph type="sldNum" sz="quarter" idx="10"/>
          </p:nvPr>
        </p:nvSpPr>
        <p:spPr/>
        <p:txBody>
          <a:bodyPr/>
          <a:lstStyle/>
          <a:p>
            <a:fld id="{2F0501CD-D93C-A547-9607-FCF8E1714219}" type="slidenum">
              <a:rPr lang="it-IT" smtClean="0"/>
              <a:t>3</a:t>
            </a:fld>
            <a:endParaRPr lang="it-IT"/>
          </a:p>
        </p:txBody>
      </p:sp>
    </p:spTree>
    <p:extLst>
      <p:ext uri="{BB962C8B-B14F-4D97-AF65-F5344CB8AC3E}">
        <p14:creationId xmlns:p14="http://schemas.microsoft.com/office/powerpoint/2010/main" val="2283552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dirty="0"/>
          </a:p>
        </p:txBody>
      </p:sp>
      <p:sp>
        <p:nvSpPr>
          <p:cNvPr id="4" name="Segnaposto numero diapositiva 3"/>
          <p:cNvSpPr>
            <a:spLocks noGrp="1"/>
          </p:cNvSpPr>
          <p:nvPr>
            <p:ph type="sldNum" sz="quarter" idx="10"/>
          </p:nvPr>
        </p:nvSpPr>
        <p:spPr/>
        <p:txBody>
          <a:bodyPr/>
          <a:lstStyle/>
          <a:p>
            <a:fld id="{2F0501CD-D93C-A547-9607-FCF8E1714219}" type="slidenum">
              <a:rPr lang="it-IT" smtClean="0"/>
              <a:t>5</a:t>
            </a:fld>
            <a:endParaRPr lang="it-IT"/>
          </a:p>
        </p:txBody>
      </p:sp>
    </p:spTree>
    <p:extLst>
      <p:ext uri="{BB962C8B-B14F-4D97-AF65-F5344CB8AC3E}">
        <p14:creationId xmlns:p14="http://schemas.microsoft.com/office/powerpoint/2010/main" val="1544656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8.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8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82.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83.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8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8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8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8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88.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9.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0.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91.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92.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93.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94.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95.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96.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9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98.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99.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0.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01.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02.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03.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04.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05.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06.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07.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0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09.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0.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11.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12.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13.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14.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15.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16.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17.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18.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19.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0.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21.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22.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23.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24.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25.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26.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27.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28.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29.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0.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31.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32.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33.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34.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35.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36.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37.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38.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39.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0.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41.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42.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43.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44.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45.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46.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47.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48.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49.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0.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51.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52.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53.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54.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55.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56.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57.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58.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59.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0.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61.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62.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63.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64.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65.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66.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67.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68.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69.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0.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71.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72.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73.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74.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75.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76.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77.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78.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79.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0.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81.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82.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83.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84.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939652"/>
            <a:ext cx="9144000" cy="2387600"/>
          </a:xfrm>
        </p:spPr>
        <p:txBody>
          <a:bodyPr anchor="b"/>
          <a:lstStyle>
            <a:lvl1pPr algn="ctr">
              <a:defRPr sz="4500">
                <a:solidFill>
                  <a:schemeClr val="tx2"/>
                </a:solidFill>
              </a:defRPr>
            </a:lvl1pPr>
          </a:lstStyle>
          <a:p>
            <a:r>
              <a:rPr lang="it-IT" dirty="0" smtClean="0"/>
              <a:t>Fare clic per modificare stile</a:t>
            </a:r>
            <a:endParaRPr lang="it-IT" dirty="0"/>
          </a:p>
        </p:txBody>
      </p:sp>
      <p:sp>
        <p:nvSpPr>
          <p:cNvPr id="3" name="Sottotitolo 2"/>
          <p:cNvSpPr>
            <a:spLocks noGrp="1"/>
          </p:cNvSpPr>
          <p:nvPr>
            <p:ph type="subTitle" idx="1"/>
          </p:nvPr>
        </p:nvSpPr>
        <p:spPr>
          <a:xfrm>
            <a:off x="1524000" y="4424860"/>
            <a:ext cx="9144000" cy="1558159"/>
          </a:xfrm>
        </p:spPr>
        <p:txBody>
          <a:bodyPr/>
          <a:lstStyle>
            <a:lvl1pPr marL="0" indent="0" algn="ctr">
              <a:buNone/>
              <a:defRPr sz="1800">
                <a:solidFill>
                  <a:schemeClr val="accent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it-IT" dirty="0" smtClean="0"/>
              <a:t>Fare clic per modificare lo stile del sottotitolo dello schema</a:t>
            </a:r>
            <a:endParaRPr lang="it-IT" dirty="0"/>
          </a:p>
        </p:txBody>
      </p:sp>
      <p:sp>
        <p:nvSpPr>
          <p:cNvPr id="6" name="Segnaposto numero diapositiva 5"/>
          <p:cNvSpPr>
            <a:spLocks noGrp="1"/>
          </p:cNvSpPr>
          <p:nvPr>
            <p:ph type="sldNum" sz="quarter" idx="12"/>
          </p:nvPr>
        </p:nvSpPr>
        <p:spPr/>
        <p:txBody>
          <a:bodyPr/>
          <a:lstStyle/>
          <a:p>
            <a:fld id="{685D298C-7C67-F34C-A9DE-4238970C2353}" type="slidenum">
              <a:rPr lang="it-IT" smtClean="0"/>
              <a:t>‹N›</a:t>
            </a:fld>
            <a:endParaRPr lang="it-IT"/>
          </a:p>
        </p:txBody>
      </p:sp>
    </p:spTree>
    <p:extLst>
      <p:ext uri="{BB962C8B-B14F-4D97-AF65-F5344CB8AC3E}">
        <p14:creationId xmlns:p14="http://schemas.microsoft.com/office/powerpoint/2010/main" val="152137066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838200" y="1902374"/>
            <a:ext cx="5181600" cy="4183119"/>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contenuto 3"/>
          <p:cNvSpPr>
            <a:spLocks noGrp="1"/>
          </p:cNvSpPr>
          <p:nvPr>
            <p:ph sz="half" idx="2"/>
          </p:nvPr>
        </p:nvSpPr>
        <p:spPr>
          <a:xfrm>
            <a:off x="6172200" y="1902374"/>
            <a:ext cx="5181600" cy="4183119"/>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7" name="Segnaposto numero diapositiva 6"/>
          <p:cNvSpPr>
            <a:spLocks noGrp="1"/>
          </p:cNvSpPr>
          <p:nvPr>
            <p:ph type="sldNum" sz="quarter" idx="12"/>
          </p:nvPr>
        </p:nvSpPr>
        <p:spPr/>
        <p:txBody>
          <a:bodyPr/>
          <a:lstStyle/>
          <a:p>
            <a:fld id="{685D298C-7C67-F34C-A9DE-4238970C2353}" type="slidenum">
              <a:rPr lang="it-IT" smtClean="0"/>
              <a:t>‹N›</a:t>
            </a:fld>
            <a:endParaRPr lang="it-IT"/>
          </a:p>
        </p:txBody>
      </p:sp>
    </p:spTree>
    <p:extLst>
      <p:ext uri="{BB962C8B-B14F-4D97-AF65-F5344CB8AC3E}">
        <p14:creationId xmlns:p14="http://schemas.microsoft.com/office/powerpoint/2010/main" val="1562015931"/>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GB"/>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GB"/>
          </a:p>
        </p:txBody>
      </p:sp>
      <p:sp>
        <p:nvSpPr>
          <p:cNvPr id="4" name="Segnaposto data 3"/>
          <p:cNvSpPr>
            <a:spLocks noGrp="1"/>
          </p:cNvSpPr>
          <p:nvPr>
            <p:ph type="dt" sz="half" idx="10"/>
          </p:nvPr>
        </p:nvSpPr>
        <p:spPr/>
        <p:txBody>
          <a:bodyPr/>
          <a:lstStyle/>
          <a:p>
            <a:fld id="{816E1738-225A-462E-AE0B-9DC8CBDABAE3}"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46D4EAAC-B464-4BCB-9D38-5D2771B63742}" type="slidenum">
              <a:rPr lang="en-GB" smtClean="0"/>
              <a:t>‹N›</a:t>
            </a:fld>
            <a:endParaRPr lang="en-GB"/>
          </a:p>
        </p:txBody>
      </p:sp>
    </p:spTree>
    <p:extLst>
      <p:ext uri="{BB962C8B-B14F-4D97-AF65-F5344CB8AC3E}">
        <p14:creationId xmlns:p14="http://schemas.microsoft.com/office/powerpoint/2010/main" val="3716276633"/>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816E1738-225A-462E-AE0B-9DC8CBDABAE3}"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46D4EAAC-B464-4BCB-9D38-5D2771B63742}" type="slidenum">
              <a:rPr lang="en-GB" smtClean="0"/>
              <a:t>‹N›</a:t>
            </a:fld>
            <a:endParaRPr lang="en-GB"/>
          </a:p>
        </p:txBody>
      </p:sp>
    </p:spTree>
    <p:extLst>
      <p:ext uri="{BB962C8B-B14F-4D97-AF65-F5344CB8AC3E}">
        <p14:creationId xmlns:p14="http://schemas.microsoft.com/office/powerpoint/2010/main" val="1898613259"/>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en-GB"/>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816E1738-225A-462E-AE0B-9DC8CBDABAE3}"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46D4EAAC-B464-4BCB-9D38-5D2771B63742}" type="slidenum">
              <a:rPr lang="en-GB" smtClean="0"/>
              <a:t>‹N›</a:t>
            </a:fld>
            <a:endParaRPr lang="en-GB"/>
          </a:p>
        </p:txBody>
      </p:sp>
    </p:spTree>
    <p:extLst>
      <p:ext uri="{BB962C8B-B14F-4D97-AF65-F5344CB8AC3E}">
        <p14:creationId xmlns:p14="http://schemas.microsoft.com/office/powerpoint/2010/main" val="2308526775"/>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data 4"/>
          <p:cNvSpPr>
            <a:spLocks noGrp="1"/>
          </p:cNvSpPr>
          <p:nvPr>
            <p:ph type="dt" sz="half" idx="10"/>
          </p:nvPr>
        </p:nvSpPr>
        <p:spPr/>
        <p:txBody>
          <a:bodyPr/>
          <a:lstStyle/>
          <a:p>
            <a:fld id="{816E1738-225A-462E-AE0B-9DC8CBDABAE3}" type="datetimeFigureOut">
              <a:rPr lang="en-GB" smtClean="0"/>
              <a:t>13/09/2018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46D4EAAC-B464-4BCB-9D38-5D2771B63742}" type="slidenum">
              <a:rPr lang="en-GB" smtClean="0"/>
              <a:t>‹N›</a:t>
            </a:fld>
            <a:endParaRPr lang="en-GB"/>
          </a:p>
        </p:txBody>
      </p:sp>
    </p:spTree>
    <p:extLst>
      <p:ext uri="{BB962C8B-B14F-4D97-AF65-F5344CB8AC3E}">
        <p14:creationId xmlns:p14="http://schemas.microsoft.com/office/powerpoint/2010/main" val="2267451821"/>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en-GB"/>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7" name="Segnaposto data 6"/>
          <p:cNvSpPr>
            <a:spLocks noGrp="1"/>
          </p:cNvSpPr>
          <p:nvPr>
            <p:ph type="dt" sz="half" idx="10"/>
          </p:nvPr>
        </p:nvSpPr>
        <p:spPr/>
        <p:txBody>
          <a:bodyPr/>
          <a:lstStyle/>
          <a:p>
            <a:fld id="{816E1738-225A-462E-AE0B-9DC8CBDABAE3}" type="datetimeFigureOut">
              <a:rPr lang="en-GB" smtClean="0"/>
              <a:t>13/09/2018</a:t>
            </a:fld>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46D4EAAC-B464-4BCB-9D38-5D2771B63742}" type="slidenum">
              <a:rPr lang="en-GB" smtClean="0"/>
              <a:t>‹N›</a:t>
            </a:fld>
            <a:endParaRPr lang="en-GB"/>
          </a:p>
        </p:txBody>
      </p:sp>
    </p:spTree>
    <p:extLst>
      <p:ext uri="{BB962C8B-B14F-4D97-AF65-F5344CB8AC3E}">
        <p14:creationId xmlns:p14="http://schemas.microsoft.com/office/powerpoint/2010/main" val="1790664632"/>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data 2"/>
          <p:cNvSpPr>
            <a:spLocks noGrp="1"/>
          </p:cNvSpPr>
          <p:nvPr>
            <p:ph type="dt" sz="half" idx="10"/>
          </p:nvPr>
        </p:nvSpPr>
        <p:spPr/>
        <p:txBody>
          <a:bodyPr/>
          <a:lstStyle/>
          <a:p>
            <a:fld id="{816E1738-225A-462E-AE0B-9DC8CBDABAE3}" type="datetimeFigureOut">
              <a:rPr lang="en-GB" smtClean="0"/>
              <a:t>13/09/2018</a:t>
            </a:fld>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46D4EAAC-B464-4BCB-9D38-5D2771B63742}" type="slidenum">
              <a:rPr lang="en-GB" smtClean="0"/>
              <a:t>‹N›</a:t>
            </a:fld>
            <a:endParaRPr lang="en-GB"/>
          </a:p>
        </p:txBody>
      </p:sp>
    </p:spTree>
    <p:extLst>
      <p:ext uri="{BB962C8B-B14F-4D97-AF65-F5344CB8AC3E}">
        <p14:creationId xmlns:p14="http://schemas.microsoft.com/office/powerpoint/2010/main" val="3033099549"/>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16E1738-225A-462E-AE0B-9DC8CBDABAE3}" type="datetimeFigureOut">
              <a:rPr lang="en-GB" smtClean="0"/>
              <a:t>13/09/2018</a:t>
            </a:fld>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46D4EAAC-B464-4BCB-9D38-5D2771B63742}" type="slidenum">
              <a:rPr lang="en-GB" smtClean="0"/>
              <a:t>‹N›</a:t>
            </a:fld>
            <a:endParaRPr lang="en-GB"/>
          </a:p>
        </p:txBody>
      </p:sp>
    </p:spTree>
    <p:extLst>
      <p:ext uri="{BB962C8B-B14F-4D97-AF65-F5344CB8AC3E}">
        <p14:creationId xmlns:p14="http://schemas.microsoft.com/office/powerpoint/2010/main" val="1138107590"/>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816E1738-225A-462E-AE0B-9DC8CBDABAE3}" type="datetimeFigureOut">
              <a:rPr lang="en-GB" smtClean="0"/>
              <a:t>13/09/2018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46D4EAAC-B464-4BCB-9D38-5D2771B63742}" type="slidenum">
              <a:rPr lang="en-GB" smtClean="0"/>
              <a:t>‹N›</a:t>
            </a:fld>
            <a:endParaRPr lang="en-GB"/>
          </a:p>
        </p:txBody>
      </p:sp>
    </p:spTree>
    <p:extLst>
      <p:ext uri="{BB962C8B-B14F-4D97-AF65-F5344CB8AC3E}">
        <p14:creationId xmlns:p14="http://schemas.microsoft.com/office/powerpoint/2010/main" val="2903714241"/>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816E1738-225A-462E-AE0B-9DC8CBDABAE3}" type="datetimeFigureOut">
              <a:rPr lang="en-GB" smtClean="0"/>
              <a:t>13/09/2018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46D4EAAC-B464-4BCB-9D38-5D2771B63742}" type="slidenum">
              <a:rPr lang="en-GB" smtClean="0"/>
              <a:t>‹N›</a:t>
            </a:fld>
            <a:endParaRPr lang="en-GB"/>
          </a:p>
        </p:txBody>
      </p:sp>
    </p:spTree>
    <p:extLst>
      <p:ext uri="{BB962C8B-B14F-4D97-AF65-F5344CB8AC3E}">
        <p14:creationId xmlns:p14="http://schemas.microsoft.com/office/powerpoint/2010/main" val="1708932050"/>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816E1738-225A-462E-AE0B-9DC8CBDABAE3}"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46D4EAAC-B464-4BCB-9D38-5D2771B63742}" type="slidenum">
              <a:rPr lang="en-GB" smtClean="0"/>
              <a:t>‹N›</a:t>
            </a:fld>
            <a:endParaRPr lang="en-GB"/>
          </a:p>
        </p:txBody>
      </p:sp>
    </p:spTree>
    <p:extLst>
      <p:ext uri="{BB962C8B-B14F-4D97-AF65-F5344CB8AC3E}">
        <p14:creationId xmlns:p14="http://schemas.microsoft.com/office/powerpoint/2010/main" val="2071513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9"/>
            <a:ext cx="10515600" cy="1325563"/>
          </a:xfrm>
        </p:spPr>
        <p:txBody>
          <a:bodyPr/>
          <a:lstStyle/>
          <a:p>
            <a:r>
              <a:rPr lang="it-IT" smtClean="0"/>
              <a:t>Fare clic per modificare stile</a:t>
            </a:r>
            <a:endParaRPr lang="it-IT"/>
          </a:p>
        </p:txBody>
      </p:sp>
      <p:sp>
        <p:nvSpPr>
          <p:cNvPr id="3" name="Segnaposto testo 2"/>
          <p:cNvSpPr>
            <a:spLocks noGrp="1"/>
          </p:cNvSpPr>
          <p:nvPr>
            <p:ph type="body" idx="1"/>
          </p:nvPr>
        </p:nvSpPr>
        <p:spPr>
          <a:xfrm>
            <a:off x="839789" y="1881357"/>
            <a:ext cx="5157787" cy="623723"/>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839789" y="2582862"/>
            <a:ext cx="5157787" cy="3513138"/>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5" name="Segnaposto testo 4"/>
          <p:cNvSpPr>
            <a:spLocks noGrp="1"/>
          </p:cNvSpPr>
          <p:nvPr>
            <p:ph type="body" sz="quarter" idx="3"/>
          </p:nvPr>
        </p:nvSpPr>
        <p:spPr>
          <a:xfrm>
            <a:off x="6172203" y="1881351"/>
            <a:ext cx="5183188" cy="623724"/>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6172203" y="2582862"/>
            <a:ext cx="5183188" cy="3513138"/>
          </a:xfrm>
        </p:spPr>
        <p:txBody>
          <a:bodyPr/>
          <a:lstStyle/>
          <a:p>
            <a:pPr lvl="0"/>
            <a:r>
              <a:rPr lang="it-IT"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9" name="Segnaposto numero diapositiva 8"/>
          <p:cNvSpPr>
            <a:spLocks noGrp="1"/>
          </p:cNvSpPr>
          <p:nvPr>
            <p:ph type="sldNum" sz="quarter" idx="12"/>
          </p:nvPr>
        </p:nvSpPr>
        <p:spPr/>
        <p:txBody>
          <a:bodyPr/>
          <a:lstStyle/>
          <a:p>
            <a:fld id="{685D298C-7C67-F34C-A9DE-4238970C2353}" type="slidenum">
              <a:rPr lang="it-IT" smtClean="0"/>
              <a:t>‹N›</a:t>
            </a:fld>
            <a:endParaRPr lang="it-IT"/>
          </a:p>
        </p:txBody>
      </p:sp>
    </p:spTree>
    <p:extLst>
      <p:ext uri="{BB962C8B-B14F-4D97-AF65-F5344CB8AC3E}">
        <p14:creationId xmlns:p14="http://schemas.microsoft.com/office/powerpoint/2010/main" val="1961651389"/>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816E1738-225A-462E-AE0B-9DC8CBDABAE3}"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46D4EAAC-B464-4BCB-9D38-5D2771B63742}" type="slidenum">
              <a:rPr lang="en-GB" smtClean="0"/>
              <a:t>‹N›</a:t>
            </a:fld>
            <a:endParaRPr lang="en-GB"/>
          </a:p>
        </p:txBody>
      </p:sp>
    </p:spTree>
    <p:extLst>
      <p:ext uri="{BB962C8B-B14F-4D97-AF65-F5344CB8AC3E}">
        <p14:creationId xmlns:p14="http://schemas.microsoft.com/office/powerpoint/2010/main" val="2151875923"/>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GB"/>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GB"/>
          </a:p>
        </p:txBody>
      </p:sp>
      <p:sp>
        <p:nvSpPr>
          <p:cNvPr id="4" name="Segnaposto data 3"/>
          <p:cNvSpPr>
            <a:spLocks noGrp="1"/>
          </p:cNvSpPr>
          <p:nvPr>
            <p:ph type="dt" sz="half" idx="10"/>
          </p:nvPr>
        </p:nvSpPr>
        <p:spPr/>
        <p:txBody>
          <a:bodyPr/>
          <a:lstStyle/>
          <a:p>
            <a:fld id="{F7731B60-1BEC-4A75-B3B4-D46BFED55489}"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0D9E6B4A-98DC-47A8-AFC2-10AAD382C391}" type="slidenum">
              <a:rPr lang="en-GB" smtClean="0"/>
              <a:t>‹N›</a:t>
            </a:fld>
            <a:endParaRPr lang="en-GB"/>
          </a:p>
        </p:txBody>
      </p:sp>
    </p:spTree>
    <p:extLst>
      <p:ext uri="{BB962C8B-B14F-4D97-AF65-F5344CB8AC3E}">
        <p14:creationId xmlns:p14="http://schemas.microsoft.com/office/powerpoint/2010/main" val="4137856088"/>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F7731B60-1BEC-4A75-B3B4-D46BFED55489}"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0D9E6B4A-98DC-47A8-AFC2-10AAD382C391}" type="slidenum">
              <a:rPr lang="en-GB" smtClean="0"/>
              <a:t>‹N›</a:t>
            </a:fld>
            <a:endParaRPr lang="en-GB"/>
          </a:p>
        </p:txBody>
      </p:sp>
    </p:spTree>
    <p:extLst>
      <p:ext uri="{BB962C8B-B14F-4D97-AF65-F5344CB8AC3E}">
        <p14:creationId xmlns:p14="http://schemas.microsoft.com/office/powerpoint/2010/main" val="3609392950"/>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en-GB"/>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F7731B60-1BEC-4A75-B3B4-D46BFED55489}"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0D9E6B4A-98DC-47A8-AFC2-10AAD382C391}" type="slidenum">
              <a:rPr lang="en-GB" smtClean="0"/>
              <a:t>‹N›</a:t>
            </a:fld>
            <a:endParaRPr lang="en-GB"/>
          </a:p>
        </p:txBody>
      </p:sp>
    </p:spTree>
    <p:extLst>
      <p:ext uri="{BB962C8B-B14F-4D97-AF65-F5344CB8AC3E}">
        <p14:creationId xmlns:p14="http://schemas.microsoft.com/office/powerpoint/2010/main" val="2643051616"/>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data 4"/>
          <p:cNvSpPr>
            <a:spLocks noGrp="1"/>
          </p:cNvSpPr>
          <p:nvPr>
            <p:ph type="dt" sz="half" idx="10"/>
          </p:nvPr>
        </p:nvSpPr>
        <p:spPr/>
        <p:txBody>
          <a:bodyPr/>
          <a:lstStyle/>
          <a:p>
            <a:fld id="{F7731B60-1BEC-4A75-B3B4-D46BFED55489}" type="datetimeFigureOut">
              <a:rPr lang="en-GB" smtClean="0"/>
              <a:t>13/09/2018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0D9E6B4A-98DC-47A8-AFC2-10AAD382C391}" type="slidenum">
              <a:rPr lang="en-GB" smtClean="0"/>
              <a:t>‹N›</a:t>
            </a:fld>
            <a:endParaRPr lang="en-GB"/>
          </a:p>
        </p:txBody>
      </p:sp>
    </p:spTree>
    <p:extLst>
      <p:ext uri="{BB962C8B-B14F-4D97-AF65-F5344CB8AC3E}">
        <p14:creationId xmlns:p14="http://schemas.microsoft.com/office/powerpoint/2010/main" val="2527045146"/>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en-GB"/>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7" name="Segnaposto data 6"/>
          <p:cNvSpPr>
            <a:spLocks noGrp="1"/>
          </p:cNvSpPr>
          <p:nvPr>
            <p:ph type="dt" sz="half" idx="10"/>
          </p:nvPr>
        </p:nvSpPr>
        <p:spPr/>
        <p:txBody>
          <a:bodyPr/>
          <a:lstStyle/>
          <a:p>
            <a:fld id="{F7731B60-1BEC-4A75-B3B4-D46BFED55489}" type="datetimeFigureOut">
              <a:rPr lang="en-GB" smtClean="0"/>
              <a:t>13/09/2018</a:t>
            </a:fld>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0D9E6B4A-98DC-47A8-AFC2-10AAD382C391}" type="slidenum">
              <a:rPr lang="en-GB" smtClean="0"/>
              <a:t>‹N›</a:t>
            </a:fld>
            <a:endParaRPr lang="en-GB"/>
          </a:p>
        </p:txBody>
      </p:sp>
    </p:spTree>
    <p:extLst>
      <p:ext uri="{BB962C8B-B14F-4D97-AF65-F5344CB8AC3E}">
        <p14:creationId xmlns:p14="http://schemas.microsoft.com/office/powerpoint/2010/main" val="39233532"/>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data 2"/>
          <p:cNvSpPr>
            <a:spLocks noGrp="1"/>
          </p:cNvSpPr>
          <p:nvPr>
            <p:ph type="dt" sz="half" idx="10"/>
          </p:nvPr>
        </p:nvSpPr>
        <p:spPr/>
        <p:txBody>
          <a:bodyPr/>
          <a:lstStyle/>
          <a:p>
            <a:fld id="{F7731B60-1BEC-4A75-B3B4-D46BFED55489}" type="datetimeFigureOut">
              <a:rPr lang="en-GB" smtClean="0"/>
              <a:t>13/09/2018</a:t>
            </a:fld>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0D9E6B4A-98DC-47A8-AFC2-10AAD382C391}" type="slidenum">
              <a:rPr lang="en-GB" smtClean="0"/>
              <a:t>‹N›</a:t>
            </a:fld>
            <a:endParaRPr lang="en-GB"/>
          </a:p>
        </p:txBody>
      </p:sp>
    </p:spTree>
    <p:extLst>
      <p:ext uri="{BB962C8B-B14F-4D97-AF65-F5344CB8AC3E}">
        <p14:creationId xmlns:p14="http://schemas.microsoft.com/office/powerpoint/2010/main" val="657741874"/>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7731B60-1BEC-4A75-B3B4-D46BFED55489}" type="datetimeFigureOut">
              <a:rPr lang="en-GB" smtClean="0"/>
              <a:t>13/09/2018</a:t>
            </a:fld>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0D9E6B4A-98DC-47A8-AFC2-10AAD382C391}" type="slidenum">
              <a:rPr lang="en-GB" smtClean="0"/>
              <a:t>‹N›</a:t>
            </a:fld>
            <a:endParaRPr lang="en-GB"/>
          </a:p>
        </p:txBody>
      </p:sp>
    </p:spTree>
    <p:extLst>
      <p:ext uri="{BB962C8B-B14F-4D97-AF65-F5344CB8AC3E}">
        <p14:creationId xmlns:p14="http://schemas.microsoft.com/office/powerpoint/2010/main" val="247442675"/>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7731B60-1BEC-4A75-B3B4-D46BFED55489}" type="datetimeFigureOut">
              <a:rPr lang="en-GB" smtClean="0"/>
              <a:t>13/09/2018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0D9E6B4A-98DC-47A8-AFC2-10AAD382C391}" type="slidenum">
              <a:rPr lang="en-GB" smtClean="0"/>
              <a:t>‹N›</a:t>
            </a:fld>
            <a:endParaRPr lang="en-GB"/>
          </a:p>
        </p:txBody>
      </p:sp>
    </p:spTree>
    <p:extLst>
      <p:ext uri="{BB962C8B-B14F-4D97-AF65-F5344CB8AC3E}">
        <p14:creationId xmlns:p14="http://schemas.microsoft.com/office/powerpoint/2010/main" val="1737730106"/>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7731B60-1BEC-4A75-B3B4-D46BFED55489}" type="datetimeFigureOut">
              <a:rPr lang="en-GB" smtClean="0"/>
              <a:t>13/09/2018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0D9E6B4A-98DC-47A8-AFC2-10AAD382C391}" type="slidenum">
              <a:rPr lang="en-GB" smtClean="0"/>
              <a:t>‹N›</a:t>
            </a:fld>
            <a:endParaRPr lang="en-GB"/>
          </a:p>
        </p:txBody>
      </p:sp>
    </p:spTree>
    <p:extLst>
      <p:ext uri="{BB962C8B-B14F-4D97-AF65-F5344CB8AC3E}">
        <p14:creationId xmlns:p14="http://schemas.microsoft.com/office/powerpoint/2010/main" val="16568230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7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pPr/>
              <a:t>‹N›</a:t>
            </a:fld>
            <a:endParaRPr lang="it-IT" dirty="0"/>
          </a:p>
        </p:txBody>
      </p:sp>
    </p:spTree>
    <p:extLst>
      <p:ext uri="{BB962C8B-B14F-4D97-AF65-F5344CB8AC3E}">
        <p14:creationId xmlns:p14="http://schemas.microsoft.com/office/powerpoint/2010/main" val="3364524271"/>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F7731B60-1BEC-4A75-B3B4-D46BFED55489}"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0D9E6B4A-98DC-47A8-AFC2-10AAD382C391}" type="slidenum">
              <a:rPr lang="en-GB" smtClean="0"/>
              <a:t>‹N›</a:t>
            </a:fld>
            <a:endParaRPr lang="en-GB"/>
          </a:p>
        </p:txBody>
      </p:sp>
    </p:spTree>
    <p:extLst>
      <p:ext uri="{BB962C8B-B14F-4D97-AF65-F5344CB8AC3E}">
        <p14:creationId xmlns:p14="http://schemas.microsoft.com/office/powerpoint/2010/main" val="4064701284"/>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F7731B60-1BEC-4A75-B3B4-D46BFED55489}"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0D9E6B4A-98DC-47A8-AFC2-10AAD382C391}" type="slidenum">
              <a:rPr lang="en-GB" smtClean="0"/>
              <a:t>‹N›</a:t>
            </a:fld>
            <a:endParaRPr lang="en-GB"/>
          </a:p>
        </p:txBody>
      </p:sp>
    </p:spTree>
    <p:extLst>
      <p:ext uri="{BB962C8B-B14F-4D97-AF65-F5344CB8AC3E}">
        <p14:creationId xmlns:p14="http://schemas.microsoft.com/office/powerpoint/2010/main" val="656205631"/>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GB"/>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GB"/>
          </a:p>
        </p:txBody>
      </p:sp>
      <p:sp>
        <p:nvSpPr>
          <p:cNvPr id="4" name="Segnaposto data 3"/>
          <p:cNvSpPr>
            <a:spLocks noGrp="1"/>
          </p:cNvSpPr>
          <p:nvPr>
            <p:ph type="dt" sz="half" idx="10"/>
          </p:nvPr>
        </p:nvSpPr>
        <p:spPr/>
        <p:txBody>
          <a:bodyPr/>
          <a:lstStyle/>
          <a:p>
            <a:fld id="{8052268D-6F60-4099-A438-79ABC635C096}"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F61686E5-144C-4DEA-8773-B9EFB5C55786}" type="slidenum">
              <a:rPr lang="en-GB" smtClean="0"/>
              <a:t>‹N›</a:t>
            </a:fld>
            <a:endParaRPr lang="en-GB"/>
          </a:p>
        </p:txBody>
      </p:sp>
    </p:spTree>
    <p:extLst>
      <p:ext uri="{BB962C8B-B14F-4D97-AF65-F5344CB8AC3E}">
        <p14:creationId xmlns:p14="http://schemas.microsoft.com/office/powerpoint/2010/main" val="291534804"/>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8052268D-6F60-4099-A438-79ABC635C096}"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F61686E5-144C-4DEA-8773-B9EFB5C55786}" type="slidenum">
              <a:rPr lang="en-GB" smtClean="0"/>
              <a:t>‹N›</a:t>
            </a:fld>
            <a:endParaRPr lang="en-GB"/>
          </a:p>
        </p:txBody>
      </p:sp>
    </p:spTree>
    <p:extLst>
      <p:ext uri="{BB962C8B-B14F-4D97-AF65-F5344CB8AC3E}">
        <p14:creationId xmlns:p14="http://schemas.microsoft.com/office/powerpoint/2010/main" val="921165975"/>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en-GB"/>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8052268D-6F60-4099-A438-79ABC635C096}"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F61686E5-144C-4DEA-8773-B9EFB5C55786}" type="slidenum">
              <a:rPr lang="en-GB" smtClean="0"/>
              <a:t>‹N›</a:t>
            </a:fld>
            <a:endParaRPr lang="en-GB"/>
          </a:p>
        </p:txBody>
      </p:sp>
    </p:spTree>
    <p:extLst>
      <p:ext uri="{BB962C8B-B14F-4D97-AF65-F5344CB8AC3E}">
        <p14:creationId xmlns:p14="http://schemas.microsoft.com/office/powerpoint/2010/main" val="3224428067"/>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data 4"/>
          <p:cNvSpPr>
            <a:spLocks noGrp="1"/>
          </p:cNvSpPr>
          <p:nvPr>
            <p:ph type="dt" sz="half" idx="10"/>
          </p:nvPr>
        </p:nvSpPr>
        <p:spPr/>
        <p:txBody>
          <a:bodyPr/>
          <a:lstStyle/>
          <a:p>
            <a:fld id="{8052268D-6F60-4099-A438-79ABC635C096}" type="datetimeFigureOut">
              <a:rPr lang="en-GB" smtClean="0"/>
              <a:t>13/09/2018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F61686E5-144C-4DEA-8773-B9EFB5C55786}" type="slidenum">
              <a:rPr lang="en-GB" smtClean="0"/>
              <a:t>‹N›</a:t>
            </a:fld>
            <a:endParaRPr lang="en-GB"/>
          </a:p>
        </p:txBody>
      </p:sp>
    </p:spTree>
    <p:extLst>
      <p:ext uri="{BB962C8B-B14F-4D97-AF65-F5344CB8AC3E}">
        <p14:creationId xmlns:p14="http://schemas.microsoft.com/office/powerpoint/2010/main" val="446539096"/>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en-GB"/>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7" name="Segnaposto data 6"/>
          <p:cNvSpPr>
            <a:spLocks noGrp="1"/>
          </p:cNvSpPr>
          <p:nvPr>
            <p:ph type="dt" sz="half" idx="10"/>
          </p:nvPr>
        </p:nvSpPr>
        <p:spPr/>
        <p:txBody>
          <a:bodyPr/>
          <a:lstStyle/>
          <a:p>
            <a:fld id="{8052268D-6F60-4099-A438-79ABC635C096}" type="datetimeFigureOut">
              <a:rPr lang="en-GB" smtClean="0"/>
              <a:t>13/09/2018</a:t>
            </a:fld>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F61686E5-144C-4DEA-8773-B9EFB5C55786}" type="slidenum">
              <a:rPr lang="en-GB" smtClean="0"/>
              <a:t>‹N›</a:t>
            </a:fld>
            <a:endParaRPr lang="en-GB"/>
          </a:p>
        </p:txBody>
      </p:sp>
    </p:spTree>
    <p:extLst>
      <p:ext uri="{BB962C8B-B14F-4D97-AF65-F5344CB8AC3E}">
        <p14:creationId xmlns:p14="http://schemas.microsoft.com/office/powerpoint/2010/main" val="2370370660"/>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data 2"/>
          <p:cNvSpPr>
            <a:spLocks noGrp="1"/>
          </p:cNvSpPr>
          <p:nvPr>
            <p:ph type="dt" sz="half" idx="10"/>
          </p:nvPr>
        </p:nvSpPr>
        <p:spPr/>
        <p:txBody>
          <a:bodyPr/>
          <a:lstStyle/>
          <a:p>
            <a:fld id="{8052268D-6F60-4099-A438-79ABC635C096}" type="datetimeFigureOut">
              <a:rPr lang="en-GB" smtClean="0"/>
              <a:t>13/09/2018</a:t>
            </a:fld>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F61686E5-144C-4DEA-8773-B9EFB5C55786}" type="slidenum">
              <a:rPr lang="en-GB" smtClean="0"/>
              <a:t>‹N›</a:t>
            </a:fld>
            <a:endParaRPr lang="en-GB"/>
          </a:p>
        </p:txBody>
      </p:sp>
    </p:spTree>
    <p:extLst>
      <p:ext uri="{BB962C8B-B14F-4D97-AF65-F5344CB8AC3E}">
        <p14:creationId xmlns:p14="http://schemas.microsoft.com/office/powerpoint/2010/main" val="3094649009"/>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052268D-6F60-4099-A438-79ABC635C096}" type="datetimeFigureOut">
              <a:rPr lang="en-GB" smtClean="0"/>
              <a:t>13/09/2018</a:t>
            </a:fld>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F61686E5-144C-4DEA-8773-B9EFB5C55786}" type="slidenum">
              <a:rPr lang="en-GB" smtClean="0"/>
              <a:t>‹N›</a:t>
            </a:fld>
            <a:endParaRPr lang="en-GB"/>
          </a:p>
        </p:txBody>
      </p:sp>
    </p:spTree>
    <p:extLst>
      <p:ext uri="{BB962C8B-B14F-4D97-AF65-F5344CB8AC3E}">
        <p14:creationId xmlns:p14="http://schemas.microsoft.com/office/powerpoint/2010/main" val="3061106943"/>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8052268D-6F60-4099-A438-79ABC635C096}" type="datetimeFigureOut">
              <a:rPr lang="en-GB" smtClean="0"/>
              <a:t>13/09/2018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F61686E5-144C-4DEA-8773-B9EFB5C55786}" type="slidenum">
              <a:rPr lang="en-GB" smtClean="0"/>
              <a:t>‹N›</a:t>
            </a:fld>
            <a:endParaRPr lang="en-GB"/>
          </a:p>
        </p:txBody>
      </p:sp>
    </p:spTree>
    <p:extLst>
      <p:ext uri="{BB962C8B-B14F-4D97-AF65-F5344CB8AC3E}">
        <p14:creationId xmlns:p14="http://schemas.microsoft.com/office/powerpoint/2010/main" val="27796151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8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pPr/>
              <a:t>‹N›</a:t>
            </a:fld>
            <a:endParaRPr lang="it-IT" dirty="0"/>
          </a:p>
        </p:txBody>
      </p:sp>
    </p:spTree>
    <p:extLst>
      <p:ext uri="{BB962C8B-B14F-4D97-AF65-F5344CB8AC3E}">
        <p14:creationId xmlns:p14="http://schemas.microsoft.com/office/powerpoint/2010/main" val="1831783970"/>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8052268D-6F60-4099-A438-79ABC635C096}" type="datetimeFigureOut">
              <a:rPr lang="en-GB" smtClean="0"/>
              <a:t>13/09/2018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F61686E5-144C-4DEA-8773-B9EFB5C55786}" type="slidenum">
              <a:rPr lang="en-GB" smtClean="0"/>
              <a:t>‹N›</a:t>
            </a:fld>
            <a:endParaRPr lang="en-GB"/>
          </a:p>
        </p:txBody>
      </p:sp>
    </p:spTree>
    <p:extLst>
      <p:ext uri="{BB962C8B-B14F-4D97-AF65-F5344CB8AC3E}">
        <p14:creationId xmlns:p14="http://schemas.microsoft.com/office/powerpoint/2010/main" val="2280063177"/>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8052268D-6F60-4099-A438-79ABC635C096}"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F61686E5-144C-4DEA-8773-B9EFB5C55786}" type="slidenum">
              <a:rPr lang="en-GB" smtClean="0"/>
              <a:t>‹N›</a:t>
            </a:fld>
            <a:endParaRPr lang="en-GB"/>
          </a:p>
        </p:txBody>
      </p:sp>
    </p:spTree>
    <p:extLst>
      <p:ext uri="{BB962C8B-B14F-4D97-AF65-F5344CB8AC3E}">
        <p14:creationId xmlns:p14="http://schemas.microsoft.com/office/powerpoint/2010/main" val="2875614219"/>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8052268D-6F60-4099-A438-79ABC635C096}"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F61686E5-144C-4DEA-8773-B9EFB5C55786}" type="slidenum">
              <a:rPr lang="en-GB" smtClean="0"/>
              <a:t>‹N›</a:t>
            </a:fld>
            <a:endParaRPr lang="en-GB"/>
          </a:p>
        </p:txBody>
      </p:sp>
    </p:spTree>
    <p:extLst>
      <p:ext uri="{BB962C8B-B14F-4D97-AF65-F5344CB8AC3E}">
        <p14:creationId xmlns:p14="http://schemas.microsoft.com/office/powerpoint/2010/main" val="3313702182"/>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GB"/>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GB"/>
          </a:p>
        </p:txBody>
      </p:sp>
      <p:sp>
        <p:nvSpPr>
          <p:cNvPr id="4" name="Segnaposto data 3"/>
          <p:cNvSpPr>
            <a:spLocks noGrp="1"/>
          </p:cNvSpPr>
          <p:nvPr>
            <p:ph type="dt" sz="half" idx="10"/>
          </p:nvPr>
        </p:nvSpPr>
        <p:spPr/>
        <p:txBody>
          <a:bodyPr/>
          <a:lstStyle/>
          <a:p>
            <a:fld id="{37B517B6-8A37-4428-836C-89272602F226}"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1C779271-FC5F-4F59-B8A4-25D3B6B9D031}" type="slidenum">
              <a:rPr lang="en-GB" smtClean="0"/>
              <a:t>‹N›</a:t>
            </a:fld>
            <a:endParaRPr lang="en-GB"/>
          </a:p>
        </p:txBody>
      </p:sp>
    </p:spTree>
    <p:extLst>
      <p:ext uri="{BB962C8B-B14F-4D97-AF65-F5344CB8AC3E}">
        <p14:creationId xmlns:p14="http://schemas.microsoft.com/office/powerpoint/2010/main" val="135629910"/>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37B517B6-8A37-4428-836C-89272602F226}"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1C779271-FC5F-4F59-B8A4-25D3B6B9D031}" type="slidenum">
              <a:rPr lang="en-GB" smtClean="0"/>
              <a:t>‹N›</a:t>
            </a:fld>
            <a:endParaRPr lang="en-GB"/>
          </a:p>
        </p:txBody>
      </p:sp>
    </p:spTree>
    <p:extLst>
      <p:ext uri="{BB962C8B-B14F-4D97-AF65-F5344CB8AC3E}">
        <p14:creationId xmlns:p14="http://schemas.microsoft.com/office/powerpoint/2010/main" val="4256781582"/>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en-GB"/>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37B517B6-8A37-4428-836C-89272602F226}"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1C779271-FC5F-4F59-B8A4-25D3B6B9D031}" type="slidenum">
              <a:rPr lang="en-GB" smtClean="0"/>
              <a:t>‹N›</a:t>
            </a:fld>
            <a:endParaRPr lang="en-GB"/>
          </a:p>
        </p:txBody>
      </p:sp>
    </p:spTree>
    <p:extLst>
      <p:ext uri="{BB962C8B-B14F-4D97-AF65-F5344CB8AC3E}">
        <p14:creationId xmlns:p14="http://schemas.microsoft.com/office/powerpoint/2010/main" val="1501622320"/>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data 4"/>
          <p:cNvSpPr>
            <a:spLocks noGrp="1"/>
          </p:cNvSpPr>
          <p:nvPr>
            <p:ph type="dt" sz="half" idx="10"/>
          </p:nvPr>
        </p:nvSpPr>
        <p:spPr/>
        <p:txBody>
          <a:bodyPr/>
          <a:lstStyle/>
          <a:p>
            <a:fld id="{37B517B6-8A37-4428-836C-89272602F226}" type="datetimeFigureOut">
              <a:rPr lang="en-GB" smtClean="0"/>
              <a:t>13/09/2018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1C779271-FC5F-4F59-B8A4-25D3B6B9D031}" type="slidenum">
              <a:rPr lang="en-GB" smtClean="0"/>
              <a:t>‹N›</a:t>
            </a:fld>
            <a:endParaRPr lang="en-GB"/>
          </a:p>
        </p:txBody>
      </p:sp>
    </p:spTree>
    <p:extLst>
      <p:ext uri="{BB962C8B-B14F-4D97-AF65-F5344CB8AC3E}">
        <p14:creationId xmlns:p14="http://schemas.microsoft.com/office/powerpoint/2010/main" val="3591657984"/>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en-GB"/>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7" name="Segnaposto data 6"/>
          <p:cNvSpPr>
            <a:spLocks noGrp="1"/>
          </p:cNvSpPr>
          <p:nvPr>
            <p:ph type="dt" sz="half" idx="10"/>
          </p:nvPr>
        </p:nvSpPr>
        <p:spPr/>
        <p:txBody>
          <a:bodyPr/>
          <a:lstStyle/>
          <a:p>
            <a:fld id="{37B517B6-8A37-4428-836C-89272602F226}" type="datetimeFigureOut">
              <a:rPr lang="en-GB" smtClean="0"/>
              <a:t>13/09/2018</a:t>
            </a:fld>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1C779271-FC5F-4F59-B8A4-25D3B6B9D031}" type="slidenum">
              <a:rPr lang="en-GB" smtClean="0"/>
              <a:t>‹N›</a:t>
            </a:fld>
            <a:endParaRPr lang="en-GB"/>
          </a:p>
        </p:txBody>
      </p:sp>
    </p:spTree>
    <p:extLst>
      <p:ext uri="{BB962C8B-B14F-4D97-AF65-F5344CB8AC3E}">
        <p14:creationId xmlns:p14="http://schemas.microsoft.com/office/powerpoint/2010/main" val="4014109073"/>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data 2"/>
          <p:cNvSpPr>
            <a:spLocks noGrp="1"/>
          </p:cNvSpPr>
          <p:nvPr>
            <p:ph type="dt" sz="half" idx="10"/>
          </p:nvPr>
        </p:nvSpPr>
        <p:spPr/>
        <p:txBody>
          <a:bodyPr/>
          <a:lstStyle/>
          <a:p>
            <a:fld id="{37B517B6-8A37-4428-836C-89272602F226}" type="datetimeFigureOut">
              <a:rPr lang="en-GB" smtClean="0"/>
              <a:t>13/09/2018</a:t>
            </a:fld>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1C779271-FC5F-4F59-B8A4-25D3B6B9D031}" type="slidenum">
              <a:rPr lang="en-GB" smtClean="0"/>
              <a:t>‹N›</a:t>
            </a:fld>
            <a:endParaRPr lang="en-GB"/>
          </a:p>
        </p:txBody>
      </p:sp>
    </p:spTree>
    <p:extLst>
      <p:ext uri="{BB962C8B-B14F-4D97-AF65-F5344CB8AC3E}">
        <p14:creationId xmlns:p14="http://schemas.microsoft.com/office/powerpoint/2010/main" val="3746462103"/>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37B517B6-8A37-4428-836C-89272602F226}" type="datetimeFigureOut">
              <a:rPr lang="en-GB" smtClean="0"/>
              <a:t>13/09/2018</a:t>
            </a:fld>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1C779271-FC5F-4F59-B8A4-25D3B6B9D031}" type="slidenum">
              <a:rPr lang="en-GB" smtClean="0"/>
              <a:t>‹N›</a:t>
            </a:fld>
            <a:endParaRPr lang="en-GB"/>
          </a:p>
        </p:txBody>
      </p:sp>
    </p:spTree>
    <p:extLst>
      <p:ext uri="{BB962C8B-B14F-4D97-AF65-F5344CB8AC3E}">
        <p14:creationId xmlns:p14="http://schemas.microsoft.com/office/powerpoint/2010/main" val="35449434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5" name="Segnaposto numero diapositiva 4"/>
          <p:cNvSpPr>
            <a:spLocks noGrp="1"/>
          </p:cNvSpPr>
          <p:nvPr>
            <p:ph type="sldNum" sz="quarter" idx="12"/>
          </p:nvPr>
        </p:nvSpPr>
        <p:spPr/>
        <p:txBody>
          <a:bodyPr/>
          <a:lstStyle/>
          <a:p>
            <a:fld id="{685D298C-7C67-F34C-A9DE-4238970C2353}" type="slidenum">
              <a:rPr lang="it-IT" smtClean="0"/>
              <a:t>‹N›</a:t>
            </a:fld>
            <a:endParaRPr lang="it-IT"/>
          </a:p>
        </p:txBody>
      </p:sp>
    </p:spTree>
    <p:extLst>
      <p:ext uri="{BB962C8B-B14F-4D97-AF65-F5344CB8AC3E}">
        <p14:creationId xmlns:p14="http://schemas.microsoft.com/office/powerpoint/2010/main" val="1305946179"/>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7B517B6-8A37-4428-836C-89272602F226}" type="datetimeFigureOut">
              <a:rPr lang="en-GB" smtClean="0"/>
              <a:t>13/09/2018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1C779271-FC5F-4F59-B8A4-25D3B6B9D031}" type="slidenum">
              <a:rPr lang="en-GB" smtClean="0"/>
              <a:t>‹N›</a:t>
            </a:fld>
            <a:endParaRPr lang="en-GB"/>
          </a:p>
        </p:txBody>
      </p:sp>
    </p:spTree>
    <p:extLst>
      <p:ext uri="{BB962C8B-B14F-4D97-AF65-F5344CB8AC3E}">
        <p14:creationId xmlns:p14="http://schemas.microsoft.com/office/powerpoint/2010/main" val="621883615"/>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7B517B6-8A37-4428-836C-89272602F226}" type="datetimeFigureOut">
              <a:rPr lang="en-GB" smtClean="0"/>
              <a:t>13/09/2018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1C779271-FC5F-4F59-B8A4-25D3B6B9D031}" type="slidenum">
              <a:rPr lang="en-GB" smtClean="0"/>
              <a:t>‹N›</a:t>
            </a:fld>
            <a:endParaRPr lang="en-GB"/>
          </a:p>
        </p:txBody>
      </p:sp>
    </p:spTree>
    <p:extLst>
      <p:ext uri="{BB962C8B-B14F-4D97-AF65-F5344CB8AC3E}">
        <p14:creationId xmlns:p14="http://schemas.microsoft.com/office/powerpoint/2010/main" val="62435602"/>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37B517B6-8A37-4428-836C-89272602F226}"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1C779271-FC5F-4F59-B8A4-25D3B6B9D031}" type="slidenum">
              <a:rPr lang="en-GB" smtClean="0"/>
              <a:t>‹N›</a:t>
            </a:fld>
            <a:endParaRPr lang="en-GB"/>
          </a:p>
        </p:txBody>
      </p:sp>
    </p:spTree>
    <p:extLst>
      <p:ext uri="{BB962C8B-B14F-4D97-AF65-F5344CB8AC3E}">
        <p14:creationId xmlns:p14="http://schemas.microsoft.com/office/powerpoint/2010/main" val="967834015"/>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37B517B6-8A37-4428-836C-89272602F226}"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1C779271-FC5F-4F59-B8A4-25D3B6B9D031}" type="slidenum">
              <a:rPr lang="en-GB" smtClean="0"/>
              <a:t>‹N›</a:t>
            </a:fld>
            <a:endParaRPr lang="en-GB"/>
          </a:p>
        </p:txBody>
      </p:sp>
    </p:spTree>
    <p:extLst>
      <p:ext uri="{BB962C8B-B14F-4D97-AF65-F5344CB8AC3E}">
        <p14:creationId xmlns:p14="http://schemas.microsoft.com/office/powerpoint/2010/main" val="772099472"/>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GB"/>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GB"/>
          </a:p>
        </p:txBody>
      </p:sp>
      <p:sp>
        <p:nvSpPr>
          <p:cNvPr id="4" name="Segnaposto data 3"/>
          <p:cNvSpPr>
            <a:spLocks noGrp="1"/>
          </p:cNvSpPr>
          <p:nvPr>
            <p:ph type="dt" sz="half" idx="10"/>
          </p:nvPr>
        </p:nvSpPr>
        <p:spPr/>
        <p:txBody>
          <a:bodyPr/>
          <a:lstStyle/>
          <a:p>
            <a:fld id="{55A7D3D4-D237-4AAB-B75A-9D353E62598A}"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4BDA3D64-47E6-4E69-9BA6-000CBF7571A1}" type="slidenum">
              <a:rPr lang="en-GB" smtClean="0"/>
              <a:t>‹N›</a:t>
            </a:fld>
            <a:endParaRPr lang="en-GB"/>
          </a:p>
        </p:txBody>
      </p:sp>
    </p:spTree>
    <p:extLst>
      <p:ext uri="{BB962C8B-B14F-4D97-AF65-F5344CB8AC3E}">
        <p14:creationId xmlns:p14="http://schemas.microsoft.com/office/powerpoint/2010/main" val="1573489188"/>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55A7D3D4-D237-4AAB-B75A-9D353E62598A}"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4BDA3D64-47E6-4E69-9BA6-000CBF7571A1}" type="slidenum">
              <a:rPr lang="en-GB" smtClean="0"/>
              <a:t>‹N›</a:t>
            </a:fld>
            <a:endParaRPr lang="en-GB"/>
          </a:p>
        </p:txBody>
      </p:sp>
    </p:spTree>
    <p:extLst>
      <p:ext uri="{BB962C8B-B14F-4D97-AF65-F5344CB8AC3E}">
        <p14:creationId xmlns:p14="http://schemas.microsoft.com/office/powerpoint/2010/main" val="446542234"/>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en-GB"/>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55A7D3D4-D237-4AAB-B75A-9D353E62598A}"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4BDA3D64-47E6-4E69-9BA6-000CBF7571A1}" type="slidenum">
              <a:rPr lang="en-GB" smtClean="0"/>
              <a:t>‹N›</a:t>
            </a:fld>
            <a:endParaRPr lang="en-GB"/>
          </a:p>
        </p:txBody>
      </p:sp>
    </p:spTree>
    <p:extLst>
      <p:ext uri="{BB962C8B-B14F-4D97-AF65-F5344CB8AC3E}">
        <p14:creationId xmlns:p14="http://schemas.microsoft.com/office/powerpoint/2010/main" val="1741335049"/>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data 4"/>
          <p:cNvSpPr>
            <a:spLocks noGrp="1"/>
          </p:cNvSpPr>
          <p:nvPr>
            <p:ph type="dt" sz="half" idx="10"/>
          </p:nvPr>
        </p:nvSpPr>
        <p:spPr/>
        <p:txBody>
          <a:bodyPr/>
          <a:lstStyle/>
          <a:p>
            <a:fld id="{55A7D3D4-D237-4AAB-B75A-9D353E62598A}" type="datetimeFigureOut">
              <a:rPr lang="en-GB" smtClean="0"/>
              <a:t>13/09/2018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4BDA3D64-47E6-4E69-9BA6-000CBF7571A1}" type="slidenum">
              <a:rPr lang="en-GB" smtClean="0"/>
              <a:t>‹N›</a:t>
            </a:fld>
            <a:endParaRPr lang="en-GB"/>
          </a:p>
        </p:txBody>
      </p:sp>
    </p:spTree>
    <p:extLst>
      <p:ext uri="{BB962C8B-B14F-4D97-AF65-F5344CB8AC3E}">
        <p14:creationId xmlns:p14="http://schemas.microsoft.com/office/powerpoint/2010/main" val="3817472131"/>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en-GB"/>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7" name="Segnaposto data 6"/>
          <p:cNvSpPr>
            <a:spLocks noGrp="1"/>
          </p:cNvSpPr>
          <p:nvPr>
            <p:ph type="dt" sz="half" idx="10"/>
          </p:nvPr>
        </p:nvSpPr>
        <p:spPr/>
        <p:txBody>
          <a:bodyPr/>
          <a:lstStyle/>
          <a:p>
            <a:fld id="{55A7D3D4-D237-4AAB-B75A-9D353E62598A}" type="datetimeFigureOut">
              <a:rPr lang="en-GB" smtClean="0"/>
              <a:t>13/09/2018</a:t>
            </a:fld>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4BDA3D64-47E6-4E69-9BA6-000CBF7571A1}" type="slidenum">
              <a:rPr lang="en-GB" smtClean="0"/>
              <a:t>‹N›</a:t>
            </a:fld>
            <a:endParaRPr lang="en-GB"/>
          </a:p>
        </p:txBody>
      </p:sp>
    </p:spTree>
    <p:extLst>
      <p:ext uri="{BB962C8B-B14F-4D97-AF65-F5344CB8AC3E}">
        <p14:creationId xmlns:p14="http://schemas.microsoft.com/office/powerpoint/2010/main" val="610471430"/>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data 2"/>
          <p:cNvSpPr>
            <a:spLocks noGrp="1"/>
          </p:cNvSpPr>
          <p:nvPr>
            <p:ph type="dt" sz="half" idx="10"/>
          </p:nvPr>
        </p:nvSpPr>
        <p:spPr/>
        <p:txBody>
          <a:bodyPr/>
          <a:lstStyle/>
          <a:p>
            <a:fld id="{55A7D3D4-D237-4AAB-B75A-9D353E62598A}" type="datetimeFigureOut">
              <a:rPr lang="en-GB" smtClean="0"/>
              <a:t>13/09/2018</a:t>
            </a:fld>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4BDA3D64-47E6-4E69-9BA6-000CBF7571A1}" type="slidenum">
              <a:rPr lang="en-GB" smtClean="0"/>
              <a:t>‹N›</a:t>
            </a:fld>
            <a:endParaRPr lang="en-GB"/>
          </a:p>
        </p:txBody>
      </p:sp>
    </p:spTree>
    <p:extLst>
      <p:ext uri="{BB962C8B-B14F-4D97-AF65-F5344CB8AC3E}">
        <p14:creationId xmlns:p14="http://schemas.microsoft.com/office/powerpoint/2010/main" val="40346691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1940446"/>
            <a:ext cx="3932237" cy="1182414"/>
          </a:xfrm>
        </p:spPr>
        <p:txBody>
          <a:bodyPr anchor="b"/>
          <a:lstStyle>
            <a:lvl1pPr>
              <a:defRPr sz="2400"/>
            </a:lvl1pPr>
          </a:lstStyle>
          <a:p>
            <a:r>
              <a:rPr lang="it-IT" smtClean="0"/>
              <a:t>Fare clic per modificare stile</a:t>
            </a:r>
            <a:endParaRPr lang="it-IT"/>
          </a:p>
        </p:txBody>
      </p:sp>
      <p:sp>
        <p:nvSpPr>
          <p:cNvPr id="3" name="Segnaposto contenuto 2"/>
          <p:cNvSpPr>
            <a:spLocks noGrp="1"/>
          </p:cNvSpPr>
          <p:nvPr>
            <p:ph idx="1"/>
          </p:nvPr>
        </p:nvSpPr>
        <p:spPr>
          <a:xfrm>
            <a:off x="5183188" y="1940446"/>
            <a:ext cx="6172200" cy="392060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3205661"/>
            <a:ext cx="3932237" cy="2663333"/>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it-IT" smtClean="0"/>
              <a:t>Fare clic per modificare gli stili del testo dello schema</a:t>
            </a:r>
          </a:p>
        </p:txBody>
      </p:sp>
      <p:sp>
        <p:nvSpPr>
          <p:cNvPr id="7" name="Segnaposto numero diapositiva 6"/>
          <p:cNvSpPr>
            <a:spLocks noGrp="1"/>
          </p:cNvSpPr>
          <p:nvPr>
            <p:ph type="sldNum" sz="quarter" idx="12"/>
          </p:nvPr>
        </p:nvSpPr>
        <p:spPr/>
        <p:txBody>
          <a:bodyPr/>
          <a:lstStyle/>
          <a:p>
            <a:fld id="{685D298C-7C67-F34C-A9DE-4238970C2353}" type="slidenum">
              <a:rPr lang="it-IT" smtClean="0"/>
              <a:t>‹N›</a:t>
            </a:fld>
            <a:endParaRPr lang="it-IT"/>
          </a:p>
        </p:txBody>
      </p:sp>
    </p:spTree>
    <p:extLst>
      <p:ext uri="{BB962C8B-B14F-4D97-AF65-F5344CB8AC3E}">
        <p14:creationId xmlns:p14="http://schemas.microsoft.com/office/powerpoint/2010/main" val="1760248234"/>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5A7D3D4-D237-4AAB-B75A-9D353E62598A}" type="datetimeFigureOut">
              <a:rPr lang="en-GB" smtClean="0"/>
              <a:t>13/09/2018</a:t>
            </a:fld>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4BDA3D64-47E6-4E69-9BA6-000CBF7571A1}" type="slidenum">
              <a:rPr lang="en-GB" smtClean="0"/>
              <a:t>‹N›</a:t>
            </a:fld>
            <a:endParaRPr lang="en-GB"/>
          </a:p>
        </p:txBody>
      </p:sp>
    </p:spTree>
    <p:extLst>
      <p:ext uri="{BB962C8B-B14F-4D97-AF65-F5344CB8AC3E}">
        <p14:creationId xmlns:p14="http://schemas.microsoft.com/office/powerpoint/2010/main" val="125010175"/>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55A7D3D4-D237-4AAB-B75A-9D353E62598A}" type="datetimeFigureOut">
              <a:rPr lang="en-GB" smtClean="0"/>
              <a:t>13/09/2018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4BDA3D64-47E6-4E69-9BA6-000CBF7571A1}" type="slidenum">
              <a:rPr lang="en-GB" smtClean="0"/>
              <a:t>‹N›</a:t>
            </a:fld>
            <a:endParaRPr lang="en-GB"/>
          </a:p>
        </p:txBody>
      </p:sp>
    </p:spTree>
    <p:extLst>
      <p:ext uri="{BB962C8B-B14F-4D97-AF65-F5344CB8AC3E}">
        <p14:creationId xmlns:p14="http://schemas.microsoft.com/office/powerpoint/2010/main" val="432896504"/>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55A7D3D4-D237-4AAB-B75A-9D353E62598A}" type="datetimeFigureOut">
              <a:rPr lang="en-GB" smtClean="0"/>
              <a:t>13/09/2018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4BDA3D64-47E6-4E69-9BA6-000CBF7571A1}" type="slidenum">
              <a:rPr lang="en-GB" smtClean="0"/>
              <a:t>‹N›</a:t>
            </a:fld>
            <a:endParaRPr lang="en-GB"/>
          </a:p>
        </p:txBody>
      </p:sp>
    </p:spTree>
    <p:extLst>
      <p:ext uri="{BB962C8B-B14F-4D97-AF65-F5344CB8AC3E}">
        <p14:creationId xmlns:p14="http://schemas.microsoft.com/office/powerpoint/2010/main" val="2694065750"/>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55A7D3D4-D237-4AAB-B75A-9D353E62598A}"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4BDA3D64-47E6-4E69-9BA6-000CBF7571A1}" type="slidenum">
              <a:rPr lang="en-GB" smtClean="0"/>
              <a:t>‹N›</a:t>
            </a:fld>
            <a:endParaRPr lang="en-GB"/>
          </a:p>
        </p:txBody>
      </p:sp>
    </p:spTree>
    <p:extLst>
      <p:ext uri="{BB962C8B-B14F-4D97-AF65-F5344CB8AC3E}">
        <p14:creationId xmlns:p14="http://schemas.microsoft.com/office/powerpoint/2010/main" val="3052449273"/>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55A7D3D4-D237-4AAB-B75A-9D353E62598A}"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4BDA3D64-47E6-4E69-9BA6-000CBF7571A1}" type="slidenum">
              <a:rPr lang="en-GB" smtClean="0"/>
              <a:t>‹N›</a:t>
            </a:fld>
            <a:endParaRPr lang="en-GB"/>
          </a:p>
        </p:txBody>
      </p:sp>
    </p:spTree>
    <p:extLst>
      <p:ext uri="{BB962C8B-B14F-4D97-AF65-F5344CB8AC3E}">
        <p14:creationId xmlns:p14="http://schemas.microsoft.com/office/powerpoint/2010/main" val="3407995160"/>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GB"/>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GB"/>
          </a:p>
        </p:txBody>
      </p:sp>
      <p:sp>
        <p:nvSpPr>
          <p:cNvPr id="4" name="Segnaposto data 3"/>
          <p:cNvSpPr>
            <a:spLocks noGrp="1"/>
          </p:cNvSpPr>
          <p:nvPr>
            <p:ph type="dt" sz="half" idx="10"/>
          </p:nvPr>
        </p:nvSpPr>
        <p:spPr/>
        <p:txBody>
          <a:bodyPr/>
          <a:lstStyle/>
          <a:p>
            <a:fld id="{C083B27B-9909-42EE-8164-45D6CA16972B}"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3CB884F1-3AD7-4A21-8DAC-DDE6BC6786C5}" type="slidenum">
              <a:rPr lang="en-GB" smtClean="0"/>
              <a:t>‹N›</a:t>
            </a:fld>
            <a:endParaRPr lang="en-GB"/>
          </a:p>
        </p:txBody>
      </p:sp>
    </p:spTree>
    <p:extLst>
      <p:ext uri="{BB962C8B-B14F-4D97-AF65-F5344CB8AC3E}">
        <p14:creationId xmlns:p14="http://schemas.microsoft.com/office/powerpoint/2010/main" val="1282827158"/>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C083B27B-9909-42EE-8164-45D6CA16972B}"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3CB884F1-3AD7-4A21-8DAC-DDE6BC6786C5}" type="slidenum">
              <a:rPr lang="en-GB" smtClean="0"/>
              <a:t>‹N›</a:t>
            </a:fld>
            <a:endParaRPr lang="en-GB"/>
          </a:p>
        </p:txBody>
      </p:sp>
    </p:spTree>
    <p:extLst>
      <p:ext uri="{BB962C8B-B14F-4D97-AF65-F5344CB8AC3E}">
        <p14:creationId xmlns:p14="http://schemas.microsoft.com/office/powerpoint/2010/main" val="1298147120"/>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en-GB"/>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C083B27B-9909-42EE-8164-45D6CA16972B}"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3CB884F1-3AD7-4A21-8DAC-DDE6BC6786C5}" type="slidenum">
              <a:rPr lang="en-GB" smtClean="0"/>
              <a:t>‹N›</a:t>
            </a:fld>
            <a:endParaRPr lang="en-GB"/>
          </a:p>
        </p:txBody>
      </p:sp>
    </p:spTree>
    <p:extLst>
      <p:ext uri="{BB962C8B-B14F-4D97-AF65-F5344CB8AC3E}">
        <p14:creationId xmlns:p14="http://schemas.microsoft.com/office/powerpoint/2010/main" val="585695523"/>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data 4"/>
          <p:cNvSpPr>
            <a:spLocks noGrp="1"/>
          </p:cNvSpPr>
          <p:nvPr>
            <p:ph type="dt" sz="half" idx="10"/>
          </p:nvPr>
        </p:nvSpPr>
        <p:spPr/>
        <p:txBody>
          <a:bodyPr/>
          <a:lstStyle/>
          <a:p>
            <a:fld id="{C083B27B-9909-42EE-8164-45D6CA16972B}" type="datetimeFigureOut">
              <a:rPr lang="en-GB" smtClean="0"/>
              <a:t>13/09/2018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3CB884F1-3AD7-4A21-8DAC-DDE6BC6786C5}" type="slidenum">
              <a:rPr lang="en-GB" smtClean="0"/>
              <a:t>‹N›</a:t>
            </a:fld>
            <a:endParaRPr lang="en-GB"/>
          </a:p>
        </p:txBody>
      </p:sp>
    </p:spTree>
    <p:extLst>
      <p:ext uri="{BB962C8B-B14F-4D97-AF65-F5344CB8AC3E}">
        <p14:creationId xmlns:p14="http://schemas.microsoft.com/office/powerpoint/2010/main" val="4279751658"/>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en-GB"/>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7" name="Segnaposto data 6"/>
          <p:cNvSpPr>
            <a:spLocks noGrp="1"/>
          </p:cNvSpPr>
          <p:nvPr>
            <p:ph type="dt" sz="half" idx="10"/>
          </p:nvPr>
        </p:nvSpPr>
        <p:spPr/>
        <p:txBody>
          <a:bodyPr/>
          <a:lstStyle/>
          <a:p>
            <a:fld id="{C083B27B-9909-42EE-8164-45D6CA16972B}" type="datetimeFigureOut">
              <a:rPr lang="en-GB" smtClean="0"/>
              <a:t>13/09/2018</a:t>
            </a:fld>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3CB884F1-3AD7-4A21-8DAC-DDE6BC6786C5}" type="slidenum">
              <a:rPr lang="en-GB" smtClean="0"/>
              <a:t>‹N›</a:t>
            </a:fld>
            <a:endParaRPr lang="en-GB"/>
          </a:p>
        </p:txBody>
      </p:sp>
    </p:spTree>
    <p:extLst>
      <p:ext uri="{BB962C8B-B14F-4D97-AF65-F5344CB8AC3E}">
        <p14:creationId xmlns:p14="http://schemas.microsoft.com/office/powerpoint/2010/main" val="19515829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pPr/>
              <a:t>‹N›</a:t>
            </a:fld>
            <a:endParaRPr lang="it-IT" dirty="0"/>
          </a:p>
        </p:txBody>
      </p:sp>
    </p:spTree>
    <p:extLst>
      <p:ext uri="{BB962C8B-B14F-4D97-AF65-F5344CB8AC3E}">
        <p14:creationId xmlns:p14="http://schemas.microsoft.com/office/powerpoint/2010/main" val="2884942703"/>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data 2"/>
          <p:cNvSpPr>
            <a:spLocks noGrp="1"/>
          </p:cNvSpPr>
          <p:nvPr>
            <p:ph type="dt" sz="half" idx="10"/>
          </p:nvPr>
        </p:nvSpPr>
        <p:spPr/>
        <p:txBody>
          <a:bodyPr/>
          <a:lstStyle/>
          <a:p>
            <a:fld id="{C083B27B-9909-42EE-8164-45D6CA16972B}" type="datetimeFigureOut">
              <a:rPr lang="en-GB" smtClean="0"/>
              <a:t>13/09/2018</a:t>
            </a:fld>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3CB884F1-3AD7-4A21-8DAC-DDE6BC6786C5}" type="slidenum">
              <a:rPr lang="en-GB" smtClean="0"/>
              <a:t>‹N›</a:t>
            </a:fld>
            <a:endParaRPr lang="en-GB"/>
          </a:p>
        </p:txBody>
      </p:sp>
    </p:spTree>
    <p:extLst>
      <p:ext uri="{BB962C8B-B14F-4D97-AF65-F5344CB8AC3E}">
        <p14:creationId xmlns:p14="http://schemas.microsoft.com/office/powerpoint/2010/main" val="933387697"/>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083B27B-9909-42EE-8164-45D6CA16972B}" type="datetimeFigureOut">
              <a:rPr lang="en-GB" smtClean="0"/>
              <a:t>13/09/2018</a:t>
            </a:fld>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3CB884F1-3AD7-4A21-8DAC-DDE6BC6786C5}" type="slidenum">
              <a:rPr lang="en-GB" smtClean="0"/>
              <a:t>‹N›</a:t>
            </a:fld>
            <a:endParaRPr lang="en-GB"/>
          </a:p>
        </p:txBody>
      </p:sp>
    </p:spTree>
    <p:extLst>
      <p:ext uri="{BB962C8B-B14F-4D97-AF65-F5344CB8AC3E}">
        <p14:creationId xmlns:p14="http://schemas.microsoft.com/office/powerpoint/2010/main" val="3373869784"/>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C083B27B-9909-42EE-8164-45D6CA16972B}" type="datetimeFigureOut">
              <a:rPr lang="en-GB" smtClean="0"/>
              <a:t>13/09/2018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3CB884F1-3AD7-4A21-8DAC-DDE6BC6786C5}" type="slidenum">
              <a:rPr lang="en-GB" smtClean="0"/>
              <a:t>‹N›</a:t>
            </a:fld>
            <a:endParaRPr lang="en-GB"/>
          </a:p>
        </p:txBody>
      </p:sp>
    </p:spTree>
    <p:extLst>
      <p:ext uri="{BB962C8B-B14F-4D97-AF65-F5344CB8AC3E}">
        <p14:creationId xmlns:p14="http://schemas.microsoft.com/office/powerpoint/2010/main" val="173288557"/>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C083B27B-9909-42EE-8164-45D6CA16972B}" type="datetimeFigureOut">
              <a:rPr lang="en-GB" smtClean="0"/>
              <a:t>13/09/2018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3CB884F1-3AD7-4A21-8DAC-DDE6BC6786C5}" type="slidenum">
              <a:rPr lang="en-GB" smtClean="0"/>
              <a:t>‹N›</a:t>
            </a:fld>
            <a:endParaRPr lang="en-GB"/>
          </a:p>
        </p:txBody>
      </p:sp>
    </p:spTree>
    <p:extLst>
      <p:ext uri="{BB962C8B-B14F-4D97-AF65-F5344CB8AC3E}">
        <p14:creationId xmlns:p14="http://schemas.microsoft.com/office/powerpoint/2010/main" val="2726030237"/>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C083B27B-9909-42EE-8164-45D6CA16972B}"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3CB884F1-3AD7-4A21-8DAC-DDE6BC6786C5}" type="slidenum">
              <a:rPr lang="en-GB" smtClean="0"/>
              <a:t>‹N›</a:t>
            </a:fld>
            <a:endParaRPr lang="en-GB"/>
          </a:p>
        </p:txBody>
      </p:sp>
    </p:spTree>
    <p:extLst>
      <p:ext uri="{BB962C8B-B14F-4D97-AF65-F5344CB8AC3E}">
        <p14:creationId xmlns:p14="http://schemas.microsoft.com/office/powerpoint/2010/main" val="1653195919"/>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C083B27B-9909-42EE-8164-45D6CA16972B}"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3CB884F1-3AD7-4A21-8DAC-DDE6BC6786C5}" type="slidenum">
              <a:rPr lang="en-GB" smtClean="0"/>
              <a:t>‹N›</a:t>
            </a:fld>
            <a:endParaRPr lang="en-GB"/>
          </a:p>
        </p:txBody>
      </p:sp>
    </p:spTree>
    <p:extLst>
      <p:ext uri="{BB962C8B-B14F-4D97-AF65-F5344CB8AC3E}">
        <p14:creationId xmlns:p14="http://schemas.microsoft.com/office/powerpoint/2010/main" val="4096011350"/>
      </p:ext>
    </p:extLst>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US"/>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US"/>
          </a:p>
        </p:txBody>
      </p:sp>
      <p:sp>
        <p:nvSpPr>
          <p:cNvPr id="4" name="Segnaposto data 3"/>
          <p:cNvSpPr>
            <a:spLocks noGrp="1"/>
          </p:cNvSpPr>
          <p:nvPr>
            <p:ph type="dt" sz="half" idx="10"/>
          </p:nvPr>
        </p:nvSpPr>
        <p:spPr/>
        <p:txBody>
          <a:bodyPr/>
          <a:lstStyle/>
          <a:p>
            <a:fld id="{501DEAE0-3CD4-4C70-9657-D4FACB238FF8}" type="datetimeFigureOut">
              <a:rPr lang="en-US" smtClean="0"/>
              <a:t>9/13/2018</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42E44B05-BEB3-4670-90EE-94D8AF1A0D68}" type="slidenum">
              <a:rPr lang="en-US" smtClean="0"/>
              <a:t>‹N›</a:t>
            </a:fld>
            <a:endParaRPr lang="en-US"/>
          </a:p>
        </p:txBody>
      </p:sp>
    </p:spTree>
    <p:extLst>
      <p:ext uri="{BB962C8B-B14F-4D97-AF65-F5344CB8AC3E}">
        <p14:creationId xmlns:p14="http://schemas.microsoft.com/office/powerpoint/2010/main" val="28746687"/>
      </p:ext>
    </p:extLst>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501DEAE0-3CD4-4C70-9657-D4FACB238FF8}" type="datetimeFigureOut">
              <a:rPr lang="en-US" smtClean="0"/>
              <a:t>9/13/2018</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42E44B05-BEB3-4670-90EE-94D8AF1A0D68}" type="slidenum">
              <a:rPr lang="en-US" smtClean="0"/>
              <a:t>‹N›</a:t>
            </a:fld>
            <a:endParaRPr lang="en-US"/>
          </a:p>
        </p:txBody>
      </p:sp>
    </p:spTree>
    <p:extLst>
      <p:ext uri="{BB962C8B-B14F-4D97-AF65-F5344CB8AC3E}">
        <p14:creationId xmlns:p14="http://schemas.microsoft.com/office/powerpoint/2010/main" val="331990630"/>
      </p:ext>
    </p:extLst>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en-US"/>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501DEAE0-3CD4-4C70-9657-D4FACB238FF8}" type="datetimeFigureOut">
              <a:rPr lang="en-US" smtClean="0"/>
              <a:t>9/13/2018</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42E44B05-BEB3-4670-90EE-94D8AF1A0D68}" type="slidenum">
              <a:rPr lang="en-US" smtClean="0"/>
              <a:t>‹N›</a:t>
            </a:fld>
            <a:endParaRPr lang="en-US"/>
          </a:p>
        </p:txBody>
      </p:sp>
    </p:spTree>
    <p:extLst>
      <p:ext uri="{BB962C8B-B14F-4D97-AF65-F5344CB8AC3E}">
        <p14:creationId xmlns:p14="http://schemas.microsoft.com/office/powerpoint/2010/main" val="4042099715"/>
      </p:ext>
    </p:extLst>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data 4"/>
          <p:cNvSpPr>
            <a:spLocks noGrp="1"/>
          </p:cNvSpPr>
          <p:nvPr>
            <p:ph type="dt" sz="half" idx="10"/>
          </p:nvPr>
        </p:nvSpPr>
        <p:spPr/>
        <p:txBody>
          <a:bodyPr/>
          <a:lstStyle/>
          <a:p>
            <a:fld id="{501DEAE0-3CD4-4C70-9657-D4FACB238FF8}" type="datetimeFigureOut">
              <a:rPr lang="en-US" smtClean="0"/>
              <a:t>9/13/2018</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42E44B05-BEB3-4670-90EE-94D8AF1A0D68}" type="slidenum">
              <a:rPr lang="en-US" smtClean="0"/>
              <a:t>‹N›</a:t>
            </a:fld>
            <a:endParaRPr lang="en-US"/>
          </a:p>
        </p:txBody>
      </p:sp>
    </p:spTree>
    <p:extLst>
      <p:ext uri="{BB962C8B-B14F-4D97-AF65-F5344CB8AC3E}">
        <p14:creationId xmlns:p14="http://schemas.microsoft.com/office/powerpoint/2010/main" val="23392155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9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pPr/>
              <a:t>‹N›</a:t>
            </a:fld>
            <a:endParaRPr lang="it-IT" dirty="0"/>
          </a:p>
        </p:txBody>
      </p:sp>
    </p:spTree>
    <p:extLst>
      <p:ext uri="{BB962C8B-B14F-4D97-AF65-F5344CB8AC3E}">
        <p14:creationId xmlns:p14="http://schemas.microsoft.com/office/powerpoint/2010/main" val="3737079841"/>
      </p:ext>
    </p:extLst>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en-US"/>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Segnaposto data 6"/>
          <p:cNvSpPr>
            <a:spLocks noGrp="1"/>
          </p:cNvSpPr>
          <p:nvPr>
            <p:ph type="dt" sz="half" idx="10"/>
          </p:nvPr>
        </p:nvSpPr>
        <p:spPr/>
        <p:txBody>
          <a:bodyPr/>
          <a:lstStyle/>
          <a:p>
            <a:fld id="{501DEAE0-3CD4-4C70-9657-D4FACB238FF8}" type="datetimeFigureOut">
              <a:rPr lang="en-US" smtClean="0"/>
              <a:t>9/13/2018</a:t>
            </a:fld>
            <a:endParaRPr lang="en-US"/>
          </a:p>
        </p:txBody>
      </p:sp>
      <p:sp>
        <p:nvSpPr>
          <p:cNvPr id="8" name="Segnaposto piè di pagina 7"/>
          <p:cNvSpPr>
            <a:spLocks noGrp="1"/>
          </p:cNvSpPr>
          <p:nvPr>
            <p:ph type="ftr" sz="quarter" idx="11"/>
          </p:nvPr>
        </p:nvSpPr>
        <p:spPr/>
        <p:txBody>
          <a:bodyPr/>
          <a:lstStyle/>
          <a:p>
            <a:endParaRPr lang="en-US"/>
          </a:p>
        </p:txBody>
      </p:sp>
      <p:sp>
        <p:nvSpPr>
          <p:cNvPr id="9" name="Segnaposto numero diapositiva 8"/>
          <p:cNvSpPr>
            <a:spLocks noGrp="1"/>
          </p:cNvSpPr>
          <p:nvPr>
            <p:ph type="sldNum" sz="quarter" idx="12"/>
          </p:nvPr>
        </p:nvSpPr>
        <p:spPr/>
        <p:txBody>
          <a:bodyPr/>
          <a:lstStyle/>
          <a:p>
            <a:fld id="{42E44B05-BEB3-4670-90EE-94D8AF1A0D68}" type="slidenum">
              <a:rPr lang="en-US" smtClean="0"/>
              <a:t>‹N›</a:t>
            </a:fld>
            <a:endParaRPr lang="en-US"/>
          </a:p>
        </p:txBody>
      </p:sp>
    </p:spTree>
    <p:extLst>
      <p:ext uri="{BB962C8B-B14F-4D97-AF65-F5344CB8AC3E}">
        <p14:creationId xmlns:p14="http://schemas.microsoft.com/office/powerpoint/2010/main" val="3955065987"/>
      </p:ext>
    </p:extLst>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data 2"/>
          <p:cNvSpPr>
            <a:spLocks noGrp="1"/>
          </p:cNvSpPr>
          <p:nvPr>
            <p:ph type="dt" sz="half" idx="10"/>
          </p:nvPr>
        </p:nvSpPr>
        <p:spPr/>
        <p:txBody>
          <a:bodyPr/>
          <a:lstStyle/>
          <a:p>
            <a:fld id="{501DEAE0-3CD4-4C70-9657-D4FACB238FF8}" type="datetimeFigureOut">
              <a:rPr lang="en-US" smtClean="0"/>
              <a:t>9/13/2018</a:t>
            </a:fld>
            <a:endParaRPr lang="en-US"/>
          </a:p>
        </p:txBody>
      </p:sp>
      <p:sp>
        <p:nvSpPr>
          <p:cNvPr id="4" name="Segnaposto piè di pagina 3"/>
          <p:cNvSpPr>
            <a:spLocks noGrp="1"/>
          </p:cNvSpPr>
          <p:nvPr>
            <p:ph type="ftr" sz="quarter" idx="11"/>
          </p:nvPr>
        </p:nvSpPr>
        <p:spPr/>
        <p:txBody>
          <a:bodyPr/>
          <a:lstStyle/>
          <a:p>
            <a:endParaRPr lang="en-US"/>
          </a:p>
        </p:txBody>
      </p:sp>
      <p:sp>
        <p:nvSpPr>
          <p:cNvPr id="5" name="Segnaposto numero diapositiva 4"/>
          <p:cNvSpPr>
            <a:spLocks noGrp="1"/>
          </p:cNvSpPr>
          <p:nvPr>
            <p:ph type="sldNum" sz="quarter" idx="12"/>
          </p:nvPr>
        </p:nvSpPr>
        <p:spPr/>
        <p:txBody>
          <a:bodyPr/>
          <a:lstStyle/>
          <a:p>
            <a:fld id="{42E44B05-BEB3-4670-90EE-94D8AF1A0D68}" type="slidenum">
              <a:rPr lang="en-US" smtClean="0"/>
              <a:t>‹N›</a:t>
            </a:fld>
            <a:endParaRPr lang="en-US"/>
          </a:p>
        </p:txBody>
      </p:sp>
    </p:spTree>
    <p:extLst>
      <p:ext uri="{BB962C8B-B14F-4D97-AF65-F5344CB8AC3E}">
        <p14:creationId xmlns:p14="http://schemas.microsoft.com/office/powerpoint/2010/main" val="4152898983"/>
      </p:ext>
    </p:extLst>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01DEAE0-3CD4-4C70-9657-D4FACB238FF8}" type="datetimeFigureOut">
              <a:rPr lang="en-US" smtClean="0"/>
              <a:t>9/13/2018</a:t>
            </a:fld>
            <a:endParaRPr lang="en-US"/>
          </a:p>
        </p:txBody>
      </p:sp>
      <p:sp>
        <p:nvSpPr>
          <p:cNvPr id="3" name="Segnaposto piè di pagina 2"/>
          <p:cNvSpPr>
            <a:spLocks noGrp="1"/>
          </p:cNvSpPr>
          <p:nvPr>
            <p:ph type="ftr" sz="quarter" idx="11"/>
          </p:nvPr>
        </p:nvSpPr>
        <p:spPr/>
        <p:txBody>
          <a:bodyPr/>
          <a:lstStyle/>
          <a:p>
            <a:endParaRPr lang="en-US"/>
          </a:p>
        </p:txBody>
      </p:sp>
      <p:sp>
        <p:nvSpPr>
          <p:cNvPr id="4" name="Segnaposto numero diapositiva 3"/>
          <p:cNvSpPr>
            <a:spLocks noGrp="1"/>
          </p:cNvSpPr>
          <p:nvPr>
            <p:ph type="sldNum" sz="quarter" idx="12"/>
          </p:nvPr>
        </p:nvSpPr>
        <p:spPr/>
        <p:txBody>
          <a:bodyPr/>
          <a:lstStyle/>
          <a:p>
            <a:fld id="{42E44B05-BEB3-4670-90EE-94D8AF1A0D68}" type="slidenum">
              <a:rPr lang="en-US" smtClean="0"/>
              <a:t>‹N›</a:t>
            </a:fld>
            <a:endParaRPr lang="en-US"/>
          </a:p>
        </p:txBody>
      </p:sp>
    </p:spTree>
    <p:extLst>
      <p:ext uri="{BB962C8B-B14F-4D97-AF65-F5344CB8AC3E}">
        <p14:creationId xmlns:p14="http://schemas.microsoft.com/office/powerpoint/2010/main" val="3239170547"/>
      </p:ext>
    </p:extLst>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US"/>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501DEAE0-3CD4-4C70-9657-D4FACB238FF8}" type="datetimeFigureOut">
              <a:rPr lang="en-US" smtClean="0"/>
              <a:t>9/13/2018</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42E44B05-BEB3-4670-90EE-94D8AF1A0D68}" type="slidenum">
              <a:rPr lang="en-US" smtClean="0"/>
              <a:t>‹N›</a:t>
            </a:fld>
            <a:endParaRPr lang="en-US"/>
          </a:p>
        </p:txBody>
      </p:sp>
    </p:spTree>
    <p:extLst>
      <p:ext uri="{BB962C8B-B14F-4D97-AF65-F5344CB8AC3E}">
        <p14:creationId xmlns:p14="http://schemas.microsoft.com/office/powerpoint/2010/main" val="1324025931"/>
      </p:ext>
    </p:extLst>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US"/>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501DEAE0-3CD4-4C70-9657-D4FACB238FF8}" type="datetimeFigureOut">
              <a:rPr lang="en-US" smtClean="0"/>
              <a:t>9/13/2018</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42E44B05-BEB3-4670-90EE-94D8AF1A0D68}" type="slidenum">
              <a:rPr lang="en-US" smtClean="0"/>
              <a:t>‹N›</a:t>
            </a:fld>
            <a:endParaRPr lang="en-US"/>
          </a:p>
        </p:txBody>
      </p:sp>
    </p:spTree>
    <p:extLst>
      <p:ext uri="{BB962C8B-B14F-4D97-AF65-F5344CB8AC3E}">
        <p14:creationId xmlns:p14="http://schemas.microsoft.com/office/powerpoint/2010/main" val="2017806132"/>
      </p:ext>
    </p:extLst>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501DEAE0-3CD4-4C70-9657-D4FACB238FF8}" type="datetimeFigureOut">
              <a:rPr lang="en-US" smtClean="0"/>
              <a:t>9/13/2018</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42E44B05-BEB3-4670-90EE-94D8AF1A0D68}" type="slidenum">
              <a:rPr lang="en-US" smtClean="0"/>
              <a:t>‹N›</a:t>
            </a:fld>
            <a:endParaRPr lang="en-US"/>
          </a:p>
        </p:txBody>
      </p:sp>
    </p:spTree>
    <p:extLst>
      <p:ext uri="{BB962C8B-B14F-4D97-AF65-F5344CB8AC3E}">
        <p14:creationId xmlns:p14="http://schemas.microsoft.com/office/powerpoint/2010/main" val="3910199933"/>
      </p:ext>
    </p:extLst>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US"/>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501DEAE0-3CD4-4C70-9657-D4FACB238FF8}" type="datetimeFigureOut">
              <a:rPr lang="en-US" smtClean="0"/>
              <a:t>9/13/2018</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42E44B05-BEB3-4670-90EE-94D8AF1A0D68}" type="slidenum">
              <a:rPr lang="en-US" smtClean="0"/>
              <a:t>‹N›</a:t>
            </a:fld>
            <a:endParaRPr lang="en-US"/>
          </a:p>
        </p:txBody>
      </p:sp>
    </p:spTree>
    <p:extLst>
      <p:ext uri="{BB962C8B-B14F-4D97-AF65-F5344CB8AC3E}">
        <p14:creationId xmlns:p14="http://schemas.microsoft.com/office/powerpoint/2010/main" val="226853734"/>
      </p:ext>
    </p:extLst>
  </p:cSld>
  <p:clrMapOvr>
    <a:masterClrMapping/>
  </p:clrMapOvr>
</p:sldLayout>
</file>

<file path=ppt/slideLayouts/slideLayout177.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GB"/>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it-IT" smtClean="0"/>
              <a:t>Fare clic per modificare lo stile del sottotitolo dello schema</a:t>
            </a:r>
            <a:endParaRPr lang="en-GB"/>
          </a:p>
        </p:txBody>
      </p:sp>
      <p:sp>
        <p:nvSpPr>
          <p:cNvPr id="4" name="Segnaposto data 3"/>
          <p:cNvSpPr>
            <a:spLocks noGrp="1"/>
          </p:cNvSpPr>
          <p:nvPr>
            <p:ph type="dt" sz="half" idx="10"/>
          </p:nvPr>
        </p:nvSpPr>
        <p:spPr/>
        <p:txBody>
          <a:bodyPr/>
          <a:lstStyle/>
          <a:p>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5F4EECAD-D55D-4524-9CED-41BF7BA6A23F}" type="slidenum">
              <a:rPr lang="en-GB" smtClean="0"/>
              <a:t>‹N›</a:t>
            </a:fld>
            <a:endParaRPr lang="en-GB"/>
          </a:p>
        </p:txBody>
      </p:sp>
    </p:spTree>
    <p:extLst>
      <p:ext uri="{BB962C8B-B14F-4D97-AF65-F5344CB8AC3E}">
        <p14:creationId xmlns:p14="http://schemas.microsoft.com/office/powerpoint/2010/main" val="724860049"/>
      </p:ext>
    </p:extLst>
  </p:cSld>
  <p:clrMapOvr>
    <a:masterClrMapping/>
  </p:clrMapOvr>
</p:sldLayout>
</file>

<file path=ppt/slideLayouts/slideLayout178.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5F4EECAD-D55D-4524-9CED-41BF7BA6A23F}" type="slidenum">
              <a:rPr lang="en-GB" smtClean="0"/>
              <a:t>‹N›</a:t>
            </a:fld>
            <a:endParaRPr lang="en-GB"/>
          </a:p>
        </p:txBody>
      </p:sp>
    </p:spTree>
    <p:extLst>
      <p:ext uri="{BB962C8B-B14F-4D97-AF65-F5344CB8AC3E}">
        <p14:creationId xmlns:p14="http://schemas.microsoft.com/office/powerpoint/2010/main" val="1010748362"/>
      </p:ext>
    </p:extLst>
  </p:cSld>
  <p:clrMapOvr>
    <a:masterClrMapping/>
  </p:clrMapOvr>
</p:sldLayout>
</file>

<file path=ppt/slideLayouts/slideLayout179.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1" y="1709742"/>
            <a:ext cx="10515600" cy="2852737"/>
          </a:xfrm>
        </p:spPr>
        <p:txBody>
          <a:bodyPr anchor="b"/>
          <a:lstStyle>
            <a:lvl1pPr>
              <a:defRPr sz="6000"/>
            </a:lvl1pPr>
          </a:lstStyle>
          <a:p>
            <a:r>
              <a:rPr lang="it-IT" smtClean="0"/>
              <a:t>Fare clic per modificare lo stile del titolo</a:t>
            </a:r>
            <a:endParaRPr lang="en-GB"/>
          </a:p>
        </p:txBody>
      </p:sp>
      <p:sp>
        <p:nvSpPr>
          <p:cNvPr id="3" name="Segnaposto testo 2"/>
          <p:cNvSpPr>
            <a:spLocks noGrp="1"/>
          </p:cNvSpPr>
          <p:nvPr>
            <p:ph type="body" idx="1"/>
          </p:nvPr>
        </p:nvSpPr>
        <p:spPr>
          <a:xfrm>
            <a:off x="831851" y="4589467"/>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5F4EECAD-D55D-4524-9CED-41BF7BA6A23F}" type="slidenum">
              <a:rPr lang="en-GB" smtClean="0"/>
              <a:t>‹N›</a:t>
            </a:fld>
            <a:endParaRPr lang="en-GB"/>
          </a:p>
        </p:txBody>
      </p:sp>
    </p:spTree>
    <p:extLst>
      <p:ext uri="{BB962C8B-B14F-4D97-AF65-F5344CB8AC3E}">
        <p14:creationId xmlns:p14="http://schemas.microsoft.com/office/powerpoint/2010/main" val="22502018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1923399"/>
            <a:ext cx="3932237" cy="1177159"/>
          </a:xfrm>
        </p:spPr>
        <p:txBody>
          <a:bodyPr anchor="b"/>
          <a:lstStyle>
            <a:lvl1pPr>
              <a:defRPr sz="2400"/>
            </a:lvl1pPr>
          </a:lstStyle>
          <a:p>
            <a:r>
              <a:rPr lang="it-IT" smtClean="0"/>
              <a:t>Fare clic per modificare stile</a:t>
            </a:r>
            <a:endParaRPr lang="it-IT"/>
          </a:p>
        </p:txBody>
      </p:sp>
      <p:sp>
        <p:nvSpPr>
          <p:cNvPr id="3" name="Segnaposto immagine 2"/>
          <p:cNvSpPr>
            <a:spLocks noGrp="1"/>
          </p:cNvSpPr>
          <p:nvPr>
            <p:ph type="pic" idx="1"/>
          </p:nvPr>
        </p:nvSpPr>
        <p:spPr>
          <a:xfrm>
            <a:off x="5183188" y="1923395"/>
            <a:ext cx="6172200" cy="3937657"/>
          </a:xfrm>
        </p:spPr>
        <p:txBody>
          <a:bodyPr/>
          <a:lstStyle>
            <a:lvl1pPr marL="0" indent="0">
              <a:buNone/>
              <a:defRPr sz="2400"/>
            </a:lvl1pPr>
            <a:lvl2pPr marL="342891" indent="0">
              <a:buNone/>
              <a:defRPr sz="2100"/>
            </a:lvl2pPr>
            <a:lvl3pPr marL="685783" indent="0">
              <a:buNone/>
              <a:defRPr sz="1800"/>
            </a:lvl3pPr>
            <a:lvl4pPr marL="1028674" indent="0">
              <a:buNone/>
              <a:defRPr sz="1500"/>
            </a:lvl4pPr>
            <a:lvl5pPr marL="1371566" indent="0">
              <a:buNone/>
              <a:defRPr sz="1500"/>
            </a:lvl5pPr>
            <a:lvl6pPr marL="1714457" indent="0">
              <a:buNone/>
              <a:defRPr sz="1500"/>
            </a:lvl6pPr>
            <a:lvl7pPr marL="2057349" indent="0">
              <a:buNone/>
              <a:defRPr sz="1500"/>
            </a:lvl7pPr>
            <a:lvl8pPr marL="2400240" indent="0">
              <a:buNone/>
              <a:defRPr sz="1500"/>
            </a:lvl8pPr>
            <a:lvl9pPr marL="2743131" indent="0">
              <a:buNone/>
              <a:defRPr sz="1500"/>
            </a:lvl9pPr>
          </a:lstStyle>
          <a:p>
            <a:endParaRPr lang="it-IT"/>
          </a:p>
        </p:txBody>
      </p:sp>
      <p:sp>
        <p:nvSpPr>
          <p:cNvPr id="4" name="Segnaposto testo 3"/>
          <p:cNvSpPr>
            <a:spLocks noGrp="1"/>
          </p:cNvSpPr>
          <p:nvPr>
            <p:ph type="body" sz="half" idx="2"/>
          </p:nvPr>
        </p:nvSpPr>
        <p:spPr>
          <a:xfrm>
            <a:off x="839788" y="3195150"/>
            <a:ext cx="3932237" cy="2673843"/>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it-IT" smtClean="0"/>
              <a:t>Fare clic per modificare gli stili del testo dello schema</a:t>
            </a:r>
          </a:p>
        </p:txBody>
      </p:sp>
      <p:sp>
        <p:nvSpPr>
          <p:cNvPr id="7" name="Segnaposto numero diapositiva 6"/>
          <p:cNvSpPr>
            <a:spLocks noGrp="1"/>
          </p:cNvSpPr>
          <p:nvPr>
            <p:ph type="sldNum" sz="quarter" idx="12"/>
          </p:nvPr>
        </p:nvSpPr>
        <p:spPr/>
        <p:txBody>
          <a:bodyPr/>
          <a:lstStyle/>
          <a:p>
            <a:fld id="{685D298C-7C67-F34C-A9DE-4238970C2353}" type="slidenum">
              <a:rPr lang="it-IT" smtClean="0"/>
              <a:t>‹N›</a:t>
            </a:fld>
            <a:endParaRPr lang="it-IT"/>
          </a:p>
        </p:txBody>
      </p:sp>
    </p:spTree>
    <p:extLst>
      <p:ext uri="{BB962C8B-B14F-4D97-AF65-F5344CB8AC3E}">
        <p14:creationId xmlns:p14="http://schemas.microsoft.com/office/powerpoint/2010/main" val="757347766"/>
      </p:ext>
    </p:extLst>
  </p:cSld>
  <p:clrMapOvr>
    <a:masterClrMapping/>
  </p:clrMapOvr>
</p:sldLayout>
</file>

<file path=ppt/slideLayouts/slideLayout180.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data 4"/>
          <p:cNvSpPr>
            <a:spLocks noGrp="1"/>
          </p:cNvSpPr>
          <p:nvPr>
            <p:ph type="dt" sz="half" idx="10"/>
          </p:nvPr>
        </p:nvSpPr>
        <p:spPr/>
        <p:txBody>
          <a:bodyPr/>
          <a:lstStyle/>
          <a:p>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5F4EECAD-D55D-4524-9CED-41BF7BA6A23F}" type="slidenum">
              <a:rPr lang="en-GB" smtClean="0"/>
              <a:t>‹N›</a:t>
            </a:fld>
            <a:endParaRPr lang="en-GB"/>
          </a:p>
        </p:txBody>
      </p:sp>
    </p:spTree>
    <p:extLst>
      <p:ext uri="{BB962C8B-B14F-4D97-AF65-F5344CB8AC3E}">
        <p14:creationId xmlns:p14="http://schemas.microsoft.com/office/powerpoint/2010/main" val="2520648443"/>
      </p:ext>
    </p:extLst>
  </p:cSld>
  <p:clrMapOvr>
    <a:masterClrMapping/>
  </p:clrMapOvr>
</p:sldLayout>
</file>

<file path=ppt/slideLayouts/slideLayout181.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9"/>
            <a:ext cx="10515600" cy="1325563"/>
          </a:xfrm>
        </p:spPr>
        <p:txBody>
          <a:bodyPr/>
          <a:lstStyle/>
          <a:p>
            <a:r>
              <a:rPr lang="it-IT" smtClean="0"/>
              <a:t>Fare clic per modificare lo stile del titolo</a:t>
            </a:r>
            <a:endParaRPr lang="en-GB"/>
          </a:p>
        </p:txBody>
      </p:sp>
      <p:sp>
        <p:nvSpPr>
          <p:cNvPr id="3" name="Segnaposto testo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9"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6172202"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2"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7" name="Segnaposto data 6"/>
          <p:cNvSpPr>
            <a:spLocks noGrp="1"/>
          </p:cNvSpPr>
          <p:nvPr>
            <p:ph type="dt" sz="half" idx="10"/>
          </p:nvPr>
        </p:nvSpPr>
        <p:spPr/>
        <p:txBody>
          <a:bodyPr/>
          <a:lstStyle/>
          <a:p>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5F4EECAD-D55D-4524-9CED-41BF7BA6A23F}" type="slidenum">
              <a:rPr lang="en-GB" smtClean="0"/>
              <a:t>‹N›</a:t>
            </a:fld>
            <a:endParaRPr lang="en-GB"/>
          </a:p>
        </p:txBody>
      </p:sp>
    </p:spTree>
    <p:extLst>
      <p:ext uri="{BB962C8B-B14F-4D97-AF65-F5344CB8AC3E}">
        <p14:creationId xmlns:p14="http://schemas.microsoft.com/office/powerpoint/2010/main" val="2273394436"/>
      </p:ext>
    </p:extLst>
  </p:cSld>
  <p:clrMapOvr>
    <a:masterClrMapping/>
  </p:clrMapOvr>
</p:sldLayout>
</file>

<file path=ppt/slideLayouts/slideLayout182.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data 2"/>
          <p:cNvSpPr>
            <a:spLocks noGrp="1"/>
          </p:cNvSpPr>
          <p:nvPr>
            <p:ph type="dt" sz="half" idx="10"/>
          </p:nvPr>
        </p:nvSpPr>
        <p:spPr/>
        <p:txBody>
          <a:bodyPr/>
          <a:lstStyle/>
          <a:p>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5F4EECAD-D55D-4524-9CED-41BF7BA6A23F}" type="slidenum">
              <a:rPr lang="en-GB" smtClean="0"/>
              <a:t>‹N›</a:t>
            </a:fld>
            <a:endParaRPr lang="en-GB"/>
          </a:p>
        </p:txBody>
      </p:sp>
    </p:spTree>
    <p:extLst>
      <p:ext uri="{BB962C8B-B14F-4D97-AF65-F5344CB8AC3E}">
        <p14:creationId xmlns:p14="http://schemas.microsoft.com/office/powerpoint/2010/main" val="432107478"/>
      </p:ext>
    </p:extLst>
  </p:cSld>
  <p:clrMapOvr>
    <a:masterClrMapping/>
  </p:clrMapOvr>
</p:sldLayout>
</file>

<file path=ppt/slideLayouts/slideLayout183.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5F4EECAD-D55D-4524-9CED-41BF7BA6A23F}" type="slidenum">
              <a:rPr lang="en-GB" smtClean="0"/>
              <a:t>‹N›</a:t>
            </a:fld>
            <a:endParaRPr lang="en-GB"/>
          </a:p>
        </p:txBody>
      </p:sp>
    </p:spTree>
    <p:extLst>
      <p:ext uri="{BB962C8B-B14F-4D97-AF65-F5344CB8AC3E}">
        <p14:creationId xmlns:p14="http://schemas.microsoft.com/office/powerpoint/2010/main" val="2683640227"/>
      </p:ext>
    </p:extLst>
  </p:cSld>
  <p:clrMapOvr>
    <a:masterClrMapping/>
  </p:clrMapOvr>
</p:sldLayout>
</file>

<file path=ppt/slideLayouts/slideLayout184.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contenuto 2"/>
          <p:cNvSpPr>
            <a:spLocks noGrp="1"/>
          </p:cNvSpPr>
          <p:nvPr>
            <p:ph idx="1"/>
          </p:nvPr>
        </p:nvSpPr>
        <p:spPr>
          <a:xfrm>
            <a:off x="5183188" y="987429"/>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5F4EECAD-D55D-4524-9CED-41BF7BA6A23F}" type="slidenum">
              <a:rPr lang="en-GB" smtClean="0"/>
              <a:t>‹N›</a:t>
            </a:fld>
            <a:endParaRPr lang="en-GB"/>
          </a:p>
        </p:txBody>
      </p:sp>
    </p:spTree>
    <p:extLst>
      <p:ext uri="{BB962C8B-B14F-4D97-AF65-F5344CB8AC3E}">
        <p14:creationId xmlns:p14="http://schemas.microsoft.com/office/powerpoint/2010/main" val="2570946681"/>
      </p:ext>
    </p:extLst>
  </p:cSld>
  <p:clrMapOvr>
    <a:masterClrMapping/>
  </p:clrMapOvr>
</p:sldLayout>
</file>

<file path=ppt/slideLayouts/slideLayout185.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immagine 2"/>
          <p:cNvSpPr>
            <a:spLocks noGrp="1"/>
          </p:cNvSpPr>
          <p:nvPr>
            <p:ph type="pic" idx="1"/>
          </p:nvPr>
        </p:nvSpPr>
        <p:spPr>
          <a:xfrm>
            <a:off x="5183188" y="987429"/>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5F4EECAD-D55D-4524-9CED-41BF7BA6A23F}" type="slidenum">
              <a:rPr lang="en-GB" smtClean="0"/>
              <a:t>‹N›</a:t>
            </a:fld>
            <a:endParaRPr lang="en-GB"/>
          </a:p>
        </p:txBody>
      </p:sp>
    </p:spTree>
    <p:extLst>
      <p:ext uri="{BB962C8B-B14F-4D97-AF65-F5344CB8AC3E}">
        <p14:creationId xmlns:p14="http://schemas.microsoft.com/office/powerpoint/2010/main" val="113435809"/>
      </p:ext>
    </p:extLst>
  </p:cSld>
  <p:clrMapOvr>
    <a:masterClrMapping/>
  </p:clrMapOvr>
</p:sldLayout>
</file>

<file path=ppt/slideLayouts/slideLayout18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5F4EECAD-D55D-4524-9CED-41BF7BA6A23F}" type="slidenum">
              <a:rPr lang="en-GB" smtClean="0"/>
              <a:t>‹N›</a:t>
            </a:fld>
            <a:endParaRPr lang="en-GB"/>
          </a:p>
        </p:txBody>
      </p:sp>
    </p:spTree>
    <p:extLst>
      <p:ext uri="{BB962C8B-B14F-4D97-AF65-F5344CB8AC3E}">
        <p14:creationId xmlns:p14="http://schemas.microsoft.com/office/powerpoint/2010/main" val="187669685"/>
      </p:ext>
    </p:extLst>
  </p:cSld>
  <p:clrMapOvr>
    <a:masterClrMapping/>
  </p:clrMapOvr>
</p:sldLayout>
</file>

<file path=ppt/slideLayouts/slideLayout18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2" y="365125"/>
            <a:ext cx="2628900" cy="5811838"/>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838202"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5F4EECAD-D55D-4524-9CED-41BF7BA6A23F}" type="slidenum">
              <a:rPr lang="en-GB" smtClean="0"/>
              <a:t>‹N›</a:t>
            </a:fld>
            <a:endParaRPr lang="en-GB"/>
          </a:p>
        </p:txBody>
      </p:sp>
    </p:spTree>
    <p:extLst>
      <p:ext uri="{BB962C8B-B14F-4D97-AF65-F5344CB8AC3E}">
        <p14:creationId xmlns:p14="http://schemas.microsoft.com/office/powerpoint/2010/main" val="45507547"/>
      </p:ext>
    </p:extLst>
  </p:cSld>
  <p:clrMapOvr>
    <a:masterClrMapping/>
  </p:clrMapOvr>
</p:sldLayout>
</file>

<file path=ppt/slideLayouts/slideLayout188.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4500"/>
            </a:lvl1pPr>
          </a:lstStyle>
          <a:p>
            <a:r>
              <a:rPr lang="it-IT" smtClean="0"/>
              <a:t>Fare clic per modificare lo stile del titolo</a:t>
            </a:r>
            <a:endParaRPr lang="en-GB"/>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1800"/>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it-IT" smtClean="0"/>
              <a:t>Fare clic per modificare lo stile del sottotitolo dello schema</a:t>
            </a:r>
            <a:endParaRPr lang="en-GB"/>
          </a:p>
        </p:txBody>
      </p:sp>
      <p:sp>
        <p:nvSpPr>
          <p:cNvPr id="4" name="Segnaposto data 3"/>
          <p:cNvSpPr>
            <a:spLocks noGrp="1"/>
          </p:cNvSpPr>
          <p:nvPr>
            <p:ph type="dt" sz="half" idx="10"/>
          </p:nvPr>
        </p:nvSpPr>
        <p:spPr/>
        <p:txBody>
          <a:bodyPr/>
          <a:lstStyle/>
          <a:p>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C9B51884-20E8-4943-A763-E06BBE2C1F1C}" type="slidenum">
              <a:rPr lang="en-GB" smtClean="0"/>
              <a:t>‹N›</a:t>
            </a:fld>
            <a:endParaRPr lang="en-GB"/>
          </a:p>
        </p:txBody>
      </p:sp>
    </p:spTree>
    <p:extLst>
      <p:ext uri="{BB962C8B-B14F-4D97-AF65-F5344CB8AC3E}">
        <p14:creationId xmlns:p14="http://schemas.microsoft.com/office/powerpoint/2010/main" val="1875853769"/>
      </p:ext>
    </p:extLst>
  </p:cSld>
  <p:clrMapOvr>
    <a:masterClrMapping/>
  </p:clrMapOvr>
</p:sldLayout>
</file>

<file path=ppt/slideLayouts/slideLayout189.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C9B51884-20E8-4943-A763-E06BBE2C1F1C}" type="slidenum">
              <a:rPr lang="en-GB" smtClean="0"/>
              <a:t>‹N›</a:t>
            </a:fld>
            <a:endParaRPr lang="en-GB"/>
          </a:p>
        </p:txBody>
      </p:sp>
    </p:spTree>
    <p:extLst>
      <p:ext uri="{BB962C8B-B14F-4D97-AF65-F5344CB8AC3E}">
        <p14:creationId xmlns:p14="http://schemas.microsoft.com/office/powerpoint/2010/main" val="29963760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numero diapositiva 5"/>
          <p:cNvSpPr>
            <a:spLocks noGrp="1"/>
          </p:cNvSpPr>
          <p:nvPr>
            <p:ph type="sldNum" sz="quarter" idx="12"/>
          </p:nvPr>
        </p:nvSpPr>
        <p:spPr/>
        <p:txBody>
          <a:bodyPr/>
          <a:lstStyle/>
          <a:p>
            <a:fld id="{685D298C-7C67-F34C-A9DE-4238970C2353}" type="slidenum">
              <a:rPr lang="it-IT" smtClean="0"/>
              <a:t>‹N›</a:t>
            </a:fld>
            <a:endParaRPr lang="it-IT"/>
          </a:p>
        </p:txBody>
      </p:sp>
    </p:spTree>
    <p:extLst>
      <p:ext uri="{BB962C8B-B14F-4D97-AF65-F5344CB8AC3E}">
        <p14:creationId xmlns:p14="http://schemas.microsoft.com/office/powerpoint/2010/main" val="608327393"/>
      </p:ext>
    </p:extLst>
  </p:cSld>
  <p:clrMapOvr>
    <a:masterClrMapping/>
  </p:clrMapOvr>
</p:sldLayout>
</file>

<file path=ppt/slideLayouts/slideLayout190.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1" y="1709744"/>
            <a:ext cx="10515600" cy="2852737"/>
          </a:xfrm>
        </p:spPr>
        <p:txBody>
          <a:bodyPr anchor="b"/>
          <a:lstStyle>
            <a:lvl1pPr>
              <a:defRPr sz="4500"/>
            </a:lvl1pPr>
          </a:lstStyle>
          <a:p>
            <a:r>
              <a:rPr lang="it-IT" smtClean="0"/>
              <a:t>Fare clic per modificare lo stile del titolo</a:t>
            </a:r>
            <a:endParaRPr lang="en-GB"/>
          </a:p>
        </p:txBody>
      </p:sp>
      <p:sp>
        <p:nvSpPr>
          <p:cNvPr id="3" name="Segnaposto testo 2"/>
          <p:cNvSpPr>
            <a:spLocks noGrp="1"/>
          </p:cNvSpPr>
          <p:nvPr>
            <p:ph type="body" idx="1"/>
          </p:nvPr>
        </p:nvSpPr>
        <p:spPr>
          <a:xfrm>
            <a:off x="831851" y="4589469"/>
            <a:ext cx="10515600" cy="1500187"/>
          </a:xfrm>
        </p:spPr>
        <p:txBody>
          <a:bodyPr/>
          <a:lstStyle>
            <a:lvl1pPr marL="0" indent="0">
              <a:buNone/>
              <a:defRPr sz="1800">
                <a:solidFill>
                  <a:schemeClr val="tx1">
                    <a:tint val="75000"/>
                  </a:schemeClr>
                </a:solidFill>
              </a:defRPr>
            </a:lvl1pPr>
            <a:lvl2pPr marL="342891" indent="0">
              <a:buNone/>
              <a:defRPr sz="1500">
                <a:solidFill>
                  <a:schemeClr val="tx1">
                    <a:tint val="75000"/>
                  </a:schemeClr>
                </a:solidFill>
              </a:defRPr>
            </a:lvl2pPr>
            <a:lvl3pPr marL="685783" indent="0">
              <a:buNone/>
              <a:defRPr sz="1351">
                <a:solidFill>
                  <a:schemeClr val="tx1">
                    <a:tint val="75000"/>
                  </a:schemeClr>
                </a:solidFill>
              </a:defRPr>
            </a:lvl3pPr>
            <a:lvl4pPr marL="1028674"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9" indent="0">
              <a:buNone/>
              <a:defRPr sz="1200">
                <a:solidFill>
                  <a:schemeClr val="tx1">
                    <a:tint val="75000"/>
                  </a:schemeClr>
                </a:solidFill>
              </a:defRPr>
            </a:lvl7pPr>
            <a:lvl8pPr marL="2400240" indent="0">
              <a:buNone/>
              <a:defRPr sz="1200">
                <a:solidFill>
                  <a:schemeClr val="tx1">
                    <a:tint val="75000"/>
                  </a:schemeClr>
                </a:solidFill>
              </a:defRPr>
            </a:lvl8pPr>
            <a:lvl9pPr marL="2743131" indent="0">
              <a:buNone/>
              <a:defRPr sz="12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C9B51884-20E8-4943-A763-E06BBE2C1F1C}" type="slidenum">
              <a:rPr lang="en-GB" smtClean="0"/>
              <a:t>‹N›</a:t>
            </a:fld>
            <a:endParaRPr lang="en-GB"/>
          </a:p>
        </p:txBody>
      </p:sp>
    </p:spTree>
    <p:extLst>
      <p:ext uri="{BB962C8B-B14F-4D97-AF65-F5344CB8AC3E}">
        <p14:creationId xmlns:p14="http://schemas.microsoft.com/office/powerpoint/2010/main" val="3880906155"/>
      </p:ext>
    </p:extLst>
  </p:cSld>
  <p:clrMapOvr>
    <a:masterClrMapping/>
  </p:clrMapOvr>
</p:sldLayout>
</file>

<file path=ppt/slideLayouts/slideLayout191.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data 4"/>
          <p:cNvSpPr>
            <a:spLocks noGrp="1"/>
          </p:cNvSpPr>
          <p:nvPr>
            <p:ph type="dt" sz="half" idx="10"/>
          </p:nvPr>
        </p:nvSpPr>
        <p:spPr/>
        <p:txBody>
          <a:bodyPr/>
          <a:lstStyle/>
          <a:p>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C9B51884-20E8-4943-A763-E06BBE2C1F1C}" type="slidenum">
              <a:rPr lang="en-GB" smtClean="0"/>
              <a:t>‹N›</a:t>
            </a:fld>
            <a:endParaRPr lang="en-GB"/>
          </a:p>
        </p:txBody>
      </p:sp>
    </p:spTree>
    <p:extLst>
      <p:ext uri="{BB962C8B-B14F-4D97-AF65-F5344CB8AC3E}">
        <p14:creationId xmlns:p14="http://schemas.microsoft.com/office/powerpoint/2010/main" val="3057045871"/>
      </p:ext>
    </p:extLst>
  </p:cSld>
  <p:clrMapOvr>
    <a:masterClrMapping/>
  </p:clrMapOvr>
</p:sldLayout>
</file>

<file path=ppt/slideLayouts/slideLayout192.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9"/>
            <a:ext cx="10515600" cy="1325563"/>
          </a:xfrm>
        </p:spPr>
        <p:txBody>
          <a:bodyPr/>
          <a:lstStyle/>
          <a:p>
            <a:r>
              <a:rPr lang="it-IT" smtClean="0"/>
              <a:t>Fare clic per modificare lo stile del titolo</a:t>
            </a:r>
            <a:endParaRPr lang="en-GB"/>
          </a:p>
        </p:txBody>
      </p:sp>
      <p:sp>
        <p:nvSpPr>
          <p:cNvPr id="3" name="Segnaposto testo 2"/>
          <p:cNvSpPr>
            <a:spLocks noGrp="1"/>
          </p:cNvSpPr>
          <p:nvPr>
            <p:ph type="body" idx="1"/>
          </p:nvPr>
        </p:nvSpPr>
        <p:spPr>
          <a:xfrm>
            <a:off x="839789" y="1681163"/>
            <a:ext cx="5157787" cy="823912"/>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9"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6172203" y="1681163"/>
            <a:ext cx="5183188" cy="823912"/>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3"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7" name="Segnaposto data 6"/>
          <p:cNvSpPr>
            <a:spLocks noGrp="1"/>
          </p:cNvSpPr>
          <p:nvPr>
            <p:ph type="dt" sz="half" idx="10"/>
          </p:nvPr>
        </p:nvSpPr>
        <p:spPr/>
        <p:txBody>
          <a:bodyPr/>
          <a:lstStyle/>
          <a:p>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C9B51884-20E8-4943-A763-E06BBE2C1F1C}" type="slidenum">
              <a:rPr lang="en-GB" smtClean="0"/>
              <a:t>‹N›</a:t>
            </a:fld>
            <a:endParaRPr lang="en-GB"/>
          </a:p>
        </p:txBody>
      </p:sp>
    </p:spTree>
    <p:extLst>
      <p:ext uri="{BB962C8B-B14F-4D97-AF65-F5344CB8AC3E}">
        <p14:creationId xmlns:p14="http://schemas.microsoft.com/office/powerpoint/2010/main" val="1892313473"/>
      </p:ext>
    </p:extLst>
  </p:cSld>
  <p:clrMapOvr>
    <a:masterClrMapping/>
  </p:clrMapOvr>
</p:sldLayout>
</file>

<file path=ppt/slideLayouts/slideLayout193.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data 2"/>
          <p:cNvSpPr>
            <a:spLocks noGrp="1"/>
          </p:cNvSpPr>
          <p:nvPr>
            <p:ph type="dt" sz="half" idx="10"/>
          </p:nvPr>
        </p:nvSpPr>
        <p:spPr/>
        <p:txBody>
          <a:bodyPr/>
          <a:lstStyle/>
          <a:p>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C9B51884-20E8-4943-A763-E06BBE2C1F1C}" type="slidenum">
              <a:rPr lang="en-GB" smtClean="0"/>
              <a:t>‹N›</a:t>
            </a:fld>
            <a:endParaRPr lang="en-GB"/>
          </a:p>
        </p:txBody>
      </p:sp>
    </p:spTree>
    <p:extLst>
      <p:ext uri="{BB962C8B-B14F-4D97-AF65-F5344CB8AC3E}">
        <p14:creationId xmlns:p14="http://schemas.microsoft.com/office/powerpoint/2010/main" val="2508125419"/>
      </p:ext>
    </p:extLst>
  </p:cSld>
  <p:clrMapOvr>
    <a:masterClrMapping/>
  </p:clrMapOvr>
</p:sldLayout>
</file>

<file path=ppt/slideLayouts/slideLayout194.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C9B51884-20E8-4943-A763-E06BBE2C1F1C}" type="slidenum">
              <a:rPr lang="en-GB" smtClean="0"/>
              <a:t>‹N›</a:t>
            </a:fld>
            <a:endParaRPr lang="en-GB"/>
          </a:p>
        </p:txBody>
      </p:sp>
    </p:spTree>
    <p:extLst>
      <p:ext uri="{BB962C8B-B14F-4D97-AF65-F5344CB8AC3E}">
        <p14:creationId xmlns:p14="http://schemas.microsoft.com/office/powerpoint/2010/main" val="1218884591"/>
      </p:ext>
    </p:extLst>
  </p:cSld>
  <p:clrMapOvr>
    <a:masterClrMapping/>
  </p:clrMapOvr>
</p:sldLayout>
</file>

<file path=ppt/slideLayouts/slideLayout195.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2400"/>
            </a:lvl1pPr>
          </a:lstStyle>
          <a:p>
            <a:r>
              <a:rPr lang="it-IT" smtClean="0"/>
              <a:t>Fare clic per modificare lo stile del titolo</a:t>
            </a:r>
            <a:endParaRPr lang="en-GB"/>
          </a:p>
        </p:txBody>
      </p:sp>
      <p:sp>
        <p:nvSpPr>
          <p:cNvPr id="3" name="Segnaposto contenuto 2"/>
          <p:cNvSpPr>
            <a:spLocks noGrp="1"/>
          </p:cNvSpPr>
          <p:nvPr>
            <p:ph idx="1"/>
          </p:nvPr>
        </p:nvSpPr>
        <p:spPr>
          <a:xfrm>
            <a:off x="5183188" y="987431"/>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C9B51884-20E8-4943-A763-E06BBE2C1F1C}" type="slidenum">
              <a:rPr lang="en-GB" smtClean="0"/>
              <a:t>‹N›</a:t>
            </a:fld>
            <a:endParaRPr lang="en-GB"/>
          </a:p>
        </p:txBody>
      </p:sp>
    </p:spTree>
    <p:extLst>
      <p:ext uri="{BB962C8B-B14F-4D97-AF65-F5344CB8AC3E}">
        <p14:creationId xmlns:p14="http://schemas.microsoft.com/office/powerpoint/2010/main" val="3663229916"/>
      </p:ext>
    </p:extLst>
  </p:cSld>
  <p:clrMapOvr>
    <a:masterClrMapping/>
  </p:clrMapOvr>
</p:sldLayout>
</file>

<file path=ppt/slideLayouts/slideLayout196.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2400"/>
            </a:lvl1pPr>
          </a:lstStyle>
          <a:p>
            <a:r>
              <a:rPr lang="it-IT" smtClean="0"/>
              <a:t>Fare clic per modificare lo stile del titolo</a:t>
            </a:r>
            <a:endParaRPr lang="en-GB"/>
          </a:p>
        </p:txBody>
      </p:sp>
      <p:sp>
        <p:nvSpPr>
          <p:cNvPr id="3" name="Segnaposto immagine 2"/>
          <p:cNvSpPr>
            <a:spLocks noGrp="1"/>
          </p:cNvSpPr>
          <p:nvPr>
            <p:ph type="pic" idx="1"/>
          </p:nvPr>
        </p:nvSpPr>
        <p:spPr>
          <a:xfrm>
            <a:off x="5183188" y="987431"/>
            <a:ext cx="6172200" cy="4873625"/>
          </a:xfrm>
        </p:spPr>
        <p:txBody>
          <a:bodyPr/>
          <a:lstStyle>
            <a:lvl1pPr marL="0" indent="0">
              <a:buNone/>
              <a:defRPr sz="2400"/>
            </a:lvl1pPr>
            <a:lvl2pPr marL="342891" indent="0">
              <a:buNone/>
              <a:defRPr sz="2100"/>
            </a:lvl2pPr>
            <a:lvl3pPr marL="685783" indent="0">
              <a:buNone/>
              <a:defRPr sz="1800"/>
            </a:lvl3pPr>
            <a:lvl4pPr marL="1028674" indent="0">
              <a:buNone/>
              <a:defRPr sz="1500"/>
            </a:lvl4pPr>
            <a:lvl5pPr marL="1371566" indent="0">
              <a:buNone/>
              <a:defRPr sz="1500"/>
            </a:lvl5pPr>
            <a:lvl6pPr marL="1714457" indent="0">
              <a:buNone/>
              <a:defRPr sz="1500"/>
            </a:lvl6pPr>
            <a:lvl7pPr marL="2057349" indent="0">
              <a:buNone/>
              <a:defRPr sz="1500"/>
            </a:lvl7pPr>
            <a:lvl8pPr marL="2400240" indent="0">
              <a:buNone/>
              <a:defRPr sz="1500"/>
            </a:lvl8pPr>
            <a:lvl9pPr marL="2743131" indent="0">
              <a:buNone/>
              <a:defRPr sz="1500"/>
            </a:lvl9pPr>
          </a:lstStyle>
          <a:p>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C9B51884-20E8-4943-A763-E06BBE2C1F1C}" type="slidenum">
              <a:rPr lang="en-GB" smtClean="0"/>
              <a:t>‹N›</a:t>
            </a:fld>
            <a:endParaRPr lang="en-GB"/>
          </a:p>
        </p:txBody>
      </p:sp>
    </p:spTree>
    <p:extLst>
      <p:ext uri="{BB962C8B-B14F-4D97-AF65-F5344CB8AC3E}">
        <p14:creationId xmlns:p14="http://schemas.microsoft.com/office/powerpoint/2010/main" val="1418723817"/>
      </p:ext>
    </p:extLst>
  </p:cSld>
  <p:clrMapOvr>
    <a:masterClrMapping/>
  </p:clrMapOvr>
</p:sldLayout>
</file>

<file path=ppt/slideLayouts/slideLayout197.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C9B51884-20E8-4943-A763-E06BBE2C1F1C}" type="slidenum">
              <a:rPr lang="en-GB" smtClean="0"/>
              <a:t>‹N›</a:t>
            </a:fld>
            <a:endParaRPr lang="en-GB"/>
          </a:p>
        </p:txBody>
      </p:sp>
    </p:spTree>
    <p:extLst>
      <p:ext uri="{BB962C8B-B14F-4D97-AF65-F5344CB8AC3E}">
        <p14:creationId xmlns:p14="http://schemas.microsoft.com/office/powerpoint/2010/main" val="3638187938"/>
      </p:ext>
    </p:extLst>
  </p:cSld>
  <p:clrMapOvr>
    <a:masterClrMapping/>
  </p:clrMapOvr>
</p:sldLayout>
</file>

<file path=ppt/slideLayouts/slideLayout198.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2" y="365125"/>
            <a:ext cx="2628900" cy="5811838"/>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838203"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C9B51884-20E8-4943-A763-E06BBE2C1F1C}" type="slidenum">
              <a:rPr lang="en-GB" smtClean="0"/>
              <a:t>‹N›</a:t>
            </a:fld>
            <a:endParaRPr lang="en-GB"/>
          </a:p>
        </p:txBody>
      </p:sp>
    </p:spTree>
    <p:extLst>
      <p:ext uri="{BB962C8B-B14F-4D97-AF65-F5344CB8AC3E}">
        <p14:creationId xmlns:p14="http://schemas.microsoft.com/office/powerpoint/2010/main" val="992052968"/>
      </p:ext>
    </p:extLst>
  </p:cSld>
  <p:clrMapOvr>
    <a:masterClrMapping/>
  </p:clrMapOvr>
</p:sldLayout>
</file>

<file path=ppt/slideLayouts/slideLayout199.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GB"/>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it-IT" smtClean="0"/>
              <a:t>Fare clic per modificare lo stile del sottotitolo dello schema</a:t>
            </a:r>
            <a:endParaRPr lang="en-GB"/>
          </a:p>
        </p:txBody>
      </p:sp>
      <p:sp>
        <p:nvSpPr>
          <p:cNvPr id="4" name="Segnaposto data 3"/>
          <p:cNvSpPr>
            <a:spLocks noGrp="1"/>
          </p:cNvSpPr>
          <p:nvPr>
            <p:ph type="dt" sz="half" idx="10"/>
          </p:nvPr>
        </p:nvSpPr>
        <p:spPr/>
        <p:txBody>
          <a:bodyPr/>
          <a:lstStyle/>
          <a:p>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0D3E4E10-1BC3-411D-B458-729483306620}" type="slidenum">
              <a:rPr lang="en-GB" smtClean="0"/>
              <a:t>‹N›</a:t>
            </a:fld>
            <a:endParaRPr lang="en-GB"/>
          </a:p>
        </p:txBody>
      </p:sp>
    </p:spTree>
    <p:extLst>
      <p:ext uri="{BB962C8B-B14F-4D97-AF65-F5344CB8AC3E}">
        <p14:creationId xmlns:p14="http://schemas.microsoft.com/office/powerpoint/2010/main" val="1198964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pPr/>
              <a:t>‹N›</a:t>
            </a:fld>
            <a:endParaRPr lang="it-IT" dirty="0"/>
          </a:p>
        </p:txBody>
      </p:sp>
    </p:spTree>
    <p:extLst>
      <p:ext uri="{BB962C8B-B14F-4D97-AF65-F5344CB8AC3E}">
        <p14:creationId xmlns:p14="http://schemas.microsoft.com/office/powerpoint/2010/main" val="14477436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2" y="365125"/>
            <a:ext cx="2628900" cy="5811838"/>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838203" y="365125"/>
            <a:ext cx="7734300" cy="5811838"/>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numero diapositiva 5"/>
          <p:cNvSpPr>
            <a:spLocks noGrp="1"/>
          </p:cNvSpPr>
          <p:nvPr>
            <p:ph type="sldNum" sz="quarter" idx="12"/>
          </p:nvPr>
        </p:nvSpPr>
        <p:spPr/>
        <p:txBody>
          <a:bodyPr/>
          <a:lstStyle/>
          <a:p>
            <a:fld id="{685D298C-7C67-F34C-A9DE-4238970C2353}" type="slidenum">
              <a:rPr lang="it-IT" smtClean="0"/>
              <a:t>‹N›</a:t>
            </a:fld>
            <a:endParaRPr lang="it-IT"/>
          </a:p>
        </p:txBody>
      </p:sp>
    </p:spTree>
    <p:extLst>
      <p:ext uri="{BB962C8B-B14F-4D97-AF65-F5344CB8AC3E}">
        <p14:creationId xmlns:p14="http://schemas.microsoft.com/office/powerpoint/2010/main" val="2136334431"/>
      </p:ext>
    </p:extLst>
  </p:cSld>
  <p:clrMapOvr>
    <a:masterClrMapping/>
  </p:clrMapOvr>
</p:sldLayout>
</file>

<file path=ppt/slideLayouts/slideLayout200.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0D3E4E10-1BC3-411D-B458-729483306620}" type="slidenum">
              <a:rPr lang="en-GB" smtClean="0"/>
              <a:t>‹N›</a:t>
            </a:fld>
            <a:endParaRPr lang="en-GB"/>
          </a:p>
        </p:txBody>
      </p:sp>
    </p:spTree>
    <p:extLst>
      <p:ext uri="{BB962C8B-B14F-4D97-AF65-F5344CB8AC3E}">
        <p14:creationId xmlns:p14="http://schemas.microsoft.com/office/powerpoint/2010/main" val="3394677937"/>
      </p:ext>
    </p:extLst>
  </p:cSld>
  <p:clrMapOvr>
    <a:masterClrMapping/>
  </p:clrMapOvr>
</p:sldLayout>
</file>

<file path=ppt/slideLayouts/slideLayout201.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1" y="1709742"/>
            <a:ext cx="10515600" cy="2852737"/>
          </a:xfrm>
        </p:spPr>
        <p:txBody>
          <a:bodyPr anchor="b"/>
          <a:lstStyle>
            <a:lvl1pPr>
              <a:defRPr sz="6000"/>
            </a:lvl1pPr>
          </a:lstStyle>
          <a:p>
            <a:r>
              <a:rPr lang="it-IT" smtClean="0"/>
              <a:t>Fare clic per modificare lo stile del titolo</a:t>
            </a:r>
            <a:endParaRPr lang="en-GB"/>
          </a:p>
        </p:txBody>
      </p:sp>
      <p:sp>
        <p:nvSpPr>
          <p:cNvPr id="3" name="Segnaposto testo 2"/>
          <p:cNvSpPr>
            <a:spLocks noGrp="1"/>
          </p:cNvSpPr>
          <p:nvPr>
            <p:ph type="body" idx="1"/>
          </p:nvPr>
        </p:nvSpPr>
        <p:spPr>
          <a:xfrm>
            <a:off x="831851" y="4589467"/>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0D3E4E10-1BC3-411D-B458-729483306620}" type="slidenum">
              <a:rPr lang="en-GB" smtClean="0"/>
              <a:t>‹N›</a:t>
            </a:fld>
            <a:endParaRPr lang="en-GB"/>
          </a:p>
        </p:txBody>
      </p:sp>
    </p:spTree>
    <p:extLst>
      <p:ext uri="{BB962C8B-B14F-4D97-AF65-F5344CB8AC3E}">
        <p14:creationId xmlns:p14="http://schemas.microsoft.com/office/powerpoint/2010/main" val="1757048316"/>
      </p:ext>
    </p:extLst>
  </p:cSld>
  <p:clrMapOvr>
    <a:masterClrMapping/>
  </p:clrMapOvr>
</p:sldLayout>
</file>

<file path=ppt/slideLayouts/slideLayout202.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data 4"/>
          <p:cNvSpPr>
            <a:spLocks noGrp="1"/>
          </p:cNvSpPr>
          <p:nvPr>
            <p:ph type="dt" sz="half" idx="10"/>
          </p:nvPr>
        </p:nvSpPr>
        <p:spPr/>
        <p:txBody>
          <a:bodyPr/>
          <a:lstStyle/>
          <a:p>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0D3E4E10-1BC3-411D-B458-729483306620}" type="slidenum">
              <a:rPr lang="en-GB" smtClean="0"/>
              <a:t>‹N›</a:t>
            </a:fld>
            <a:endParaRPr lang="en-GB"/>
          </a:p>
        </p:txBody>
      </p:sp>
    </p:spTree>
    <p:extLst>
      <p:ext uri="{BB962C8B-B14F-4D97-AF65-F5344CB8AC3E}">
        <p14:creationId xmlns:p14="http://schemas.microsoft.com/office/powerpoint/2010/main" val="2006579829"/>
      </p:ext>
    </p:extLst>
  </p:cSld>
  <p:clrMapOvr>
    <a:masterClrMapping/>
  </p:clrMapOvr>
</p:sldLayout>
</file>

<file path=ppt/slideLayouts/slideLayout203.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9"/>
            <a:ext cx="10515600" cy="1325563"/>
          </a:xfrm>
        </p:spPr>
        <p:txBody>
          <a:bodyPr/>
          <a:lstStyle/>
          <a:p>
            <a:r>
              <a:rPr lang="it-IT" smtClean="0"/>
              <a:t>Fare clic per modificare lo stile del titolo</a:t>
            </a:r>
            <a:endParaRPr lang="en-GB"/>
          </a:p>
        </p:txBody>
      </p:sp>
      <p:sp>
        <p:nvSpPr>
          <p:cNvPr id="3" name="Segnaposto testo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9"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6172202"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2"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7" name="Segnaposto data 6"/>
          <p:cNvSpPr>
            <a:spLocks noGrp="1"/>
          </p:cNvSpPr>
          <p:nvPr>
            <p:ph type="dt" sz="half" idx="10"/>
          </p:nvPr>
        </p:nvSpPr>
        <p:spPr/>
        <p:txBody>
          <a:bodyPr/>
          <a:lstStyle/>
          <a:p>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0D3E4E10-1BC3-411D-B458-729483306620}" type="slidenum">
              <a:rPr lang="en-GB" smtClean="0"/>
              <a:t>‹N›</a:t>
            </a:fld>
            <a:endParaRPr lang="en-GB"/>
          </a:p>
        </p:txBody>
      </p:sp>
    </p:spTree>
    <p:extLst>
      <p:ext uri="{BB962C8B-B14F-4D97-AF65-F5344CB8AC3E}">
        <p14:creationId xmlns:p14="http://schemas.microsoft.com/office/powerpoint/2010/main" val="791397020"/>
      </p:ext>
    </p:extLst>
  </p:cSld>
  <p:clrMapOvr>
    <a:masterClrMapping/>
  </p:clrMapOvr>
</p:sldLayout>
</file>

<file path=ppt/slideLayouts/slideLayout204.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data 2"/>
          <p:cNvSpPr>
            <a:spLocks noGrp="1"/>
          </p:cNvSpPr>
          <p:nvPr>
            <p:ph type="dt" sz="half" idx="10"/>
          </p:nvPr>
        </p:nvSpPr>
        <p:spPr/>
        <p:txBody>
          <a:bodyPr/>
          <a:lstStyle/>
          <a:p>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0D3E4E10-1BC3-411D-B458-729483306620}" type="slidenum">
              <a:rPr lang="en-GB" smtClean="0"/>
              <a:t>‹N›</a:t>
            </a:fld>
            <a:endParaRPr lang="en-GB"/>
          </a:p>
        </p:txBody>
      </p:sp>
    </p:spTree>
    <p:extLst>
      <p:ext uri="{BB962C8B-B14F-4D97-AF65-F5344CB8AC3E}">
        <p14:creationId xmlns:p14="http://schemas.microsoft.com/office/powerpoint/2010/main" val="2025156749"/>
      </p:ext>
    </p:extLst>
  </p:cSld>
  <p:clrMapOvr>
    <a:masterClrMapping/>
  </p:clrMapOvr>
</p:sldLayout>
</file>

<file path=ppt/slideLayouts/slideLayout205.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0D3E4E10-1BC3-411D-B458-729483306620}" type="slidenum">
              <a:rPr lang="en-GB" smtClean="0"/>
              <a:t>‹N›</a:t>
            </a:fld>
            <a:endParaRPr lang="en-GB"/>
          </a:p>
        </p:txBody>
      </p:sp>
    </p:spTree>
    <p:extLst>
      <p:ext uri="{BB962C8B-B14F-4D97-AF65-F5344CB8AC3E}">
        <p14:creationId xmlns:p14="http://schemas.microsoft.com/office/powerpoint/2010/main" val="3991705575"/>
      </p:ext>
    </p:extLst>
  </p:cSld>
  <p:clrMapOvr>
    <a:masterClrMapping/>
  </p:clrMapOvr>
</p:sldLayout>
</file>

<file path=ppt/slideLayouts/slideLayout206.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contenuto 2"/>
          <p:cNvSpPr>
            <a:spLocks noGrp="1"/>
          </p:cNvSpPr>
          <p:nvPr>
            <p:ph idx="1"/>
          </p:nvPr>
        </p:nvSpPr>
        <p:spPr>
          <a:xfrm>
            <a:off x="5183188" y="987429"/>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0D3E4E10-1BC3-411D-B458-729483306620}" type="slidenum">
              <a:rPr lang="en-GB" smtClean="0"/>
              <a:t>‹N›</a:t>
            </a:fld>
            <a:endParaRPr lang="en-GB"/>
          </a:p>
        </p:txBody>
      </p:sp>
    </p:spTree>
    <p:extLst>
      <p:ext uri="{BB962C8B-B14F-4D97-AF65-F5344CB8AC3E}">
        <p14:creationId xmlns:p14="http://schemas.microsoft.com/office/powerpoint/2010/main" val="452284933"/>
      </p:ext>
    </p:extLst>
  </p:cSld>
  <p:clrMapOvr>
    <a:masterClrMapping/>
  </p:clrMapOvr>
</p:sldLayout>
</file>

<file path=ppt/slideLayouts/slideLayout207.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immagine 2"/>
          <p:cNvSpPr>
            <a:spLocks noGrp="1"/>
          </p:cNvSpPr>
          <p:nvPr>
            <p:ph type="pic" idx="1"/>
          </p:nvPr>
        </p:nvSpPr>
        <p:spPr>
          <a:xfrm>
            <a:off x="5183188" y="987429"/>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0D3E4E10-1BC3-411D-B458-729483306620}" type="slidenum">
              <a:rPr lang="en-GB" smtClean="0"/>
              <a:t>‹N›</a:t>
            </a:fld>
            <a:endParaRPr lang="en-GB"/>
          </a:p>
        </p:txBody>
      </p:sp>
    </p:spTree>
    <p:extLst>
      <p:ext uri="{BB962C8B-B14F-4D97-AF65-F5344CB8AC3E}">
        <p14:creationId xmlns:p14="http://schemas.microsoft.com/office/powerpoint/2010/main" val="3590078898"/>
      </p:ext>
    </p:extLst>
  </p:cSld>
  <p:clrMapOvr>
    <a:masterClrMapping/>
  </p:clrMapOvr>
</p:sldLayout>
</file>

<file path=ppt/slideLayouts/slideLayout208.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0D3E4E10-1BC3-411D-B458-729483306620}" type="slidenum">
              <a:rPr lang="en-GB" smtClean="0"/>
              <a:t>‹N›</a:t>
            </a:fld>
            <a:endParaRPr lang="en-GB"/>
          </a:p>
        </p:txBody>
      </p:sp>
    </p:spTree>
    <p:extLst>
      <p:ext uri="{BB962C8B-B14F-4D97-AF65-F5344CB8AC3E}">
        <p14:creationId xmlns:p14="http://schemas.microsoft.com/office/powerpoint/2010/main" val="601057581"/>
      </p:ext>
    </p:extLst>
  </p:cSld>
  <p:clrMapOvr>
    <a:masterClrMapping/>
  </p:clrMapOvr>
</p:sldLayout>
</file>

<file path=ppt/slideLayouts/slideLayout209.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2" y="365125"/>
            <a:ext cx="2628900" cy="5811838"/>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838202"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0D3E4E10-1BC3-411D-B458-729483306620}" type="slidenum">
              <a:rPr lang="en-GB" smtClean="0"/>
              <a:t>‹N›</a:t>
            </a:fld>
            <a:endParaRPr lang="en-GB"/>
          </a:p>
        </p:txBody>
      </p:sp>
    </p:spTree>
    <p:extLst>
      <p:ext uri="{BB962C8B-B14F-4D97-AF65-F5344CB8AC3E}">
        <p14:creationId xmlns:p14="http://schemas.microsoft.com/office/powerpoint/2010/main" val="29260184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0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pPr/>
              <a:t>‹N›</a:t>
            </a:fld>
            <a:endParaRPr lang="it-IT" dirty="0"/>
          </a:p>
        </p:txBody>
      </p:sp>
    </p:spTree>
    <p:extLst>
      <p:ext uri="{BB962C8B-B14F-4D97-AF65-F5344CB8AC3E}">
        <p14:creationId xmlns:p14="http://schemas.microsoft.com/office/powerpoint/2010/main" val="2982239934"/>
      </p:ext>
    </p:extLst>
  </p:cSld>
  <p:clrMapOvr>
    <a:masterClrMapping/>
  </p:clrMapOvr>
</p:sldLayout>
</file>

<file path=ppt/slideLayouts/slideLayout210.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939652"/>
            <a:ext cx="9144000" cy="2387600"/>
          </a:xfrm>
        </p:spPr>
        <p:txBody>
          <a:bodyPr anchor="b"/>
          <a:lstStyle>
            <a:lvl1pPr algn="ctr">
              <a:defRPr sz="4500">
                <a:solidFill>
                  <a:schemeClr val="tx2"/>
                </a:solidFill>
              </a:defRPr>
            </a:lvl1pPr>
          </a:lstStyle>
          <a:p>
            <a:r>
              <a:rPr lang="it-IT" dirty="0" smtClean="0"/>
              <a:t>Fare clic per modificare stile</a:t>
            </a:r>
            <a:endParaRPr lang="it-IT" dirty="0"/>
          </a:p>
        </p:txBody>
      </p:sp>
      <p:sp>
        <p:nvSpPr>
          <p:cNvPr id="3" name="Sottotitolo 2"/>
          <p:cNvSpPr>
            <a:spLocks noGrp="1"/>
          </p:cNvSpPr>
          <p:nvPr>
            <p:ph type="subTitle" idx="1"/>
          </p:nvPr>
        </p:nvSpPr>
        <p:spPr>
          <a:xfrm>
            <a:off x="1524000" y="4424860"/>
            <a:ext cx="9144000" cy="1558159"/>
          </a:xfrm>
        </p:spPr>
        <p:txBody>
          <a:bodyPr/>
          <a:lstStyle>
            <a:lvl1pPr marL="0" indent="0" algn="ctr">
              <a:buNone/>
              <a:defRPr sz="1800">
                <a:solidFill>
                  <a:schemeClr val="accent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it-IT" dirty="0" smtClean="0"/>
              <a:t>Fare clic per modificare lo stile del sottotitolo dello schema</a:t>
            </a:r>
            <a:endParaRPr lang="it-IT" dirty="0"/>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2276645665"/>
      </p:ext>
    </p:extLst>
  </p:cSld>
  <p:clrMapOvr>
    <a:masterClrMapping/>
  </p:clrMapOvr>
</p:sldLayout>
</file>

<file path=ppt/slideLayouts/slideLayout211.xml><?xml version="1.0" encoding="utf-8"?>
<p:sldLayout xmlns:a="http://schemas.openxmlformats.org/drawingml/2006/main" xmlns:r="http://schemas.openxmlformats.org/officeDocument/2006/relationships" xmlns:p="http://schemas.openxmlformats.org/presentationml/2006/main" preserve="1" userDrawn="1">
  <p:cSld name="2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870312647"/>
      </p:ext>
    </p:extLst>
  </p:cSld>
  <p:clrMapOvr>
    <a:masterClrMapping/>
  </p:clrMapOvr>
</p:sldLayout>
</file>

<file path=ppt/slideLayouts/slideLayout212.xml><?xml version="1.0" encoding="utf-8"?>
<p:sldLayout xmlns:a="http://schemas.openxmlformats.org/drawingml/2006/main" xmlns:r="http://schemas.openxmlformats.org/officeDocument/2006/relationships" xmlns:p="http://schemas.openxmlformats.org/presentationml/2006/main" preserve="1" userDrawn="1">
  <p:cSld name="1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5" name="Segnaposto numero diapositiva 4"/>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2370307191"/>
      </p:ext>
    </p:extLst>
  </p:cSld>
  <p:clrMapOvr>
    <a:masterClrMapping/>
  </p:clrMapOvr>
</p:sldLayout>
</file>

<file path=ppt/slideLayouts/slideLayout2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lvl1pPr>
              <a:defRPr sz="4000"/>
            </a:lvl1pPr>
          </a:lstStyle>
          <a:p>
            <a:r>
              <a:rPr lang="it-IT" dirty="0" smtClean="0"/>
              <a:t>Fare clic per modificare stile</a:t>
            </a:r>
            <a:endParaRPr lang="it-IT" dirty="0"/>
          </a:p>
        </p:txBody>
      </p:sp>
      <p:sp>
        <p:nvSpPr>
          <p:cNvPr id="3" name="Segnaposto contenuto 2"/>
          <p:cNvSpPr>
            <a:spLocks noGrp="1"/>
          </p:cNvSpPr>
          <p:nvPr>
            <p:ph idx="1"/>
          </p:nvPr>
        </p:nvSpPr>
        <p:spPr/>
        <p:txBody>
          <a:bodyPr>
            <a:normAutofit/>
          </a:bodyPr>
          <a:lstStyle>
            <a:lvl1pPr>
              <a:defRPr sz="2400"/>
            </a:lvl1pPr>
            <a:lvl2pPr>
              <a:defRPr sz="2000"/>
            </a:lvl2pPr>
            <a:lvl3pPr>
              <a:defRPr sz="1800"/>
            </a:lvl3pPr>
            <a:lvl4pPr>
              <a:defRPr sz="1800"/>
            </a:lvl4pPr>
            <a:lvl5pPr>
              <a:defRPr sz="1600"/>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numero diapositiva 3"/>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1599133832"/>
      </p:ext>
    </p:extLst>
  </p:cSld>
  <p:clrMapOvr>
    <a:masterClrMapping/>
  </p:clrMapOvr>
</p:sldLayout>
</file>

<file path=ppt/slideLayouts/slideLayout214.xml><?xml version="1.0" encoding="utf-8"?>
<p:sldLayout xmlns:a="http://schemas.openxmlformats.org/drawingml/2006/main" xmlns:r="http://schemas.openxmlformats.org/officeDocument/2006/relationships" xmlns:p="http://schemas.openxmlformats.org/presentationml/2006/main" preserve="1" userDrawn="1">
  <p:cSld name="3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3470350769"/>
      </p:ext>
    </p:extLst>
  </p:cSld>
  <p:clrMapOvr>
    <a:masterClrMapping/>
  </p:clrMapOvr>
</p:sldLayout>
</file>

<file path=ppt/slideLayouts/slideLayout215.xml><?xml version="1.0" encoding="utf-8"?>
<p:sldLayout xmlns:a="http://schemas.openxmlformats.org/drawingml/2006/main" xmlns:r="http://schemas.openxmlformats.org/officeDocument/2006/relationships" xmlns:p="http://schemas.openxmlformats.org/presentationml/2006/main" preserve="1" userDrawn="1">
  <p:cSld name="4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484553302"/>
      </p:ext>
    </p:extLst>
  </p:cSld>
  <p:clrMapOvr>
    <a:masterClrMapping/>
  </p:clrMapOvr>
</p:sldLayout>
</file>

<file path=ppt/slideLayouts/slideLayout216.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1" y="2522483"/>
            <a:ext cx="10515600" cy="2039992"/>
          </a:xfrm>
        </p:spPr>
        <p:txBody>
          <a:bodyPr anchor="b"/>
          <a:lstStyle>
            <a:lvl1pPr>
              <a:defRPr sz="4500"/>
            </a:lvl1pPr>
          </a:lstStyle>
          <a:p>
            <a:r>
              <a:rPr lang="it-IT" smtClean="0"/>
              <a:t>Fare clic per modificare stile</a:t>
            </a:r>
            <a:endParaRPr lang="it-IT"/>
          </a:p>
        </p:txBody>
      </p:sp>
      <p:sp>
        <p:nvSpPr>
          <p:cNvPr id="3" name="Segnaposto testo 2"/>
          <p:cNvSpPr>
            <a:spLocks noGrp="1"/>
          </p:cNvSpPr>
          <p:nvPr>
            <p:ph type="body" idx="1"/>
          </p:nvPr>
        </p:nvSpPr>
        <p:spPr>
          <a:xfrm>
            <a:off x="831851" y="4589469"/>
            <a:ext cx="10515600" cy="1500187"/>
          </a:xfrm>
        </p:spPr>
        <p:txBody>
          <a:bodyPr/>
          <a:lstStyle>
            <a:lvl1pPr marL="0" indent="0">
              <a:buNone/>
              <a:defRPr sz="1800">
                <a:solidFill>
                  <a:schemeClr val="accent3"/>
                </a:solidFill>
              </a:defRPr>
            </a:lvl1pPr>
            <a:lvl2pPr marL="342891" indent="0">
              <a:buNone/>
              <a:defRPr sz="1500">
                <a:solidFill>
                  <a:schemeClr val="tx1">
                    <a:tint val="75000"/>
                  </a:schemeClr>
                </a:solidFill>
              </a:defRPr>
            </a:lvl2pPr>
            <a:lvl3pPr marL="685783" indent="0">
              <a:buNone/>
              <a:defRPr sz="1351">
                <a:solidFill>
                  <a:schemeClr val="tx1">
                    <a:tint val="75000"/>
                  </a:schemeClr>
                </a:solidFill>
              </a:defRPr>
            </a:lvl3pPr>
            <a:lvl4pPr marL="1028674"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9" indent="0">
              <a:buNone/>
              <a:defRPr sz="1200">
                <a:solidFill>
                  <a:schemeClr val="tx1">
                    <a:tint val="75000"/>
                  </a:schemeClr>
                </a:solidFill>
              </a:defRPr>
            </a:lvl7pPr>
            <a:lvl8pPr marL="2400240" indent="0">
              <a:buNone/>
              <a:defRPr sz="1200">
                <a:solidFill>
                  <a:schemeClr val="tx1">
                    <a:tint val="75000"/>
                  </a:schemeClr>
                </a:solidFill>
              </a:defRPr>
            </a:lvl8pPr>
            <a:lvl9pPr marL="2743131" indent="0">
              <a:buNone/>
              <a:defRPr sz="1200">
                <a:solidFill>
                  <a:schemeClr val="tx1">
                    <a:tint val="75000"/>
                  </a:schemeClr>
                </a:solidFill>
              </a:defRPr>
            </a:lvl9pPr>
          </a:lstStyle>
          <a:p>
            <a:pPr lvl="0"/>
            <a:r>
              <a:rPr lang="it-IT" dirty="0" smtClean="0"/>
              <a:t>Fare clic per modificare gli stili del testo dello schema</a:t>
            </a:r>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2989130428"/>
      </p:ext>
    </p:extLst>
  </p:cSld>
  <p:clrMapOvr>
    <a:masterClrMapping/>
  </p:clrMapOvr>
</p:sldLayout>
</file>

<file path=ppt/slideLayouts/slideLayout217.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838200" y="1902374"/>
            <a:ext cx="5181600" cy="4183119"/>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contenuto 3"/>
          <p:cNvSpPr>
            <a:spLocks noGrp="1"/>
          </p:cNvSpPr>
          <p:nvPr>
            <p:ph sz="half" idx="2"/>
          </p:nvPr>
        </p:nvSpPr>
        <p:spPr>
          <a:xfrm>
            <a:off x="6172200" y="1902374"/>
            <a:ext cx="5181600" cy="4183119"/>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7" name="Segnaposto numero diapositiva 6"/>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2088689529"/>
      </p:ext>
    </p:extLst>
  </p:cSld>
  <p:clrMapOvr>
    <a:masterClrMapping/>
  </p:clrMapOvr>
</p:sldLayout>
</file>

<file path=ppt/slideLayouts/slideLayout218.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9"/>
            <a:ext cx="10515600" cy="1325563"/>
          </a:xfrm>
        </p:spPr>
        <p:txBody>
          <a:bodyPr/>
          <a:lstStyle/>
          <a:p>
            <a:r>
              <a:rPr lang="it-IT" smtClean="0"/>
              <a:t>Fare clic per modificare stile</a:t>
            </a:r>
            <a:endParaRPr lang="it-IT"/>
          </a:p>
        </p:txBody>
      </p:sp>
      <p:sp>
        <p:nvSpPr>
          <p:cNvPr id="3" name="Segnaposto testo 2"/>
          <p:cNvSpPr>
            <a:spLocks noGrp="1"/>
          </p:cNvSpPr>
          <p:nvPr>
            <p:ph type="body" idx="1"/>
          </p:nvPr>
        </p:nvSpPr>
        <p:spPr>
          <a:xfrm>
            <a:off x="839789" y="1881357"/>
            <a:ext cx="5157787" cy="623723"/>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839789" y="2582862"/>
            <a:ext cx="5157787" cy="3513138"/>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5" name="Segnaposto testo 4"/>
          <p:cNvSpPr>
            <a:spLocks noGrp="1"/>
          </p:cNvSpPr>
          <p:nvPr>
            <p:ph type="body" sz="quarter" idx="3"/>
          </p:nvPr>
        </p:nvSpPr>
        <p:spPr>
          <a:xfrm>
            <a:off x="6172203" y="1881351"/>
            <a:ext cx="5183188" cy="623724"/>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6172203" y="2582862"/>
            <a:ext cx="5183188" cy="3513138"/>
          </a:xfrm>
        </p:spPr>
        <p:txBody>
          <a:bodyPr/>
          <a:lstStyle/>
          <a:p>
            <a:pPr lvl="0"/>
            <a:r>
              <a:rPr lang="it-IT"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9" name="Segnaposto numero diapositiva 8"/>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2888731620"/>
      </p:ext>
    </p:extLst>
  </p:cSld>
  <p:clrMapOvr>
    <a:masterClrMapping/>
  </p:clrMapOvr>
</p:sldLayout>
</file>

<file path=ppt/slideLayouts/slideLayout219.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5" name="Segnaposto numero diapositiva 4"/>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35566221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GB"/>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GB"/>
          </a:p>
        </p:txBody>
      </p:sp>
      <p:sp>
        <p:nvSpPr>
          <p:cNvPr id="4" name="Segnaposto data 3"/>
          <p:cNvSpPr>
            <a:spLocks noGrp="1"/>
          </p:cNvSpPr>
          <p:nvPr>
            <p:ph type="dt" sz="half" idx="10"/>
          </p:nvPr>
        </p:nvSpPr>
        <p:spPr/>
        <p:txBody>
          <a:bodyPr/>
          <a:lstStyle/>
          <a:p>
            <a:fld id="{9B2FEE76-E2F6-49C7-90FB-130902E2A1A9}"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09788640-D5C4-4AAF-9A94-AD218A4BA70D}" type="slidenum">
              <a:rPr lang="en-GB" smtClean="0"/>
              <a:t>‹N›</a:t>
            </a:fld>
            <a:endParaRPr lang="en-GB"/>
          </a:p>
        </p:txBody>
      </p:sp>
    </p:spTree>
    <p:extLst>
      <p:ext uri="{BB962C8B-B14F-4D97-AF65-F5344CB8AC3E}">
        <p14:creationId xmlns:p14="http://schemas.microsoft.com/office/powerpoint/2010/main" val="3462385984"/>
      </p:ext>
    </p:extLst>
  </p:cSld>
  <p:clrMapOvr>
    <a:masterClrMapping/>
  </p:clrMapOvr>
</p:sldLayout>
</file>

<file path=ppt/slideLayouts/slideLayout220.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1940446"/>
            <a:ext cx="3932237" cy="1182414"/>
          </a:xfrm>
        </p:spPr>
        <p:txBody>
          <a:bodyPr anchor="b"/>
          <a:lstStyle>
            <a:lvl1pPr>
              <a:defRPr sz="2400"/>
            </a:lvl1pPr>
          </a:lstStyle>
          <a:p>
            <a:r>
              <a:rPr lang="it-IT" smtClean="0"/>
              <a:t>Fare clic per modificare stile</a:t>
            </a:r>
            <a:endParaRPr lang="it-IT"/>
          </a:p>
        </p:txBody>
      </p:sp>
      <p:sp>
        <p:nvSpPr>
          <p:cNvPr id="3" name="Segnaposto contenuto 2"/>
          <p:cNvSpPr>
            <a:spLocks noGrp="1"/>
          </p:cNvSpPr>
          <p:nvPr>
            <p:ph idx="1"/>
          </p:nvPr>
        </p:nvSpPr>
        <p:spPr>
          <a:xfrm>
            <a:off x="5183188" y="1940446"/>
            <a:ext cx="6172200" cy="392060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3205661"/>
            <a:ext cx="3932237" cy="2663333"/>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it-IT" smtClean="0"/>
              <a:t>Fare clic per modificare gli stili del testo dello schema</a:t>
            </a:r>
          </a:p>
        </p:txBody>
      </p:sp>
      <p:sp>
        <p:nvSpPr>
          <p:cNvPr id="7" name="Segnaposto numero diapositiva 6"/>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3629808548"/>
      </p:ext>
    </p:extLst>
  </p:cSld>
  <p:clrMapOvr>
    <a:masterClrMapping/>
  </p:clrMapOvr>
</p:sldLayout>
</file>

<file path=ppt/slideLayouts/slideLayout221.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1917591122"/>
      </p:ext>
    </p:extLst>
  </p:cSld>
  <p:clrMapOvr>
    <a:masterClrMapping/>
  </p:clrMapOvr>
</p:sldLayout>
</file>

<file path=ppt/slideLayouts/slideLayout222.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1923399"/>
            <a:ext cx="3932237" cy="1177159"/>
          </a:xfrm>
        </p:spPr>
        <p:txBody>
          <a:bodyPr anchor="b"/>
          <a:lstStyle>
            <a:lvl1pPr>
              <a:defRPr sz="2400"/>
            </a:lvl1pPr>
          </a:lstStyle>
          <a:p>
            <a:r>
              <a:rPr lang="it-IT" smtClean="0"/>
              <a:t>Fare clic per modificare stile</a:t>
            </a:r>
            <a:endParaRPr lang="it-IT"/>
          </a:p>
        </p:txBody>
      </p:sp>
      <p:sp>
        <p:nvSpPr>
          <p:cNvPr id="3" name="Segnaposto immagine 2"/>
          <p:cNvSpPr>
            <a:spLocks noGrp="1"/>
          </p:cNvSpPr>
          <p:nvPr>
            <p:ph type="pic" idx="1"/>
          </p:nvPr>
        </p:nvSpPr>
        <p:spPr>
          <a:xfrm>
            <a:off x="5183188" y="1923395"/>
            <a:ext cx="6172200" cy="3937657"/>
          </a:xfrm>
        </p:spPr>
        <p:txBody>
          <a:bodyPr/>
          <a:lstStyle>
            <a:lvl1pPr marL="0" indent="0">
              <a:buNone/>
              <a:defRPr sz="2400"/>
            </a:lvl1pPr>
            <a:lvl2pPr marL="342891" indent="0">
              <a:buNone/>
              <a:defRPr sz="2100"/>
            </a:lvl2pPr>
            <a:lvl3pPr marL="685783" indent="0">
              <a:buNone/>
              <a:defRPr sz="1800"/>
            </a:lvl3pPr>
            <a:lvl4pPr marL="1028674" indent="0">
              <a:buNone/>
              <a:defRPr sz="1500"/>
            </a:lvl4pPr>
            <a:lvl5pPr marL="1371566" indent="0">
              <a:buNone/>
              <a:defRPr sz="1500"/>
            </a:lvl5pPr>
            <a:lvl6pPr marL="1714457" indent="0">
              <a:buNone/>
              <a:defRPr sz="1500"/>
            </a:lvl6pPr>
            <a:lvl7pPr marL="2057349" indent="0">
              <a:buNone/>
              <a:defRPr sz="1500"/>
            </a:lvl7pPr>
            <a:lvl8pPr marL="2400240" indent="0">
              <a:buNone/>
              <a:defRPr sz="1500"/>
            </a:lvl8pPr>
            <a:lvl9pPr marL="2743131" indent="0">
              <a:buNone/>
              <a:defRPr sz="1500"/>
            </a:lvl9pPr>
          </a:lstStyle>
          <a:p>
            <a:endParaRPr lang="it-IT"/>
          </a:p>
        </p:txBody>
      </p:sp>
      <p:sp>
        <p:nvSpPr>
          <p:cNvPr id="4" name="Segnaposto testo 3"/>
          <p:cNvSpPr>
            <a:spLocks noGrp="1"/>
          </p:cNvSpPr>
          <p:nvPr>
            <p:ph type="body" sz="half" idx="2"/>
          </p:nvPr>
        </p:nvSpPr>
        <p:spPr>
          <a:xfrm>
            <a:off x="839788" y="3195150"/>
            <a:ext cx="3932237" cy="2673843"/>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it-IT" smtClean="0"/>
              <a:t>Fare clic per modificare gli stili del testo dello schema</a:t>
            </a:r>
          </a:p>
        </p:txBody>
      </p:sp>
      <p:sp>
        <p:nvSpPr>
          <p:cNvPr id="7" name="Segnaposto numero diapositiva 6"/>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3028916903"/>
      </p:ext>
    </p:extLst>
  </p:cSld>
  <p:clrMapOvr>
    <a:masterClrMapping/>
  </p:clrMapOvr>
</p:sldLayout>
</file>

<file path=ppt/slideLayouts/slideLayout223.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3561106467"/>
      </p:ext>
    </p:extLst>
  </p:cSld>
  <p:clrMapOvr>
    <a:masterClrMapping/>
  </p:clrMapOvr>
</p:sldLayout>
</file>

<file path=ppt/slideLayouts/slideLayout224.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2" y="365125"/>
            <a:ext cx="2628900" cy="5811838"/>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838203" y="365125"/>
            <a:ext cx="7734300" cy="5811838"/>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1275316618"/>
      </p:ext>
    </p:extLst>
  </p:cSld>
  <p:clrMapOvr>
    <a:masterClrMapping/>
  </p:clrMapOvr>
</p:sldLayout>
</file>

<file path=ppt/slideLayouts/slideLayout225.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939652"/>
            <a:ext cx="9144000" cy="2387600"/>
          </a:xfrm>
        </p:spPr>
        <p:txBody>
          <a:bodyPr anchor="b"/>
          <a:lstStyle>
            <a:lvl1pPr algn="ctr">
              <a:defRPr sz="4500">
                <a:solidFill>
                  <a:schemeClr val="tx2"/>
                </a:solidFill>
              </a:defRPr>
            </a:lvl1pPr>
          </a:lstStyle>
          <a:p>
            <a:r>
              <a:rPr lang="it-IT" dirty="0" smtClean="0"/>
              <a:t>Fare clic per modificare stile</a:t>
            </a:r>
            <a:endParaRPr lang="it-IT" dirty="0"/>
          </a:p>
        </p:txBody>
      </p:sp>
      <p:sp>
        <p:nvSpPr>
          <p:cNvPr id="3" name="Sottotitolo 2"/>
          <p:cNvSpPr>
            <a:spLocks noGrp="1"/>
          </p:cNvSpPr>
          <p:nvPr>
            <p:ph type="subTitle" idx="1"/>
          </p:nvPr>
        </p:nvSpPr>
        <p:spPr>
          <a:xfrm>
            <a:off x="1524000" y="4424860"/>
            <a:ext cx="9144000" cy="1558159"/>
          </a:xfrm>
        </p:spPr>
        <p:txBody>
          <a:bodyPr/>
          <a:lstStyle>
            <a:lvl1pPr marL="0" indent="0" algn="ctr">
              <a:buNone/>
              <a:defRPr sz="1800">
                <a:solidFill>
                  <a:schemeClr val="accent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it-IT" dirty="0" smtClean="0"/>
              <a:t>Fare clic per modificare lo stile del sottotitolo dello schema</a:t>
            </a:r>
            <a:endParaRPr lang="it-IT" dirty="0"/>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1504141787"/>
      </p:ext>
    </p:extLst>
  </p:cSld>
  <p:clrMapOvr>
    <a:masterClrMapping/>
  </p:clrMapOvr>
</p:sldLayout>
</file>

<file path=ppt/slideLayouts/slideLayout226.xml><?xml version="1.0" encoding="utf-8"?>
<p:sldLayout xmlns:a="http://schemas.openxmlformats.org/drawingml/2006/main" xmlns:r="http://schemas.openxmlformats.org/officeDocument/2006/relationships" xmlns:p="http://schemas.openxmlformats.org/presentationml/2006/main" preserve="1" userDrawn="1">
  <p:cSld name="2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3768724074"/>
      </p:ext>
    </p:extLst>
  </p:cSld>
  <p:clrMapOvr>
    <a:masterClrMapping/>
  </p:clrMapOvr>
</p:sldLayout>
</file>

<file path=ppt/slideLayouts/slideLayout227.xml><?xml version="1.0" encoding="utf-8"?>
<p:sldLayout xmlns:a="http://schemas.openxmlformats.org/drawingml/2006/main" xmlns:r="http://schemas.openxmlformats.org/officeDocument/2006/relationships" xmlns:p="http://schemas.openxmlformats.org/presentationml/2006/main" preserve="1" userDrawn="1">
  <p:cSld name="1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5" name="Segnaposto numero diapositiva 4"/>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1560670634"/>
      </p:ext>
    </p:extLst>
  </p:cSld>
  <p:clrMapOvr>
    <a:masterClrMapping/>
  </p:clrMapOvr>
</p:sldLayout>
</file>

<file path=ppt/slideLayouts/slideLayout228.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lvl1pPr>
              <a:defRPr sz="4000"/>
            </a:lvl1pPr>
          </a:lstStyle>
          <a:p>
            <a:r>
              <a:rPr lang="it-IT" dirty="0" smtClean="0"/>
              <a:t>Fare clic per modificare stile</a:t>
            </a:r>
            <a:endParaRPr lang="it-IT" dirty="0"/>
          </a:p>
        </p:txBody>
      </p:sp>
      <p:sp>
        <p:nvSpPr>
          <p:cNvPr id="3" name="Segnaposto contenuto 2"/>
          <p:cNvSpPr>
            <a:spLocks noGrp="1"/>
          </p:cNvSpPr>
          <p:nvPr>
            <p:ph idx="1"/>
          </p:nvPr>
        </p:nvSpPr>
        <p:spPr/>
        <p:txBody>
          <a:bodyPr>
            <a:normAutofit/>
          </a:bodyPr>
          <a:lstStyle>
            <a:lvl1pPr>
              <a:defRPr sz="2400"/>
            </a:lvl1pPr>
            <a:lvl2pPr>
              <a:defRPr sz="2000"/>
            </a:lvl2pPr>
            <a:lvl3pPr>
              <a:defRPr sz="1800"/>
            </a:lvl3pPr>
            <a:lvl4pPr>
              <a:defRPr sz="1800"/>
            </a:lvl4pPr>
            <a:lvl5pPr>
              <a:defRPr sz="1600"/>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numero diapositiva 3"/>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4285595704"/>
      </p:ext>
    </p:extLst>
  </p:cSld>
  <p:clrMapOvr>
    <a:masterClrMapping/>
  </p:clrMapOvr>
</p:sldLayout>
</file>

<file path=ppt/slideLayouts/slideLayout229.xml><?xml version="1.0" encoding="utf-8"?>
<p:sldLayout xmlns:a="http://schemas.openxmlformats.org/drawingml/2006/main" xmlns:r="http://schemas.openxmlformats.org/officeDocument/2006/relationships" xmlns:p="http://schemas.openxmlformats.org/presentationml/2006/main" preserve="1" userDrawn="1">
  <p:cSld name="3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6727962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9B2FEE76-E2F6-49C7-90FB-130902E2A1A9}"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09788640-D5C4-4AAF-9A94-AD218A4BA70D}" type="slidenum">
              <a:rPr lang="en-GB" smtClean="0"/>
              <a:t>‹N›</a:t>
            </a:fld>
            <a:endParaRPr lang="en-GB"/>
          </a:p>
        </p:txBody>
      </p:sp>
    </p:spTree>
    <p:extLst>
      <p:ext uri="{BB962C8B-B14F-4D97-AF65-F5344CB8AC3E}">
        <p14:creationId xmlns:p14="http://schemas.microsoft.com/office/powerpoint/2010/main" val="2133974411"/>
      </p:ext>
    </p:extLst>
  </p:cSld>
  <p:clrMapOvr>
    <a:masterClrMapping/>
  </p:clrMapOvr>
</p:sldLayout>
</file>

<file path=ppt/slideLayouts/slideLayout230.xml><?xml version="1.0" encoding="utf-8"?>
<p:sldLayout xmlns:a="http://schemas.openxmlformats.org/drawingml/2006/main" xmlns:r="http://schemas.openxmlformats.org/officeDocument/2006/relationships" xmlns:p="http://schemas.openxmlformats.org/presentationml/2006/main" preserve="1" userDrawn="1">
  <p:cSld name="4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2642157562"/>
      </p:ext>
    </p:extLst>
  </p:cSld>
  <p:clrMapOvr>
    <a:masterClrMapping/>
  </p:clrMapOvr>
</p:sldLayout>
</file>

<file path=ppt/slideLayouts/slideLayout231.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1" y="2522483"/>
            <a:ext cx="10515600" cy="2039992"/>
          </a:xfrm>
        </p:spPr>
        <p:txBody>
          <a:bodyPr anchor="b"/>
          <a:lstStyle>
            <a:lvl1pPr>
              <a:defRPr sz="4500"/>
            </a:lvl1pPr>
          </a:lstStyle>
          <a:p>
            <a:r>
              <a:rPr lang="it-IT" smtClean="0"/>
              <a:t>Fare clic per modificare stile</a:t>
            </a:r>
            <a:endParaRPr lang="it-IT"/>
          </a:p>
        </p:txBody>
      </p:sp>
      <p:sp>
        <p:nvSpPr>
          <p:cNvPr id="3" name="Segnaposto testo 2"/>
          <p:cNvSpPr>
            <a:spLocks noGrp="1"/>
          </p:cNvSpPr>
          <p:nvPr>
            <p:ph type="body" idx="1"/>
          </p:nvPr>
        </p:nvSpPr>
        <p:spPr>
          <a:xfrm>
            <a:off x="831851" y="4589469"/>
            <a:ext cx="10515600" cy="1500187"/>
          </a:xfrm>
        </p:spPr>
        <p:txBody>
          <a:bodyPr/>
          <a:lstStyle>
            <a:lvl1pPr marL="0" indent="0">
              <a:buNone/>
              <a:defRPr sz="1800">
                <a:solidFill>
                  <a:schemeClr val="accent3"/>
                </a:solidFill>
              </a:defRPr>
            </a:lvl1pPr>
            <a:lvl2pPr marL="342891" indent="0">
              <a:buNone/>
              <a:defRPr sz="1500">
                <a:solidFill>
                  <a:schemeClr val="tx1">
                    <a:tint val="75000"/>
                  </a:schemeClr>
                </a:solidFill>
              </a:defRPr>
            </a:lvl2pPr>
            <a:lvl3pPr marL="685783" indent="0">
              <a:buNone/>
              <a:defRPr sz="1351">
                <a:solidFill>
                  <a:schemeClr val="tx1">
                    <a:tint val="75000"/>
                  </a:schemeClr>
                </a:solidFill>
              </a:defRPr>
            </a:lvl3pPr>
            <a:lvl4pPr marL="1028674"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9" indent="0">
              <a:buNone/>
              <a:defRPr sz="1200">
                <a:solidFill>
                  <a:schemeClr val="tx1">
                    <a:tint val="75000"/>
                  </a:schemeClr>
                </a:solidFill>
              </a:defRPr>
            </a:lvl7pPr>
            <a:lvl8pPr marL="2400240" indent="0">
              <a:buNone/>
              <a:defRPr sz="1200">
                <a:solidFill>
                  <a:schemeClr val="tx1">
                    <a:tint val="75000"/>
                  </a:schemeClr>
                </a:solidFill>
              </a:defRPr>
            </a:lvl8pPr>
            <a:lvl9pPr marL="2743131" indent="0">
              <a:buNone/>
              <a:defRPr sz="1200">
                <a:solidFill>
                  <a:schemeClr val="tx1">
                    <a:tint val="75000"/>
                  </a:schemeClr>
                </a:solidFill>
              </a:defRPr>
            </a:lvl9pPr>
          </a:lstStyle>
          <a:p>
            <a:pPr lvl="0"/>
            <a:r>
              <a:rPr lang="it-IT" dirty="0" smtClean="0"/>
              <a:t>Fare clic per modificare gli stili del testo dello schema</a:t>
            </a:r>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3555324920"/>
      </p:ext>
    </p:extLst>
  </p:cSld>
  <p:clrMapOvr>
    <a:masterClrMapping/>
  </p:clrMapOvr>
</p:sldLayout>
</file>

<file path=ppt/slideLayouts/slideLayout232.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838200" y="1902374"/>
            <a:ext cx="5181600" cy="4183119"/>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contenuto 3"/>
          <p:cNvSpPr>
            <a:spLocks noGrp="1"/>
          </p:cNvSpPr>
          <p:nvPr>
            <p:ph sz="half" idx="2"/>
          </p:nvPr>
        </p:nvSpPr>
        <p:spPr>
          <a:xfrm>
            <a:off x="6172200" y="1902374"/>
            <a:ext cx="5181600" cy="4183119"/>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7" name="Segnaposto numero diapositiva 6"/>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1229698935"/>
      </p:ext>
    </p:extLst>
  </p:cSld>
  <p:clrMapOvr>
    <a:masterClrMapping/>
  </p:clrMapOvr>
</p:sldLayout>
</file>

<file path=ppt/slideLayouts/slideLayout233.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9"/>
            <a:ext cx="10515600" cy="1325563"/>
          </a:xfrm>
        </p:spPr>
        <p:txBody>
          <a:bodyPr/>
          <a:lstStyle/>
          <a:p>
            <a:r>
              <a:rPr lang="it-IT" smtClean="0"/>
              <a:t>Fare clic per modificare stile</a:t>
            </a:r>
            <a:endParaRPr lang="it-IT"/>
          </a:p>
        </p:txBody>
      </p:sp>
      <p:sp>
        <p:nvSpPr>
          <p:cNvPr id="3" name="Segnaposto testo 2"/>
          <p:cNvSpPr>
            <a:spLocks noGrp="1"/>
          </p:cNvSpPr>
          <p:nvPr>
            <p:ph type="body" idx="1"/>
          </p:nvPr>
        </p:nvSpPr>
        <p:spPr>
          <a:xfrm>
            <a:off x="839789" y="1881357"/>
            <a:ext cx="5157787" cy="623723"/>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839789" y="2582862"/>
            <a:ext cx="5157787" cy="3513138"/>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5" name="Segnaposto testo 4"/>
          <p:cNvSpPr>
            <a:spLocks noGrp="1"/>
          </p:cNvSpPr>
          <p:nvPr>
            <p:ph type="body" sz="quarter" idx="3"/>
          </p:nvPr>
        </p:nvSpPr>
        <p:spPr>
          <a:xfrm>
            <a:off x="6172203" y="1881351"/>
            <a:ext cx="5183188" cy="623724"/>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6172203" y="2582862"/>
            <a:ext cx="5183188" cy="3513138"/>
          </a:xfrm>
        </p:spPr>
        <p:txBody>
          <a:bodyPr/>
          <a:lstStyle/>
          <a:p>
            <a:pPr lvl="0"/>
            <a:r>
              <a:rPr lang="it-IT"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9" name="Segnaposto numero diapositiva 8"/>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113383577"/>
      </p:ext>
    </p:extLst>
  </p:cSld>
  <p:clrMapOvr>
    <a:masterClrMapping/>
  </p:clrMapOvr>
</p:sldLayout>
</file>

<file path=ppt/slideLayouts/slideLayout234.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5" name="Segnaposto numero diapositiva 4"/>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1467013868"/>
      </p:ext>
    </p:extLst>
  </p:cSld>
  <p:clrMapOvr>
    <a:masterClrMapping/>
  </p:clrMapOvr>
</p:sldLayout>
</file>

<file path=ppt/slideLayouts/slideLayout235.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1940446"/>
            <a:ext cx="3932237" cy="1182414"/>
          </a:xfrm>
        </p:spPr>
        <p:txBody>
          <a:bodyPr anchor="b"/>
          <a:lstStyle>
            <a:lvl1pPr>
              <a:defRPr sz="2400"/>
            </a:lvl1pPr>
          </a:lstStyle>
          <a:p>
            <a:r>
              <a:rPr lang="it-IT" smtClean="0"/>
              <a:t>Fare clic per modificare stile</a:t>
            </a:r>
            <a:endParaRPr lang="it-IT"/>
          </a:p>
        </p:txBody>
      </p:sp>
      <p:sp>
        <p:nvSpPr>
          <p:cNvPr id="3" name="Segnaposto contenuto 2"/>
          <p:cNvSpPr>
            <a:spLocks noGrp="1"/>
          </p:cNvSpPr>
          <p:nvPr>
            <p:ph idx="1"/>
          </p:nvPr>
        </p:nvSpPr>
        <p:spPr>
          <a:xfrm>
            <a:off x="5183188" y="1940446"/>
            <a:ext cx="6172200" cy="392060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3205661"/>
            <a:ext cx="3932237" cy="2663333"/>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it-IT" smtClean="0"/>
              <a:t>Fare clic per modificare gli stili del testo dello schema</a:t>
            </a:r>
          </a:p>
        </p:txBody>
      </p:sp>
      <p:sp>
        <p:nvSpPr>
          <p:cNvPr id="7" name="Segnaposto numero diapositiva 6"/>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816707065"/>
      </p:ext>
    </p:extLst>
  </p:cSld>
  <p:clrMapOvr>
    <a:masterClrMapping/>
  </p:clrMapOvr>
</p:sldLayout>
</file>

<file path=ppt/slideLayouts/slideLayout236.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1374512296"/>
      </p:ext>
    </p:extLst>
  </p:cSld>
  <p:clrMapOvr>
    <a:masterClrMapping/>
  </p:clrMapOvr>
</p:sldLayout>
</file>

<file path=ppt/slideLayouts/slideLayout237.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1923399"/>
            <a:ext cx="3932237" cy="1177159"/>
          </a:xfrm>
        </p:spPr>
        <p:txBody>
          <a:bodyPr anchor="b"/>
          <a:lstStyle>
            <a:lvl1pPr>
              <a:defRPr sz="2400"/>
            </a:lvl1pPr>
          </a:lstStyle>
          <a:p>
            <a:r>
              <a:rPr lang="it-IT" smtClean="0"/>
              <a:t>Fare clic per modificare stile</a:t>
            </a:r>
            <a:endParaRPr lang="it-IT"/>
          </a:p>
        </p:txBody>
      </p:sp>
      <p:sp>
        <p:nvSpPr>
          <p:cNvPr id="3" name="Segnaposto immagine 2"/>
          <p:cNvSpPr>
            <a:spLocks noGrp="1"/>
          </p:cNvSpPr>
          <p:nvPr>
            <p:ph type="pic" idx="1"/>
          </p:nvPr>
        </p:nvSpPr>
        <p:spPr>
          <a:xfrm>
            <a:off x="5183188" y="1923395"/>
            <a:ext cx="6172200" cy="3937657"/>
          </a:xfrm>
        </p:spPr>
        <p:txBody>
          <a:bodyPr/>
          <a:lstStyle>
            <a:lvl1pPr marL="0" indent="0">
              <a:buNone/>
              <a:defRPr sz="2400"/>
            </a:lvl1pPr>
            <a:lvl2pPr marL="342891" indent="0">
              <a:buNone/>
              <a:defRPr sz="2100"/>
            </a:lvl2pPr>
            <a:lvl3pPr marL="685783" indent="0">
              <a:buNone/>
              <a:defRPr sz="1800"/>
            </a:lvl3pPr>
            <a:lvl4pPr marL="1028674" indent="0">
              <a:buNone/>
              <a:defRPr sz="1500"/>
            </a:lvl4pPr>
            <a:lvl5pPr marL="1371566" indent="0">
              <a:buNone/>
              <a:defRPr sz="1500"/>
            </a:lvl5pPr>
            <a:lvl6pPr marL="1714457" indent="0">
              <a:buNone/>
              <a:defRPr sz="1500"/>
            </a:lvl6pPr>
            <a:lvl7pPr marL="2057349" indent="0">
              <a:buNone/>
              <a:defRPr sz="1500"/>
            </a:lvl7pPr>
            <a:lvl8pPr marL="2400240" indent="0">
              <a:buNone/>
              <a:defRPr sz="1500"/>
            </a:lvl8pPr>
            <a:lvl9pPr marL="2743131" indent="0">
              <a:buNone/>
              <a:defRPr sz="1500"/>
            </a:lvl9pPr>
          </a:lstStyle>
          <a:p>
            <a:endParaRPr lang="it-IT"/>
          </a:p>
        </p:txBody>
      </p:sp>
      <p:sp>
        <p:nvSpPr>
          <p:cNvPr id="4" name="Segnaposto testo 3"/>
          <p:cNvSpPr>
            <a:spLocks noGrp="1"/>
          </p:cNvSpPr>
          <p:nvPr>
            <p:ph type="body" sz="half" idx="2"/>
          </p:nvPr>
        </p:nvSpPr>
        <p:spPr>
          <a:xfrm>
            <a:off x="839788" y="3195150"/>
            <a:ext cx="3932237" cy="2673843"/>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it-IT" smtClean="0"/>
              <a:t>Fare clic per modificare gli stili del testo dello schema</a:t>
            </a:r>
          </a:p>
        </p:txBody>
      </p:sp>
      <p:sp>
        <p:nvSpPr>
          <p:cNvPr id="7" name="Segnaposto numero diapositiva 6"/>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1692324426"/>
      </p:ext>
    </p:extLst>
  </p:cSld>
  <p:clrMapOvr>
    <a:masterClrMapping/>
  </p:clrMapOvr>
</p:sldLayout>
</file>

<file path=ppt/slideLayouts/slideLayout238.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2866242816"/>
      </p:ext>
    </p:extLst>
  </p:cSld>
  <p:clrMapOvr>
    <a:masterClrMapping/>
  </p:clrMapOvr>
</p:sldLayout>
</file>

<file path=ppt/slideLayouts/slideLayout239.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2" y="365125"/>
            <a:ext cx="2628900" cy="5811838"/>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838203" y="365125"/>
            <a:ext cx="7734300" cy="5811838"/>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12683230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en-GB"/>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9B2FEE76-E2F6-49C7-90FB-130902E2A1A9}"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09788640-D5C4-4AAF-9A94-AD218A4BA70D}" type="slidenum">
              <a:rPr lang="en-GB" smtClean="0"/>
              <a:t>‹N›</a:t>
            </a:fld>
            <a:endParaRPr lang="en-GB"/>
          </a:p>
        </p:txBody>
      </p:sp>
    </p:spTree>
    <p:extLst>
      <p:ext uri="{BB962C8B-B14F-4D97-AF65-F5344CB8AC3E}">
        <p14:creationId xmlns:p14="http://schemas.microsoft.com/office/powerpoint/2010/main" val="801896499"/>
      </p:ext>
    </p:extLst>
  </p:cSld>
  <p:clrMapOvr>
    <a:masterClrMapping/>
  </p:clrMapOvr>
</p:sldLayout>
</file>

<file path=ppt/slideLayouts/slideLayout240.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939652"/>
            <a:ext cx="9144000" cy="2387600"/>
          </a:xfrm>
        </p:spPr>
        <p:txBody>
          <a:bodyPr anchor="b"/>
          <a:lstStyle>
            <a:lvl1pPr algn="ctr">
              <a:defRPr sz="4500">
                <a:solidFill>
                  <a:schemeClr val="tx2"/>
                </a:solidFill>
              </a:defRPr>
            </a:lvl1pPr>
          </a:lstStyle>
          <a:p>
            <a:r>
              <a:rPr lang="it-IT" dirty="0" smtClean="0"/>
              <a:t>Fare clic per modificare stile</a:t>
            </a:r>
            <a:endParaRPr lang="it-IT" dirty="0"/>
          </a:p>
        </p:txBody>
      </p:sp>
      <p:sp>
        <p:nvSpPr>
          <p:cNvPr id="3" name="Sottotitolo 2"/>
          <p:cNvSpPr>
            <a:spLocks noGrp="1"/>
          </p:cNvSpPr>
          <p:nvPr>
            <p:ph type="subTitle" idx="1"/>
          </p:nvPr>
        </p:nvSpPr>
        <p:spPr>
          <a:xfrm>
            <a:off x="1524000" y="4424860"/>
            <a:ext cx="9144000" cy="1558159"/>
          </a:xfrm>
        </p:spPr>
        <p:txBody>
          <a:bodyPr/>
          <a:lstStyle>
            <a:lvl1pPr marL="0" indent="0" algn="ctr">
              <a:buNone/>
              <a:defRPr sz="1800">
                <a:solidFill>
                  <a:schemeClr val="accent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it-IT" dirty="0" smtClean="0"/>
              <a:t>Fare clic per modificare lo stile del sottotitolo dello schema</a:t>
            </a:r>
            <a:endParaRPr lang="it-IT" dirty="0"/>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3343952517"/>
      </p:ext>
    </p:extLst>
  </p:cSld>
  <p:clrMapOvr>
    <a:masterClrMapping/>
  </p:clrMapOvr>
</p:sldLayout>
</file>

<file path=ppt/slideLayouts/slideLayout241.xml><?xml version="1.0" encoding="utf-8"?>
<p:sldLayout xmlns:a="http://schemas.openxmlformats.org/drawingml/2006/main" xmlns:r="http://schemas.openxmlformats.org/officeDocument/2006/relationships" xmlns:p="http://schemas.openxmlformats.org/presentationml/2006/main" preserve="1" userDrawn="1">
  <p:cSld name="2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1064857158"/>
      </p:ext>
    </p:extLst>
  </p:cSld>
  <p:clrMapOvr>
    <a:masterClrMapping/>
  </p:clrMapOvr>
</p:sldLayout>
</file>

<file path=ppt/slideLayouts/slideLayout242.xml><?xml version="1.0" encoding="utf-8"?>
<p:sldLayout xmlns:a="http://schemas.openxmlformats.org/drawingml/2006/main" xmlns:r="http://schemas.openxmlformats.org/officeDocument/2006/relationships" xmlns:p="http://schemas.openxmlformats.org/presentationml/2006/main" preserve="1" userDrawn="1">
  <p:cSld name="1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5" name="Segnaposto numero diapositiva 4"/>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83396476"/>
      </p:ext>
    </p:extLst>
  </p:cSld>
  <p:clrMapOvr>
    <a:masterClrMapping/>
  </p:clrMapOvr>
</p:sldLayout>
</file>

<file path=ppt/slideLayouts/slideLayout24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lvl1pPr>
              <a:defRPr sz="4000"/>
            </a:lvl1pPr>
          </a:lstStyle>
          <a:p>
            <a:r>
              <a:rPr lang="it-IT" dirty="0" smtClean="0"/>
              <a:t>Fare clic per modificare stile</a:t>
            </a:r>
            <a:endParaRPr lang="it-IT" dirty="0"/>
          </a:p>
        </p:txBody>
      </p:sp>
      <p:sp>
        <p:nvSpPr>
          <p:cNvPr id="3" name="Segnaposto contenuto 2"/>
          <p:cNvSpPr>
            <a:spLocks noGrp="1"/>
          </p:cNvSpPr>
          <p:nvPr>
            <p:ph idx="1"/>
          </p:nvPr>
        </p:nvSpPr>
        <p:spPr/>
        <p:txBody>
          <a:bodyPr>
            <a:normAutofit/>
          </a:bodyPr>
          <a:lstStyle>
            <a:lvl1pPr>
              <a:defRPr sz="2400"/>
            </a:lvl1pPr>
            <a:lvl2pPr>
              <a:defRPr sz="2000"/>
            </a:lvl2pPr>
            <a:lvl3pPr>
              <a:defRPr sz="1800"/>
            </a:lvl3pPr>
            <a:lvl4pPr>
              <a:defRPr sz="1800"/>
            </a:lvl4pPr>
            <a:lvl5pPr>
              <a:defRPr sz="1600"/>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numero diapositiva 3"/>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3331189090"/>
      </p:ext>
    </p:extLst>
  </p:cSld>
  <p:clrMapOvr>
    <a:masterClrMapping/>
  </p:clrMapOvr>
</p:sldLayout>
</file>

<file path=ppt/slideLayouts/slideLayout244.xml><?xml version="1.0" encoding="utf-8"?>
<p:sldLayout xmlns:a="http://schemas.openxmlformats.org/drawingml/2006/main" xmlns:r="http://schemas.openxmlformats.org/officeDocument/2006/relationships" xmlns:p="http://schemas.openxmlformats.org/presentationml/2006/main" preserve="1" userDrawn="1">
  <p:cSld name="3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1028062271"/>
      </p:ext>
    </p:extLst>
  </p:cSld>
  <p:clrMapOvr>
    <a:masterClrMapping/>
  </p:clrMapOvr>
</p:sldLayout>
</file>

<file path=ppt/slideLayouts/slideLayout245.xml><?xml version="1.0" encoding="utf-8"?>
<p:sldLayout xmlns:a="http://schemas.openxmlformats.org/drawingml/2006/main" xmlns:r="http://schemas.openxmlformats.org/officeDocument/2006/relationships" xmlns:p="http://schemas.openxmlformats.org/presentationml/2006/main" preserve="1" userDrawn="1">
  <p:cSld name="4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413988857"/>
      </p:ext>
    </p:extLst>
  </p:cSld>
  <p:clrMapOvr>
    <a:masterClrMapping/>
  </p:clrMapOvr>
</p:sldLayout>
</file>

<file path=ppt/slideLayouts/slideLayout246.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1" y="2522483"/>
            <a:ext cx="10515600" cy="2039992"/>
          </a:xfrm>
        </p:spPr>
        <p:txBody>
          <a:bodyPr anchor="b"/>
          <a:lstStyle>
            <a:lvl1pPr>
              <a:defRPr sz="4500"/>
            </a:lvl1pPr>
          </a:lstStyle>
          <a:p>
            <a:r>
              <a:rPr lang="it-IT" smtClean="0"/>
              <a:t>Fare clic per modificare stile</a:t>
            </a:r>
            <a:endParaRPr lang="it-IT"/>
          </a:p>
        </p:txBody>
      </p:sp>
      <p:sp>
        <p:nvSpPr>
          <p:cNvPr id="3" name="Segnaposto testo 2"/>
          <p:cNvSpPr>
            <a:spLocks noGrp="1"/>
          </p:cNvSpPr>
          <p:nvPr>
            <p:ph type="body" idx="1"/>
          </p:nvPr>
        </p:nvSpPr>
        <p:spPr>
          <a:xfrm>
            <a:off x="831851" y="4589469"/>
            <a:ext cx="10515600" cy="1500187"/>
          </a:xfrm>
        </p:spPr>
        <p:txBody>
          <a:bodyPr/>
          <a:lstStyle>
            <a:lvl1pPr marL="0" indent="0">
              <a:buNone/>
              <a:defRPr sz="1800">
                <a:solidFill>
                  <a:schemeClr val="accent3"/>
                </a:solidFill>
              </a:defRPr>
            </a:lvl1pPr>
            <a:lvl2pPr marL="342891" indent="0">
              <a:buNone/>
              <a:defRPr sz="1500">
                <a:solidFill>
                  <a:schemeClr val="tx1">
                    <a:tint val="75000"/>
                  </a:schemeClr>
                </a:solidFill>
              </a:defRPr>
            </a:lvl2pPr>
            <a:lvl3pPr marL="685783" indent="0">
              <a:buNone/>
              <a:defRPr sz="1351">
                <a:solidFill>
                  <a:schemeClr val="tx1">
                    <a:tint val="75000"/>
                  </a:schemeClr>
                </a:solidFill>
              </a:defRPr>
            </a:lvl3pPr>
            <a:lvl4pPr marL="1028674"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9" indent="0">
              <a:buNone/>
              <a:defRPr sz="1200">
                <a:solidFill>
                  <a:schemeClr val="tx1">
                    <a:tint val="75000"/>
                  </a:schemeClr>
                </a:solidFill>
              </a:defRPr>
            </a:lvl7pPr>
            <a:lvl8pPr marL="2400240" indent="0">
              <a:buNone/>
              <a:defRPr sz="1200">
                <a:solidFill>
                  <a:schemeClr val="tx1">
                    <a:tint val="75000"/>
                  </a:schemeClr>
                </a:solidFill>
              </a:defRPr>
            </a:lvl8pPr>
            <a:lvl9pPr marL="2743131" indent="0">
              <a:buNone/>
              <a:defRPr sz="1200">
                <a:solidFill>
                  <a:schemeClr val="tx1">
                    <a:tint val="75000"/>
                  </a:schemeClr>
                </a:solidFill>
              </a:defRPr>
            </a:lvl9pPr>
          </a:lstStyle>
          <a:p>
            <a:pPr lvl="0"/>
            <a:r>
              <a:rPr lang="it-IT" dirty="0" smtClean="0"/>
              <a:t>Fare clic per modificare gli stili del testo dello schema</a:t>
            </a:r>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2911343595"/>
      </p:ext>
    </p:extLst>
  </p:cSld>
  <p:clrMapOvr>
    <a:masterClrMapping/>
  </p:clrMapOvr>
</p:sldLayout>
</file>

<file path=ppt/slideLayouts/slideLayout247.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838200" y="1902374"/>
            <a:ext cx="5181600" cy="4183119"/>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contenuto 3"/>
          <p:cNvSpPr>
            <a:spLocks noGrp="1"/>
          </p:cNvSpPr>
          <p:nvPr>
            <p:ph sz="half" idx="2"/>
          </p:nvPr>
        </p:nvSpPr>
        <p:spPr>
          <a:xfrm>
            <a:off x="6172200" y="1902374"/>
            <a:ext cx="5181600" cy="4183119"/>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7" name="Segnaposto numero diapositiva 6"/>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3161461917"/>
      </p:ext>
    </p:extLst>
  </p:cSld>
  <p:clrMapOvr>
    <a:masterClrMapping/>
  </p:clrMapOvr>
</p:sldLayout>
</file>

<file path=ppt/slideLayouts/slideLayout248.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9"/>
            <a:ext cx="10515600" cy="1325563"/>
          </a:xfrm>
        </p:spPr>
        <p:txBody>
          <a:bodyPr/>
          <a:lstStyle/>
          <a:p>
            <a:r>
              <a:rPr lang="it-IT" smtClean="0"/>
              <a:t>Fare clic per modificare stile</a:t>
            </a:r>
            <a:endParaRPr lang="it-IT"/>
          </a:p>
        </p:txBody>
      </p:sp>
      <p:sp>
        <p:nvSpPr>
          <p:cNvPr id="3" name="Segnaposto testo 2"/>
          <p:cNvSpPr>
            <a:spLocks noGrp="1"/>
          </p:cNvSpPr>
          <p:nvPr>
            <p:ph type="body" idx="1"/>
          </p:nvPr>
        </p:nvSpPr>
        <p:spPr>
          <a:xfrm>
            <a:off x="839789" y="1881357"/>
            <a:ext cx="5157787" cy="623723"/>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839789" y="2582862"/>
            <a:ext cx="5157787" cy="3513138"/>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5" name="Segnaposto testo 4"/>
          <p:cNvSpPr>
            <a:spLocks noGrp="1"/>
          </p:cNvSpPr>
          <p:nvPr>
            <p:ph type="body" sz="quarter" idx="3"/>
          </p:nvPr>
        </p:nvSpPr>
        <p:spPr>
          <a:xfrm>
            <a:off x="6172203" y="1881351"/>
            <a:ext cx="5183188" cy="623724"/>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6172203" y="2582862"/>
            <a:ext cx="5183188" cy="3513138"/>
          </a:xfrm>
        </p:spPr>
        <p:txBody>
          <a:bodyPr/>
          <a:lstStyle/>
          <a:p>
            <a:pPr lvl="0"/>
            <a:r>
              <a:rPr lang="it-IT"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9" name="Segnaposto numero diapositiva 8"/>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1942938641"/>
      </p:ext>
    </p:extLst>
  </p:cSld>
  <p:clrMapOvr>
    <a:masterClrMapping/>
  </p:clrMapOvr>
</p:sldLayout>
</file>

<file path=ppt/slideLayouts/slideLayout249.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5" name="Segnaposto numero diapositiva 4"/>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119263910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data 4"/>
          <p:cNvSpPr>
            <a:spLocks noGrp="1"/>
          </p:cNvSpPr>
          <p:nvPr>
            <p:ph type="dt" sz="half" idx="10"/>
          </p:nvPr>
        </p:nvSpPr>
        <p:spPr/>
        <p:txBody>
          <a:bodyPr/>
          <a:lstStyle/>
          <a:p>
            <a:fld id="{9B2FEE76-E2F6-49C7-90FB-130902E2A1A9}" type="datetimeFigureOut">
              <a:rPr lang="en-GB" smtClean="0"/>
              <a:t>13/09/2018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09788640-D5C4-4AAF-9A94-AD218A4BA70D}" type="slidenum">
              <a:rPr lang="en-GB" smtClean="0"/>
              <a:t>‹N›</a:t>
            </a:fld>
            <a:endParaRPr lang="en-GB"/>
          </a:p>
        </p:txBody>
      </p:sp>
    </p:spTree>
    <p:extLst>
      <p:ext uri="{BB962C8B-B14F-4D97-AF65-F5344CB8AC3E}">
        <p14:creationId xmlns:p14="http://schemas.microsoft.com/office/powerpoint/2010/main" val="2576654317"/>
      </p:ext>
    </p:extLst>
  </p:cSld>
  <p:clrMapOvr>
    <a:masterClrMapping/>
  </p:clrMapOvr>
</p:sldLayout>
</file>

<file path=ppt/slideLayouts/slideLayout250.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1940446"/>
            <a:ext cx="3932237" cy="1182414"/>
          </a:xfrm>
        </p:spPr>
        <p:txBody>
          <a:bodyPr anchor="b"/>
          <a:lstStyle>
            <a:lvl1pPr>
              <a:defRPr sz="2400"/>
            </a:lvl1pPr>
          </a:lstStyle>
          <a:p>
            <a:r>
              <a:rPr lang="it-IT" smtClean="0"/>
              <a:t>Fare clic per modificare stile</a:t>
            </a:r>
            <a:endParaRPr lang="it-IT"/>
          </a:p>
        </p:txBody>
      </p:sp>
      <p:sp>
        <p:nvSpPr>
          <p:cNvPr id="3" name="Segnaposto contenuto 2"/>
          <p:cNvSpPr>
            <a:spLocks noGrp="1"/>
          </p:cNvSpPr>
          <p:nvPr>
            <p:ph idx="1"/>
          </p:nvPr>
        </p:nvSpPr>
        <p:spPr>
          <a:xfrm>
            <a:off x="5183188" y="1940446"/>
            <a:ext cx="6172200" cy="392060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3205661"/>
            <a:ext cx="3932237" cy="2663333"/>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it-IT" smtClean="0"/>
              <a:t>Fare clic per modificare gli stili del testo dello schema</a:t>
            </a:r>
          </a:p>
        </p:txBody>
      </p:sp>
      <p:sp>
        <p:nvSpPr>
          <p:cNvPr id="7" name="Segnaposto numero diapositiva 6"/>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1393174665"/>
      </p:ext>
    </p:extLst>
  </p:cSld>
  <p:clrMapOvr>
    <a:masterClrMapping/>
  </p:clrMapOvr>
</p:sldLayout>
</file>

<file path=ppt/slideLayouts/slideLayout251.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3122102396"/>
      </p:ext>
    </p:extLst>
  </p:cSld>
  <p:clrMapOvr>
    <a:masterClrMapping/>
  </p:clrMapOvr>
</p:sldLayout>
</file>

<file path=ppt/slideLayouts/slideLayout252.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1923399"/>
            <a:ext cx="3932237" cy="1177159"/>
          </a:xfrm>
        </p:spPr>
        <p:txBody>
          <a:bodyPr anchor="b"/>
          <a:lstStyle>
            <a:lvl1pPr>
              <a:defRPr sz="2400"/>
            </a:lvl1pPr>
          </a:lstStyle>
          <a:p>
            <a:r>
              <a:rPr lang="it-IT" smtClean="0"/>
              <a:t>Fare clic per modificare stile</a:t>
            </a:r>
            <a:endParaRPr lang="it-IT"/>
          </a:p>
        </p:txBody>
      </p:sp>
      <p:sp>
        <p:nvSpPr>
          <p:cNvPr id="3" name="Segnaposto immagine 2"/>
          <p:cNvSpPr>
            <a:spLocks noGrp="1"/>
          </p:cNvSpPr>
          <p:nvPr>
            <p:ph type="pic" idx="1"/>
          </p:nvPr>
        </p:nvSpPr>
        <p:spPr>
          <a:xfrm>
            <a:off x="5183188" y="1923395"/>
            <a:ext cx="6172200" cy="3937657"/>
          </a:xfrm>
        </p:spPr>
        <p:txBody>
          <a:bodyPr/>
          <a:lstStyle>
            <a:lvl1pPr marL="0" indent="0">
              <a:buNone/>
              <a:defRPr sz="2400"/>
            </a:lvl1pPr>
            <a:lvl2pPr marL="342891" indent="0">
              <a:buNone/>
              <a:defRPr sz="2100"/>
            </a:lvl2pPr>
            <a:lvl3pPr marL="685783" indent="0">
              <a:buNone/>
              <a:defRPr sz="1800"/>
            </a:lvl3pPr>
            <a:lvl4pPr marL="1028674" indent="0">
              <a:buNone/>
              <a:defRPr sz="1500"/>
            </a:lvl4pPr>
            <a:lvl5pPr marL="1371566" indent="0">
              <a:buNone/>
              <a:defRPr sz="1500"/>
            </a:lvl5pPr>
            <a:lvl6pPr marL="1714457" indent="0">
              <a:buNone/>
              <a:defRPr sz="1500"/>
            </a:lvl6pPr>
            <a:lvl7pPr marL="2057349" indent="0">
              <a:buNone/>
              <a:defRPr sz="1500"/>
            </a:lvl7pPr>
            <a:lvl8pPr marL="2400240" indent="0">
              <a:buNone/>
              <a:defRPr sz="1500"/>
            </a:lvl8pPr>
            <a:lvl9pPr marL="2743131" indent="0">
              <a:buNone/>
              <a:defRPr sz="1500"/>
            </a:lvl9pPr>
          </a:lstStyle>
          <a:p>
            <a:endParaRPr lang="it-IT"/>
          </a:p>
        </p:txBody>
      </p:sp>
      <p:sp>
        <p:nvSpPr>
          <p:cNvPr id="4" name="Segnaposto testo 3"/>
          <p:cNvSpPr>
            <a:spLocks noGrp="1"/>
          </p:cNvSpPr>
          <p:nvPr>
            <p:ph type="body" sz="half" idx="2"/>
          </p:nvPr>
        </p:nvSpPr>
        <p:spPr>
          <a:xfrm>
            <a:off x="839788" y="3195150"/>
            <a:ext cx="3932237" cy="2673843"/>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it-IT" smtClean="0"/>
              <a:t>Fare clic per modificare gli stili del testo dello schema</a:t>
            </a:r>
          </a:p>
        </p:txBody>
      </p:sp>
      <p:sp>
        <p:nvSpPr>
          <p:cNvPr id="7" name="Segnaposto numero diapositiva 6"/>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2870432639"/>
      </p:ext>
    </p:extLst>
  </p:cSld>
  <p:clrMapOvr>
    <a:masterClrMapping/>
  </p:clrMapOvr>
</p:sldLayout>
</file>

<file path=ppt/slideLayouts/slideLayout253.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3459515208"/>
      </p:ext>
    </p:extLst>
  </p:cSld>
  <p:clrMapOvr>
    <a:masterClrMapping/>
  </p:clrMapOvr>
</p:sldLayout>
</file>

<file path=ppt/slideLayouts/slideLayout254.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2" y="365125"/>
            <a:ext cx="2628900" cy="5811838"/>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838203" y="365125"/>
            <a:ext cx="7734300" cy="5811838"/>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665228274"/>
      </p:ext>
    </p:extLst>
  </p:cSld>
  <p:clrMapOvr>
    <a:masterClrMapping/>
  </p:clrMapOvr>
</p:sldLayout>
</file>

<file path=ppt/slideLayouts/slideLayout255.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939652"/>
            <a:ext cx="9144000" cy="2387600"/>
          </a:xfrm>
        </p:spPr>
        <p:txBody>
          <a:bodyPr anchor="b"/>
          <a:lstStyle>
            <a:lvl1pPr algn="ctr">
              <a:defRPr sz="4500">
                <a:solidFill>
                  <a:schemeClr val="tx2"/>
                </a:solidFill>
              </a:defRPr>
            </a:lvl1pPr>
          </a:lstStyle>
          <a:p>
            <a:r>
              <a:rPr lang="it-IT" dirty="0" smtClean="0"/>
              <a:t>Fare clic per modificare stile</a:t>
            </a:r>
            <a:endParaRPr lang="it-IT" dirty="0"/>
          </a:p>
        </p:txBody>
      </p:sp>
      <p:sp>
        <p:nvSpPr>
          <p:cNvPr id="3" name="Sottotitolo 2"/>
          <p:cNvSpPr>
            <a:spLocks noGrp="1"/>
          </p:cNvSpPr>
          <p:nvPr>
            <p:ph type="subTitle" idx="1"/>
          </p:nvPr>
        </p:nvSpPr>
        <p:spPr>
          <a:xfrm>
            <a:off x="1524000" y="4424860"/>
            <a:ext cx="9144000" cy="1558159"/>
          </a:xfrm>
        </p:spPr>
        <p:txBody>
          <a:bodyPr/>
          <a:lstStyle>
            <a:lvl1pPr marL="0" indent="0" algn="ctr">
              <a:buNone/>
              <a:defRPr sz="1800">
                <a:solidFill>
                  <a:schemeClr val="accent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it-IT" dirty="0" smtClean="0"/>
              <a:t>Fare clic per modificare lo stile del sottotitolo dello schema</a:t>
            </a:r>
            <a:endParaRPr lang="it-IT" dirty="0"/>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4026587549"/>
      </p:ext>
    </p:extLst>
  </p:cSld>
  <p:clrMapOvr>
    <a:masterClrMapping/>
  </p:clrMapOvr>
</p:sldLayout>
</file>

<file path=ppt/slideLayouts/slideLayout256.xml><?xml version="1.0" encoding="utf-8"?>
<p:sldLayout xmlns:a="http://schemas.openxmlformats.org/drawingml/2006/main" xmlns:r="http://schemas.openxmlformats.org/officeDocument/2006/relationships" xmlns:p="http://schemas.openxmlformats.org/presentationml/2006/main" preserve="1" userDrawn="1">
  <p:cSld name="2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1635113775"/>
      </p:ext>
    </p:extLst>
  </p:cSld>
  <p:clrMapOvr>
    <a:masterClrMapping/>
  </p:clrMapOvr>
</p:sldLayout>
</file>

<file path=ppt/slideLayouts/slideLayout257.xml><?xml version="1.0" encoding="utf-8"?>
<p:sldLayout xmlns:a="http://schemas.openxmlformats.org/drawingml/2006/main" xmlns:r="http://schemas.openxmlformats.org/officeDocument/2006/relationships" xmlns:p="http://schemas.openxmlformats.org/presentationml/2006/main" preserve="1" userDrawn="1">
  <p:cSld name="1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5" name="Segnaposto numero diapositiva 4"/>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929972742"/>
      </p:ext>
    </p:extLst>
  </p:cSld>
  <p:clrMapOvr>
    <a:masterClrMapping/>
  </p:clrMapOvr>
</p:sldLayout>
</file>

<file path=ppt/slideLayouts/slideLayout258.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lvl1pPr>
              <a:defRPr sz="4000"/>
            </a:lvl1pPr>
          </a:lstStyle>
          <a:p>
            <a:r>
              <a:rPr lang="it-IT" dirty="0" smtClean="0"/>
              <a:t>Fare clic per modificare stile</a:t>
            </a:r>
            <a:endParaRPr lang="it-IT" dirty="0"/>
          </a:p>
        </p:txBody>
      </p:sp>
      <p:sp>
        <p:nvSpPr>
          <p:cNvPr id="3" name="Segnaposto contenuto 2"/>
          <p:cNvSpPr>
            <a:spLocks noGrp="1"/>
          </p:cNvSpPr>
          <p:nvPr>
            <p:ph idx="1"/>
          </p:nvPr>
        </p:nvSpPr>
        <p:spPr/>
        <p:txBody>
          <a:bodyPr>
            <a:normAutofit/>
          </a:bodyPr>
          <a:lstStyle>
            <a:lvl1pPr>
              <a:defRPr sz="2400"/>
            </a:lvl1pPr>
            <a:lvl2pPr>
              <a:defRPr sz="2000"/>
            </a:lvl2pPr>
            <a:lvl3pPr>
              <a:defRPr sz="1800"/>
            </a:lvl3pPr>
            <a:lvl4pPr>
              <a:defRPr sz="1800"/>
            </a:lvl4pPr>
            <a:lvl5pPr>
              <a:defRPr sz="1600"/>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numero diapositiva 3"/>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919468709"/>
      </p:ext>
    </p:extLst>
  </p:cSld>
  <p:clrMapOvr>
    <a:masterClrMapping/>
  </p:clrMapOvr>
</p:sldLayout>
</file>

<file path=ppt/slideLayouts/slideLayout259.xml><?xml version="1.0" encoding="utf-8"?>
<p:sldLayout xmlns:a="http://schemas.openxmlformats.org/drawingml/2006/main" xmlns:r="http://schemas.openxmlformats.org/officeDocument/2006/relationships" xmlns:p="http://schemas.openxmlformats.org/presentationml/2006/main" preserve="1" userDrawn="1">
  <p:cSld name="3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421605805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en-GB"/>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7" name="Segnaposto data 6"/>
          <p:cNvSpPr>
            <a:spLocks noGrp="1"/>
          </p:cNvSpPr>
          <p:nvPr>
            <p:ph type="dt" sz="half" idx="10"/>
          </p:nvPr>
        </p:nvSpPr>
        <p:spPr/>
        <p:txBody>
          <a:bodyPr/>
          <a:lstStyle/>
          <a:p>
            <a:fld id="{9B2FEE76-E2F6-49C7-90FB-130902E2A1A9}" type="datetimeFigureOut">
              <a:rPr lang="en-GB" smtClean="0"/>
              <a:t>13/09/2018</a:t>
            </a:fld>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09788640-D5C4-4AAF-9A94-AD218A4BA70D}" type="slidenum">
              <a:rPr lang="en-GB" smtClean="0"/>
              <a:t>‹N›</a:t>
            </a:fld>
            <a:endParaRPr lang="en-GB"/>
          </a:p>
        </p:txBody>
      </p:sp>
    </p:spTree>
    <p:extLst>
      <p:ext uri="{BB962C8B-B14F-4D97-AF65-F5344CB8AC3E}">
        <p14:creationId xmlns:p14="http://schemas.microsoft.com/office/powerpoint/2010/main" val="4113384905"/>
      </p:ext>
    </p:extLst>
  </p:cSld>
  <p:clrMapOvr>
    <a:masterClrMapping/>
  </p:clrMapOvr>
</p:sldLayout>
</file>

<file path=ppt/slideLayouts/slideLayout260.xml><?xml version="1.0" encoding="utf-8"?>
<p:sldLayout xmlns:a="http://schemas.openxmlformats.org/drawingml/2006/main" xmlns:r="http://schemas.openxmlformats.org/officeDocument/2006/relationships" xmlns:p="http://schemas.openxmlformats.org/presentationml/2006/main" preserve="1" userDrawn="1">
  <p:cSld name="4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2464970209"/>
      </p:ext>
    </p:extLst>
  </p:cSld>
  <p:clrMapOvr>
    <a:masterClrMapping/>
  </p:clrMapOvr>
</p:sldLayout>
</file>

<file path=ppt/slideLayouts/slideLayout261.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1" y="2522483"/>
            <a:ext cx="10515600" cy="2039992"/>
          </a:xfrm>
        </p:spPr>
        <p:txBody>
          <a:bodyPr anchor="b"/>
          <a:lstStyle>
            <a:lvl1pPr>
              <a:defRPr sz="4500"/>
            </a:lvl1pPr>
          </a:lstStyle>
          <a:p>
            <a:r>
              <a:rPr lang="it-IT" smtClean="0"/>
              <a:t>Fare clic per modificare stile</a:t>
            </a:r>
            <a:endParaRPr lang="it-IT"/>
          </a:p>
        </p:txBody>
      </p:sp>
      <p:sp>
        <p:nvSpPr>
          <p:cNvPr id="3" name="Segnaposto testo 2"/>
          <p:cNvSpPr>
            <a:spLocks noGrp="1"/>
          </p:cNvSpPr>
          <p:nvPr>
            <p:ph type="body" idx="1"/>
          </p:nvPr>
        </p:nvSpPr>
        <p:spPr>
          <a:xfrm>
            <a:off x="831851" y="4589469"/>
            <a:ext cx="10515600" cy="1500187"/>
          </a:xfrm>
        </p:spPr>
        <p:txBody>
          <a:bodyPr/>
          <a:lstStyle>
            <a:lvl1pPr marL="0" indent="0">
              <a:buNone/>
              <a:defRPr sz="1800">
                <a:solidFill>
                  <a:schemeClr val="accent3"/>
                </a:solidFill>
              </a:defRPr>
            </a:lvl1pPr>
            <a:lvl2pPr marL="342891" indent="0">
              <a:buNone/>
              <a:defRPr sz="1500">
                <a:solidFill>
                  <a:schemeClr val="tx1">
                    <a:tint val="75000"/>
                  </a:schemeClr>
                </a:solidFill>
              </a:defRPr>
            </a:lvl2pPr>
            <a:lvl3pPr marL="685783" indent="0">
              <a:buNone/>
              <a:defRPr sz="1351">
                <a:solidFill>
                  <a:schemeClr val="tx1">
                    <a:tint val="75000"/>
                  </a:schemeClr>
                </a:solidFill>
              </a:defRPr>
            </a:lvl3pPr>
            <a:lvl4pPr marL="1028674"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9" indent="0">
              <a:buNone/>
              <a:defRPr sz="1200">
                <a:solidFill>
                  <a:schemeClr val="tx1">
                    <a:tint val="75000"/>
                  </a:schemeClr>
                </a:solidFill>
              </a:defRPr>
            </a:lvl7pPr>
            <a:lvl8pPr marL="2400240" indent="0">
              <a:buNone/>
              <a:defRPr sz="1200">
                <a:solidFill>
                  <a:schemeClr val="tx1">
                    <a:tint val="75000"/>
                  </a:schemeClr>
                </a:solidFill>
              </a:defRPr>
            </a:lvl8pPr>
            <a:lvl9pPr marL="2743131" indent="0">
              <a:buNone/>
              <a:defRPr sz="1200">
                <a:solidFill>
                  <a:schemeClr val="tx1">
                    <a:tint val="75000"/>
                  </a:schemeClr>
                </a:solidFill>
              </a:defRPr>
            </a:lvl9pPr>
          </a:lstStyle>
          <a:p>
            <a:pPr lvl="0"/>
            <a:r>
              <a:rPr lang="it-IT" dirty="0" smtClean="0"/>
              <a:t>Fare clic per modificare gli stili del testo dello schema</a:t>
            </a:r>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1377705409"/>
      </p:ext>
    </p:extLst>
  </p:cSld>
  <p:clrMapOvr>
    <a:masterClrMapping/>
  </p:clrMapOvr>
</p:sldLayout>
</file>

<file path=ppt/slideLayouts/slideLayout262.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838200" y="1902374"/>
            <a:ext cx="5181600" cy="4183119"/>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contenuto 3"/>
          <p:cNvSpPr>
            <a:spLocks noGrp="1"/>
          </p:cNvSpPr>
          <p:nvPr>
            <p:ph sz="half" idx="2"/>
          </p:nvPr>
        </p:nvSpPr>
        <p:spPr>
          <a:xfrm>
            <a:off x="6172200" y="1902374"/>
            <a:ext cx="5181600" cy="4183119"/>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7" name="Segnaposto numero diapositiva 6"/>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2847753040"/>
      </p:ext>
    </p:extLst>
  </p:cSld>
  <p:clrMapOvr>
    <a:masterClrMapping/>
  </p:clrMapOvr>
</p:sldLayout>
</file>

<file path=ppt/slideLayouts/slideLayout263.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9"/>
            <a:ext cx="10515600" cy="1325563"/>
          </a:xfrm>
        </p:spPr>
        <p:txBody>
          <a:bodyPr/>
          <a:lstStyle/>
          <a:p>
            <a:r>
              <a:rPr lang="it-IT" smtClean="0"/>
              <a:t>Fare clic per modificare stile</a:t>
            </a:r>
            <a:endParaRPr lang="it-IT"/>
          </a:p>
        </p:txBody>
      </p:sp>
      <p:sp>
        <p:nvSpPr>
          <p:cNvPr id="3" name="Segnaposto testo 2"/>
          <p:cNvSpPr>
            <a:spLocks noGrp="1"/>
          </p:cNvSpPr>
          <p:nvPr>
            <p:ph type="body" idx="1"/>
          </p:nvPr>
        </p:nvSpPr>
        <p:spPr>
          <a:xfrm>
            <a:off x="839789" y="1881357"/>
            <a:ext cx="5157787" cy="623723"/>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839789" y="2582862"/>
            <a:ext cx="5157787" cy="3513138"/>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5" name="Segnaposto testo 4"/>
          <p:cNvSpPr>
            <a:spLocks noGrp="1"/>
          </p:cNvSpPr>
          <p:nvPr>
            <p:ph type="body" sz="quarter" idx="3"/>
          </p:nvPr>
        </p:nvSpPr>
        <p:spPr>
          <a:xfrm>
            <a:off x="6172203" y="1881351"/>
            <a:ext cx="5183188" cy="623724"/>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6172203" y="2582862"/>
            <a:ext cx="5183188" cy="3513138"/>
          </a:xfrm>
        </p:spPr>
        <p:txBody>
          <a:bodyPr/>
          <a:lstStyle/>
          <a:p>
            <a:pPr lvl="0"/>
            <a:r>
              <a:rPr lang="it-IT"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9" name="Segnaposto numero diapositiva 8"/>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1041432351"/>
      </p:ext>
    </p:extLst>
  </p:cSld>
  <p:clrMapOvr>
    <a:masterClrMapping/>
  </p:clrMapOvr>
</p:sldLayout>
</file>

<file path=ppt/slideLayouts/slideLayout264.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5" name="Segnaposto numero diapositiva 4"/>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2299299313"/>
      </p:ext>
    </p:extLst>
  </p:cSld>
  <p:clrMapOvr>
    <a:masterClrMapping/>
  </p:clrMapOvr>
</p:sldLayout>
</file>

<file path=ppt/slideLayouts/slideLayout265.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1940446"/>
            <a:ext cx="3932237" cy="1182414"/>
          </a:xfrm>
        </p:spPr>
        <p:txBody>
          <a:bodyPr anchor="b"/>
          <a:lstStyle>
            <a:lvl1pPr>
              <a:defRPr sz="2400"/>
            </a:lvl1pPr>
          </a:lstStyle>
          <a:p>
            <a:r>
              <a:rPr lang="it-IT" smtClean="0"/>
              <a:t>Fare clic per modificare stile</a:t>
            </a:r>
            <a:endParaRPr lang="it-IT"/>
          </a:p>
        </p:txBody>
      </p:sp>
      <p:sp>
        <p:nvSpPr>
          <p:cNvPr id="3" name="Segnaposto contenuto 2"/>
          <p:cNvSpPr>
            <a:spLocks noGrp="1"/>
          </p:cNvSpPr>
          <p:nvPr>
            <p:ph idx="1"/>
          </p:nvPr>
        </p:nvSpPr>
        <p:spPr>
          <a:xfrm>
            <a:off x="5183188" y="1940446"/>
            <a:ext cx="6172200" cy="392060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3205661"/>
            <a:ext cx="3932237" cy="2663333"/>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it-IT" smtClean="0"/>
              <a:t>Fare clic per modificare gli stili del testo dello schema</a:t>
            </a:r>
          </a:p>
        </p:txBody>
      </p:sp>
      <p:sp>
        <p:nvSpPr>
          <p:cNvPr id="7" name="Segnaposto numero diapositiva 6"/>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1323951225"/>
      </p:ext>
    </p:extLst>
  </p:cSld>
  <p:clrMapOvr>
    <a:masterClrMapping/>
  </p:clrMapOvr>
</p:sldLayout>
</file>

<file path=ppt/slideLayouts/slideLayout266.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361256737"/>
      </p:ext>
    </p:extLst>
  </p:cSld>
  <p:clrMapOvr>
    <a:masterClrMapping/>
  </p:clrMapOvr>
</p:sldLayout>
</file>

<file path=ppt/slideLayouts/slideLayout267.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1923399"/>
            <a:ext cx="3932237" cy="1177159"/>
          </a:xfrm>
        </p:spPr>
        <p:txBody>
          <a:bodyPr anchor="b"/>
          <a:lstStyle>
            <a:lvl1pPr>
              <a:defRPr sz="2400"/>
            </a:lvl1pPr>
          </a:lstStyle>
          <a:p>
            <a:r>
              <a:rPr lang="it-IT" smtClean="0"/>
              <a:t>Fare clic per modificare stile</a:t>
            </a:r>
            <a:endParaRPr lang="it-IT"/>
          </a:p>
        </p:txBody>
      </p:sp>
      <p:sp>
        <p:nvSpPr>
          <p:cNvPr id="3" name="Segnaposto immagine 2"/>
          <p:cNvSpPr>
            <a:spLocks noGrp="1"/>
          </p:cNvSpPr>
          <p:nvPr>
            <p:ph type="pic" idx="1"/>
          </p:nvPr>
        </p:nvSpPr>
        <p:spPr>
          <a:xfrm>
            <a:off x="5183188" y="1923395"/>
            <a:ext cx="6172200" cy="3937657"/>
          </a:xfrm>
        </p:spPr>
        <p:txBody>
          <a:bodyPr/>
          <a:lstStyle>
            <a:lvl1pPr marL="0" indent="0">
              <a:buNone/>
              <a:defRPr sz="2400"/>
            </a:lvl1pPr>
            <a:lvl2pPr marL="342891" indent="0">
              <a:buNone/>
              <a:defRPr sz="2100"/>
            </a:lvl2pPr>
            <a:lvl3pPr marL="685783" indent="0">
              <a:buNone/>
              <a:defRPr sz="1800"/>
            </a:lvl3pPr>
            <a:lvl4pPr marL="1028674" indent="0">
              <a:buNone/>
              <a:defRPr sz="1500"/>
            </a:lvl4pPr>
            <a:lvl5pPr marL="1371566" indent="0">
              <a:buNone/>
              <a:defRPr sz="1500"/>
            </a:lvl5pPr>
            <a:lvl6pPr marL="1714457" indent="0">
              <a:buNone/>
              <a:defRPr sz="1500"/>
            </a:lvl6pPr>
            <a:lvl7pPr marL="2057349" indent="0">
              <a:buNone/>
              <a:defRPr sz="1500"/>
            </a:lvl7pPr>
            <a:lvl8pPr marL="2400240" indent="0">
              <a:buNone/>
              <a:defRPr sz="1500"/>
            </a:lvl8pPr>
            <a:lvl9pPr marL="2743131" indent="0">
              <a:buNone/>
              <a:defRPr sz="1500"/>
            </a:lvl9pPr>
          </a:lstStyle>
          <a:p>
            <a:endParaRPr lang="it-IT"/>
          </a:p>
        </p:txBody>
      </p:sp>
      <p:sp>
        <p:nvSpPr>
          <p:cNvPr id="4" name="Segnaposto testo 3"/>
          <p:cNvSpPr>
            <a:spLocks noGrp="1"/>
          </p:cNvSpPr>
          <p:nvPr>
            <p:ph type="body" sz="half" idx="2"/>
          </p:nvPr>
        </p:nvSpPr>
        <p:spPr>
          <a:xfrm>
            <a:off x="839788" y="3195150"/>
            <a:ext cx="3932237" cy="2673843"/>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it-IT" smtClean="0"/>
              <a:t>Fare clic per modificare gli stili del testo dello schema</a:t>
            </a:r>
          </a:p>
        </p:txBody>
      </p:sp>
      <p:sp>
        <p:nvSpPr>
          <p:cNvPr id="7" name="Segnaposto numero diapositiva 6"/>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1341087222"/>
      </p:ext>
    </p:extLst>
  </p:cSld>
  <p:clrMapOvr>
    <a:masterClrMapping/>
  </p:clrMapOvr>
</p:sldLayout>
</file>

<file path=ppt/slideLayouts/slideLayout268.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2691986883"/>
      </p:ext>
    </p:extLst>
  </p:cSld>
  <p:clrMapOvr>
    <a:masterClrMapping/>
  </p:clrMapOvr>
</p:sldLayout>
</file>

<file path=ppt/slideLayouts/slideLayout269.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2" y="365125"/>
            <a:ext cx="2628900" cy="5811838"/>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838203" y="365125"/>
            <a:ext cx="7734300" cy="5811838"/>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37333195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data 2"/>
          <p:cNvSpPr>
            <a:spLocks noGrp="1"/>
          </p:cNvSpPr>
          <p:nvPr>
            <p:ph type="dt" sz="half" idx="10"/>
          </p:nvPr>
        </p:nvSpPr>
        <p:spPr/>
        <p:txBody>
          <a:bodyPr/>
          <a:lstStyle/>
          <a:p>
            <a:fld id="{9B2FEE76-E2F6-49C7-90FB-130902E2A1A9}" type="datetimeFigureOut">
              <a:rPr lang="en-GB" smtClean="0"/>
              <a:t>13/09/2018</a:t>
            </a:fld>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09788640-D5C4-4AAF-9A94-AD218A4BA70D}" type="slidenum">
              <a:rPr lang="en-GB" smtClean="0"/>
              <a:t>‹N›</a:t>
            </a:fld>
            <a:endParaRPr lang="en-GB"/>
          </a:p>
        </p:txBody>
      </p:sp>
    </p:spTree>
    <p:extLst>
      <p:ext uri="{BB962C8B-B14F-4D97-AF65-F5344CB8AC3E}">
        <p14:creationId xmlns:p14="http://schemas.microsoft.com/office/powerpoint/2010/main" val="1434090933"/>
      </p:ext>
    </p:extLst>
  </p:cSld>
  <p:clrMapOvr>
    <a:masterClrMapping/>
  </p:clrMapOvr>
</p:sldLayout>
</file>

<file path=ppt/slideLayouts/slideLayout270.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939652"/>
            <a:ext cx="9144000" cy="2387600"/>
          </a:xfrm>
        </p:spPr>
        <p:txBody>
          <a:bodyPr anchor="b"/>
          <a:lstStyle>
            <a:lvl1pPr algn="ctr">
              <a:defRPr sz="4500">
                <a:solidFill>
                  <a:schemeClr val="tx2"/>
                </a:solidFill>
              </a:defRPr>
            </a:lvl1pPr>
          </a:lstStyle>
          <a:p>
            <a:r>
              <a:rPr lang="it-IT" dirty="0" smtClean="0"/>
              <a:t>Fare clic per modificare stile</a:t>
            </a:r>
            <a:endParaRPr lang="it-IT" dirty="0"/>
          </a:p>
        </p:txBody>
      </p:sp>
      <p:sp>
        <p:nvSpPr>
          <p:cNvPr id="3" name="Sottotitolo 2"/>
          <p:cNvSpPr>
            <a:spLocks noGrp="1"/>
          </p:cNvSpPr>
          <p:nvPr>
            <p:ph type="subTitle" idx="1"/>
          </p:nvPr>
        </p:nvSpPr>
        <p:spPr>
          <a:xfrm>
            <a:off x="1524000" y="4424860"/>
            <a:ext cx="9144000" cy="1558159"/>
          </a:xfrm>
        </p:spPr>
        <p:txBody>
          <a:bodyPr/>
          <a:lstStyle>
            <a:lvl1pPr marL="0" indent="0" algn="ctr">
              <a:buNone/>
              <a:defRPr sz="1800">
                <a:solidFill>
                  <a:schemeClr val="accent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it-IT" dirty="0" smtClean="0"/>
              <a:t>Fare clic per modificare lo stile del sottotitolo dello schema</a:t>
            </a:r>
            <a:endParaRPr lang="it-IT" dirty="0"/>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2320478243"/>
      </p:ext>
    </p:extLst>
  </p:cSld>
  <p:clrMapOvr>
    <a:masterClrMapping/>
  </p:clrMapOvr>
</p:sldLayout>
</file>

<file path=ppt/slideLayouts/slideLayout271.xml><?xml version="1.0" encoding="utf-8"?>
<p:sldLayout xmlns:a="http://schemas.openxmlformats.org/drawingml/2006/main" xmlns:r="http://schemas.openxmlformats.org/officeDocument/2006/relationships" xmlns:p="http://schemas.openxmlformats.org/presentationml/2006/main" preserve="1" userDrawn="1">
  <p:cSld name="2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2565262405"/>
      </p:ext>
    </p:extLst>
  </p:cSld>
  <p:clrMapOvr>
    <a:masterClrMapping/>
  </p:clrMapOvr>
</p:sldLayout>
</file>

<file path=ppt/slideLayouts/slideLayout272.xml><?xml version="1.0" encoding="utf-8"?>
<p:sldLayout xmlns:a="http://schemas.openxmlformats.org/drawingml/2006/main" xmlns:r="http://schemas.openxmlformats.org/officeDocument/2006/relationships" xmlns:p="http://schemas.openxmlformats.org/presentationml/2006/main" preserve="1" userDrawn="1">
  <p:cSld name="1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5" name="Segnaposto numero diapositiva 4"/>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2808733210"/>
      </p:ext>
    </p:extLst>
  </p:cSld>
  <p:clrMapOvr>
    <a:masterClrMapping/>
  </p:clrMapOvr>
</p:sldLayout>
</file>

<file path=ppt/slideLayouts/slideLayout27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lvl1pPr>
              <a:defRPr sz="4000"/>
            </a:lvl1pPr>
          </a:lstStyle>
          <a:p>
            <a:r>
              <a:rPr lang="it-IT" dirty="0" smtClean="0"/>
              <a:t>Fare clic per modificare stile</a:t>
            </a:r>
            <a:endParaRPr lang="it-IT" dirty="0"/>
          </a:p>
        </p:txBody>
      </p:sp>
      <p:sp>
        <p:nvSpPr>
          <p:cNvPr id="3" name="Segnaposto contenuto 2"/>
          <p:cNvSpPr>
            <a:spLocks noGrp="1"/>
          </p:cNvSpPr>
          <p:nvPr>
            <p:ph idx="1"/>
          </p:nvPr>
        </p:nvSpPr>
        <p:spPr/>
        <p:txBody>
          <a:bodyPr>
            <a:normAutofit/>
          </a:bodyPr>
          <a:lstStyle>
            <a:lvl1pPr>
              <a:defRPr sz="2400"/>
            </a:lvl1pPr>
            <a:lvl2pPr>
              <a:defRPr sz="2000"/>
            </a:lvl2pPr>
            <a:lvl3pPr>
              <a:defRPr sz="1800"/>
            </a:lvl3pPr>
            <a:lvl4pPr>
              <a:defRPr sz="1800"/>
            </a:lvl4pPr>
            <a:lvl5pPr>
              <a:defRPr sz="1600"/>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numero diapositiva 3"/>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2850190743"/>
      </p:ext>
    </p:extLst>
  </p:cSld>
  <p:clrMapOvr>
    <a:masterClrMapping/>
  </p:clrMapOvr>
</p:sldLayout>
</file>

<file path=ppt/slideLayouts/slideLayout274.xml><?xml version="1.0" encoding="utf-8"?>
<p:sldLayout xmlns:a="http://schemas.openxmlformats.org/drawingml/2006/main" xmlns:r="http://schemas.openxmlformats.org/officeDocument/2006/relationships" xmlns:p="http://schemas.openxmlformats.org/presentationml/2006/main" preserve="1" userDrawn="1">
  <p:cSld name="3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1309090102"/>
      </p:ext>
    </p:extLst>
  </p:cSld>
  <p:clrMapOvr>
    <a:masterClrMapping/>
  </p:clrMapOvr>
</p:sldLayout>
</file>

<file path=ppt/slideLayouts/slideLayout275.xml><?xml version="1.0" encoding="utf-8"?>
<p:sldLayout xmlns:a="http://schemas.openxmlformats.org/drawingml/2006/main" xmlns:r="http://schemas.openxmlformats.org/officeDocument/2006/relationships" xmlns:p="http://schemas.openxmlformats.org/presentationml/2006/main" preserve="1" userDrawn="1">
  <p:cSld name="4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2738830503"/>
      </p:ext>
    </p:extLst>
  </p:cSld>
  <p:clrMapOvr>
    <a:masterClrMapping/>
  </p:clrMapOvr>
</p:sldLayout>
</file>

<file path=ppt/slideLayouts/slideLayout276.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1" y="2522483"/>
            <a:ext cx="10515600" cy="2039992"/>
          </a:xfrm>
        </p:spPr>
        <p:txBody>
          <a:bodyPr anchor="b"/>
          <a:lstStyle>
            <a:lvl1pPr>
              <a:defRPr sz="4500"/>
            </a:lvl1pPr>
          </a:lstStyle>
          <a:p>
            <a:r>
              <a:rPr lang="it-IT" smtClean="0"/>
              <a:t>Fare clic per modificare stile</a:t>
            </a:r>
            <a:endParaRPr lang="it-IT"/>
          </a:p>
        </p:txBody>
      </p:sp>
      <p:sp>
        <p:nvSpPr>
          <p:cNvPr id="3" name="Segnaposto testo 2"/>
          <p:cNvSpPr>
            <a:spLocks noGrp="1"/>
          </p:cNvSpPr>
          <p:nvPr>
            <p:ph type="body" idx="1"/>
          </p:nvPr>
        </p:nvSpPr>
        <p:spPr>
          <a:xfrm>
            <a:off x="831851" y="4589469"/>
            <a:ext cx="10515600" cy="1500187"/>
          </a:xfrm>
        </p:spPr>
        <p:txBody>
          <a:bodyPr/>
          <a:lstStyle>
            <a:lvl1pPr marL="0" indent="0">
              <a:buNone/>
              <a:defRPr sz="1800">
                <a:solidFill>
                  <a:schemeClr val="accent3"/>
                </a:solidFill>
              </a:defRPr>
            </a:lvl1pPr>
            <a:lvl2pPr marL="342891" indent="0">
              <a:buNone/>
              <a:defRPr sz="1500">
                <a:solidFill>
                  <a:schemeClr val="tx1">
                    <a:tint val="75000"/>
                  </a:schemeClr>
                </a:solidFill>
              </a:defRPr>
            </a:lvl2pPr>
            <a:lvl3pPr marL="685783" indent="0">
              <a:buNone/>
              <a:defRPr sz="1351">
                <a:solidFill>
                  <a:schemeClr val="tx1">
                    <a:tint val="75000"/>
                  </a:schemeClr>
                </a:solidFill>
              </a:defRPr>
            </a:lvl3pPr>
            <a:lvl4pPr marL="1028674"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9" indent="0">
              <a:buNone/>
              <a:defRPr sz="1200">
                <a:solidFill>
                  <a:schemeClr val="tx1">
                    <a:tint val="75000"/>
                  </a:schemeClr>
                </a:solidFill>
              </a:defRPr>
            </a:lvl7pPr>
            <a:lvl8pPr marL="2400240" indent="0">
              <a:buNone/>
              <a:defRPr sz="1200">
                <a:solidFill>
                  <a:schemeClr val="tx1">
                    <a:tint val="75000"/>
                  </a:schemeClr>
                </a:solidFill>
              </a:defRPr>
            </a:lvl8pPr>
            <a:lvl9pPr marL="2743131" indent="0">
              <a:buNone/>
              <a:defRPr sz="1200">
                <a:solidFill>
                  <a:schemeClr val="tx1">
                    <a:tint val="75000"/>
                  </a:schemeClr>
                </a:solidFill>
              </a:defRPr>
            </a:lvl9pPr>
          </a:lstStyle>
          <a:p>
            <a:pPr lvl="0"/>
            <a:r>
              <a:rPr lang="it-IT" dirty="0" smtClean="0"/>
              <a:t>Fare clic per modificare gli stili del testo dello schema</a:t>
            </a:r>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2234666960"/>
      </p:ext>
    </p:extLst>
  </p:cSld>
  <p:clrMapOvr>
    <a:masterClrMapping/>
  </p:clrMapOvr>
</p:sldLayout>
</file>

<file path=ppt/slideLayouts/slideLayout277.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838200" y="1902374"/>
            <a:ext cx="5181600" cy="4183119"/>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contenuto 3"/>
          <p:cNvSpPr>
            <a:spLocks noGrp="1"/>
          </p:cNvSpPr>
          <p:nvPr>
            <p:ph sz="half" idx="2"/>
          </p:nvPr>
        </p:nvSpPr>
        <p:spPr>
          <a:xfrm>
            <a:off x="6172200" y="1902374"/>
            <a:ext cx="5181600" cy="4183119"/>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7" name="Segnaposto numero diapositiva 6"/>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1870809737"/>
      </p:ext>
    </p:extLst>
  </p:cSld>
  <p:clrMapOvr>
    <a:masterClrMapping/>
  </p:clrMapOvr>
</p:sldLayout>
</file>

<file path=ppt/slideLayouts/slideLayout278.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9"/>
            <a:ext cx="10515600" cy="1325563"/>
          </a:xfrm>
        </p:spPr>
        <p:txBody>
          <a:bodyPr/>
          <a:lstStyle/>
          <a:p>
            <a:r>
              <a:rPr lang="it-IT" smtClean="0"/>
              <a:t>Fare clic per modificare stile</a:t>
            </a:r>
            <a:endParaRPr lang="it-IT"/>
          </a:p>
        </p:txBody>
      </p:sp>
      <p:sp>
        <p:nvSpPr>
          <p:cNvPr id="3" name="Segnaposto testo 2"/>
          <p:cNvSpPr>
            <a:spLocks noGrp="1"/>
          </p:cNvSpPr>
          <p:nvPr>
            <p:ph type="body" idx="1"/>
          </p:nvPr>
        </p:nvSpPr>
        <p:spPr>
          <a:xfrm>
            <a:off x="839789" y="1881357"/>
            <a:ext cx="5157787" cy="623723"/>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839789" y="2582862"/>
            <a:ext cx="5157787" cy="3513138"/>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5" name="Segnaposto testo 4"/>
          <p:cNvSpPr>
            <a:spLocks noGrp="1"/>
          </p:cNvSpPr>
          <p:nvPr>
            <p:ph type="body" sz="quarter" idx="3"/>
          </p:nvPr>
        </p:nvSpPr>
        <p:spPr>
          <a:xfrm>
            <a:off x="6172203" y="1881351"/>
            <a:ext cx="5183188" cy="623724"/>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6172203" y="2582862"/>
            <a:ext cx="5183188" cy="3513138"/>
          </a:xfrm>
        </p:spPr>
        <p:txBody>
          <a:bodyPr/>
          <a:lstStyle/>
          <a:p>
            <a:pPr lvl="0"/>
            <a:r>
              <a:rPr lang="it-IT"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9" name="Segnaposto numero diapositiva 8"/>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582812058"/>
      </p:ext>
    </p:extLst>
  </p:cSld>
  <p:clrMapOvr>
    <a:masterClrMapping/>
  </p:clrMapOvr>
</p:sldLayout>
</file>

<file path=ppt/slideLayouts/slideLayout279.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5" name="Segnaposto numero diapositiva 4"/>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303659597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B2FEE76-E2F6-49C7-90FB-130902E2A1A9}" type="datetimeFigureOut">
              <a:rPr lang="en-GB" smtClean="0"/>
              <a:t>13/09/2018</a:t>
            </a:fld>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09788640-D5C4-4AAF-9A94-AD218A4BA70D}" type="slidenum">
              <a:rPr lang="en-GB" smtClean="0"/>
              <a:t>‹N›</a:t>
            </a:fld>
            <a:endParaRPr lang="en-GB"/>
          </a:p>
        </p:txBody>
      </p:sp>
    </p:spTree>
    <p:extLst>
      <p:ext uri="{BB962C8B-B14F-4D97-AF65-F5344CB8AC3E}">
        <p14:creationId xmlns:p14="http://schemas.microsoft.com/office/powerpoint/2010/main" val="652991071"/>
      </p:ext>
    </p:extLst>
  </p:cSld>
  <p:clrMapOvr>
    <a:masterClrMapping/>
  </p:clrMapOvr>
</p:sldLayout>
</file>

<file path=ppt/slideLayouts/slideLayout280.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1940446"/>
            <a:ext cx="3932237" cy="1182414"/>
          </a:xfrm>
        </p:spPr>
        <p:txBody>
          <a:bodyPr anchor="b"/>
          <a:lstStyle>
            <a:lvl1pPr>
              <a:defRPr sz="2400"/>
            </a:lvl1pPr>
          </a:lstStyle>
          <a:p>
            <a:r>
              <a:rPr lang="it-IT" smtClean="0"/>
              <a:t>Fare clic per modificare stile</a:t>
            </a:r>
            <a:endParaRPr lang="it-IT"/>
          </a:p>
        </p:txBody>
      </p:sp>
      <p:sp>
        <p:nvSpPr>
          <p:cNvPr id="3" name="Segnaposto contenuto 2"/>
          <p:cNvSpPr>
            <a:spLocks noGrp="1"/>
          </p:cNvSpPr>
          <p:nvPr>
            <p:ph idx="1"/>
          </p:nvPr>
        </p:nvSpPr>
        <p:spPr>
          <a:xfrm>
            <a:off x="5183188" y="1940446"/>
            <a:ext cx="6172200" cy="392060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3205661"/>
            <a:ext cx="3932237" cy="2663333"/>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it-IT" smtClean="0"/>
              <a:t>Fare clic per modificare gli stili del testo dello schema</a:t>
            </a:r>
          </a:p>
        </p:txBody>
      </p:sp>
      <p:sp>
        <p:nvSpPr>
          <p:cNvPr id="7" name="Segnaposto numero diapositiva 6"/>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2407941121"/>
      </p:ext>
    </p:extLst>
  </p:cSld>
  <p:clrMapOvr>
    <a:masterClrMapping/>
  </p:clrMapOvr>
</p:sldLayout>
</file>

<file path=ppt/slideLayouts/slideLayout281.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2749340929"/>
      </p:ext>
    </p:extLst>
  </p:cSld>
  <p:clrMapOvr>
    <a:masterClrMapping/>
  </p:clrMapOvr>
</p:sldLayout>
</file>

<file path=ppt/slideLayouts/slideLayout282.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1923399"/>
            <a:ext cx="3932237" cy="1177159"/>
          </a:xfrm>
        </p:spPr>
        <p:txBody>
          <a:bodyPr anchor="b"/>
          <a:lstStyle>
            <a:lvl1pPr>
              <a:defRPr sz="2400"/>
            </a:lvl1pPr>
          </a:lstStyle>
          <a:p>
            <a:r>
              <a:rPr lang="it-IT" smtClean="0"/>
              <a:t>Fare clic per modificare stile</a:t>
            </a:r>
            <a:endParaRPr lang="it-IT"/>
          </a:p>
        </p:txBody>
      </p:sp>
      <p:sp>
        <p:nvSpPr>
          <p:cNvPr id="3" name="Segnaposto immagine 2"/>
          <p:cNvSpPr>
            <a:spLocks noGrp="1"/>
          </p:cNvSpPr>
          <p:nvPr>
            <p:ph type="pic" idx="1"/>
          </p:nvPr>
        </p:nvSpPr>
        <p:spPr>
          <a:xfrm>
            <a:off x="5183188" y="1923395"/>
            <a:ext cx="6172200" cy="3937657"/>
          </a:xfrm>
        </p:spPr>
        <p:txBody>
          <a:bodyPr/>
          <a:lstStyle>
            <a:lvl1pPr marL="0" indent="0">
              <a:buNone/>
              <a:defRPr sz="2400"/>
            </a:lvl1pPr>
            <a:lvl2pPr marL="342891" indent="0">
              <a:buNone/>
              <a:defRPr sz="2100"/>
            </a:lvl2pPr>
            <a:lvl3pPr marL="685783" indent="0">
              <a:buNone/>
              <a:defRPr sz="1800"/>
            </a:lvl3pPr>
            <a:lvl4pPr marL="1028674" indent="0">
              <a:buNone/>
              <a:defRPr sz="1500"/>
            </a:lvl4pPr>
            <a:lvl5pPr marL="1371566" indent="0">
              <a:buNone/>
              <a:defRPr sz="1500"/>
            </a:lvl5pPr>
            <a:lvl6pPr marL="1714457" indent="0">
              <a:buNone/>
              <a:defRPr sz="1500"/>
            </a:lvl6pPr>
            <a:lvl7pPr marL="2057349" indent="0">
              <a:buNone/>
              <a:defRPr sz="1500"/>
            </a:lvl7pPr>
            <a:lvl8pPr marL="2400240" indent="0">
              <a:buNone/>
              <a:defRPr sz="1500"/>
            </a:lvl8pPr>
            <a:lvl9pPr marL="2743131" indent="0">
              <a:buNone/>
              <a:defRPr sz="1500"/>
            </a:lvl9pPr>
          </a:lstStyle>
          <a:p>
            <a:endParaRPr lang="it-IT"/>
          </a:p>
        </p:txBody>
      </p:sp>
      <p:sp>
        <p:nvSpPr>
          <p:cNvPr id="4" name="Segnaposto testo 3"/>
          <p:cNvSpPr>
            <a:spLocks noGrp="1"/>
          </p:cNvSpPr>
          <p:nvPr>
            <p:ph type="body" sz="half" idx="2"/>
          </p:nvPr>
        </p:nvSpPr>
        <p:spPr>
          <a:xfrm>
            <a:off x="839788" y="3195150"/>
            <a:ext cx="3932237" cy="2673843"/>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it-IT" smtClean="0"/>
              <a:t>Fare clic per modificare gli stili del testo dello schema</a:t>
            </a:r>
          </a:p>
        </p:txBody>
      </p:sp>
      <p:sp>
        <p:nvSpPr>
          <p:cNvPr id="7" name="Segnaposto numero diapositiva 6"/>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4165856501"/>
      </p:ext>
    </p:extLst>
  </p:cSld>
  <p:clrMapOvr>
    <a:masterClrMapping/>
  </p:clrMapOvr>
</p:sldLayout>
</file>

<file path=ppt/slideLayouts/slideLayout283.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2006034843"/>
      </p:ext>
    </p:extLst>
  </p:cSld>
  <p:clrMapOvr>
    <a:masterClrMapping/>
  </p:clrMapOvr>
</p:sldLayout>
</file>

<file path=ppt/slideLayouts/slideLayout284.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2" y="365125"/>
            <a:ext cx="2628900" cy="5811838"/>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838203" y="365125"/>
            <a:ext cx="7734300" cy="5811838"/>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104393181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9B2FEE76-E2F6-49C7-90FB-130902E2A1A9}" type="datetimeFigureOut">
              <a:rPr lang="en-GB" smtClean="0"/>
              <a:t>13/09/2018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09788640-D5C4-4AAF-9A94-AD218A4BA70D}" type="slidenum">
              <a:rPr lang="en-GB" smtClean="0"/>
              <a:t>‹N›</a:t>
            </a:fld>
            <a:endParaRPr lang="en-GB"/>
          </a:p>
        </p:txBody>
      </p:sp>
    </p:spTree>
    <p:extLst>
      <p:ext uri="{BB962C8B-B14F-4D97-AF65-F5344CB8AC3E}">
        <p14:creationId xmlns:p14="http://schemas.microsoft.com/office/powerpoint/2010/main" val="469144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pPr/>
              <a:t>‹N›</a:t>
            </a:fld>
            <a:endParaRPr lang="it-IT" dirty="0"/>
          </a:p>
        </p:txBody>
      </p:sp>
    </p:spTree>
    <p:extLst>
      <p:ext uri="{BB962C8B-B14F-4D97-AF65-F5344CB8AC3E}">
        <p14:creationId xmlns:p14="http://schemas.microsoft.com/office/powerpoint/2010/main" val="277658827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9B2FEE76-E2F6-49C7-90FB-130902E2A1A9}" type="datetimeFigureOut">
              <a:rPr lang="en-GB" smtClean="0"/>
              <a:t>13/09/2018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09788640-D5C4-4AAF-9A94-AD218A4BA70D}" type="slidenum">
              <a:rPr lang="en-GB" smtClean="0"/>
              <a:t>‹N›</a:t>
            </a:fld>
            <a:endParaRPr lang="en-GB"/>
          </a:p>
        </p:txBody>
      </p:sp>
    </p:spTree>
    <p:extLst>
      <p:ext uri="{BB962C8B-B14F-4D97-AF65-F5344CB8AC3E}">
        <p14:creationId xmlns:p14="http://schemas.microsoft.com/office/powerpoint/2010/main" val="405036653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9B2FEE76-E2F6-49C7-90FB-130902E2A1A9}"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09788640-D5C4-4AAF-9A94-AD218A4BA70D}" type="slidenum">
              <a:rPr lang="en-GB" smtClean="0"/>
              <a:t>‹N›</a:t>
            </a:fld>
            <a:endParaRPr lang="en-GB"/>
          </a:p>
        </p:txBody>
      </p:sp>
    </p:spTree>
    <p:extLst>
      <p:ext uri="{BB962C8B-B14F-4D97-AF65-F5344CB8AC3E}">
        <p14:creationId xmlns:p14="http://schemas.microsoft.com/office/powerpoint/2010/main" val="1014854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9B2FEE76-E2F6-49C7-90FB-130902E2A1A9}"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09788640-D5C4-4AAF-9A94-AD218A4BA70D}" type="slidenum">
              <a:rPr lang="en-GB" smtClean="0"/>
              <a:t>‹N›</a:t>
            </a:fld>
            <a:endParaRPr lang="en-GB"/>
          </a:p>
        </p:txBody>
      </p:sp>
    </p:spTree>
    <p:extLst>
      <p:ext uri="{BB962C8B-B14F-4D97-AF65-F5344CB8AC3E}">
        <p14:creationId xmlns:p14="http://schemas.microsoft.com/office/powerpoint/2010/main" val="156820129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data 2"/>
          <p:cNvSpPr>
            <a:spLocks noGrp="1"/>
          </p:cNvSpPr>
          <p:nvPr>
            <p:ph type="dt" sz="half" idx="10"/>
          </p:nvPr>
        </p:nvSpPr>
        <p:spPr/>
        <p:txBody>
          <a:bodyPr/>
          <a:lstStyle/>
          <a:p>
            <a:fld id="{9B2FEE76-E2F6-49C7-90FB-130902E2A1A9}" type="datetimeFigureOut">
              <a:rPr lang="en-GB" smtClean="0"/>
              <a:t>13/09/2018</a:t>
            </a:fld>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09788640-D5C4-4AAF-9A94-AD218A4BA70D}" type="slidenum">
              <a:rPr lang="en-GB" smtClean="0"/>
              <a:t>‹N›</a:t>
            </a:fld>
            <a:endParaRPr lang="en-GB"/>
          </a:p>
        </p:txBody>
      </p:sp>
    </p:spTree>
    <p:extLst>
      <p:ext uri="{BB962C8B-B14F-4D97-AF65-F5344CB8AC3E}">
        <p14:creationId xmlns:p14="http://schemas.microsoft.com/office/powerpoint/2010/main" val="111850281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GB"/>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GB"/>
          </a:p>
        </p:txBody>
      </p:sp>
      <p:sp>
        <p:nvSpPr>
          <p:cNvPr id="4" name="Segnaposto data 3"/>
          <p:cNvSpPr>
            <a:spLocks noGrp="1"/>
          </p:cNvSpPr>
          <p:nvPr>
            <p:ph type="dt" sz="half" idx="10"/>
          </p:nvPr>
        </p:nvSpPr>
        <p:spPr/>
        <p:txBody>
          <a:bodyPr/>
          <a:lstStyle/>
          <a:p>
            <a:fld id="{4134E8EA-595C-4EA5-B468-542A3E338F9B}"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EFD338E7-5FF9-4623-A872-6A852A0B1DDF}" type="slidenum">
              <a:rPr lang="en-GB" smtClean="0"/>
              <a:t>‹N›</a:t>
            </a:fld>
            <a:endParaRPr lang="en-GB"/>
          </a:p>
        </p:txBody>
      </p:sp>
    </p:spTree>
    <p:extLst>
      <p:ext uri="{BB962C8B-B14F-4D97-AF65-F5344CB8AC3E}">
        <p14:creationId xmlns:p14="http://schemas.microsoft.com/office/powerpoint/2010/main" val="382510991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4134E8EA-595C-4EA5-B468-542A3E338F9B}"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EFD338E7-5FF9-4623-A872-6A852A0B1DDF}" type="slidenum">
              <a:rPr lang="en-GB" smtClean="0"/>
              <a:t>‹N›</a:t>
            </a:fld>
            <a:endParaRPr lang="en-GB"/>
          </a:p>
        </p:txBody>
      </p:sp>
    </p:spTree>
    <p:extLst>
      <p:ext uri="{BB962C8B-B14F-4D97-AF65-F5344CB8AC3E}">
        <p14:creationId xmlns:p14="http://schemas.microsoft.com/office/powerpoint/2010/main" val="116293009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en-GB"/>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4134E8EA-595C-4EA5-B468-542A3E338F9B}"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EFD338E7-5FF9-4623-A872-6A852A0B1DDF}" type="slidenum">
              <a:rPr lang="en-GB" smtClean="0"/>
              <a:t>‹N›</a:t>
            </a:fld>
            <a:endParaRPr lang="en-GB"/>
          </a:p>
        </p:txBody>
      </p:sp>
    </p:spTree>
    <p:extLst>
      <p:ext uri="{BB962C8B-B14F-4D97-AF65-F5344CB8AC3E}">
        <p14:creationId xmlns:p14="http://schemas.microsoft.com/office/powerpoint/2010/main" val="196178950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data 4"/>
          <p:cNvSpPr>
            <a:spLocks noGrp="1"/>
          </p:cNvSpPr>
          <p:nvPr>
            <p:ph type="dt" sz="half" idx="10"/>
          </p:nvPr>
        </p:nvSpPr>
        <p:spPr/>
        <p:txBody>
          <a:bodyPr/>
          <a:lstStyle/>
          <a:p>
            <a:fld id="{4134E8EA-595C-4EA5-B468-542A3E338F9B}" type="datetimeFigureOut">
              <a:rPr lang="en-GB" smtClean="0"/>
              <a:t>13/09/2018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EFD338E7-5FF9-4623-A872-6A852A0B1DDF}" type="slidenum">
              <a:rPr lang="en-GB" smtClean="0"/>
              <a:t>‹N›</a:t>
            </a:fld>
            <a:endParaRPr lang="en-GB"/>
          </a:p>
        </p:txBody>
      </p:sp>
    </p:spTree>
    <p:extLst>
      <p:ext uri="{BB962C8B-B14F-4D97-AF65-F5344CB8AC3E}">
        <p14:creationId xmlns:p14="http://schemas.microsoft.com/office/powerpoint/2010/main" val="378718561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en-GB"/>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7" name="Segnaposto data 6"/>
          <p:cNvSpPr>
            <a:spLocks noGrp="1"/>
          </p:cNvSpPr>
          <p:nvPr>
            <p:ph type="dt" sz="half" idx="10"/>
          </p:nvPr>
        </p:nvSpPr>
        <p:spPr/>
        <p:txBody>
          <a:bodyPr/>
          <a:lstStyle/>
          <a:p>
            <a:fld id="{4134E8EA-595C-4EA5-B468-542A3E338F9B}" type="datetimeFigureOut">
              <a:rPr lang="en-GB" smtClean="0"/>
              <a:t>13/09/2018</a:t>
            </a:fld>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EFD338E7-5FF9-4623-A872-6A852A0B1DDF}" type="slidenum">
              <a:rPr lang="en-GB" smtClean="0"/>
              <a:t>‹N›</a:t>
            </a:fld>
            <a:endParaRPr lang="en-GB"/>
          </a:p>
        </p:txBody>
      </p:sp>
    </p:spTree>
    <p:extLst>
      <p:ext uri="{BB962C8B-B14F-4D97-AF65-F5344CB8AC3E}">
        <p14:creationId xmlns:p14="http://schemas.microsoft.com/office/powerpoint/2010/main" val="257956897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data 2"/>
          <p:cNvSpPr>
            <a:spLocks noGrp="1"/>
          </p:cNvSpPr>
          <p:nvPr>
            <p:ph type="dt" sz="half" idx="10"/>
          </p:nvPr>
        </p:nvSpPr>
        <p:spPr/>
        <p:txBody>
          <a:bodyPr/>
          <a:lstStyle/>
          <a:p>
            <a:fld id="{4134E8EA-595C-4EA5-B468-542A3E338F9B}" type="datetimeFigureOut">
              <a:rPr lang="en-GB" smtClean="0"/>
              <a:t>13/09/2018</a:t>
            </a:fld>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EFD338E7-5FF9-4623-A872-6A852A0B1DDF}" type="slidenum">
              <a:rPr lang="en-GB" smtClean="0"/>
              <a:t>‹N›</a:t>
            </a:fld>
            <a:endParaRPr lang="en-GB"/>
          </a:p>
        </p:txBody>
      </p:sp>
    </p:spTree>
    <p:extLst>
      <p:ext uri="{BB962C8B-B14F-4D97-AF65-F5344CB8AC3E}">
        <p14:creationId xmlns:p14="http://schemas.microsoft.com/office/powerpoint/2010/main" val="1067031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5" name="Segnaposto numero diapositiva 4"/>
          <p:cNvSpPr>
            <a:spLocks noGrp="1"/>
          </p:cNvSpPr>
          <p:nvPr>
            <p:ph type="sldNum" sz="quarter" idx="12"/>
          </p:nvPr>
        </p:nvSpPr>
        <p:spPr/>
        <p:txBody>
          <a:bodyPr/>
          <a:lstStyle/>
          <a:p>
            <a:fld id="{685D298C-7C67-F34C-A9DE-4238970C2353}" type="slidenum">
              <a:rPr lang="it-IT" smtClean="0"/>
              <a:pPr/>
              <a:t>‹N›</a:t>
            </a:fld>
            <a:endParaRPr lang="it-IT" dirty="0"/>
          </a:p>
        </p:txBody>
      </p:sp>
    </p:spTree>
    <p:extLst>
      <p:ext uri="{BB962C8B-B14F-4D97-AF65-F5344CB8AC3E}">
        <p14:creationId xmlns:p14="http://schemas.microsoft.com/office/powerpoint/2010/main" val="1762075956"/>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134E8EA-595C-4EA5-B468-542A3E338F9B}" type="datetimeFigureOut">
              <a:rPr lang="en-GB" smtClean="0"/>
              <a:t>13/09/2018</a:t>
            </a:fld>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EFD338E7-5FF9-4623-A872-6A852A0B1DDF}" type="slidenum">
              <a:rPr lang="en-GB" smtClean="0"/>
              <a:t>‹N›</a:t>
            </a:fld>
            <a:endParaRPr lang="en-GB"/>
          </a:p>
        </p:txBody>
      </p:sp>
    </p:spTree>
    <p:extLst>
      <p:ext uri="{BB962C8B-B14F-4D97-AF65-F5344CB8AC3E}">
        <p14:creationId xmlns:p14="http://schemas.microsoft.com/office/powerpoint/2010/main" val="169655662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134E8EA-595C-4EA5-B468-542A3E338F9B}" type="datetimeFigureOut">
              <a:rPr lang="en-GB" smtClean="0"/>
              <a:t>13/09/2018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EFD338E7-5FF9-4623-A872-6A852A0B1DDF}" type="slidenum">
              <a:rPr lang="en-GB" smtClean="0"/>
              <a:t>‹N›</a:t>
            </a:fld>
            <a:endParaRPr lang="en-GB"/>
          </a:p>
        </p:txBody>
      </p:sp>
    </p:spTree>
    <p:extLst>
      <p:ext uri="{BB962C8B-B14F-4D97-AF65-F5344CB8AC3E}">
        <p14:creationId xmlns:p14="http://schemas.microsoft.com/office/powerpoint/2010/main" val="8271455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134E8EA-595C-4EA5-B468-542A3E338F9B}" type="datetimeFigureOut">
              <a:rPr lang="en-GB" smtClean="0"/>
              <a:t>13/09/2018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EFD338E7-5FF9-4623-A872-6A852A0B1DDF}" type="slidenum">
              <a:rPr lang="en-GB" smtClean="0"/>
              <a:t>‹N›</a:t>
            </a:fld>
            <a:endParaRPr lang="en-GB"/>
          </a:p>
        </p:txBody>
      </p:sp>
    </p:spTree>
    <p:extLst>
      <p:ext uri="{BB962C8B-B14F-4D97-AF65-F5344CB8AC3E}">
        <p14:creationId xmlns:p14="http://schemas.microsoft.com/office/powerpoint/2010/main" val="15107218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4134E8EA-595C-4EA5-B468-542A3E338F9B}"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EFD338E7-5FF9-4623-A872-6A852A0B1DDF}" type="slidenum">
              <a:rPr lang="en-GB" smtClean="0"/>
              <a:t>‹N›</a:t>
            </a:fld>
            <a:endParaRPr lang="en-GB"/>
          </a:p>
        </p:txBody>
      </p:sp>
    </p:spTree>
    <p:extLst>
      <p:ext uri="{BB962C8B-B14F-4D97-AF65-F5344CB8AC3E}">
        <p14:creationId xmlns:p14="http://schemas.microsoft.com/office/powerpoint/2010/main" val="224823659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4134E8EA-595C-4EA5-B468-542A3E338F9B}"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EFD338E7-5FF9-4623-A872-6A852A0B1DDF}" type="slidenum">
              <a:rPr lang="en-GB" smtClean="0"/>
              <a:t>‹N›</a:t>
            </a:fld>
            <a:endParaRPr lang="en-GB"/>
          </a:p>
        </p:txBody>
      </p:sp>
    </p:spTree>
    <p:extLst>
      <p:ext uri="{BB962C8B-B14F-4D97-AF65-F5344CB8AC3E}">
        <p14:creationId xmlns:p14="http://schemas.microsoft.com/office/powerpoint/2010/main" val="166918234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GB"/>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GB"/>
          </a:p>
        </p:txBody>
      </p:sp>
      <p:sp>
        <p:nvSpPr>
          <p:cNvPr id="4" name="Segnaposto data 3"/>
          <p:cNvSpPr>
            <a:spLocks noGrp="1"/>
          </p:cNvSpPr>
          <p:nvPr>
            <p:ph type="dt" sz="half" idx="10"/>
          </p:nvPr>
        </p:nvSpPr>
        <p:spPr/>
        <p:txBody>
          <a:bodyPr/>
          <a:lstStyle/>
          <a:p>
            <a:fld id="{3E73DDE1-8D72-4563-B228-B6EA775758F5}"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9AA417FF-305B-4684-B62C-C0DCA078756F}" type="slidenum">
              <a:rPr lang="en-GB" smtClean="0"/>
              <a:t>‹N›</a:t>
            </a:fld>
            <a:endParaRPr lang="en-GB"/>
          </a:p>
        </p:txBody>
      </p:sp>
    </p:spTree>
    <p:extLst>
      <p:ext uri="{BB962C8B-B14F-4D97-AF65-F5344CB8AC3E}">
        <p14:creationId xmlns:p14="http://schemas.microsoft.com/office/powerpoint/2010/main" val="223972762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3E73DDE1-8D72-4563-B228-B6EA775758F5}"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9AA417FF-305B-4684-B62C-C0DCA078756F}" type="slidenum">
              <a:rPr lang="en-GB" smtClean="0"/>
              <a:t>‹N›</a:t>
            </a:fld>
            <a:endParaRPr lang="en-GB"/>
          </a:p>
        </p:txBody>
      </p:sp>
    </p:spTree>
    <p:extLst>
      <p:ext uri="{BB962C8B-B14F-4D97-AF65-F5344CB8AC3E}">
        <p14:creationId xmlns:p14="http://schemas.microsoft.com/office/powerpoint/2010/main" val="347572321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en-GB"/>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3E73DDE1-8D72-4563-B228-B6EA775758F5}"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9AA417FF-305B-4684-B62C-C0DCA078756F}" type="slidenum">
              <a:rPr lang="en-GB" smtClean="0"/>
              <a:t>‹N›</a:t>
            </a:fld>
            <a:endParaRPr lang="en-GB"/>
          </a:p>
        </p:txBody>
      </p:sp>
    </p:spTree>
    <p:extLst>
      <p:ext uri="{BB962C8B-B14F-4D97-AF65-F5344CB8AC3E}">
        <p14:creationId xmlns:p14="http://schemas.microsoft.com/office/powerpoint/2010/main" val="202070504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data 4"/>
          <p:cNvSpPr>
            <a:spLocks noGrp="1"/>
          </p:cNvSpPr>
          <p:nvPr>
            <p:ph type="dt" sz="half" idx="10"/>
          </p:nvPr>
        </p:nvSpPr>
        <p:spPr/>
        <p:txBody>
          <a:bodyPr/>
          <a:lstStyle/>
          <a:p>
            <a:fld id="{3E73DDE1-8D72-4563-B228-B6EA775758F5}" type="datetimeFigureOut">
              <a:rPr lang="en-GB" smtClean="0"/>
              <a:t>13/09/2018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9AA417FF-305B-4684-B62C-C0DCA078756F}" type="slidenum">
              <a:rPr lang="en-GB" smtClean="0"/>
              <a:t>‹N›</a:t>
            </a:fld>
            <a:endParaRPr lang="en-GB"/>
          </a:p>
        </p:txBody>
      </p:sp>
    </p:spTree>
    <p:extLst>
      <p:ext uri="{BB962C8B-B14F-4D97-AF65-F5344CB8AC3E}">
        <p14:creationId xmlns:p14="http://schemas.microsoft.com/office/powerpoint/2010/main" val="403546243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en-GB"/>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7" name="Segnaposto data 6"/>
          <p:cNvSpPr>
            <a:spLocks noGrp="1"/>
          </p:cNvSpPr>
          <p:nvPr>
            <p:ph type="dt" sz="half" idx="10"/>
          </p:nvPr>
        </p:nvSpPr>
        <p:spPr/>
        <p:txBody>
          <a:bodyPr/>
          <a:lstStyle/>
          <a:p>
            <a:fld id="{3E73DDE1-8D72-4563-B228-B6EA775758F5}" type="datetimeFigureOut">
              <a:rPr lang="en-GB" smtClean="0"/>
              <a:t>13/09/2018</a:t>
            </a:fld>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9AA417FF-305B-4684-B62C-C0DCA078756F}" type="slidenum">
              <a:rPr lang="en-GB" smtClean="0"/>
              <a:t>‹N›</a:t>
            </a:fld>
            <a:endParaRPr lang="en-GB"/>
          </a:p>
        </p:txBody>
      </p:sp>
    </p:spTree>
    <p:extLst>
      <p:ext uri="{BB962C8B-B14F-4D97-AF65-F5344CB8AC3E}">
        <p14:creationId xmlns:p14="http://schemas.microsoft.com/office/powerpoint/2010/main" val="12893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6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pPr/>
              <a:t>‹N›</a:t>
            </a:fld>
            <a:endParaRPr lang="it-IT" dirty="0"/>
          </a:p>
        </p:txBody>
      </p:sp>
    </p:spTree>
    <p:extLst>
      <p:ext uri="{BB962C8B-B14F-4D97-AF65-F5344CB8AC3E}">
        <p14:creationId xmlns:p14="http://schemas.microsoft.com/office/powerpoint/2010/main" val="499807441"/>
      </p:ext>
    </p:extLst>
  </p:cSld>
  <p:clrMapOvr>
    <a:masterClrMapping/>
  </p:clrMapOvr>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data 2"/>
          <p:cNvSpPr>
            <a:spLocks noGrp="1"/>
          </p:cNvSpPr>
          <p:nvPr>
            <p:ph type="dt" sz="half" idx="10"/>
          </p:nvPr>
        </p:nvSpPr>
        <p:spPr/>
        <p:txBody>
          <a:bodyPr/>
          <a:lstStyle/>
          <a:p>
            <a:fld id="{3E73DDE1-8D72-4563-B228-B6EA775758F5}" type="datetimeFigureOut">
              <a:rPr lang="en-GB" smtClean="0"/>
              <a:t>13/09/2018</a:t>
            </a:fld>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9AA417FF-305B-4684-B62C-C0DCA078756F}" type="slidenum">
              <a:rPr lang="en-GB" smtClean="0"/>
              <a:t>‹N›</a:t>
            </a:fld>
            <a:endParaRPr lang="en-GB"/>
          </a:p>
        </p:txBody>
      </p:sp>
    </p:spTree>
    <p:extLst>
      <p:ext uri="{BB962C8B-B14F-4D97-AF65-F5344CB8AC3E}">
        <p14:creationId xmlns:p14="http://schemas.microsoft.com/office/powerpoint/2010/main" val="377828843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3E73DDE1-8D72-4563-B228-B6EA775758F5}" type="datetimeFigureOut">
              <a:rPr lang="en-GB" smtClean="0"/>
              <a:t>13/09/2018</a:t>
            </a:fld>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9AA417FF-305B-4684-B62C-C0DCA078756F}" type="slidenum">
              <a:rPr lang="en-GB" smtClean="0"/>
              <a:t>‹N›</a:t>
            </a:fld>
            <a:endParaRPr lang="en-GB"/>
          </a:p>
        </p:txBody>
      </p:sp>
    </p:spTree>
    <p:extLst>
      <p:ext uri="{BB962C8B-B14F-4D97-AF65-F5344CB8AC3E}">
        <p14:creationId xmlns:p14="http://schemas.microsoft.com/office/powerpoint/2010/main" val="359848808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E73DDE1-8D72-4563-B228-B6EA775758F5}" type="datetimeFigureOut">
              <a:rPr lang="en-GB" smtClean="0"/>
              <a:t>13/09/2018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9AA417FF-305B-4684-B62C-C0DCA078756F}" type="slidenum">
              <a:rPr lang="en-GB" smtClean="0"/>
              <a:t>‹N›</a:t>
            </a:fld>
            <a:endParaRPr lang="en-GB"/>
          </a:p>
        </p:txBody>
      </p:sp>
    </p:spTree>
    <p:extLst>
      <p:ext uri="{BB962C8B-B14F-4D97-AF65-F5344CB8AC3E}">
        <p14:creationId xmlns:p14="http://schemas.microsoft.com/office/powerpoint/2010/main" val="141393657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E73DDE1-8D72-4563-B228-B6EA775758F5}" type="datetimeFigureOut">
              <a:rPr lang="en-GB" smtClean="0"/>
              <a:t>13/09/2018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9AA417FF-305B-4684-B62C-C0DCA078756F}" type="slidenum">
              <a:rPr lang="en-GB" smtClean="0"/>
              <a:t>‹N›</a:t>
            </a:fld>
            <a:endParaRPr lang="en-GB"/>
          </a:p>
        </p:txBody>
      </p:sp>
    </p:spTree>
    <p:extLst>
      <p:ext uri="{BB962C8B-B14F-4D97-AF65-F5344CB8AC3E}">
        <p14:creationId xmlns:p14="http://schemas.microsoft.com/office/powerpoint/2010/main" val="400288565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3E73DDE1-8D72-4563-B228-B6EA775758F5}"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9AA417FF-305B-4684-B62C-C0DCA078756F}" type="slidenum">
              <a:rPr lang="en-GB" smtClean="0"/>
              <a:t>‹N›</a:t>
            </a:fld>
            <a:endParaRPr lang="en-GB"/>
          </a:p>
        </p:txBody>
      </p:sp>
    </p:spTree>
    <p:extLst>
      <p:ext uri="{BB962C8B-B14F-4D97-AF65-F5344CB8AC3E}">
        <p14:creationId xmlns:p14="http://schemas.microsoft.com/office/powerpoint/2010/main" val="400734459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3E73DDE1-8D72-4563-B228-B6EA775758F5}"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9AA417FF-305B-4684-B62C-C0DCA078756F}" type="slidenum">
              <a:rPr lang="en-GB" smtClean="0"/>
              <a:t>‹N›</a:t>
            </a:fld>
            <a:endParaRPr lang="en-GB"/>
          </a:p>
        </p:txBody>
      </p:sp>
    </p:spTree>
    <p:extLst>
      <p:ext uri="{BB962C8B-B14F-4D97-AF65-F5344CB8AC3E}">
        <p14:creationId xmlns:p14="http://schemas.microsoft.com/office/powerpoint/2010/main" val="118647403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GB"/>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GB"/>
          </a:p>
        </p:txBody>
      </p:sp>
      <p:sp>
        <p:nvSpPr>
          <p:cNvPr id="4" name="Segnaposto data 3"/>
          <p:cNvSpPr>
            <a:spLocks noGrp="1"/>
          </p:cNvSpPr>
          <p:nvPr>
            <p:ph type="dt" sz="half" idx="10"/>
          </p:nvPr>
        </p:nvSpPr>
        <p:spPr/>
        <p:txBody>
          <a:bodyPr/>
          <a:lstStyle/>
          <a:p>
            <a:fld id="{1E8F6B8E-E415-4299-9184-66465473FEE9}"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E1B14F8E-E569-45CF-9523-4A5CE31BA71B}" type="slidenum">
              <a:rPr lang="en-GB" smtClean="0"/>
              <a:t>‹N›</a:t>
            </a:fld>
            <a:endParaRPr lang="en-GB"/>
          </a:p>
        </p:txBody>
      </p:sp>
    </p:spTree>
    <p:extLst>
      <p:ext uri="{BB962C8B-B14F-4D97-AF65-F5344CB8AC3E}">
        <p14:creationId xmlns:p14="http://schemas.microsoft.com/office/powerpoint/2010/main" val="287939808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1E8F6B8E-E415-4299-9184-66465473FEE9}"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E1B14F8E-E569-45CF-9523-4A5CE31BA71B}" type="slidenum">
              <a:rPr lang="en-GB" smtClean="0"/>
              <a:t>‹N›</a:t>
            </a:fld>
            <a:endParaRPr lang="en-GB"/>
          </a:p>
        </p:txBody>
      </p:sp>
    </p:spTree>
    <p:extLst>
      <p:ext uri="{BB962C8B-B14F-4D97-AF65-F5344CB8AC3E}">
        <p14:creationId xmlns:p14="http://schemas.microsoft.com/office/powerpoint/2010/main" val="104329846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en-GB"/>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1E8F6B8E-E415-4299-9184-66465473FEE9}"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E1B14F8E-E569-45CF-9523-4A5CE31BA71B}" type="slidenum">
              <a:rPr lang="en-GB" smtClean="0"/>
              <a:t>‹N›</a:t>
            </a:fld>
            <a:endParaRPr lang="en-GB"/>
          </a:p>
        </p:txBody>
      </p:sp>
    </p:spTree>
    <p:extLst>
      <p:ext uri="{BB962C8B-B14F-4D97-AF65-F5344CB8AC3E}">
        <p14:creationId xmlns:p14="http://schemas.microsoft.com/office/powerpoint/2010/main" val="38044624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data 4"/>
          <p:cNvSpPr>
            <a:spLocks noGrp="1"/>
          </p:cNvSpPr>
          <p:nvPr>
            <p:ph type="dt" sz="half" idx="10"/>
          </p:nvPr>
        </p:nvSpPr>
        <p:spPr/>
        <p:txBody>
          <a:bodyPr/>
          <a:lstStyle/>
          <a:p>
            <a:fld id="{1E8F6B8E-E415-4299-9184-66465473FEE9}" type="datetimeFigureOut">
              <a:rPr lang="en-GB" smtClean="0"/>
              <a:t>13/09/2018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E1B14F8E-E569-45CF-9523-4A5CE31BA71B}" type="slidenum">
              <a:rPr lang="en-GB" smtClean="0"/>
              <a:t>‹N›</a:t>
            </a:fld>
            <a:endParaRPr lang="en-GB"/>
          </a:p>
        </p:txBody>
      </p:sp>
    </p:spTree>
    <p:extLst>
      <p:ext uri="{BB962C8B-B14F-4D97-AF65-F5344CB8AC3E}">
        <p14:creationId xmlns:p14="http://schemas.microsoft.com/office/powerpoint/2010/main" val="222413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lvl1pPr>
              <a:defRPr sz="4000"/>
            </a:lvl1pPr>
          </a:lstStyle>
          <a:p>
            <a:r>
              <a:rPr lang="it-IT" dirty="0" smtClean="0"/>
              <a:t>Fare clic per modificare stile</a:t>
            </a:r>
            <a:endParaRPr lang="it-IT" dirty="0"/>
          </a:p>
        </p:txBody>
      </p:sp>
      <p:sp>
        <p:nvSpPr>
          <p:cNvPr id="3" name="Segnaposto contenuto 2"/>
          <p:cNvSpPr>
            <a:spLocks noGrp="1"/>
          </p:cNvSpPr>
          <p:nvPr>
            <p:ph idx="1"/>
          </p:nvPr>
        </p:nvSpPr>
        <p:spPr/>
        <p:txBody>
          <a:bodyPr>
            <a:normAutofit/>
          </a:bodyPr>
          <a:lstStyle>
            <a:lvl1pPr>
              <a:defRPr sz="2400"/>
            </a:lvl1pPr>
            <a:lvl2pPr>
              <a:defRPr sz="2000"/>
            </a:lvl2pPr>
            <a:lvl3pPr>
              <a:defRPr sz="1800"/>
            </a:lvl3pPr>
            <a:lvl4pPr>
              <a:defRPr sz="1800"/>
            </a:lvl4pPr>
            <a:lvl5pPr>
              <a:defRPr sz="1600"/>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numero diapositiva 3"/>
          <p:cNvSpPr>
            <a:spLocks noGrp="1"/>
          </p:cNvSpPr>
          <p:nvPr>
            <p:ph type="sldNum" sz="quarter" idx="10"/>
          </p:nvPr>
        </p:nvSpPr>
        <p:spPr/>
        <p:txBody>
          <a:bodyPr/>
          <a:lstStyle/>
          <a:p>
            <a:fld id="{685D298C-7C67-F34C-A9DE-4238970C2353}" type="slidenum">
              <a:rPr lang="it-IT" smtClean="0"/>
              <a:pPr/>
              <a:t>‹N›</a:t>
            </a:fld>
            <a:endParaRPr lang="it-IT" dirty="0"/>
          </a:p>
        </p:txBody>
      </p:sp>
    </p:spTree>
    <p:extLst>
      <p:ext uri="{BB962C8B-B14F-4D97-AF65-F5344CB8AC3E}">
        <p14:creationId xmlns:p14="http://schemas.microsoft.com/office/powerpoint/2010/main" val="1736381438"/>
      </p:ext>
    </p:extLst>
  </p:cSld>
  <p:clrMapOvr>
    <a:masterClrMapping/>
  </p:clrMapOvr>
  <p:timing>
    <p:tnLst>
      <p:par>
        <p:cTn id="1" dur="indefinite" restart="never" nodeType="tmRoot"/>
      </p:par>
    </p:tnLst>
  </p:timing>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en-GB"/>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7" name="Segnaposto data 6"/>
          <p:cNvSpPr>
            <a:spLocks noGrp="1"/>
          </p:cNvSpPr>
          <p:nvPr>
            <p:ph type="dt" sz="half" idx="10"/>
          </p:nvPr>
        </p:nvSpPr>
        <p:spPr/>
        <p:txBody>
          <a:bodyPr/>
          <a:lstStyle/>
          <a:p>
            <a:fld id="{1E8F6B8E-E415-4299-9184-66465473FEE9}" type="datetimeFigureOut">
              <a:rPr lang="en-GB" smtClean="0"/>
              <a:t>13/09/2018</a:t>
            </a:fld>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E1B14F8E-E569-45CF-9523-4A5CE31BA71B}" type="slidenum">
              <a:rPr lang="en-GB" smtClean="0"/>
              <a:t>‹N›</a:t>
            </a:fld>
            <a:endParaRPr lang="en-GB"/>
          </a:p>
        </p:txBody>
      </p:sp>
    </p:spTree>
    <p:extLst>
      <p:ext uri="{BB962C8B-B14F-4D97-AF65-F5344CB8AC3E}">
        <p14:creationId xmlns:p14="http://schemas.microsoft.com/office/powerpoint/2010/main" val="89400957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data 2"/>
          <p:cNvSpPr>
            <a:spLocks noGrp="1"/>
          </p:cNvSpPr>
          <p:nvPr>
            <p:ph type="dt" sz="half" idx="10"/>
          </p:nvPr>
        </p:nvSpPr>
        <p:spPr/>
        <p:txBody>
          <a:bodyPr/>
          <a:lstStyle/>
          <a:p>
            <a:fld id="{1E8F6B8E-E415-4299-9184-66465473FEE9}" type="datetimeFigureOut">
              <a:rPr lang="en-GB" smtClean="0"/>
              <a:t>13/09/2018</a:t>
            </a:fld>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E1B14F8E-E569-45CF-9523-4A5CE31BA71B}" type="slidenum">
              <a:rPr lang="en-GB" smtClean="0"/>
              <a:t>‹N›</a:t>
            </a:fld>
            <a:endParaRPr lang="en-GB"/>
          </a:p>
        </p:txBody>
      </p:sp>
    </p:spTree>
    <p:extLst>
      <p:ext uri="{BB962C8B-B14F-4D97-AF65-F5344CB8AC3E}">
        <p14:creationId xmlns:p14="http://schemas.microsoft.com/office/powerpoint/2010/main" val="11719709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E8F6B8E-E415-4299-9184-66465473FEE9}" type="datetimeFigureOut">
              <a:rPr lang="en-GB" smtClean="0"/>
              <a:t>13/09/2018</a:t>
            </a:fld>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E1B14F8E-E569-45CF-9523-4A5CE31BA71B}" type="slidenum">
              <a:rPr lang="en-GB" smtClean="0"/>
              <a:t>‹N›</a:t>
            </a:fld>
            <a:endParaRPr lang="en-GB"/>
          </a:p>
        </p:txBody>
      </p:sp>
    </p:spTree>
    <p:extLst>
      <p:ext uri="{BB962C8B-B14F-4D97-AF65-F5344CB8AC3E}">
        <p14:creationId xmlns:p14="http://schemas.microsoft.com/office/powerpoint/2010/main" val="213655367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E8F6B8E-E415-4299-9184-66465473FEE9}" type="datetimeFigureOut">
              <a:rPr lang="en-GB" smtClean="0"/>
              <a:t>13/09/2018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E1B14F8E-E569-45CF-9523-4A5CE31BA71B}" type="slidenum">
              <a:rPr lang="en-GB" smtClean="0"/>
              <a:t>‹N›</a:t>
            </a:fld>
            <a:endParaRPr lang="en-GB"/>
          </a:p>
        </p:txBody>
      </p:sp>
    </p:spTree>
    <p:extLst>
      <p:ext uri="{BB962C8B-B14F-4D97-AF65-F5344CB8AC3E}">
        <p14:creationId xmlns:p14="http://schemas.microsoft.com/office/powerpoint/2010/main" val="1735645839"/>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E8F6B8E-E415-4299-9184-66465473FEE9}" type="datetimeFigureOut">
              <a:rPr lang="en-GB" smtClean="0"/>
              <a:t>13/09/2018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E1B14F8E-E569-45CF-9523-4A5CE31BA71B}" type="slidenum">
              <a:rPr lang="en-GB" smtClean="0"/>
              <a:t>‹N›</a:t>
            </a:fld>
            <a:endParaRPr lang="en-GB"/>
          </a:p>
        </p:txBody>
      </p:sp>
    </p:spTree>
    <p:extLst>
      <p:ext uri="{BB962C8B-B14F-4D97-AF65-F5344CB8AC3E}">
        <p14:creationId xmlns:p14="http://schemas.microsoft.com/office/powerpoint/2010/main" val="394557060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1E8F6B8E-E415-4299-9184-66465473FEE9}"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E1B14F8E-E569-45CF-9523-4A5CE31BA71B}" type="slidenum">
              <a:rPr lang="en-GB" smtClean="0"/>
              <a:t>‹N›</a:t>
            </a:fld>
            <a:endParaRPr lang="en-GB"/>
          </a:p>
        </p:txBody>
      </p:sp>
    </p:spTree>
    <p:extLst>
      <p:ext uri="{BB962C8B-B14F-4D97-AF65-F5344CB8AC3E}">
        <p14:creationId xmlns:p14="http://schemas.microsoft.com/office/powerpoint/2010/main" val="2030433456"/>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1E8F6B8E-E415-4299-9184-66465473FEE9}"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E1B14F8E-E569-45CF-9523-4A5CE31BA71B}" type="slidenum">
              <a:rPr lang="en-GB" smtClean="0"/>
              <a:t>‹N›</a:t>
            </a:fld>
            <a:endParaRPr lang="en-GB"/>
          </a:p>
        </p:txBody>
      </p:sp>
    </p:spTree>
    <p:extLst>
      <p:ext uri="{BB962C8B-B14F-4D97-AF65-F5344CB8AC3E}">
        <p14:creationId xmlns:p14="http://schemas.microsoft.com/office/powerpoint/2010/main" val="3655927615"/>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GB"/>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GB"/>
          </a:p>
        </p:txBody>
      </p:sp>
      <p:sp>
        <p:nvSpPr>
          <p:cNvPr id="4" name="Segnaposto data 3"/>
          <p:cNvSpPr>
            <a:spLocks noGrp="1"/>
          </p:cNvSpPr>
          <p:nvPr>
            <p:ph type="dt" sz="half" idx="10"/>
          </p:nvPr>
        </p:nvSpPr>
        <p:spPr/>
        <p:txBody>
          <a:bodyPr/>
          <a:lstStyle/>
          <a:p>
            <a:fld id="{2060EF66-B0DF-4D99-B40A-02D13532FBCA}"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26A844CD-0278-4B1C-8426-F9BC366F3E13}" type="slidenum">
              <a:rPr lang="en-GB" smtClean="0"/>
              <a:t>‹N›</a:t>
            </a:fld>
            <a:endParaRPr lang="en-GB"/>
          </a:p>
        </p:txBody>
      </p:sp>
    </p:spTree>
    <p:extLst>
      <p:ext uri="{BB962C8B-B14F-4D97-AF65-F5344CB8AC3E}">
        <p14:creationId xmlns:p14="http://schemas.microsoft.com/office/powerpoint/2010/main" val="377372285"/>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2060EF66-B0DF-4D99-B40A-02D13532FBCA}"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26A844CD-0278-4B1C-8426-F9BC366F3E13}" type="slidenum">
              <a:rPr lang="en-GB" smtClean="0"/>
              <a:t>‹N›</a:t>
            </a:fld>
            <a:endParaRPr lang="en-GB"/>
          </a:p>
        </p:txBody>
      </p:sp>
    </p:spTree>
    <p:extLst>
      <p:ext uri="{BB962C8B-B14F-4D97-AF65-F5344CB8AC3E}">
        <p14:creationId xmlns:p14="http://schemas.microsoft.com/office/powerpoint/2010/main" val="2669936763"/>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en-GB"/>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2060EF66-B0DF-4D99-B40A-02D13532FBCA}"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26A844CD-0278-4B1C-8426-F9BC366F3E13}" type="slidenum">
              <a:rPr lang="en-GB" smtClean="0"/>
              <a:t>‹N›</a:t>
            </a:fld>
            <a:endParaRPr lang="en-GB"/>
          </a:p>
        </p:txBody>
      </p:sp>
    </p:spTree>
    <p:extLst>
      <p:ext uri="{BB962C8B-B14F-4D97-AF65-F5344CB8AC3E}">
        <p14:creationId xmlns:p14="http://schemas.microsoft.com/office/powerpoint/2010/main" val="2584984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numero diapositiva 2"/>
          <p:cNvSpPr>
            <a:spLocks noGrp="1"/>
          </p:cNvSpPr>
          <p:nvPr>
            <p:ph type="sldNum" sz="quarter" idx="10"/>
          </p:nvPr>
        </p:nvSpPr>
        <p:spPr/>
        <p:txBody>
          <a:bodyPr/>
          <a:lstStyle/>
          <a:p>
            <a:fld id="{685D298C-7C67-F34C-A9DE-4238970C2353}" type="slidenum">
              <a:rPr lang="it-IT" smtClean="0"/>
              <a:pPr/>
              <a:t>‹N›</a:t>
            </a:fld>
            <a:endParaRPr lang="it-IT" dirty="0"/>
          </a:p>
        </p:txBody>
      </p:sp>
    </p:spTree>
    <p:extLst>
      <p:ext uri="{BB962C8B-B14F-4D97-AF65-F5344CB8AC3E}">
        <p14:creationId xmlns:p14="http://schemas.microsoft.com/office/powerpoint/2010/main" val="4283469269"/>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data 4"/>
          <p:cNvSpPr>
            <a:spLocks noGrp="1"/>
          </p:cNvSpPr>
          <p:nvPr>
            <p:ph type="dt" sz="half" idx="10"/>
          </p:nvPr>
        </p:nvSpPr>
        <p:spPr/>
        <p:txBody>
          <a:bodyPr/>
          <a:lstStyle/>
          <a:p>
            <a:fld id="{2060EF66-B0DF-4D99-B40A-02D13532FBCA}" type="datetimeFigureOut">
              <a:rPr lang="en-GB" smtClean="0"/>
              <a:t>13/09/2018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26A844CD-0278-4B1C-8426-F9BC366F3E13}" type="slidenum">
              <a:rPr lang="en-GB" smtClean="0"/>
              <a:t>‹N›</a:t>
            </a:fld>
            <a:endParaRPr lang="en-GB"/>
          </a:p>
        </p:txBody>
      </p:sp>
    </p:spTree>
    <p:extLst>
      <p:ext uri="{BB962C8B-B14F-4D97-AF65-F5344CB8AC3E}">
        <p14:creationId xmlns:p14="http://schemas.microsoft.com/office/powerpoint/2010/main" val="2372637576"/>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en-GB"/>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7" name="Segnaposto data 6"/>
          <p:cNvSpPr>
            <a:spLocks noGrp="1"/>
          </p:cNvSpPr>
          <p:nvPr>
            <p:ph type="dt" sz="half" idx="10"/>
          </p:nvPr>
        </p:nvSpPr>
        <p:spPr/>
        <p:txBody>
          <a:bodyPr/>
          <a:lstStyle/>
          <a:p>
            <a:fld id="{2060EF66-B0DF-4D99-B40A-02D13532FBCA}" type="datetimeFigureOut">
              <a:rPr lang="en-GB" smtClean="0"/>
              <a:t>13/09/2018</a:t>
            </a:fld>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26A844CD-0278-4B1C-8426-F9BC366F3E13}" type="slidenum">
              <a:rPr lang="en-GB" smtClean="0"/>
              <a:t>‹N›</a:t>
            </a:fld>
            <a:endParaRPr lang="en-GB"/>
          </a:p>
        </p:txBody>
      </p:sp>
    </p:spTree>
    <p:extLst>
      <p:ext uri="{BB962C8B-B14F-4D97-AF65-F5344CB8AC3E}">
        <p14:creationId xmlns:p14="http://schemas.microsoft.com/office/powerpoint/2010/main" val="3879433294"/>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data 2"/>
          <p:cNvSpPr>
            <a:spLocks noGrp="1"/>
          </p:cNvSpPr>
          <p:nvPr>
            <p:ph type="dt" sz="half" idx="10"/>
          </p:nvPr>
        </p:nvSpPr>
        <p:spPr/>
        <p:txBody>
          <a:bodyPr/>
          <a:lstStyle/>
          <a:p>
            <a:fld id="{2060EF66-B0DF-4D99-B40A-02D13532FBCA}" type="datetimeFigureOut">
              <a:rPr lang="en-GB" smtClean="0"/>
              <a:t>13/09/2018</a:t>
            </a:fld>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26A844CD-0278-4B1C-8426-F9BC366F3E13}" type="slidenum">
              <a:rPr lang="en-GB" smtClean="0"/>
              <a:t>‹N›</a:t>
            </a:fld>
            <a:endParaRPr lang="en-GB"/>
          </a:p>
        </p:txBody>
      </p:sp>
    </p:spTree>
    <p:extLst>
      <p:ext uri="{BB962C8B-B14F-4D97-AF65-F5344CB8AC3E}">
        <p14:creationId xmlns:p14="http://schemas.microsoft.com/office/powerpoint/2010/main" val="473764232"/>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060EF66-B0DF-4D99-B40A-02D13532FBCA}" type="datetimeFigureOut">
              <a:rPr lang="en-GB" smtClean="0"/>
              <a:t>13/09/2018</a:t>
            </a:fld>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26A844CD-0278-4B1C-8426-F9BC366F3E13}" type="slidenum">
              <a:rPr lang="en-GB" smtClean="0"/>
              <a:t>‹N›</a:t>
            </a:fld>
            <a:endParaRPr lang="en-GB"/>
          </a:p>
        </p:txBody>
      </p:sp>
    </p:spTree>
    <p:extLst>
      <p:ext uri="{BB962C8B-B14F-4D97-AF65-F5344CB8AC3E}">
        <p14:creationId xmlns:p14="http://schemas.microsoft.com/office/powerpoint/2010/main" val="227636257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2060EF66-B0DF-4D99-B40A-02D13532FBCA}" type="datetimeFigureOut">
              <a:rPr lang="en-GB" smtClean="0"/>
              <a:t>13/09/2018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26A844CD-0278-4B1C-8426-F9BC366F3E13}" type="slidenum">
              <a:rPr lang="en-GB" smtClean="0"/>
              <a:t>‹N›</a:t>
            </a:fld>
            <a:endParaRPr lang="en-GB"/>
          </a:p>
        </p:txBody>
      </p:sp>
    </p:spTree>
    <p:extLst>
      <p:ext uri="{BB962C8B-B14F-4D97-AF65-F5344CB8AC3E}">
        <p14:creationId xmlns:p14="http://schemas.microsoft.com/office/powerpoint/2010/main" val="2163216562"/>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2060EF66-B0DF-4D99-B40A-02D13532FBCA}" type="datetimeFigureOut">
              <a:rPr lang="en-GB" smtClean="0"/>
              <a:t>13/09/2018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26A844CD-0278-4B1C-8426-F9BC366F3E13}" type="slidenum">
              <a:rPr lang="en-GB" smtClean="0"/>
              <a:t>‹N›</a:t>
            </a:fld>
            <a:endParaRPr lang="en-GB"/>
          </a:p>
        </p:txBody>
      </p:sp>
    </p:spTree>
    <p:extLst>
      <p:ext uri="{BB962C8B-B14F-4D97-AF65-F5344CB8AC3E}">
        <p14:creationId xmlns:p14="http://schemas.microsoft.com/office/powerpoint/2010/main" val="1698292695"/>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2060EF66-B0DF-4D99-B40A-02D13532FBCA}"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26A844CD-0278-4B1C-8426-F9BC366F3E13}" type="slidenum">
              <a:rPr lang="en-GB" smtClean="0"/>
              <a:t>‹N›</a:t>
            </a:fld>
            <a:endParaRPr lang="en-GB"/>
          </a:p>
        </p:txBody>
      </p:sp>
    </p:spTree>
    <p:extLst>
      <p:ext uri="{BB962C8B-B14F-4D97-AF65-F5344CB8AC3E}">
        <p14:creationId xmlns:p14="http://schemas.microsoft.com/office/powerpoint/2010/main" val="1404727518"/>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2060EF66-B0DF-4D99-B40A-02D13532FBCA}"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26A844CD-0278-4B1C-8426-F9BC366F3E13}" type="slidenum">
              <a:rPr lang="en-GB" smtClean="0"/>
              <a:t>‹N›</a:t>
            </a:fld>
            <a:endParaRPr lang="en-GB"/>
          </a:p>
        </p:txBody>
      </p:sp>
    </p:spTree>
    <p:extLst>
      <p:ext uri="{BB962C8B-B14F-4D97-AF65-F5344CB8AC3E}">
        <p14:creationId xmlns:p14="http://schemas.microsoft.com/office/powerpoint/2010/main" val="1262798170"/>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GB"/>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GB"/>
          </a:p>
        </p:txBody>
      </p:sp>
      <p:sp>
        <p:nvSpPr>
          <p:cNvPr id="4" name="Segnaposto data 3"/>
          <p:cNvSpPr>
            <a:spLocks noGrp="1"/>
          </p:cNvSpPr>
          <p:nvPr>
            <p:ph type="dt" sz="half" idx="10"/>
          </p:nvPr>
        </p:nvSpPr>
        <p:spPr/>
        <p:txBody>
          <a:bodyPr/>
          <a:lstStyle/>
          <a:p>
            <a:fld id="{0D76F997-EB4C-4C77-8C70-76CFF762E286}"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7B347E75-6D64-4FF2-AC4B-A52E42A4DE9C}" type="slidenum">
              <a:rPr lang="en-GB" smtClean="0"/>
              <a:t>‹N›</a:t>
            </a:fld>
            <a:endParaRPr lang="en-GB"/>
          </a:p>
        </p:txBody>
      </p:sp>
    </p:spTree>
    <p:extLst>
      <p:ext uri="{BB962C8B-B14F-4D97-AF65-F5344CB8AC3E}">
        <p14:creationId xmlns:p14="http://schemas.microsoft.com/office/powerpoint/2010/main" val="3970309505"/>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0D76F997-EB4C-4C77-8C70-76CFF762E286}"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7B347E75-6D64-4FF2-AC4B-A52E42A4DE9C}" type="slidenum">
              <a:rPr lang="en-GB" smtClean="0"/>
              <a:t>‹N›</a:t>
            </a:fld>
            <a:endParaRPr lang="en-GB"/>
          </a:p>
        </p:txBody>
      </p:sp>
    </p:spTree>
    <p:extLst>
      <p:ext uri="{BB962C8B-B14F-4D97-AF65-F5344CB8AC3E}">
        <p14:creationId xmlns:p14="http://schemas.microsoft.com/office/powerpoint/2010/main" val="605004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pPr/>
              <a:t>‹N›</a:t>
            </a:fld>
            <a:endParaRPr lang="it-IT" dirty="0"/>
          </a:p>
        </p:txBody>
      </p:sp>
    </p:spTree>
    <p:extLst>
      <p:ext uri="{BB962C8B-B14F-4D97-AF65-F5344CB8AC3E}">
        <p14:creationId xmlns:p14="http://schemas.microsoft.com/office/powerpoint/2010/main" val="3868670128"/>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en-GB"/>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0D76F997-EB4C-4C77-8C70-76CFF762E286}"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7B347E75-6D64-4FF2-AC4B-A52E42A4DE9C}" type="slidenum">
              <a:rPr lang="en-GB" smtClean="0"/>
              <a:t>‹N›</a:t>
            </a:fld>
            <a:endParaRPr lang="en-GB"/>
          </a:p>
        </p:txBody>
      </p:sp>
    </p:spTree>
    <p:extLst>
      <p:ext uri="{BB962C8B-B14F-4D97-AF65-F5344CB8AC3E}">
        <p14:creationId xmlns:p14="http://schemas.microsoft.com/office/powerpoint/2010/main" val="2506930415"/>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data 4"/>
          <p:cNvSpPr>
            <a:spLocks noGrp="1"/>
          </p:cNvSpPr>
          <p:nvPr>
            <p:ph type="dt" sz="half" idx="10"/>
          </p:nvPr>
        </p:nvSpPr>
        <p:spPr/>
        <p:txBody>
          <a:bodyPr/>
          <a:lstStyle/>
          <a:p>
            <a:fld id="{0D76F997-EB4C-4C77-8C70-76CFF762E286}" type="datetimeFigureOut">
              <a:rPr lang="en-GB" smtClean="0"/>
              <a:t>13/09/2018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7B347E75-6D64-4FF2-AC4B-A52E42A4DE9C}" type="slidenum">
              <a:rPr lang="en-GB" smtClean="0"/>
              <a:t>‹N›</a:t>
            </a:fld>
            <a:endParaRPr lang="en-GB"/>
          </a:p>
        </p:txBody>
      </p:sp>
    </p:spTree>
    <p:extLst>
      <p:ext uri="{BB962C8B-B14F-4D97-AF65-F5344CB8AC3E}">
        <p14:creationId xmlns:p14="http://schemas.microsoft.com/office/powerpoint/2010/main" val="1347093180"/>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en-GB"/>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7" name="Segnaposto data 6"/>
          <p:cNvSpPr>
            <a:spLocks noGrp="1"/>
          </p:cNvSpPr>
          <p:nvPr>
            <p:ph type="dt" sz="half" idx="10"/>
          </p:nvPr>
        </p:nvSpPr>
        <p:spPr/>
        <p:txBody>
          <a:bodyPr/>
          <a:lstStyle/>
          <a:p>
            <a:fld id="{0D76F997-EB4C-4C77-8C70-76CFF762E286}" type="datetimeFigureOut">
              <a:rPr lang="en-GB" smtClean="0"/>
              <a:t>13/09/2018</a:t>
            </a:fld>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7B347E75-6D64-4FF2-AC4B-A52E42A4DE9C}" type="slidenum">
              <a:rPr lang="en-GB" smtClean="0"/>
              <a:t>‹N›</a:t>
            </a:fld>
            <a:endParaRPr lang="en-GB"/>
          </a:p>
        </p:txBody>
      </p:sp>
    </p:spTree>
    <p:extLst>
      <p:ext uri="{BB962C8B-B14F-4D97-AF65-F5344CB8AC3E}">
        <p14:creationId xmlns:p14="http://schemas.microsoft.com/office/powerpoint/2010/main" val="466020073"/>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data 2"/>
          <p:cNvSpPr>
            <a:spLocks noGrp="1"/>
          </p:cNvSpPr>
          <p:nvPr>
            <p:ph type="dt" sz="half" idx="10"/>
          </p:nvPr>
        </p:nvSpPr>
        <p:spPr/>
        <p:txBody>
          <a:bodyPr/>
          <a:lstStyle/>
          <a:p>
            <a:fld id="{0D76F997-EB4C-4C77-8C70-76CFF762E286}" type="datetimeFigureOut">
              <a:rPr lang="en-GB" smtClean="0"/>
              <a:t>13/09/2018</a:t>
            </a:fld>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7B347E75-6D64-4FF2-AC4B-A52E42A4DE9C}" type="slidenum">
              <a:rPr lang="en-GB" smtClean="0"/>
              <a:t>‹N›</a:t>
            </a:fld>
            <a:endParaRPr lang="en-GB"/>
          </a:p>
        </p:txBody>
      </p:sp>
    </p:spTree>
    <p:extLst>
      <p:ext uri="{BB962C8B-B14F-4D97-AF65-F5344CB8AC3E}">
        <p14:creationId xmlns:p14="http://schemas.microsoft.com/office/powerpoint/2010/main" val="2141711524"/>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D76F997-EB4C-4C77-8C70-76CFF762E286}" type="datetimeFigureOut">
              <a:rPr lang="en-GB" smtClean="0"/>
              <a:t>13/09/2018</a:t>
            </a:fld>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7B347E75-6D64-4FF2-AC4B-A52E42A4DE9C}" type="slidenum">
              <a:rPr lang="en-GB" smtClean="0"/>
              <a:t>‹N›</a:t>
            </a:fld>
            <a:endParaRPr lang="en-GB"/>
          </a:p>
        </p:txBody>
      </p:sp>
    </p:spTree>
    <p:extLst>
      <p:ext uri="{BB962C8B-B14F-4D97-AF65-F5344CB8AC3E}">
        <p14:creationId xmlns:p14="http://schemas.microsoft.com/office/powerpoint/2010/main" val="2292665638"/>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0D76F997-EB4C-4C77-8C70-76CFF762E286}" type="datetimeFigureOut">
              <a:rPr lang="en-GB" smtClean="0"/>
              <a:t>13/09/2018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7B347E75-6D64-4FF2-AC4B-A52E42A4DE9C}" type="slidenum">
              <a:rPr lang="en-GB" smtClean="0"/>
              <a:t>‹N›</a:t>
            </a:fld>
            <a:endParaRPr lang="en-GB"/>
          </a:p>
        </p:txBody>
      </p:sp>
    </p:spTree>
    <p:extLst>
      <p:ext uri="{BB962C8B-B14F-4D97-AF65-F5344CB8AC3E}">
        <p14:creationId xmlns:p14="http://schemas.microsoft.com/office/powerpoint/2010/main" val="1832893889"/>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0D76F997-EB4C-4C77-8C70-76CFF762E286}" type="datetimeFigureOut">
              <a:rPr lang="en-GB" smtClean="0"/>
              <a:t>13/09/2018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7B347E75-6D64-4FF2-AC4B-A52E42A4DE9C}" type="slidenum">
              <a:rPr lang="en-GB" smtClean="0"/>
              <a:t>‹N›</a:t>
            </a:fld>
            <a:endParaRPr lang="en-GB"/>
          </a:p>
        </p:txBody>
      </p:sp>
    </p:spTree>
    <p:extLst>
      <p:ext uri="{BB962C8B-B14F-4D97-AF65-F5344CB8AC3E}">
        <p14:creationId xmlns:p14="http://schemas.microsoft.com/office/powerpoint/2010/main" val="4114735717"/>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0D76F997-EB4C-4C77-8C70-76CFF762E286}"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7B347E75-6D64-4FF2-AC4B-A52E42A4DE9C}" type="slidenum">
              <a:rPr lang="en-GB" smtClean="0"/>
              <a:t>‹N›</a:t>
            </a:fld>
            <a:endParaRPr lang="en-GB"/>
          </a:p>
        </p:txBody>
      </p:sp>
    </p:spTree>
    <p:extLst>
      <p:ext uri="{BB962C8B-B14F-4D97-AF65-F5344CB8AC3E}">
        <p14:creationId xmlns:p14="http://schemas.microsoft.com/office/powerpoint/2010/main" val="2571697766"/>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0D76F997-EB4C-4C77-8C70-76CFF762E286}"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7B347E75-6D64-4FF2-AC4B-A52E42A4DE9C}" type="slidenum">
              <a:rPr lang="en-GB" smtClean="0"/>
              <a:t>‹N›</a:t>
            </a:fld>
            <a:endParaRPr lang="en-GB"/>
          </a:p>
        </p:txBody>
      </p:sp>
    </p:spTree>
    <p:extLst>
      <p:ext uri="{BB962C8B-B14F-4D97-AF65-F5344CB8AC3E}">
        <p14:creationId xmlns:p14="http://schemas.microsoft.com/office/powerpoint/2010/main" val="2967735698"/>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GB"/>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GB"/>
          </a:p>
        </p:txBody>
      </p:sp>
      <p:sp>
        <p:nvSpPr>
          <p:cNvPr id="4" name="Segnaposto data 3"/>
          <p:cNvSpPr>
            <a:spLocks noGrp="1"/>
          </p:cNvSpPr>
          <p:nvPr>
            <p:ph type="dt" sz="half" idx="10"/>
          </p:nvPr>
        </p:nvSpPr>
        <p:spPr/>
        <p:txBody>
          <a:bodyPr/>
          <a:lstStyle/>
          <a:p>
            <a:fld id="{5E149C7D-B7F9-48BB-BA87-82DCC8CC0F90}"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41DC2959-D369-4276-87F8-D4B592A6778E}" type="slidenum">
              <a:rPr lang="en-GB" smtClean="0"/>
              <a:t>‹N›</a:t>
            </a:fld>
            <a:endParaRPr lang="en-GB"/>
          </a:p>
        </p:txBody>
      </p:sp>
    </p:spTree>
    <p:extLst>
      <p:ext uri="{BB962C8B-B14F-4D97-AF65-F5344CB8AC3E}">
        <p14:creationId xmlns:p14="http://schemas.microsoft.com/office/powerpoint/2010/main" val="548875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1" y="2522483"/>
            <a:ext cx="10515600" cy="2039992"/>
          </a:xfrm>
        </p:spPr>
        <p:txBody>
          <a:bodyPr anchor="b"/>
          <a:lstStyle>
            <a:lvl1pPr>
              <a:defRPr sz="4500"/>
            </a:lvl1pPr>
          </a:lstStyle>
          <a:p>
            <a:r>
              <a:rPr lang="it-IT" smtClean="0"/>
              <a:t>Fare clic per modificare stile</a:t>
            </a:r>
            <a:endParaRPr lang="it-IT"/>
          </a:p>
        </p:txBody>
      </p:sp>
      <p:sp>
        <p:nvSpPr>
          <p:cNvPr id="3" name="Segnaposto testo 2"/>
          <p:cNvSpPr>
            <a:spLocks noGrp="1"/>
          </p:cNvSpPr>
          <p:nvPr>
            <p:ph type="body" idx="1"/>
          </p:nvPr>
        </p:nvSpPr>
        <p:spPr>
          <a:xfrm>
            <a:off x="831851" y="4589469"/>
            <a:ext cx="10515600" cy="1500187"/>
          </a:xfrm>
        </p:spPr>
        <p:txBody>
          <a:bodyPr/>
          <a:lstStyle>
            <a:lvl1pPr marL="0" indent="0">
              <a:buNone/>
              <a:defRPr sz="1800">
                <a:solidFill>
                  <a:schemeClr val="accent3"/>
                </a:solidFill>
              </a:defRPr>
            </a:lvl1pPr>
            <a:lvl2pPr marL="342891" indent="0">
              <a:buNone/>
              <a:defRPr sz="1500">
                <a:solidFill>
                  <a:schemeClr val="tx1">
                    <a:tint val="75000"/>
                  </a:schemeClr>
                </a:solidFill>
              </a:defRPr>
            </a:lvl2pPr>
            <a:lvl3pPr marL="685783" indent="0">
              <a:buNone/>
              <a:defRPr sz="1351">
                <a:solidFill>
                  <a:schemeClr val="tx1">
                    <a:tint val="75000"/>
                  </a:schemeClr>
                </a:solidFill>
              </a:defRPr>
            </a:lvl3pPr>
            <a:lvl4pPr marL="1028674"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9" indent="0">
              <a:buNone/>
              <a:defRPr sz="1200">
                <a:solidFill>
                  <a:schemeClr val="tx1">
                    <a:tint val="75000"/>
                  </a:schemeClr>
                </a:solidFill>
              </a:defRPr>
            </a:lvl7pPr>
            <a:lvl8pPr marL="2400240" indent="0">
              <a:buNone/>
              <a:defRPr sz="1200">
                <a:solidFill>
                  <a:schemeClr val="tx1">
                    <a:tint val="75000"/>
                  </a:schemeClr>
                </a:solidFill>
              </a:defRPr>
            </a:lvl8pPr>
            <a:lvl9pPr marL="2743131" indent="0">
              <a:buNone/>
              <a:defRPr sz="1200">
                <a:solidFill>
                  <a:schemeClr val="tx1">
                    <a:tint val="75000"/>
                  </a:schemeClr>
                </a:solidFill>
              </a:defRPr>
            </a:lvl9pPr>
          </a:lstStyle>
          <a:p>
            <a:pPr lvl="0"/>
            <a:r>
              <a:rPr lang="it-IT" dirty="0" smtClean="0"/>
              <a:t>Fare clic per modificare gli stili del testo dello schema</a:t>
            </a:r>
          </a:p>
        </p:txBody>
      </p:sp>
      <p:sp>
        <p:nvSpPr>
          <p:cNvPr id="6" name="Segnaposto numero diapositiva 5"/>
          <p:cNvSpPr>
            <a:spLocks noGrp="1"/>
          </p:cNvSpPr>
          <p:nvPr>
            <p:ph type="sldNum" sz="quarter" idx="12"/>
          </p:nvPr>
        </p:nvSpPr>
        <p:spPr/>
        <p:txBody>
          <a:bodyPr/>
          <a:lstStyle/>
          <a:p>
            <a:fld id="{685D298C-7C67-F34C-A9DE-4238970C2353}" type="slidenum">
              <a:rPr lang="it-IT" smtClean="0"/>
              <a:t>‹N›</a:t>
            </a:fld>
            <a:endParaRPr lang="it-IT"/>
          </a:p>
        </p:txBody>
      </p:sp>
    </p:spTree>
    <p:extLst>
      <p:ext uri="{BB962C8B-B14F-4D97-AF65-F5344CB8AC3E}">
        <p14:creationId xmlns:p14="http://schemas.microsoft.com/office/powerpoint/2010/main" val="1207549383"/>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5E149C7D-B7F9-48BB-BA87-82DCC8CC0F90}"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41DC2959-D369-4276-87F8-D4B592A6778E}" type="slidenum">
              <a:rPr lang="en-GB" smtClean="0"/>
              <a:t>‹N›</a:t>
            </a:fld>
            <a:endParaRPr lang="en-GB"/>
          </a:p>
        </p:txBody>
      </p:sp>
    </p:spTree>
    <p:extLst>
      <p:ext uri="{BB962C8B-B14F-4D97-AF65-F5344CB8AC3E}">
        <p14:creationId xmlns:p14="http://schemas.microsoft.com/office/powerpoint/2010/main" val="1808012884"/>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en-GB"/>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5E149C7D-B7F9-48BB-BA87-82DCC8CC0F90}"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41DC2959-D369-4276-87F8-D4B592A6778E}" type="slidenum">
              <a:rPr lang="en-GB" smtClean="0"/>
              <a:t>‹N›</a:t>
            </a:fld>
            <a:endParaRPr lang="en-GB"/>
          </a:p>
        </p:txBody>
      </p:sp>
    </p:spTree>
    <p:extLst>
      <p:ext uri="{BB962C8B-B14F-4D97-AF65-F5344CB8AC3E}">
        <p14:creationId xmlns:p14="http://schemas.microsoft.com/office/powerpoint/2010/main" val="3152236890"/>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data 4"/>
          <p:cNvSpPr>
            <a:spLocks noGrp="1"/>
          </p:cNvSpPr>
          <p:nvPr>
            <p:ph type="dt" sz="half" idx="10"/>
          </p:nvPr>
        </p:nvSpPr>
        <p:spPr/>
        <p:txBody>
          <a:bodyPr/>
          <a:lstStyle/>
          <a:p>
            <a:fld id="{5E149C7D-B7F9-48BB-BA87-82DCC8CC0F90}" type="datetimeFigureOut">
              <a:rPr lang="en-GB" smtClean="0"/>
              <a:t>13/09/2018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41DC2959-D369-4276-87F8-D4B592A6778E}" type="slidenum">
              <a:rPr lang="en-GB" smtClean="0"/>
              <a:t>‹N›</a:t>
            </a:fld>
            <a:endParaRPr lang="en-GB"/>
          </a:p>
        </p:txBody>
      </p:sp>
    </p:spTree>
    <p:extLst>
      <p:ext uri="{BB962C8B-B14F-4D97-AF65-F5344CB8AC3E}">
        <p14:creationId xmlns:p14="http://schemas.microsoft.com/office/powerpoint/2010/main" val="964768916"/>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en-GB"/>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7" name="Segnaposto data 6"/>
          <p:cNvSpPr>
            <a:spLocks noGrp="1"/>
          </p:cNvSpPr>
          <p:nvPr>
            <p:ph type="dt" sz="half" idx="10"/>
          </p:nvPr>
        </p:nvSpPr>
        <p:spPr/>
        <p:txBody>
          <a:bodyPr/>
          <a:lstStyle/>
          <a:p>
            <a:fld id="{5E149C7D-B7F9-48BB-BA87-82DCC8CC0F90}" type="datetimeFigureOut">
              <a:rPr lang="en-GB" smtClean="0"/>
              <a:t>13/09/2018</a:t>
            </a:fld>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41DC2959-D369-4276-87F8-D4B592A6778E}" type="slidenum">
              <a:rPr lang="en-GB" smtClean="0"/>
              <a:t>‹N›</a:t>
            </a:fld>
            <a:endParaRPr lang="en-GB"/>
          </a:p>
        </p:txBody>
      </p:sp>
    </p:spTree>
    <p:extLst>
      <p:ext uri="{BB962C8B-B14F-4D97-AF65-F5344CB8AC3E}">
        <p14:creationId xmlns:p14="http://schemas.microsoft.com/office/powerpoint/2010/main" val="1118902451"/>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data 2"/>
          <p:cNvSpPr>
            <a:spLocks noGrp="1"/>
          </p:cNvSpPr>
          <p:nvPr>
            <p:ph type="dt" sz="half" idx="10"/>
          </p:nvPr>
        </p:nvSpPr>
        <p:spPr/>
        <p:txBody>
          <a:bodyPr/>
          <a:lstStyle/>
          <a:p>
            <a:fld id="{5E149C7D-B7F9-48BB-BA87-82DCC8CC0F90}" type="datetimeFigureOut">
              <a:rPr lang="en-GB" smtClean="0"/>
              <a:t>13/09/2018</a:t>
            </a:fld>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41DC2959-D369-4276-87F8-D4B592A6778E}" type="slidenum">
              <a:rPr lang="en-GB" smtClean="0"/>
              <a:t>‹N›</a:t>
            </a:fld>
            <a:endParaRPr lang="en-GB"/>
          </a:p>
        </p:txBody>
      </p:sp>
    </p:spTree>
    <p:extLst>
      <p:ext uri="{BB962C8B-B14F-4D97-AF65-F5344CB8AC3E}">
        <p14:creationId xmlns:p14="http://schemas.microsoft.com/office/powerpoint/2010/main" val="1661709785"/>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E149C7D-B7F9-48BB-BA87-82DCC8CC0F90}" type="datetimeFigureOut">
              <a:rPr lang="en-GB" smtClean="0"/>
              <a:t>13/09/2018</a:t>
            </a:fld>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41DC2959-D369-4276-87F8-D4B592A6778E}" type="slidenum">
              <a:rPr lang="en-GB" smtClean="0"/>
              <a:t>‹N›</a:t>
            </a:fld>
            <a:endParaRPr lang="en-GB"/>
          </a:p>
        </p:txBody>
      </p:sp>
    </p:spTree>
    <p:extLst>
      <p:ext uri="{BB962C8B-B14F-4D97-AF65-F5344CB8AC3E}">
        <p14:creationId xmlns:p14="http://schemas.microsoft.com/office/powerpoint/2010/main" val="2314326955"/>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5E149C7D-B7F9-48BB-BA87-82DCC8CC0F90}" type="datetimeFigureOut">
              <a:rPr lang="en-GB" smtClean="0"/>
              <a:t>13/09/2018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41DC2959-D369-4276-87F8-D4B592A6778E}" type="slidenum">
              <a:rPr lang="en-GB" smtClean="0"/>
              <a:t>‹N›</a:t>
            </a:fld>
            <a:endParaRPr lang="en-GB"/>
          </a:p>
        </p:txBody>
      </p:sp>
    </p:spTree>
    <p:extLst>
      <p:ext uri="{BB962C8B-B14F-4D97-AF65-F5344CB8AC3E}">
        <p14:creationId xmlns:p14="http://schemas.microsoft.com/office/powerpoint/2010/main" val="891376261"/>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5E149C7D-B7F9-48BB-BA87-82DCC8CC0F90}" type="datetimeFigureOut">
              <a:rPr lang="en-GB" smtClean="0"/>
              <a:t>13/09/2018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41DC2959-D369-4276-87F8-D4B592A6778E}" type="slidenum">
              <a:rPr lang="en-GB" smtClean="0"/>
              <a:t>‹N›</a:t>
            </a:fld>
            <a:endParaRPr lang="en-GB"/>
          </a:p>
        </p:txBody>
      </p:sp>
    </p:spTree>
    <p:extLst>
      <p:ext uri="{BB962C8B-B14F-4D97-AF65-F5344CB8AC3E}">
        <p14:creationId xmlns:p14="http://schemas.microsoft.com/office/powerpoint/2010/main" val="2875941590"/>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5E149C7D-B7F9-48BB-BA87-82DCC8CC0F90}"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41DC2959-D369-4276-87F8-D4B592A6778E}" type="slidenum">
              <a:rPr lang="en-GB" smtClean="0"/>
              <a:t>‹N›</a:t>
            </a:fld>
            <a:endParaRPr lang="en-GB"/>
          </a:p>
        </p:txBody>
      </p:sp>
    </p:spTree>
    <p:extLst>
      <p:ext uri="{BB962C8B-B14F-4D97-AF65-F5344CB8AC3E}">
        <p14:creationId xmlns:p14="http://schemas.microsoft.com/office/powerpoint/2010/main" val="2128497770"/>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5E149C7D-B7F9-48BB-BA87-82DCC8CC0F90}" type="datetimeFigureOut">
              <a:rPr lang="en-GB" smtClean="0"/>
              <a:t>13/09/2018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41DC2959-D369-4276-87F8-D4B592A6778E}" type="slidenum">
              <a:rPr lang="en-GB" smtClean="0"/>
              <a:t>‹N›</a:t>
            </a:fld>
            <a:endParaRPr lang="en-GB"/>
          </a:p>
        </p:txBody>
      </p:sp>
    </p:spTree>
    <p:extLst>
      <p:ext uri="{BB962C8B-B14F-4D97-AF65-F5344CB8AC3E}">
        <p14:creationId xmlns:p14="http://schemas.microsoft.com/office/powerpoint/2010/main" val="2657606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18.xml"/><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0.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29.xml"/><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1.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40.xml"/><Relationship Id="rId3" Type="http://schemas.openxmlformats.org/officeDocument/2006/relationships/slideLayout" Target="../slideLayouts/slideLayout135.xml"/><Relationship Id="rId7" Type="http://schemas.openxmlformats.org/officeDocument/2006/relationships/slideLayout" Target="../slideLayouts/slideLayout139.xml"/><Relationship Id="rId12" Type="http://schemas.openxmlformats.org/officeDocument/2006/relationships/theme" Target="../theme/theme12.xml"/><Relationship Id="rId2" Type="http://schemas.openxmlformats.org/officeDocument/2006/relationships/slideLayout" Target="../slideLayouts/slideLayout134.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5" Type="http://schemas.openxmlformats.org/officeDocument/2006/relationships/slideLayout" Target="../slideLayouts/slideLayout137.xml"/><Relationship Id="rId10" Type="http://schemas.openxmlformats.org/officeDocument/2006/relationships/slideLayout" Target="../slideLayouts/slideLayout142.xml"/><Relationship Id="rId4" Type="http://schemas.openxmlformats.org/officeDocument/2006/relationships/slideLayout" Target="../slideLayouts/slideLayout136.xml"/><Relationship Id="rId9" Type="http://schemas.openxmlformats.org/officeDocument/2006/relationships/slideLayout" Target="../slideLayouts/slideLayout141.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51.xml"/><Relationship Id="rId3" Type="http://schemas.openxmlformats.org/officeDocument/2006/relationships/slideLayout" Target="../slideLayouts/slideLayout146.xml"/><Relationship Id="rId7" Type="http://schemas.openxmlformats.org/officeDocument/2006/relationships/slideLayout" Target="../slideLayouts/slideLayout150.xml"/><Relationship Id="rId12" Type="http://schemas.openxmlformats.org/officeDocument/2006/relationships/theme" Target="../theme/theme13.xml"/><Relationship Id="rId2" Type="http://schemas.openxmlformats.org/officeDocument/2006/relationships/slideLayout" Target="../slideLayouts/slideLayout145.xml"/><Relationship Id="rId1" Type="http://schemas.openxmlformats.org/officeDocument/2006/relationships/slideLayout" Target="../slideLayouts/slideLayout144.xml"/><Relationship Id="rId6" Type="http://schemas.openxmlformats.org/officeDocument/2006/relationships/slideLayout" Target="../slideLayouts/slideLayout149.xml"/><Relationship Id="rId11" Type="http://schemas.openxmlformats.org/officeDocument/2006/relationships/slideLayout" Target="../slideLayouts/slideLayout154.xml"/><Relationship Id="rId5" Type="http://schemas.openxmlformats.org/officeDocument/2006/relationships/slideLayout" Target="../slideLayouts/slideLayout148.xml"/><Relationship Id="rId10" Type="http://schemas.openxmlformats.org/officeDocument/2006/relationships/slideLayout" Target="../slideLayouts/slideLayout153.xml"/><Relationship Id="rId4" Type="http://schemas.openxmlformats.org/officeDocument/2006/relationships/slideLayout" Target="../slideLayouts/slideLayout147.xml"/><Relationship Id="rId9" Type="http://schemas.openxmlformats.org/officeDocument/2006/relationships/slideLayout" Target="../slideLayouts/slideLayout152.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62.xml"/><Relationship Id="rId3" Type="http://schemas.openxmlformats.org/officeDocument/2006/relationships/slideLayout" Target="../slideLayouts/slideLayout157.xml"/><Relationship Id="rId7" Type="http://schemas.openxmlformats.org/officeDocument/2006/relationships/slideLayout" Target="../slideLayouts/slideLayout161.xml"/><Relationship Id="rId12" Type="http://schemas.openxmlformats.org/officeDocument/2006/relationships/theme" Target="../theme/theme14.xml"/><Relationship Id="rId2" Type="http://schemas.openxmlformats.org/officeDocument/2006/relationships/slideLayout" Target="../slideLayouts/slideLayout156.xml"/><Relationship Id="rId1" Type="http://schemas.openxmlformats.org/officeDocument/2006/relationships/slideLayout" Target="../slideLayouts/slideLayout155.xml"/><Relationship Id="rId6" Type="http://schemas.openxmlformats.org/officeDocument/2006/relationships/slideLayout" Target="../slideLayouts/slideLayout160.xml"/><Relationship Id="rId11" Type="http://schemas.openxmlformats.org/officeDocument/2006/relationships/slideLayout" Target="../slideLayouts/slideLayout165.xml"/><Relationship Id="rId5" Type="http://schemas.openxmlformats.org/officeDocument/2006/relationships/slideLayout" Target="../slideLayouts/slideLayout159.xml"/><Relationship Id="rId10" Type="http://schemas.openxmlformats.org/officeDocument/2006/relationships/slideLayout" Target="../slideLayouts/slideLayout164.xml"/><Relationship Id="rId4" Type="http://schemas.openxmlformats.org/officeDocument/2006/relationships/slideLayout" Target="../slideLayouts/slideLayout158.xml"/><Relationship Id="rId9" Type="http://schemas.openxmlformats.org/officeDocument/2006/relationships/slideLayout" Target="../slideLayouts/slideLayout163.xml"/></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173.xml"/><Relationship Id="rId3" Type="http://schemas.openxmlformats.org/officeDocument/2006/relationships/slideLayout" Target="../slideLayouts/slideLayout168.xml"/><Relationship Id="rId7" Type="http://schemas.openxmlformats.org/officeDocument/2006/relationships/slideLayout" Target="../slideLayouts/slideLayout172.xml"/><Relationship Id="rId12" Type="http://schemas.openxmlformats.org/officeDocument/2006/relationships/theme" Target="../theme/theme15.xml"/><Relationship Id="rId2" Type="http://schemas.openxmlformats.org/officeDocument/2006/relationships/slideLayout" Target="../slideLayouts/slideLayout167.xml"/><Relationship Id="rId1" Type="http://schemas.openxmlformats.org/officeDocument/2006/relationships/slideLayout" Target="../slideLayouts/slideLayout166.xml"/><Relationship Id="rId6" Type="http://schemas.openxmlformats.org/officeDocument/2006/relationships/slideLayout" Target="../slideLayouts/slideLayout171.xml"/><Relationship Id="rId11" Type="http://schemas.openxmlformats.org/officeDocument/2006/relationships/slideLayout" Target="../slideLayouts/slideLayout176.xml"/><Relationship Id="rId5" Type="http://schemas.openxmlformats.org/officeDocument/2006/relationships/slideLayout" Target="../slideLayouts/slideLayout170.xml"/><Relationship Id="rId10" Type="http://schemas.openxmlformats.org/officeDocument/2006/relationships/slideLayout" Target="../slideLayouts/slideLayout175.xml"/><Relationship Id="rId4" Type="http://schemas.openxmlformats.org/officeDocument/2006/relationships/slideLayout" Target="../slideLayouts/slideLayout169.xml"/><Relationship Id="rId9" Type="http://schemas.openxmlformats.org/officeDocument/2006/relationships/slideLayout" Target="../slideLayouts/slideLayout174.xml"/></Relationships>
</file>

<file path=ppt/slideMasters/_rels/slideMaster16.xml.rels><?xml version="1.0" encoding="UTF-8" standalone="yes"?>
<Relationships xmlns="http://schemas.openxmlformats.org/package/2006/relationships"><Relationship Id="rId8" Type="http://schemas.openxmlformats.org/officeDocument/2006/relationships/slideLayout" Target="../slideLayouts/slideLayout184.xml"/><Relationship Id="rId3" Type="http://schemas.openxmlformats.org/officeDocument/2006/relationships/slideLayout" Target="../slideLayouts/slideLayout179.xml"/><Relationship Id="rId7" Type="http://schemas.openxmlformats.org/officeDocument/2006/relationships/slideLayout" Target="../slideLayouts/slideLayout183.xml"/><Relationship Id="rId12" Type="http://schemas.openxmlformats.org/officeDocument/2006/relationships/theme" Target="../theme/theme16.xml"/><Relationship Id="rId2" Type="http://schemas.openxmlformats.org/officeDocument/2006/relationships/slideLayout" Target="../slideLayouts/slideLayout178.xml"/><Relationship Id="rId1" Type="http://schemas.openxmlformats.org/officeDocument/2006/relationships/slideLayout" Target="../slideLayouts/slideLayout177.xml"/><Relationship Id="rId6" Type="http://schemas.openxmlformats.org/officeDocument/2006/relationships/slideLayout" Target="../slideLayouts/slideLayout182.xml"/><Relationship Id="rId11" Type="http://schemas.openxmlformats.org/officeDocument/2006/relationships/slideLayout" Target="../slideLayouts/slideLayout187.xml"/><Relationship Id="rId5" Type="http://schemas.openxmlformats.org/officeDocument/2006/relationships/slideLayout" Target="../slideLayouts/slideLayout181.xml"/><Relationship Id="rId10" Type="http://schemas.openxmlformats.org/officeDocument/2006/relationships/slideLayout" Target="../slideLayouts/slideLayout186.xml"/><Relationship Id="rId4" Type="http://schemas.openxmlformats.org/officeDocument/2006/relationships/slideLayout" Target="../slideLayouts/slideLayout180.xml"/><Relationship Id="rId9" Type="http://schemas.openxmlformats.org/officeDocument/2006/relationships/slideLayout" Target="../slideLayouts/slideLayout185.xml"/></Relationships>
</file>

<file path=ppt/slideMasters/_rels/slideMaster17.xml.rels><?xml version="1.0" encoding="UTF-8" standalone="yes"?>
<Relationships xmlns="http://schemas.openxmlformats.org/package/2006/relationships"><Relationship Id="rId8" Type="http://schemas.openxmlformats.org/officeDocument/2006/relationships/slideLayout" Target="../slideLayouts/slideLayout195.xml"/><Relationship Id="rId3" Type="http://schemas.openxmlformats.org/officeDocument/2006/relationships/slideLayout" Target="../slideLayouts/slideLayout190.xml"/><Relationship Id="rId7" Type="http://schemas.openxmlformats.org/officeDocument/2006/relationships/slideLayout" Target="../slideLayouts/slideLayout194.xml"/><Relationship Id="rId12" Type="http://schemas.openxmlformats.org/officeDocument/2006/relationships/theme" Target="../theme/theme17.xml"/><Relationship Id="rId2" Type="http://schemas.openxmlformats.org/officeDocument/2006/relationships/slideLayout" Target="../slideLayouts/slideLayout189.xml"/><Relationship Id="rId1" Type="http://schemas.openxmlformats.org/officeDocument/2006/relationships/slideLayout" Target="../slideLayouts/slideLayout188.xml"/><Relationship Id="rId6" Type="http://schemas.openxmlformats.org/officeDocument/2006/relationships/slideLayout" Target="../slideLayouts/slideLayout193.xml"/><Relationship Id="rId11" Type="http://schemas.openxmlformats.org/officeDocument/2006/relationships/slideLayout" Target="../slideLayouts/slideLayout198.xml"/><Relationship Id="rId5" Type="http://schemas.openxmlformats.org/officeDocument/2006/relationships/slideLayout" Target="../slideLayouts/slideLayout192.xml"/><Relationship Id="rId10" Type="http://schemas.openxmlformats.org/officeDocument/2006/relationships/slideLayout" Target="../slideLayouts/slideLayout197.xml"/><Relationship Id="rId4" Type="http://schemas.openxmlformats.org/officeDocument/2006/relationships/slideLayout" Target="../slideLayouts/slideLayout191.xml"/><Relationship Id="rId9" Type="http://schemas.openxmlformats.org/officeDocument/2006/relationships/slideLayout" Target="../slideLayouts/slideLayout196.xml"/></Relationships>
</file>

<file path=ppt/slideMasters/_rels/slideMaster18.xml.rels><?xml version="1.0" encoding="UTF-8" standalone="yes"?>
<Relationships xmlns="http://schemas.openxmlformats.org/package/2006/relationships"><Relationship Id="rId8" Type="http://schemas.openxmlformats.org/officeDocument/2006/relationships/slideLayout" Target="../slideLayouts/slideLayout206.xml"/><Relationship Id="rId3" Type="http://schemas.openxmlformats.org/officeDocument/2006/relationships/slideLayout" Target="../slideLayouts/slideLayout201.xml"/><Relationship Id="rId7" Type="http://schemas.openxmlformats.org/officeDocument/2006/relationships/slideLayout" Target="../slideLayouts/slideLayout205.xml"/><Relationship Id="rId12" Type="http://schemas.openxmlformats.org/officeDocument/2006/relationships/theme" Target="../theme/theme18.xml"/><Relationship Id="rId2" Type="http://schemas.openxmlformats.org/officeDocument/2006/relationships/slideLayout" Target="../slideLayouts/slideLayout200.xml"/><Relationship Id="rId1" Type="http://schemas.openxmlformats.org/officeDocument/2006/relationships/slideLayout" Target="../slideLayouts/slideLayout199.xml"/><Relationship Id="rId6" Type="http://schemas.openxmlformats.org/officeDocument/2006/relationships/slideLayout" Target="../slideLayouts/slideLayout204.xml"/><Relationship Id="rId11" Type="http://schemas.openxmlformats.org/officeDocument/2006/relationships/slideLayout" Target="../slideLayouts/slideLayout209.xml"/><Relationship Id="rId5" Type="http://schemas.openxmlformats.org/officeDocument/2006/relationships/slideLayout" Target="../slideLayouts/slideLayout203.xml"/><Relationship Id="rId10" Type="http://schemas.openxmlformats.org/officeDocument/2006/relationships/slideLayout" Target="../slideLayouts/slideLayout208.xml"/><Relationship Id="rId4" Type="http://schemas.openxmlformats.org/officeDocument/2006/relationships/slideLayout" Target="../slideLayouts/slideLayout202.xml"/><Relationship Id="rId9" Type="http://schemas.openxmlformats.org/officeDocument/2006/relationships/slideLayout" Target="../slideLayouts/slideLayout207.xml"/></Relationships>
</file>

<file path=ppt/slideMasters/_rels/slideMaster19.xml.rels><?xml version="1.0" encoding="UTF-8" standalone="yes"?>
<Relationships xmlns="http://schemas.openxmlformats.org/package/2006/relationships"><Relationship Id="rId8" Type="http://schemas.openxmlformats.org/officeDocument/2006/relationships/slideLayout" Target="../slideLayouts/slideLayout217.xml"/><Relationship Id="rId13" Type="http://schemas.openxmlformats.org/officeDocument/2006/relationships/slideLayout" Target="../slideLayouts/slideLayout222.xml"/><Relationship Id="rId3" Type="http://schemas.openxmlformats.org/officeDocument/2006/relationships/slideLayout" Target="../slideLayouts/slideLayout212.xml"/><Relationship Id="rId7" Type="http://schemas.openxmlformats.org/officeDocument/2006/relationships/slideLayout" Target="../slideLayouts/slideLayout216.xml"/><Relationship Id="rId12" Type="http://schemas.openxmlformats.org/officeDocument/2006/relationships/slideLayout" Target="../slideLayouts/slideLayout221.xml"/><Relationship Id="rId17" Type="http://schemas.openxmlformats.org/officeDocument/2006/relationships/image" Target="../media/image1.png"/><Relationship Id="rId2" Type="http://schemas.openxmlformats.org/officeDocument/2006/relationships/slideLayout" Target="../slideLayouts/slideLayout211.xml"/><Relationship Id="rId16" Type="http://schemas.openxmlformats.org/officeDocument/2006/relationships/theme" Target="../theme/theme19.xml"/><Relationship Id="rId1" Type="http://schemas.openxmlformats.org/officeDocument/2006/relationships/slideLayout" Target="../slideLayouts/slideLayout210.xml"/><Relationship Id="rId6" Type="http://schemas.openxmlformats.org/officeDocument/2006/relationships/slideLayout" Target="../slideLayouts/slideLayout215.xml"/><Relationship Id="rId11" Type="http://schemas.openxmlformats.org/officeDocument/2006/relationships/slideLayout" Target="../slideLayouts/slideLayout220.xml"/><Relationship Id="rId5" Type="http://schemas.openxmlformats.org/officeDocument/2006/relationships/slideLayout" Target="../slideLayouts/slideLayout214.xml"/><Relationship Id="rId15" Type="http://schemas.openxmlformats.org/officeDocument/2006/relationships/slideLayout" Target="../slideLayouts/slideLayout224.xml"/><Relationship Id="rId10" Type="http://schemas.openxmlformats.org/officeDocument/2006/relationships/slideLayout" Target="../slideLayouts/slideLayout219.xml"/><Relationship Id="rId4" Type="http://schemas.openxmlformats.org/officeDocument/2006/relationships/slideLayout" Target="../slideLayouts/slideLayout213.xml"/><Relationship Id="rId9" Type="http://schemas.openxmlformats.org/officeDocument/2006/relationships/slideLayout" Target="../slideLayouts/slideLayout218.xml"/><Relationship Id="rId14" Type="http://schemas.openxmlformats.org/officeDocument/2006/relationships/slideLayout" Target="../slideLayouts/slideLayout223.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theme" Target="../theme/theme2.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slideLayout" Target="../slideLayouts/slideLayout3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_rels/slideMaster20.xml.rels><?xml version="1.0" encoding="UTF-8" standalone="yes"?>
<Relationships xmlns="http://schemas.openxmlformats.org/package/2006/relationships"><Relationship Id="rId8" Type="http://schemas.openxmlformats.org/officeDocument/2006/relationships/slideLayout" Target="../slideLayouts/slideLayout232.xml"/><Relationship Id="rId13" Type="http://schemas.openxmlformats.org/officeDocument/2006/relationships/slideLayout" Target="../slideLayouts/slideLayout237.xml"/><Relationship Id="rId3" Type="http://schemas.openxmlformats.org/officeDocument/2006/relationships/slideLayout" Target="../slideLayouts/slideLayout227.xml"/><Relationship Id="rId7" Type="http://schemas.openxmlformats.org/officeDocument/2006/relationships/slideLayout" Target="../slideLayouts/slideLayout231.xml"/><Relationship Id="rId12" Type="http://schemas.openxmlformats.org/officeDocument/2006/relationships/slideLayout" Target="../slideLayouts/slideLayout236.xml"/><Relationship Id="rId17" Type="http://schemas.openxmlformats.org/officeDocument/2006/relationships/image" Target="../media/image1.png"/><Relationship Id="rId2" Type="http://schemas.openxmlformats.org/officeDocument/2006/relationships/slideLayout" Target="../slideLayouts/slideLayout226.xml"/><Relationship Id="rId16" Type="http://schemas.openxmlformats.org/officeDocument/2006/relationships/theme" Target="../theme/theme20.xml"/><Relationship Id="rId1" Type="http://schemas.openxmlformats.org/officeDocument/2006/relationships/slideLayout" Target="../slideLayouts/slideLayout225.xml"/><Relationship Id="rId6" Type="http://schemas.openxmlformats.org/officeDocument/2006/relationships/slideLayout" Target="../slideLayouts/slideLayout230.xml"/><Relationship Id="rId11" Type="http://schemas.openxmlformats.org/officeDocument/2006/relationships/slideLayout" Target="../slideLayouts/slideLayout235.xml"/><Relationship Id="rId5" Type="http://schemas.openxmlformats.org/officeDocument/2006/relationships/slideLayout" Target="../slideLayouts/slideLayout229.xml"/><Relationship Id="rId15" Type="http://schemas.openxmlformats.org/officeDocument/2006/relationships/slideLayout" Target="../slideLayouts/slideLayout239.xml"/><Relationship Id="rId10" Type="http://schemas.openxmlformats.org/officeDocument/2006/relationships/slideLayout" Target="../slideLayouts/slideLayout234.xml"/><Relationship Id="rId4" Type="http://schemas.openxmlformats.org/officeDocument/2006/relationships/slideLayout" Target="../slideLayouts/slideLayout228.xml"/><Relationship Id="rId9" Type="http://schemas.openxmlformats.org/officeDocument/2006/relationships/slideLayout" Target="../slideLayouts/slideLayout233.xml"/><Relationship Id="rId14" Type="http://schemas.openxmlformats.org/officeDocument/2006/relationships/slideLayout" Target="../slideLayouts/slideLayout238.xml"/></Relationships>
</file>

<file path=ppt/slideMasters/_rels/slideMaster21.xml.rels><?xml version="1.0" encoding="UTF-8" standalone="yes"?>
<Relationships xmlns="http://schemas.openxmlformats.org/package/2006/relationships"><Relationship Id="rId8" Type="http://schemas.openxmlformats.org/officeDocument/2006/relationships/slideLayout" Target="../slideLayouts/slideLayout247.xml"/><Relationship Id="rId13" Type="http://schemas.openxmlformats.org/officeDocument/2006/relationships/slideLayout" Target="../slideLayouts/slideLayout252.xml"/><Relationship Id="rId3" Type="http://schemas.openxmlformats.org/officeDocument/2006/relationships/slideLayout" Target="../slideLayouts/slideLayout242.xml"/><Relationship Id="rId7" Type="http://schemas.openxmlformats.org/officeDocument/2006/relationships/slideLayout" Target="../slideLayouts/slideLayout246.xml"/><Relationship Id="rId12" Type="http://schemas.openxmlformats.org/officeDocument/2006/relationships/slideLayout" Target="../slideLayouts/slideLayout251.xml"/><Relationship Id="rId17" Type="http://schemas.openxmlformats.org/officeDocument/2006/relationships/image" Target="../media/image1.png"/><Relationship Id="rId2" Type="http://schemas.openxmlformats.org/officeDocument/2006/relationships/slideLayout" Target="../slideLayouts/slideLayout241.xml"/><Relationship Id="rId16" Type="http://schemas.openxmlformats.org/officeDocument/2006/relationships/theme" Target="../theme/theme21.xml"/><Relationship Id="rId1" Type="http://schemas.openxmlformats.org/officeDocument/2006/relationships/slideLayout" Target="../slideLayouts/slideLayout240.xml"/><Relationship Id="rId6" Type="http://schemas.openxmlformats.org/officeDocument/2006/relationships/slideLayout" Target="../slideLayouts/slideLayout245.xml"/><Relationship Id="rId11" Type="http://schemas.openxmlformats.org/officeDocument/2006/relationships/slideLayout" Target="../slideLayouts/slideLayout250.xml"/><Relationship Id="rId5" Type="http://schemas.openxmlformats.org/officeDocument/2006/relationships/slideLayout" Target="../slideLayouts/slideLayout244.xml"/><Relationship Id="rId15" Type="http://schemas.openxmlformats.org/officeDocument/2006/relationships/slideLayout" Target="../slideLayouts/slideLayout254.xml"/><Relationship Id="rId10" Type="http://schemas.openxmlformats.org/officeDocument/2006/relationships/slideLayout" Target="../slideLayouts/slideLayout249.xml"/><Relationship Id="rId4" Type="http://schemas.openxmlformats.org/officeDocument/2006/relationships/slideLayout" Target="../slideLayouts/slideLayout243.xml"/><Relationship Id="rId9" Type="http://schemas.openxmlformats.org/officeDocument/2006/relationships/slideLayout" Target="../slideLayouts/slideLayout248.xml"/><Relationship Id="rId14" Type="http://schemas.openxmlformats.org/officeDocument/2006/relationships/slideLayout" Target="../slideLayouts/slideLayout253.xml"/></Relationships>
</file>

<file path=ppt/slideMasters/_rels/slideMaster22.xml.rels><?xml version="1.0" encoding="UTF-8" standalone="yes"?>
<Relationships xmlns="http://schemas.openxmlformats.org/package/2006/relationships"><Relationship Id="rId8" Type="http://schemas.openxmlformats.org/officeDocument/2006/relationships/slideLayout" Target="../slideLayouts/slideLayout262.xml"/><Relationship Id="rId13" Type="http://schemas.openxmlformats.org/officeDocument/2006/relationships/slideLayout" Target="../slideLayouts/slideLayout267.xml"/><Relationship Id="rId3" Type="http://schemas.openxmlformats.org/officeDocument/2006/relationships/slideLayout" Target="../slideLayouts/slideLayout257.xml"/><Relationship Id="rId7" Type="http://schemas.openxmlformats.org/officeDocument/2006/relationships/slideLayout" Target="../slideLayouts/slideLayout261.xml"/><Relationship Id="rId12" Type="http://schemas.openxmlformats.org/officeDocument/2006/relationships/slideLayout" Target="../slideLayouts/slideLayout266.xml"/><Relationship Id="rId17" Type="http://schemas.openxmlformats.org/officeDocument/2006/relationships/image" Target="../media/image1.png"/><Relationship Id="rId2" Type="http://schemas.openxmlformats.org/officeDocument/2006/relationships/slideLayout" Target="../slideLayouts/slideLayout256.xml"/><Relationship Id="rId16" Type="http://schemas.openxmlformats.org/officeDocument/2006/relationships/theme" Target="../theme/theme22.xml"/><Relationship Id="rId1" Type="http://schemas.openxmlformats.org/officeDocument/2006/relationships/slideLayout" Target="../slideLayouts/slideLayout255.xml"/><Relationship Id="rId6" Type="http://schemas.openxmlformats.org/officeDocument/2006/relationships/slideLayout" Target="../slideLayouts/slideLayout260.xml"/><Relationship Id="rId11" Type="http://schemas.openxmlformats.org/officeDocument/2006/relationships/slideLayout" Target="../slideLayouts/slideLayout265.xml"/><Relationship Id="rId5" Type="http://schemas.openxmlformats.org/officeDocument/2006/relationships/slideLayout" Target="../slideLayouts/slideLayout259.xml"/><Relationship Id="rId15" Type="http://schemas.openxmlformats.org/officeDocument/2006/relationships/slideLayout" Target="../slideLayouts/slideLayout269.xml"/><Relationship Id="rId10" Type="http://schemas.openxmlformats.org/officeDocument/2006/relationships/slideLayout" Target="../slideLayouts/slideLayout264.xml"/><Relationship Id="rId4" Type="http://schemas.openxmlformats.org/officeDocument/2006/relationships/slideLayout" Target="../slideLayouts/slideLayout258.xml"/><Relationship Id="rId9" Type="http://schemas.openxmlformats.org/officeDocument/2006/relationships/slideLayout" Target="../slideLayouts/slideLayout263.xml"/><Relationship Id="rId14" Type="http://schemas.openxmlformats.org/officeDocument/2006/relationships/slideLayout" Target="../slideLayouts/slideLayout268.xml"/></Relationships>
</file>

<file path=ppt/slideMasters/_rels/slideMaster23.xml.rels><?xml version="1.0" encoding="UTF-8" standalone="yes"?>
<Relationships xmlns="http://schemas.openxmlformats.org/package/2006/relationships"><Relationship Id="rId8" Type="http://schemas.openxmlformats.org/officeDocument/2006/relationships/slideLayout" Target="../slideLayouts/slideLayout277.xml"/><Relationship Id="rId13" Type="http://schemas.openxmlformats.org/officeDocument/2006/relationships/slideLayout" Target="../slideLayouts/slideLayout282.xml"/><Relationship Id="rId3" Type="http://schemas.openxmlformats.org/officeDocument/2006/relationships/slideLayout" Target="../slideLayouts/slideLayout272.xml"/><Relationship Id="rId7" Type="http://schemas.openxmlformats.org/officeDocument/2006/relationships/slideLayout" Target="../slideLayouts/slideLayout276.xml"/><Relationship Id="rId12" Type="http://schemas.openxmlformats.org/officeDocument/2006/relationships/slideLayout" Target="../slideLayouts/slideLayout281.xml"/><Relationship Id="rId17" Type="http://schemas.openxmlformats.org/officeDocument/2006/relationships/image" Target="../media/image1.png"/><Relationship Id="rId2" Type="http://schemas.openxmlformats.org/officeDocument/2006/relationships/slideLayout" Target="../slideLayouts/slideLayout271.xml"/><Relationship Id="rId16" Type="http://schemas.openxmlformats.org/officeDocument/2006/relationships/theme" Target="../theme/theme23.xml"/><Relationship Id="rId1" Type="http://schemas.openxmlformats.org/officeDocument/2006/relationships/slideLayout" Target="../slideLayouts/slideLayout270.xml"/><Relationship Id="rId6" Type="http://schemas.openxmlformats.org/officeDocument/2006/relationships/slideLayout" Target="../slideLayouts/slideLayout275.xml"/><Relationship Id="rId11" Type="http://schemas.openxmlformats.org/officeDocument/2006/relationships/slideLayout" Target="../slideLayouts/slideLayout280.xml"/><Relationship Id="rId5" Type="http://schemas.openxmlformats.org/officeDocument/2006/relationships/slideLayout" Target="../slideLayouts/slideLayout274.xml"/><Relationship Id="rId15" Type="http://schemas.openxmlformats.org/officeDocument/2006/relationships/slideLayout" Target="../slideLayouts/slideLayout284.xml"/><Relationship Id="rId10" Type="http://schemas.openxmlformats.org/officeDocument/2006/relationships/slideLayout" Target="../slideLayouts/slideLayout279.xml"/><Relationship Id="rId4" Type="http://schemas.openxmlformats.org/officeDocument/2006/relationships/slideLayout" Target="../slideLayouts/slideLayout273.xml"/><Relationship Id="rId9" Type="http://schemas.openxmlformats.org/officeDocument/2006/relationships/slideLayout" Target="../slideLayouts/slideLayout278.xml"/><Relationship Id="rId14" Type="http://schemas.openxmlformats.org/officeDocument/2006/relationships/slideLayout" Target="../slideLayouts/slideLayout28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3.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4.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5.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6.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7.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8.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9.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1485905" y="6"/>
            <a:ext cx="7181193" cy="1281113"/>
          </a:xfrm>
          <a:prstGeom prst="rect">
            <a:avLst/>
          </a:prstGeom>
        </p:spPr>
        <p:txBody>
          <a:bodyPr vert="horz" lIns="91440" tIns="45720" rIns="91440" bIns="45720" rtlCol="0" anchor="ctr">
            <a:normAutofit/>
          </a:bodyPr>
          <a:lstStyle/>
          <a:p>
            <a:r>
              <a:rPr lang="it-IT" dirty="0" smtClean="0"/>
              <a:t>Fare clic per modificare stile</a:t>
            </a:r>
            <a:endParaRPr lang="it-IT" dirty="0"/>
          </a:p>
        </p:txBody>
      </p:sp>
      <p:sp>
        <p:nvSpPr>
          <p:cNvPr id="3" name="Segnaposto testo 2"/>
          <p:cNvSpPr>
            <a:spLocks noGrp="1"/>
          </p:cNvSpPr>
          <p:nvPr>
            <p:ph type="body" idx="1"/>
          </p:nvPr>
        </p:nvSpPr>
        <p:spPr>
          <a:xfrm>
            <a:off x="1429411" y="1877105"/>
            <a:ext cx="9301655" cy="4117294"/>
          </a:xfrm>
          <a:prstGeom prst="rect">
            <a:avLst/>
          </a:prstGeom>
        </p:spPr>
        <p:txBody>
          <a:bodyPr vert="horz" lIns="91440" tIns="45720" rIns="91440" bIns="45720" rtlCol="0">
            <a:normAutofit/>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6" name="Segnaposto numero diapositiva 5"/>
          <p:cNvSpPr>
            <a:spLocks noGrp="1"/>
          </p:cNvSpPr>
          <p:nvPr>
            <p:ph type="sldNum" sz="quarter" idx="4"/>
          </p:nvPr>
        </p:nvSpPr>
        <p:spPr>
          <a:xfrm>
            <a:off x="10310648" y="6173793"/>
            <a:ext cx="1043152" cy="365125"/>
          </a:xfrm>
          <a:prstGeom prst="rect">
            <a:avLst/>
          </a:prstGeom>
        </p:spPr>
        <p:txBody>
          <a:bodyPr vert="horz" lIns="91440" tIns="45720" rIns="91440" bIns="45720" rtlCol="0" anchor="ctr"/>
          <a:lstStyle>
            <a:lvl1pPr algn="r">
              <a:defRPr sz="900">
                <a:solidFill>
                  <a:schemeClr val="accent1"/>
                </a:solidFill>
              </a:defRPr>
            </a:lvl1pPr>
          </a:lstStyle>
          <a:p>
            <a:fld id="{685D298C-7C67-F34C-A9DE-4238970C2353}" type="slidenum">
              <a:rPr lang="it-IT" smtClean="0"/>
              <a:pPr/>
              <a:t>‹N›</a:t>
            </a:fld>
            <a:endParaRPr lang="it-IT" dirty="0"/>
          </a:p>
        </p:txBody>
      </p:sp>
      <p:sp>
        <p:nvSpPr>
          <p:cNvPr id="10" name="CasellaDiTesto 9"/>
          <p:cNvSpPr txBox="1"/>
          <p:nvPr userDrawn="1"/>
        </p:nvSpPr>
        <p:spPr>
          <a:xfrm>
            <a:off x="838200" y="6217849"/>
            <a:ext cx="5776355" cy="230832"/>
          </a:xfrm>
          <a:prstGeom prst="rect">
            <a:avLst/>
          </a:prstGeom>
          <a:noFill/>
        </p:spPr>
        <p:txBody>
          <a:bodyPr wrap="square" rtlCol="0">
            <a:spAutoFit/>
          </a:bodyPr>
          <a:lstStyle/>
          <a:p>
            <a:r>
              <a:rPr lang="it-IT" sz="900" i="0" baseline="0" dirty="0" smtClean="0">
                <a:solidFill>
                  <a:schemeClr val="accent1"/>
                </a:solidFill>
              </a:rPr>
              <a:t>Consiglio di Centro, CNAF, </a:t>
            </a:r>
            <a:r>
              <a:rPr lang="it-IT" sz="900" i="0" baseline="0" dirty="0" smtClean="0">
                <a:solidFill>
                  <a:schemeClr val="accent1"/>
                </a:solidFill>
              </a:rPr>
              <a:t>14  settembre  </a:t>
            </a:r>
            <a:r>
              <a:rPr lang="it-IT" sz="900" i="0" baseline="0" dirty="0" smtClean="0">
                <a:solidFill>
                  <a:schemeClr val="accent1"/>
                </a:solidFill>
              </a:rPr>
              <a:t>2018,  </a:t>
            </a:r>
            <a:r>
              <a:rPr lang="it-IT" sz="900" i="0" dirty="0" smtClean="0">
                <a:solidFill>
                  <a:schemeClr val="accent1"/>
                </a:solidFill>
              </a:rPr>
              <a:t>GM</a:t>
            </a:r>
            <a:endParaRPr lang="it-IT" sz="900" i="0" dirty="0">
              <a:solidFill>
                <a:schemeClr val="accent1"/>
              </a:solidFill>
            </a:endParaRPr>
          </a:p>
        </p:txBody>
      </p:sp>
      <p:pic>
        <p:nvPicPr>
          <p:cNvPr id="11" name="Immagine 10"/>
          <p:cNvPicPr>
            <a:picLocks noChangeAspect="1"/>
          </p:cNvPicPr>
          <p:nvPr userDrawn="1"/>
        </p:nvPicPr>
        <p:blipFill>
          <a:blip r:embed="rId23">
            <a:extLst>
              <a:ext uri="{28A0092B-C50C-407E-A947-70E740481C1C}">
                <a14:useLocalDpi xmlns:a14="http://schemas.microsoft.com/office/drawing/2010/main" val="0"/>
              </a:ext>
            </a:extLst>
          </a:blip>
          <a:stretch>
            <a:fillRect/>
          </a:stretch>
        </p:blipFill>
        <p:spPr>
          <a:xfrm>
            <a:off x="10065333" y="165281"/>
            <a:ext cx="1845623" cy="1081420"/>
          </a:xfrm>
          <a:prstGeom prst="rect">
            <a:avLst/>
          </a:prstGeom>
        </p:spPr>
      </p:pic>
      <p:sp>
        <p:nvSpPr>
          <p:cNvPr id="13" name="bk object 17"/>
          <p:cNvSpPr/>
          <p:nvPr userDrawn="1"/>
        </p:nvSpPr>
        <p:spPr>
          <a:xfrm>
            <a:off x="558141" y="1210180"/>
            <a:ext cx="11352811" cy="45719"/>
          </a:xfrm>
          <a:custGeom>
            <a:avLst/>
            <a:gdLst/>
            <a:ahLst/>
            <a:cxnLst/>
            <a:rect l="l" t="t" r="r" b="b"/>
            <a:pathLst>
              <a:path w="8553450" h="171450">
                <a:moveTo>
                  <a:pt x="0" y="0"/>
                </a:moveTo>
                <a:lnTo>
                  <a:pt x="8553448" y="0"/>
                </a:lnTo>
                <a:lnTo>
                  <a:pt x="8553448" y="171450"/>
                </a:lnTo>
                <a:lnTo>
                  <a:pt x="0" y="171450"/>
                </a:lnTo>
                <a:lnTo>
                  <a:pt x="0" y="0"/>
                </a:lnTo>
                <a:close/>
              </a:path>
            </a:pathLst>
          </a:custGeom>
          <a:gradFill flip="none" rotWithShape="1">
            <a:gsLst>
              <a:gs pos="0">
                <a:srgbClr val="66FF33"/>
              </a:gs>
              <a:gs pos="74000">
                <a:srgbClr val="00B0F0"/>
              </a:gs>
              <a:gs pos="83000">
                <a:srgbClr val="00B0F0"/>
              </a:gs>
              <a:gs pos="100000">
                <a:srgbClr val="00B0F0"/>
              </a:gs>
            </a:gsLst>
            <a:lin ang="0" scaled="1"/>
            <a:tileRect/>
          </a:gradFill>
        </p:spPr>
        <p:txBody>
          <a:bodyPr wrap="square" lIns="0" tIns="0" rIns="0" bIns="0" rtlCol="0"/>
          <a:lstStyle/>
          <a:p>
            <a:endParaRPr sz="1351"/>
          </a:p>
        </p:txBody>
      </p:sp>
    </p:spTree>
    <p:extLst>
      <p:ext uri="{BB962C8B-B14F-4D97-AF65-F5344CB8AC3E}">
        <p14:creationId xmlns:p14="http://schemas.microsoft.com/office/powerpoint/2010/main" val="1311554324"/>
      </p:ext>
    </p:extLst>
  </p:cSld>
  <p:clrMap bg1="lt1" tx1="dk1" bg2="lt2" tx2="dk2" accent1="accent1" accent2="accent2" accent3="accent3" accent4="accent4" accent5="accent5" accent6="accent6" hlink="hlink" folHlink="folHlink"/>
  <p:sldLayoutIdLst>
    <p:sldLayoutId id="2147483649" r:id="rId1"/>
    <p:sldLayoutId id="2147483698" r:id="rId2"/>
    <p:sldLayoutId id="2147483786" r:id="rId3"/>
    <p:sldLayoutId id="2147483697" r:id="rId4"/>
    <p:sldLayoutId id="2147483879" r:id="rId5"/>
    <p:sldLayoutId id="2147483650" r:id="rId6"/>
    <p:sldLayoutId id="2147483759" r:id="rId7"/>
    <p:sldLayoutId id="2147483785" r:id="rId8"/>
    <p:sldLayoutId id="2147483651" r:id="rId9"/>
    <p:sldLayoutId id="2147483652" r:id="rId10"/>
    <p:sldLayoutId id="2147483653" r:id="rId11"/>
    <p:sldLayoutId id="2147483916" r:id="rId12"/>
    <p:sldLayoutId id="2147483917" r:id="rId13"/>
    <p:sldLayoutId id="2147483654" r:id="rId14"/>
    <p:sldLayoutId id="2147483656" r:id="rId15"/>
    <p:sldLayoutId id="2147483784" r:id="rId16"/>
    <p:sldLayoutId id="2147483990" r:id="rId17"/>
    <p:sldLayoutId id="2147483657" r:id="rId18"/>
    <p:sldLayoutId id="2147483658" r:id="rId19"/>
    <p:sldLayoutId id="2147483659" r:id="rId20"/>
    <p:sldLayoutId id="2147484003" r:id="rId21"/>
  </p:sldLayoutIdLst>
  <p:timing>
    <p:tnLst>
      <p:par>
        <p:cTn id="1" dur="indefinite" restart="never" nodeType="tmRoot"/>
      </p:par>
    </p:tnLst>
  </p:timing>
  <p:hf hdr="0" ftr="0" dt="0"/>
  <p:txStyles>
    <p:titleStyle>
      <a:lvl1pPr algn="l" defTabSz="685783" rtl="0" eaLnBrk="1" latinLnBrk="0" hangingPunct="1">
        <a:lnSpc>
          <a:spcPct val="90000"/>
        </a:lnSpc>
        <a:spcBef>
          <a:spcPct val="0"/>
        </a:spcBef>
        <a:buNone/>
        <a:defRPr sz="3000" kern="1200">
          <a:solidFill>
            <a:schemeClr val="tx2"/>
          </a:solidFill>
          <a:latin typeface="+mj-lt"/>
          <a:ea typeface="+mj-ea"/>
          <a:cs typeface="+mj-cs"/>
        </a:defRPr>
      </a:lvl1pPr>
    </p:titleStyle>
    <p:bodyStyle>
      <a:lvl1pPr marL="171446" indent="-171446" algn="l" defTabSz="685783" rtl="0" eaLnBrk="1" latinLnBrk="0" hangingPunct="1">
        <a:lnSpc>
          <a:spcPct val="120000"/>
        </a:lnSpc>
        <a:spcBef>
          <a:spcPts val="451"/>
        </a:spcBef>
        <a:buFont typeface="Arial"/>
        <a:buChar char="•"/>
        <a:defRPr sz="1800" kern="1200">
          <a:solidFill>
            <a:schemeClr val="tx2"/>
          </a:solidFill>
          <a:latin typeface="+mn-lt"/>
          <a:ea typeface="+mn-ea"/>
          <a:cs typeface="+mn-cs"/>
        </a:defRPr>
      </a:lvl1pPr>
      <a:lvl2pPr marL="514338" indent="-171446" algn="l" defTabSz="685783" rtl="0" eaLnBrk="1" latinLnBrk="0" hangingPunct="1">
        <a:lnSpc>
          <a:spcPct val="120000"/>
        </a:lnSpc>
        <a:spcBef>
          <a:spcPts val="451"/>
        </a:spcBef>
        <a:buFont typeface="Arial"/>
        <a:buChar char="•"/>
        <a:defRPr sz="1651" kern="1200">
          <a:solidFill>
            <a:schemeClr val="tx2"/>
          </a:solidFill>
          <a:latin typeface="+mn-lt"/>
          <a:ea typeface="+mn-ea"/>
          <a:cs typeface="+mn-cs"/>
        </a:defRPr>
      </a:lvl2pPr>
      <a:lvl3pPr marL="857229" indent="-171446" algn="l" defTabSz="685783" rtl="0" eaLnBrk="1" latinLnBrk="0" hangingPunct="1">
        <a:lnSpc>
          <a:spcPct val="120000"/>
        </a:lnSpc>
        <a:spcBef>
          <a:spcPts val="451"/>
        </a:spcBef>
        <a:buFont typeface="Arial"/>
        <a:buChar char="•"/>
        <a:defRPr sz="1500" kern="1200">
          <a:solidFill>
            <a:schemeClr val="tx2"/>
          </a:solidFill>
          <a:latin typeface="+mn-lt"/>
          <a:ea typeface="+mn-ea"/>
          <a:cs typeface="+mn-cs"/>
        </a:defRPr>
      </a:lvl3pPr>
      <a:lvl4pPr marL="1200121" indent="-171446" algn="l" defTabSz="685783" rtl="0" eaLnBrk="1" latinLnBrk="0" hangingPunct="1">
        <a:lnSpc>
          <a:spcPct val="120000"/>
        </a:lnSpc>
        <a:spcBef>
          <a:spcPts val="451"/>
        </a:spcBef>
        <a:buFont typeface="Arial"/>
        <a:buChar char="•"/>
        <a:defRPr sz="1351" kern="1200">
          <a:solidFill>
            <a:schemeClr val="tx2"/>
          </a:solidFill>
          <a:latin typeface="+mn-lt"/>
          <a:ea typeface="+mn-ea"/>
          <a:cs typeface="+mn-cs"/>
        </a:defRPr>
      </a:lvl4pPr>
      <a:lvl5pPr marL="1543012" indent="-171446" algn="l" defTabSz="685783" rtl="0" eaLnBrk="1" latinLnBrk="0" hangingPunct="1">
        <a:lnSpc>
          <a:spcPct val="120000"/>
        </a:lnSpc>
        <a:spcBef>
          <a:spcPts val="451"/>
        </a:spcBef>
        <a:buFont typeface="Arial"/>
        <a:buChar char="•"/>
        <a:defRPr sz="1351" kern="1200">
          <a:solidFill>
            <a:schemeClr val="tx2"/>
          </a:solidFill>
          <a:latin typeface="+mn-lt"/>
          <a:ea typeface="+mn-ea"/>
          <a:cs typeface="+mn-cs"/>
        </a:defRPr>
      </a:lvl5pPr>
      <a:lvl6pPr marL="1885904"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9pPr>
    </p:bodyStyle>
    <p:otherStyle>
      <a:defPPr>
        <a:defRPr lang="it-IT"/>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GB"/>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731B60-1BEC-4A75-B3B4-D46BFED55489}" type="datetimeFigureOut">
              <a:rPr lang="en-GB" smtClean="0"/>
              <a:t>13/09/2018</a:t>
            </a:fld>
            <a:endParaRPr lang="en-GB"/>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9E6B4A-98DC-47A8-AFC2-10AAD382C391}" type="slidenum">
              <a:rPr lang="en-GB" smtClean="0"/>
              <a:t>‹N›</a:t>
            </a:fld>
            <a:endParaRPr lang="en-GB"/>
          </a:p>
        </p:txBody>
      </p:sp>
    </p:spTree>
    <p:extLst>
      <p:ext uri="{BB962C8B-B14F-4D97-AF65-F5344CB8AC3E}">
        <p14:creationId xmlns:p14="http://schemas.microsoft.com/office/powerpoint/2010/main" val="1586892814"/>
      </p:ext>
    </p:extLst>
  </p:cSld>
  <p:clrMap bg1="lt1" tx1="dk1" bg2="lt2" tx2="dk2" accent1="accent1" accent2="accent2" accent3="accent3" accent4="accent4" accent5="accent5" accent6="accent6" hlink="hlink" folHlink="folHlink"/>
  <p:sldLayoutIdLst>
    <p:sldLayoutId id="2147483905" r:id="rId1"/>
    <p:sldLayoutId id="2147483906" r:id="rId2"/>
    <p:sldLayoutId id="2147483907" r:id="rId3"/>
    <p:sldLayoutId id="2147483908" r:id="rId4"/>
    <p:sldLayoutId id="2147483909" r:id="rId5"/>
    <p:sldLayoutId id="2147483910" r:id="rId6"/>
    <p:sldLayoutId id="2147483911" r:id="rId7"/>
    <p:sldLayoutId id="2147483912" r:id="rId8"/>
    <p:sldLayoutId id="2147483913" r:id="rId9"/>
    <p:sldLayoutId id="2147483914" r:id="rId10"/>
    <p:sldLayoutId id="214748391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GB"/>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52268D-6F60-4099-A438-79ABC635C096}" type="datetimeFigureOut">
              <a:rPr lang="en-GB" smtClean="0"/>
              <a:t>13/09/2018</a:t>
            </a:fld>
            <a:endParaRPr lang="en-GB"/>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1686E5-144C-4DEA-8773-B9EFB5C55786}" type="slidenum">
              <a:rPr lang="en-GB" smtClean="0"/>
              <a:t>‹N›</a:t>
            </a:fld>
            <a:endParaRPr lang="en-GB"/>
          </a:p>
        </p:txBody>
      </p:sp>
    </p:spTree>
    <p:extLst>
      <p:ext uri="{BB962C8B-B14F-4D97-AF65-F5344CB8AC3E}">
        <p14:creationId xmlns:p14="http://schemas.microsoft.com/office/powerpoint/2010/main" val="596094457"/>
      </p:ext>
    </p:extLst>
  </p:cSld>
  <p:clrMap bg1="lt1" tx1="dk1" bg2="lt2" tx2="dk2" accent1="accent1" accent2="accent2" accent3="accent3" accent4="accent4" accent5="accent5" accent6="accent6" hlink="hlink" folHlink="folHlink"/>
  <p:sldLayoutIdLst>
    <p:sldLayoutId id="2147483893" r:id="rId1"/>
    <p:sldLayoutId id="2147483894" r:id="rId2"/>
    <p:sldLayoutId id="2147483895" r:id="rId3"/>
    <p:sldLayoutId id="2147483896" r:id="rId4"/>
    <p:sldLayoutId id="2147483897" r:id="rId5"/>
    <p:sldLayoutId id="2147483898" r:id="rId6"/>
    <p:sldLayoutId id="2147483899" r:id="rId7"/>
    <p:sldLayoutId id="2147483900" r:id="rId8"/>
    <p:sldLayoutId id="2147483901" r:id="rId9"/>
    <p:sldLayoutId id="2147483902" r:id="rId10"/>
    <p:sldLayoutId id="214748390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GB"/>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B517B6-8A37-4428-836C-89272602F226}" type="datetimeFigureOut">
              <a:rPr lang="en-GB" smtClean="0"/>
              <a:t>13/09/2018</a:t>
            </a:fld>
            <a:endParaRPr lang="en-GB"/>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779271-FC5F-4F59-B8A4-25D3B6B9D031}" type="slidenum">
              <a:rPr lang="en-GB" smtClean="0"/>
              <a:t>‹N›</a:t>
            </a:fld>
            <a:endParaRPr lang="en-GB"/>
          </a:p>
        </p:txBody>
      </p:sp>
    </p:spTree>
    <p:extLst>
      <p:ext uri="{BB962C8B-B14F-4D97-AF65-F5344CB8AC3E}">
        <p14:creationId xmlns:p14="http://schemas.microsoft.com/office/powerpoint/2010/main" val="3835412209"/>
      </p:ext>
    </p:extLst>
  </p:cSld>
  <p:clrMap bg1="lt1" tx1="dk1" bg2="lt2" tx2="dk2" accent1="accent1" accent2="accent2" accent3="accent3" accent4="accent4" accent5="accent5" accent6="accent6" hlink="hlink" folHlink="folHlink"/>
  <p:sldLayoutIdLst>
    <p:sldLayoutId id="2147483881" r:id="rId1"/>
    <p:sldLayoutId id="2147483882" r:id="rId2"/>
    <p:sldLayoutId id="2147483883" r:id="rId3"/>
    <p:sldLayoutId id="2147483884" r:id="rId4"/>
    <p:sldLayoutId id="2147483885" r:id="rId5"/>
    <p:sldLayoutId id="2147483886" r:id="rId6"/>
    <p:sldLayoutId id="2147483887" r:id="rId7"/>
    <p:sldLayoutId id="2147483888" r:id="rId8"/>
    <p:sldLayoutId id="2147483889" r:id="rId9"/>
    <p:sldLayoutId id="2147483890" r:id="rId10"/>
    <p:sldLayoutId id="2147483891"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GB"/>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A7D3D4-D237-4AAB-B75A-9D353E62598A}" type="datetimeFigureOut">
              <a:rPr lang="en-GB" smtClean="0"/>
              <a:t>13/09/2018</a:t>
            </a:fld>
            <a:endParaRPr lang="en-GB"/>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DA3D64-47E6-4E69-9BA6-000CBF7571A1}" type="slidenum">
              <a:rPr lang="en-GB" smtClean="0"/>
              <a:t>‹N›</a:t>
            </a:fld>
            <a:endParaRPr lang="en-GB"/>
          </a:p>
        </p:txBody>
      </p:sp>
    </p:spTree>
    <p:extLst>
      <p:ext uri="{BB962C8B-B14F-4D97-AF65-F5344CB8AC3E}">
        <p14:creationId xmlns:p14="http://schemas.microsoft.com/office/powerpoint/2010/main" val="3738282786"/>
      </p:ext>
    </p:extLst>
  </p:cSld>
  <p:clrMap bg1="lt1" tx1="dk1" bg2="lt2" tx2="dk2" accent1="accent1" accent2="accent2" accent3="accent3" accent4="accent4" accent5="accent5" accent6="accent6" hlink="hlink" folHlink="folHlink"/>
  <p:sldLayoutIdLst>
    <p:sldLayoutId id="2147483788" r:id="rId1"/>
    <p:sldLayoutId id="2147483789" r:id="rId2"/>
    <p:sldLayoutId id="2147483790" r:id="rId3"/>
    <p:sldLayoutId id="2147483791" r:id="rId4"/>
    <p:sldLayoutId id="2147483792" r:id="rId5"/>
    <p:sldLayoutId id="2147483793" r:id="rId6"/>
    <p:sldLayoutId id="2147483794" r:id="rId7"/>
    <p:sldLayoutId id="2147483795" r:id="rId8"/>
    <p:sldLayoutId id="2147483796" r:id="rId9"/>
    <p:sldLayoutId id="2147483797" r:id="rId10"/>
    <p:sldLayoutId id="21474837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GB"/>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83B27B-9909-42EE-8164-45D6CA16972B}" type="datetimeFigureOut">
              <a:rPr lang="en-GB" smtClean="0"/>
              <a:t>13/09/2018</a:t>
            </a:fld>
            <a:endParaRPr lang="en-GB"/>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B884F1-3AD7-4A21-8DAC-DDE6BC6786C5}" type="slidenum">
              <a:rPr lang="en-GB" smtClean="0"/>
              <a:t>‹N›</a:t>
            </a:fld>
            <a:endParaRPr lang="en-GB"/>
          </a:p>
        </p:txBody>
      </p:sp>
    </p:spTree>
    <p:extLst>
      <p:ext uri="{BB962C8B-B14F-4D97-AF65-F5344CB8AC3E}">
        <p14:creationId xmlns:p14="http://schemas.microsoft.com/office/powerpoint/2010/main" val="2421085860"/>
      </p:ext>
    </p:extLst>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US"/>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1DEAE0-3CD4-4C70-9657-D4FACB238FF8}" type="datetimeFigureOut">
              <a:rPr lang="en-US" smtClean="0"/>
              <a:t>9/13/2018</a:t>
            </a:fld>
            <a:endParaRPr lang="en-US"/>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E44B05-BEB3-4670-90EE-94D8AF1A0D68}" type="slidenum">
              <a:rPr lang="en-US" smtClean="0"/>
              <a:t>‹N›</a:t>
            </a:fld>
            <a:endParaRPr lang="en-US"/>
          </a:p>
        </p:txBody>
      </p:sp>
    </p:spTree>
    <p:extLst>
      <p:ext uri="{BB962C8B-B14F-4D97-AF65-F5344CB8AC3E}">
        <p14:creationId xmlns:p14="http://schemas.microsoft.com/office/powerpoint/2010/main" val="1481849804"/>
      </p:ext>
    </p:extLst>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GB"/>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Segnaposto piè di pagina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4EECAD-D55D-4524-9CED-41BF7BA6A23F}" type="slidenum">
              <a:rPr lang="en-GB" smtClean="0"/>
              <a:t>‹N›</a:t>
            </a:fld>
            <a:endParaRPr lang="en-GB"/>
          </a:p>
        </p:txBody>
      </p:sp>
    </p:spTree>
    <p:extLst>
      <p:ext uri="{BB962C8B-B14F-4D97-AF65-F5344CB8AC3E}">
        <p14:creationId xmlns:p14="http://schemas.microsoft.com/office/powerpoint/2010/main" val="1857068748"/>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p:hf hdr="0" ft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GB"/>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2"/>
          </p:nvPr>
        </p:nvSpPr>
        <p:spPr>
          <a:xfrm>
            <a:off x="838200" y="6356356"/>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5" name="Segnaposto piè di pagina 4"/>
          <p:cNvSpPr>
            <a:spLocks noGrp="1"/>
          </p:cNvSpPr>
          <p:nvPr>
            <p:ph type="ftr" sz="quarter" idx="3"/>
          </p:nvPr>
        </p:nvSpPr>
        <p:spPr>
          <a:xfrm>
            <a:off x="4038600" y="6356356"/>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8610600" y="6356356"/>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9B51884-20E8-4943-A763-E06BBE2C1F1C}" type="slidenum">
              <a:rPr lang="en-GB" smtClean="0"/>
              <a:t>‹N›</a:t>
            </a:fld>
            <a:endParaRPr lang="en-GB"/>
          </a:p>
        </p:txBody>
      </p:sp>
    </p:spTree>
    <p:extLst>
      <p:ext uri="{BB962C8B-B14F-4D97-AF65-F5344CB8AC3E}">
        <p14:creationId xmlns:p14="http://schemas.microsoft.com/office/powerpoint/2010/main" val="1595959047"/>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hf hdr="0" ftr="0" dt="0"/>
  <p:txStyles>
    <p:titleStyle>
      <a:lvl1pPr algn="l" defTabSz="685783"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6" indent="-171446" algn="l" defTabSz="685783" rtl="0" eaLnBrk="1" latinLnBrk="0" hangingPunct="1">
        <a:lnSpc>
          <a:spcPct val="90000"/>
        </a:lnSpc>
        <a:spcBef>
          <a:spcPts val="751"/>
        </a:spcBef>
        <a:buFont typeface="Arial" panose="020B0604020202020204" pitchFamily="34" charset="0"/>
        <a:buChar char="•"/>
        <a:defRPr sz="2100" kern="1200">
          <a:solidFill>
            <a:schemeClr val="tx1"/>
          </a:solidFill>
          <a:latin typeface="+mn-lt"/>
          <a:ea typeface="+mn-ea"/>
          <a:cs typeface="+mn-cs"/>
        </a:defRPr>
      </a:lvl1pPr>
      <a:lvl2pPr marL="514338" indent="-171446" algn="l" defTabSz="685783"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29" indent="-171446" algn="l" defTabSz="685783"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21"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4pPr>
      <a:lvl5pPr marL="1543012"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5pPr>
      <a:lvl6pPr marL="1885904"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p:bodyStyle>
    <p:otherStyle>
      <a:defPPr>
        <a:defRPr lang="en-US"/>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GB"/>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Segnaposto piè di pagina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3E4E10-1BC3-411D-B458-729483306620}" type="slidenum">
              <a:rPr lang="en-GB" smtClean="0"/>
              <a:t>‹N›</a:t>
            </a:fld>
            <a:endParaRPr lang="en-GB"/>
          </a:p>
        </p:txBody>
      </p:sp>
    </p:spTree>
    <p:extLst>
      <p:ext uri="{BB962C8B-B14F-4D97-AF65-F5344CB8AC3E}">
        <p14:creationId xmlns:p14="http://schemas.microsoft.com/office/powerpoint/2010/main" val="1160703934"/>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Lst>
  <p:hf hdr="0" ft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1485905" y="6"/>
            <a:ext cx="7181193" cy="1281113"/>
          </a:xfrm>
          <a:prstGeom prst="rect">
            <a:avLst/>
          </a:prstGeom>
        </p:spPr>
        <p:txBody>
          <a:bodyPr vert="horz" lIns="91440" tIns="45720" rIns="91440" bIns="45720" rtlCol="0" anchor="ctr">
            <a:normAutofit/>
          </a:bodyPr>
          <a:lstStyle/>
          <a:p>
            <a:r>
              <a:rPr lang="it-IT" dirty="0" smtClean="0"/>
              <a:t>Fare clic per modificare stile</a:t>
            </a:r>
            <a:endParaRPr lang="it-IT" dirty="0"/>
          </a:p>
        </p:txBody>
      </p:sp>
      <p:sp>
        <p:nvSpPr>
          <p:cNvPr id="3" name="Segnaposto testo 2"/>
          <p:cNvSpPr>
            <a:spLocks noGrp="1"/>
          </p:cNvSpPr>
          <p:nvPr>
            <p:ph type="body" idx="1"/>
          </p:nvPr>
        </p:nvSpPr>
        <p:spPr>
          <a:xfrm>
            <a:off x="1429411" y="1877105"/>
            <a:ext cx="9301655" cy="4117294"/>
          </a:xfrm>
          <a:prstGeom prst="rect">
            <a:avLst/>
          </a:prstGeom>
        </p:spPr>
        <p:txBody>
          <a:bodyPr vert="horz" lIns="91440" tIns="45720" rIns="91440" bIns="45720" rtlCol="0">
            <a:normAutofit/>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6" name="Segnaposto numero diapositiva 5"/>
          <p:cNvSpPr>
            <a:spLocks noGrp="1"/>
          </p:cNvSpPr>
          <p:nvPr>
            <p:ph type="sldNum" sz="quarter" idx="4"/>
          </p:nvPr>
        </p:nvSpPr>
        <p:spPr>
          <a:xfrm>
            <a:off x="10310648" y="6173793"/>
            <a:ext cx="1043152" cy="365125"/>
          </a:xfrm>
          <a:prstGeom prst="rect">
            <a:avLst/>
          </a:prstGeom>
        </p:spPr>
        <p:txBody>
          <a:bodyPr vert="horz" lIns="91440" tIns="45720" rIns="91440" bIns="45720" rtlCol="0" anchor="ctr"/>
          <a:lstStyle>
            <a:lvl1pPr algn="r">
              <a:defRPr sz="900">
                <a:solidFill>
                  <a:schemeClr val="accent1"/>
                </a:solidFill>
              </a:defRPr>
            </a:lvl1pPr>
          </a:lstStyle>
          <a:p>
            <a:fld id="{685D298C-7C67-F34C-A9DE-4238970C2353}" type="slidenum">
              <a:rPr lang="it-IT" smtClean="0">
                <a:solidFill>
                  <a:srgbClr val="4A66AC"/>
                </a:solidFill>
              </a:rPr>
              <a:pPr/>
              <a:t>‹N›</a:t>
            </a:fld>
            <a:endParaRPr lang="it-IT" dirty="0">
              <a:solidFill>
                <a:srgbClr val="4A66AC"/>
              </a:solidFill>
            </a:endParaRPr>
          </a:p>
        </p:txBody>
      </p:sp>
      <p:sp>
        <p:nvSpPr>
          <p:cNvPr id="10" name="CasellaDiTesto 9"/>
          <p:cNvSpPr txBox="1"/>
          <p:nvPr userDrawn="1"/>
        </p:nvSpPr>
        <p:spPr>
          <a:xfrm>
            <a:off x="838200" y="6217849"/>
            <a:ext cx="5776355" cy="230832"/>
          </a:xfrm>
          <a:prstGeom prst="rect">
            <a:avLst/>
          </a:prstGeom>
          <a:noFill/>
        </p:spPr>
        <p:txBody>
          <a:bodyPr wrap="square" rtlCol="0">
            <a:spAutoFit/>
          </a:bodyPr>
          <a:lstStyle/>
          <a:p>
            <a:r>
              <a:rPr lang="it-IT" sz="900" dirty="0" smtClean="0">
                <a:solidFill>
                  <a:srgbClr val="4A66AC"/>
                </a:solidFill>
              </a:rPr>
              <a:t>Update Situazione CNAF, Riunione dei Direttori, Presidenza INFN, 21  dicembre 2017, GM</a:t>
            </a:r>
            <a:endParaRPr lang="it-IT" sz="900" dirty="0">
              <a:solidFill>
                <a:srgbClr val="4A66AC"/>
              </a:solidFill>
            </a:endParaRPr>
          </a:p>
        </p:txBody>
      </p:sp>
      <p:pic>
        <p:nvPicPr>
          <p:cNvPr id="11" name="Immagine 10"/>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10065333" y="165281"/>
            <a:ext cx="1845623" cy="1081420"/>
          </a:xfrm>
          <a:prstGeom prst="rect">
            <a:avLst/>
          </a:prstGeom>
        </p:spPr>
      </p:pic>
      <p:sp>
        <p:nvSpPr>
          <p:cNvPr id="13" name="bk object 17"/>
          <p:cNvSpPr/>
          <p:nvPr userDrawn="1"/>
        </p:nvSpPr>
        <p:spPr>
          <a:xfrm>
            <a:off x="558141" y="1210180"/>
            <a:ext cx="11352811" cy="45719"/>
          </a:xfrm>
          <a:custGeom>
            <a:avLst/>
            <a:gdLst/>
            <a:ahLst/>
            <a:cxnLst/>
            <a:rect l="l" t="t" r="r" b="b"/>
            <a:pathLst>
              <a:path w="8553450" h="171450">
                <a:moveTo>
                  <a:pt x="0" y="0"/>
                </a:moveTo>
                <a:lnTo>
                  <a:pt x="8553448" y="0"/>
                </a:lnTo>
                <a:lnTo>
                  <a:pt x="8553448" y="171450"/>
                </a:lnTo>
                <a:lnTo>
                  <a:pt x="0" y="171450"/>
                </a:lnTo>
                <a:lnTo>
                  <a:pt x="0" y="0"/>
                </a:lnTo>
                <a:close/>
              </a:path>
            </a:pathLst>
          </a:custGeom>
          <a:gradFill flip="none" rotWithShape="1">
            <a:gsLst>
              <a:gs pos="0">
                <a:srgbClr val="66FF33"/>
              </a:gs>
              <a:gs pos="74000">
                <a:srgbClr val="00B0F0"/>
              </a:gs>
              <a:gs pos="83000">
                <a:srgbClr val="00B0F0"/>
              </a:gs>
              <a:gs pos="100000">
                <a:srgbClr val="00B0F0"/>
              </a:gs>
            </a:gsLst>
            <a:lin ang="0" scaled="1"/>
            <a:tileRect/>
          </a:gradFill>
        </p:spPr>
        <p:txBody>
          <a:bodyPr wrap="square" lIns="0" tIns="0" rIns="0" bIns="0" rtlCol="0"/>
          <a:lstStyle/>
          <a:p>
            <a:endParaRPr sz="1351">
              <a:solidFill>
                <a:prstClr val="black"/>
              </a:solidFill>
            </a:endParaRPr>
          </a:p>
        </p:txBody>
      </p:sp>
    </p:spTree>
    <p:extLst>
      <p:ext uri="{BB962C8B-B14F-4D97-AF65-F5344CB8AC3E}">
        <p14:creationId xmlns:p14="http://schemas.microsoft.com/office/powerpoint/2010/main" val="459480514"/>
      </p:ext>
    </p:extLst>
  </p:cSld>
  <p:clrMap bg1="lt1" tx1="dk1" bg2="lt2" tx2="dk2" accent1="accent1" accent2="accent2" accent3="accent3" accent4="accent4" accent5="accent5" accent6="accent6" hlink="hlink" folHlink="folHlink"/>
  <p:sldLayoutIdLst>
    <p:sldLayoutId id="2147483800" r:id="rId1"/>
    <p:sldLayoutId id="2147483801" r:id="rId2"/>
    <p:sldLayoutId id="2147483802" r:id="rId3"/>
    <p:sldLayoutId id="2147483803" r:id="rId4"/>
    <p:sldLayoutId id="2147483804" r:id="rId5"/>
    <p:sldLayoutId id="2147483805" r:id="rId6"/>
    <p:sldLayoutId id="2147483806" r:id="rId7"/>
    <p:sldLayoutId id="2147483807" r:id="rId8"/>
    <p:sldLayoutId id="2147483808" r:id="rId9"/>
    <p:sldLayoutId id="2147483809" r:id="rId10"/>
    <p:sldLayoutId id="2147483810" r:id="rId11"/>
    <p:sldLayoutId id="2147483811" r:id="rId12"/>
    <p:sldLayoutId id="2147483812" r:id="rId13"/>
    <p:sldLayoutId id="2147483813" r:id="rId14"/>
    <p:sldLayoutId id="2147483814" r:id="rId15"/>
  </p:sldLayoutIdLst>
  <p:hf hdr="0" ftr="0" dt="0"/>
  <p:txStyles>
    <p:titleStyle>
      <a:lvl1pPr algn="l" defTabSz="685783" rtl="0" eaLnBrk="1" latinLnBrk="0" hangingPunct="1">
        <a:lnSpc>
          <a:spcPct val="90000"/>
        </a:lnSpc>
        <a:spcBef>
          <a:spcPct val="0"/>
        </a:spcBef>
        <a:buNone/>
        <a:defRPr sz="3000" kern="1200">
          <a:solidFill>
            <a:schemeClr val="tx2"/>
          </a:solidFill>
          <a:latin typeface="+mj-lt"/>
          <a:ea typeface="+mj-ea"/>
          <a:cs typeface="+mj-cs"/>
        </a:defRPr>
      </a:lvl1pPr>
    </p:titleStyle>
    <p:bodyStyle>
      <a:lvl1pPr marL="171446" indent="-171446" algn="l" defTabSz="685783" rtl="0" eaLnBrk="1" latinLnBrk="0" hangingPunct="1">
        <a:lnSpc>
          <a:spcPct val="120000"/>
        </a:lnSpc>
        <a:spcBef>
          <a:spcPts val="451"/>
        </a:spcBef>
        <a:buFont typeface="Arial"/>
        <a:buChar char="•"/>
        <a:defRPr sz="1800" kern="1200">
          <a:solidFill>
            <a:schemeClr val="tx2"/>
          </a:solidFill>
          <a:latin typeface="+mn-lt"/>
          <a:ea typeface="+mn-ea"/>
          <a:cs typeface="+mn-cs"/>
        </a:defRPr>
      </a:lvl1pPr>
      <a:lvl2pPr marL="514338" indent="-171446" algn="l" defTabSz="685783" rtl="0" eaLnBrk="1" latinLnBrk="0" hangingPunct="1">
        <a:lnSpc>
          <a:spcPct val="120000"/>
        </a:lnSpc>
        <a:spcBef>
          <a:spcPts val="451"/>
        </a:spcBef>
        <a:buFont typeface="Arial"/>
        <a:buChar char="•"/>
        <a:defRPr sz="1651" kern="1200">
          <a:solidFill>
            <a:schemeClr val="tx2"/>
          </a:solidFill>
          <a:latin typeface="+mn-lt"/>
          <a:ea typeface="+mn-ea"/>
          <a:cs typeface="+mn-cs"/>
        </a:defRPr>
      </a:lvl2pPr>
      <a:lvl3pPr marL="857229" indent="-171446" algn="l" defTabSz="685783" rtl="0" eaLnBrk="1" latinLnBrk="0" hangingPunct="1">
        <a:lnSpc>
          <a:spcPct val="120000"/>
        </a:lnSpc>
        <a:spcBef>
          <a:spcPts val="451"/>
        </a:spcBef>
        <a:buFont typeface="Arial"/>
        <a:buChar char="•"/>
        <a:defRPr sz="1500" kern="1200">
          <a:solidFill>
            <a:schemeClr val="tx2"/>
          </a:solidFill>
          <a:latin typeface="+mn-lt"/>
          <a:ea typeface="+mn-ea"/>
          <a:cs typeface="+mn-cs"/>
        </a:defRPr>
      </a:lvl3pPr>
      <a:lvl4pPr marL="1200121" indent="-171446" algn="l" defTabSz="685783" rtl="0" eaLnBrk="1" latinLnBrk="0" hangingPunct="1">
        <a:lnSpc>
          <a:spcPct val="120000"/>
        </a:lnSpc>
        <a:spcBef>
          <a:spcPts val="451"/>
        </a:spcBef>
        <a:buFont typeface="Arial"/>
        <a:buChar char="•"/>
        <a:defRPr sz="1351" kern="1200">
          <a:solidFill>
            <a:schemeClr val="tx2"/>
          </a:solidFill>
          <a:latin typeface="+mn-lt"/>
          <a:ea typeface="+mn-ea"/>
          <a:cs typeface="+mn-cs"/>
        </a:defRPr>
      </a:lvl4pPr>
      <a:lvl5pPr marL="1543012" indent="-171446" algn="l" defTabSz="685783" rtl="0" eaLnBrk="1" latinLnBrk="0" hangingPunct="1">
        <a:lnSpc>
          <a:spcPct val="120000"/>
        </a:lnSpc>
        <a:spcBef>
          <a:spcPts val="451"/>
        </a:spcBef>
        <a:buFont typeface="Arial"/>
        <a:buChar char="•"/>
        <a:defRPr sz="1351" kern="1200">
          <a:solidFill>
            <a:schemeClr val="tx2"/>
          </a:solidFill>
          <a:latin typeface="+mn-lt"/>
          <a:ea typeface="+mn-ea"/>
          <a:cs typeface="+mn-cs"/>
        </a:defRPr>
      </a:lvl5pPr>
      <a:lvl6pPr marL="1885904"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9pPr>
    </p:bodyStyle>
    <p:otherStyle>
      <a:defPPr>
        <a:defRPr lang="it-IT"/>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GB"/>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2FEE76-E2F6-49C7-90FB-130902E2A1A9}" type="datetimeFigureOut">
              <a:rPr lang="en-GB" smtClean="0"/>
              <a:t>13/09/2018</a:t>
            </a:fld>
            <a:endParaRPr lang="en-GB"/>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788640-D5C4-4AAF-9A94-AD218A4BA70D}" type="slidenum">
              <a:rPr lang="en-GB" smtClean="0"/>
              <a:t>‹N›</a:t>
            </a:fld>
            <a:endParaRPr lang="en-GB"/>
          </a:p>
        </p:txBody>
      </p:sp>
    </p:spTree>
    <p:extLst>
      <p:ext uri="{BB962C8B-B14F-4D97-AF65-F5344CB8AC3E}">
        <p14:creationId xmlns:p14="http://schemas.microsoft.com/office/powerpoint/2010/main" val="1607323169"/>
      </p:ext>
    </p:extLst>
  </p:cSld>
  <p:clrMap bg1="lt1" tx1="dk1" bg2="lt2" tx2="dk2" accent1="accent1" accent2="accent2" accent3="accent3" accent4="accent4" accent5="accent5" accent6="accent6" hlink="hlink" folHlink="folHlink"/>
  <p:sldLayoutIdLst>
    <p:sldLayoutId id="2147484005" r:id="rId1"/>
    <p:sldLayoutId id="2147484006" r:id="rId2"/>
    <p:sldLayoutId id="2147484007" r:id="rId3"/>
    <p:sldLayoutId id="2147484008" r:id="rId4"/>
    <p:sldLayoutId id="2147484009" r:id="rId5"/>
    <p:sldLayoutId id="2147484010" r:id="rId6"/>
    <p:sldLayoutId id="2147484011" r:id="rId7"/>
    <p:sldLayoutId id="2147484012" r:id="rId8"/>
    <p:sldLayoutId id="2147484013" r:id="rId9"/>
    <p:sldLayoutId id="2147484014" r:id="rId10"/>
    <p:sldLayoutId id="2147484015" r:id="rId11"/>
    <p:sldLayoutId id="214748401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1485905" y="6"/>
            <a:ext cx="7181193" cy="1281113"/>
          </a:xfrm>
          <a:prstGeom prst="rect">
            <a:avLst/>
          </a:prstGeom>
        </p:spPr>
        <p:txBody>
          <a:bodyPr vert="horz" lIns="91440" tIns="45720" rIns="91440" bIns="45720" rtlCol="0" anchor="ctr">
            <a:normAutofit/>
          </a:bodyPr>
          <a:lstStyle/>
          <a:p>
            <a:r>
              <a:rPr lang="it-IT" dirty="0" smtClean="0"/>
              <a:t>Fare clic per modificare stile</a:t>
            </a:r>
            <a:endParaRPr lang="it-IT" dirty="0"/>
          </a:p>
        </p:txBody>
      </p:sp>
      <p:sp>
        <p:nvSpPr>
          <p:cNvPr id="3" name="Segnaposto testo 2"/>
          <p:cNvSpPr>
            <a:spLocks noGrp="1"/>
          </p:cNvSpPr>
          <p:nvPr>
            <p:ph type="body" idx="1"/>
          </p:nvPr>
        </p:nvSpPr>
        <p:spPr>
          <a:xfrm>
            <a:off x="1429411" y="1877105"/>
            <a:ext cx="9301655" cy="4117294"/>
          </a:xfrm>
          <a:prstGeom prst="rect">
            <a:avLst/>
          </a:prstGeom>
        </p:spPr>
        <p:txBody>
          <a:bodyPr vert="horz" lIns="91440" tIns="45720" rIns="91440" bIns="45720" rtlCol="0">
            <a:normAutofit/>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6" name="Segnaposto numero diapositiva 5"/>
          <p:cNvSpPr>
            <a:spLocks noGrp="1"/>
          </p:cNvSpPr>
          <p:nvPr>
            <p:ph type="sldNum" sz="quarter" idx="4"/>
          </p:nvPr>
        </p:nvSpPr>
        <p:spPr>
          <a:xfrm>
            <a:off x="10310648" y="6173793"/>
            <a:ext cx="1043152" cy="365125"/>
          </a:xfrm>
          <a:prstGeom prst="rect">
            <a:avLst/>
          </a:prstGeom>
        </p:spPr>
        <p:txBody>
          <a:bodyPr vert="horz" lIns="91440" tIns="45720" rIns="91440" bIns="45720" rtlCol="0" anchor="ctr"/>
          <a:lstStyle>
            <a:lvl1pPr algn="r">
              <a:defRPr sz="900">
                <a:solidFill>
                  <a:schemeClr val="accent1"/>
                </a:solidFill>
              </a:defRPr>
            </a:lvl1pPr>
          </a:lstStyle>
          <a:p>
            <a:fld id="{685D298C-7C67-F34C-A9DE-4238970C2353}" type="slidenum">
              <a:rPr lang="it-IT" smtClean="0">
                <a:solidFill>
                  <a:srgbClr val="4A66AC"/>
                </a:solidFill>
              </a:rPr>
              <a:pPr/>
              <a:t>‹N›</a:t>
            </a:fld>
            <a:endParaRPr lang="it-IT" dirty="0">
              <a:solidFill>
                <a:srgbClr val="4A66AC"/>
              </a:solidFill>
            </a:endParaRPr>
          </a:p>
        </p:txBody>
      </p:sp>
      <p:sp>
        <p:nvSpPr>
          <p:cNvPr id="10" name="CasellaDiTesto 9"/>
          <p:cNvSpPr txBox="1"/>
          <p:nvPr userDrawn="1"/>
        </p:nvSpPr>
        <p:spPr>
          <a:xfrm>
            <a:off x="838200" y="6217849"/>
            <a:ext cx="5776355" cy="230832"/>
          </a:xfrm>
          <a:prstGeom prst="rect">
            <a:avLst/>
          </a:prstGeom>
          <a:noFill/>
        </p:spPr>
        <p:txBody>
          <a:bodyPr wrap="square" rtlCol="0">
            <a:spAutoFit/>
          </a:bodyPr>
          <a:lstStyle/>
          <a:p>
            <a:r>
              <a:rPr lang="it-IT" sz="900" dirty="0" smtClean="0">
                <a:solidFill>
                  <a:srgbClr val="4A66AC"/>
                </a:solidFill>
              </a:rPr>
              <a:t>Update Situazione CNAF, Riunione dei Direttori, Presidenza INFN, 21  dicembre 2017, GM</a:t>
            </a:r>
            <a:endParaRPr lang="it-IT" sz="900" dirty="0">
              <a:solidFill>
                <a:srgbClr val="4A66AC"/>
              </a:solidFill>
            </a:endParaRPr>
          </a:p>
        </p:txBody>
      </p:sp>
      <p:pic>
        <p:nvPicPr>
          <p:cNvPr id="11" name="Immagine 10"/>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10065333" y="165281"/>
            <a:ext cx="1845623" cy="1081420"/>
          </a:xfrm>
          <a:prstGeom prst="rect">
            <a:avLst/>
          </a:prstGeom>
        </p:spPr>
      </p:pic>
      <p:sp>
        <p:nvSpPr>
          <p:cNvPr id="13" name="bk object 17"/>
          <p:cNvSpPr/>
          <p:nvPr userDrawn="1"/>
        </p:nvSpPr>
        <p:spPr>
          <a:xfrm>
            <a:off x="558141" y="1210180"/>
            <a:ext cx="11352811" cy="45719"/>
          </a:xfrm>
          <a:custGeom>
            <a:avLst/>
            <a:gdLst/>
            <a:ahLst/>
            <a:cxnLst/>
            <a:rect l="l" t="t" r="r" b="b"/>
            <a:pathLst>
              <a:path w="8553450" h="171450">
                <a:moveTo>
                  <a:pt x="0" y="0"/>
                </a:moveTo>
                <a:lnTo>
                  <a:pt x="8553448" y="0"/>
                </a:lnTo>
                <a:lnTo>
                  <a:pt x="8553448" y="171450"/>
                </a:lnTo>
                <a:lnTo>
                  <a:pt x="0" y="171450"/>
                </a:lnTo>
                <a:lnTo>
                  <a:pt x="0" y="0"/>
                </a:lnTo>
                <a:close/>
              </a:path>
            </a:pathLst>
          </a:custGeom>
          <a:gradFill flip="none" rotWithShape="1">
            <a:gsLst>
              <a:gs pos="0">
                <a:srgbClr val="66FF33"/>
              </a:gs>
              <a:gs pos="74000">
                <a:srgbClr val="00B0F0"/>
              </a:gs>
              <a:gs pos="83000">
                <a:srgbClr val="00B0F0"/>
              </a:gs>
              <a:gs pos="100000">
                <a:srgbClr val="00B0F0"/>
              </a:gs>
            </a:gsLst>
            <a:lin ang="0" scaled="1"/>
            <a:tileRect/>
          </a:gradFill>
        </p:spPr>
        <p:txBody>
          <a:bodyPr wrap="square" lIns="0" tIns="0" rIns="0" bIns="0" rtlCol="0"/>
          <a:lstStyle/>
          <a:p>
            <a:endParaRPr sz="1351">
              <a:solidFill>
                <a:prstClr val="black"/>
              </a:solidFill>
            </a:endParaRPr>
          </a:p>
        </p:txBody>
      </p:sp>
    </p:spTree>
    <p:extLst>
      <p:ext uri="{BB962C8B-B14F-4D97-AF65-F5344CB8AC3E}">
        <p14:creationId xmlns:p14="http://schemas.microsoft.com/office/powerpoint/2010/main" val="1448132742"/>
      </p:ext>
    </p:extLst>
  </p:cSld>
  <p:clrMap bg1="lt1" tx1="dk1" bg2="lt2" tx2="dk2" accent1="accent1" accent2="accent2" accent3="accent3" accent4="accent4" accent5="accent5" accent6="accent6" hlink="hlink" folHlink="folHlink"/>
  <p:sldLayoutIdLst>
    <p:sldLayoutId id="2147483816" r:id="rId1"/>
    <p:sldLayoutId id="2147483817" r:id="rId2"/>
    <p:sldLayoutId id="2147483818" r:id="rId3"/>
    <p:sldLayoutId id="2147483819" r:id="rId4"/>
    <p:sldLayoutId id="2147483820" r:id="rId5"/>
    <p:sldLayoutId id="2147483821" r:id="rId6"/>
    <p:sldLayoutId id="2147483822" r:id="rId7"/>
    <p:sldLayoutId id="2147483823" r:id="rId8"/>
    <p:sldLayoutId id="2147483824" r:id="rId9"/>
    <p:sldLayoutId id="2147483825" r:id="rId10"/>
    <p:sldLayoutId id="2147483826" r:id="rId11"/>
    <p:sldLayoutId id="2147483827" r:id="rId12"/>
    <p:sldLayoutId id="2147483828" r:id="rId13"/>
    <p:sldLayoutId id="2147483829" r:id="rId14"/>
    <p:sldLayoutId id="2147483830" r:id="rId15"/>
  </p:sldLayoutIdLst>
  <p:hf hdr="0" ftr="0" dt="0"/>
  <p:txStyles>
    <p:titleStyle>
      <a:lvl1pPr algn="l" defTabSz="685783" rtl="0" eaLnBrk="1" latinLnBrk="0" hangingPunct="1">
        <a:lnSpc>
          <a:spcPct val="90000"/>
        </a:lnSpc>
        <a:spcBef>
          <a:spcPct val="0"/>
        </a:spcBef>
        <a:buNone/>
        <a:defRPr sz="3000" kern="1200">
          <a:solidFill>
            <a:schemeClr val="tx2"/>
          </a:solidFill>
          <a:latin typeface="+mj-lt"/>
          <a:ea typeface="+mj-ea"/>
          <a:cs typeface="+mj-cs"/>
        </a:defRPr>
      </a:lvl1pPr>
    </p:titleStyle>
    <p:bodyStyle>
      <a:lvl1pPr marL="171446" indent="-171446" algn="l" defTabSz="685783" rtl="0" eaLnBrk="1" latinLnBrk="0" hangingPunct="1">
        <a:lnSpc>
          <a:spcPct val="120000"/>
        </a:lnSpc>
        <a:spcBef>
          <a:spcPts val="451"/>
        </a:spcBef>
        <a:buFont typeface="Arial"/>
        <a:buChar char="•"/>
        <a:defRPr sz="1800" kern="1200">
          <a:solidFill>
            <a:schemeClr val="tx2"/>
          </a:solidFill>
          <a:latin typeface="+mn-lt"/>
          <a:ea typeface="+mn-ea"/>
          <a:cs typeface="+mn-cs"/>
        </a:defRPr>
      </a:lvl1pPr>
      <a:lvl2pPr marL="514338" indent="-171446" algn="l" defTabSz="685783" rtl="0" eaLnBrk="1" latinLnBrk="0" hangingPunct="1">
        <a:lnSpc>
          <a:spcPct val="120000"/>
        </a:lnSpc>
        <a:spcBef>
          <a:spcPts val="451"/>
        </a:spcBef>
        <a:buFont typeface="Arial"/>
        <a:buChar char="•"/>
        <a:defRPr sz="1651" kern="1200">
          <a:solidFill>
            <a:schemeClr val="tx2"/>
          </a:solidFill>
          <a:latin typeface="+mn-lt"/>
          <a:ea typeface="+mn-ea"/>
          <a:cs typeface="+mn-cs"/>
        </a:defRPr>
      </a:lvl2pPr>
      <a:lvl3pPr marL="857229" indent="-171446" algn="l" defTabSz="685783" rtl="0" eaLnBrk="1" latinLnBrk="0" hangingPunct="1">
        <a:lnSpc>
          <a:spcPct val="120000"/>
        </a:lnSpc>
        <a:spcBef>
          <a:spcPts val="451"/>
        </a:spcBef>
        <a:buFont typeface="Arial"/>
        <a:buChar char="•"/>
        <a:defRPr sz="1500" kern="1200">
          <a:solidFill>
            <a:schemeClr val="tx2"/>
          </a:solidFill>
          <a:latin typeface="+mn-lt"/>
          <a:ea typeface="+mn-ea"/>
          <a:cs typeface="+mn-cs"/>
        </a:defRPr>
      </a:lvl3pPr>
      <a:lvl4pPr marL="1200121" indent="-171446" algn="l" defTabSz="685783" rtl="0" eaLnBrk="1" latinLnBrk="0" hangingPunct="1">
        <a:lnSpc>
          <a:spcPct val="120000"/>
        </a:lnSpc>
        <a:spcBef>
          <a:spcPts val="451"/>
        </a:spcBef>
        <a:buFont typeface="Arial"/>
        <a:buChar char="•"/>
        <a:defRPr sz="1351" kern="1200">
          <a:solidFill>
            <a:schemeClr val="tx2"/>
          </a:solidFill>
          <a:latin typeface="+mn-lt"/>
          <a:ea typeface="+mn-ea"/>
          <a:cs typeface="+mn-cs"/>
        </a:defRPr>
      </a:lvl4pPr>
      <a:lvl5pPr marL="1543012" indent="-171446" algn="l" defTabSz="685783" rtl="0" eaLnBrk="1" latinLnBrk="0" hangingPunct="1">
        <a:lnSpc>
          <a:spcPct val="120000"/>
        </a:lnSpc>
        <a:spcBef>
          <a:spcPts val="451"/>
        </a:spcBef>
        <a:buFont typeface="Arial"/>
        <a:buChar char="•"/>
        <a:defRPr sz="1351" kern="1200">
          <a:solidFill>
            <a:schemeClr val="tx2"/>
          </a:solidFill>
          <a:latin typeface="+mn-lt"/>
          <a:ea typeface="+mn-ea"/>
          <a:cs typeface="+mn-cs"/>
        </a:defRPr>
      </a:lvl5pPr>
      <a:lvl6pPr marL="1885904"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9pPr>
    </p:bodyStyle>
    <p:otherStyle>
      <a:defPPr>
        <a:defRPr lang="it-IT"/>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Masters/slideMaster2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1485905" y="6"/>
            <a:ext cx="7181193" cy="1281113"/>
          </a:xfrm>
          <a:prstGeom prst="rect">
            <a:avLst/>
          </a:prstGeom>
        </p:spPr>
        <p:txBody>
          <a:bodyPr vert="horz" lIns="91440" tIns="45720" rIns="91440" bIns="45720" rtlCol="0" anchor="ctr">
            <a:normAutofit/>
          </a:bodyPr>
          <a:lstStyle/>
          <a:p>
            <a:r>
              <a:rPr lang="it-IT" dirty="0" smtClean="0"/>
              <a:t>Fare clic per modificare stile</a:t>
            </a:r>
            <a:endParaRPr lang="it-IT" dirty="0"/>
          </a:p>
        </p:txBody>
      </p:sp>
      <p:sp>
        <p:nvSpPr>
          <p:cNvPr id="3" name="Segnaposto testo 2"/>
          <p:cNvSpPr>
            <a:spLocks noGrp="1"/>
          </p:cNvSpPr>
          <p:nvPr>
            <p:ph type="body" idx="1"/>
          </p:nvPr>
        </p:nvSpPr>
        <p:spPr>
          <a:xfrm>
            <a:off x="1429411" y="1877105"/>
            <a:ext cx="9301655" cy="4117294"/>
          </a:xfrm>
          <a:prstGeom prst="rect">
            <a:avLst/>
          </a:prstGeom>
        </p:spPr>
        <p:txBody>
          <a:bodyPr vert="horz" lIns="91440" tIns="45720" rIns="91440" bIns="45720" rtlCol="0">
            <a:normAutofit/>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6" name="Segnaposto numero diapositiva 5"/>
          <p:cNvSpPr>
            <a:spLocks noGrp="1"/>
          </p:cNvSpPr>
          <p:nvPr>
            <p:ph type="sldNum" sz="quarter" idx="4"/>
          </p:nvPr>
        </p:nvSpPr>
        <p:spPr>
          <a:xfrm>
            <a:off x="10310648" y="6173793"/>
            <a:ext cx="1043152" cy="365125"/>
          </a:xfrm>
          <a:prstGeom prst="rect">
            <a:avLst/>
          </a:prstGeom>
        </p:spPr>
        <p:txBody>
          <a:bodyPr vert="horz" lIns="91440" tIns="45720" rIns="91440" bIns="45720" rtlCol="0" anchor="ctr"/>
          <a:lstStyle>
            <a:lvl1pPr algn="r">
              <a:defRPr sz="900">
                <a:solidFill>
                  <a:schemeClr val="accent1"/>
                </a:solidFill>
              </a:defRPr>
            </a:lvl1pPr>
          </a:lstStyle>
          <a:p>
            <a:fld id="{685D298C-7C67-F34C-A9DE-4238970C2353}" type="slidenum">
              <a:rPr lang="it-IT" smtClean="0">
                <a:solidFill>
                  <a:srgbClr val="4A66AC"/>
                </a:solidFill>
              </a:rPr>
              <a:pPr/>
              <a:t>‹N›</a:t>
            </a:fld>
            <a:endParaRPr lang="it-IT" dirty="0">
              <a:solidFill>
                <a:srgbClr val="4A66AC"/>
              </a:solidFill>
            </a:endParaRPr>
          </a:p>
        </p:txBody>
      </p:sp>
      <p:sp>
        <p:nvSpPr>
          <p:cNvPr id="10" name="CasellaDiTesto 9"/>
          <p:cNvSpPr txBox="1"/>
          <p:nvPr userDrawn="1"/>
        </p:nvSpPr>
        <p:spPr>
          <a:xfrm>
            <a:off x="838200" y="6217849"/>
            <a:ext cx="5776355" cy="230832"/>
          </a:xfrm>
          <a:prstGeom prst="rect">
            <a:avLst/>
          </a:prstGeom>
          <a:noFill/>
        </p:spPr>
        <p:txBody>
          <a:bodyPr wrap="square" rtlCol="0">
            <a:spAutoFit/>
          </a:bodyPr>
          <a:lstStyle/>
          <a:p>
            <a:r>
              <a:rPr lang="it-IT" sz="900" dirty="0" smtClean="0">
                <a:solidFill>
                  <a:srgbClr val="4A66AC"/>
                </a:solidFill>
              </a:rPr>
              <a:t>Update Situazione CNAF, Riunione dei Direttori, Presidenza INFN, 21  dicembre 2017, GM</a:t>
            </a:r>
            <a:endParaRPr lang="it-IT" sz="900" dirty="0">
              <a:solidFill>
                <a:srgbClr val="4A66AC"/>
              </a:solidFill>
            </a:endParaRPr>
          </a:p>
        </p:txBody>
      </p:sp>
      <p:pic>
        <p:nvPicPr>
          <p:cNvPr id="11" name="Immagine 10"/>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10065333" y="165281"/>
            <a:ext cx="1845623" cy="1081420"/>
          </a:xfrm>
          <a:prstGeom prst="rect">
            <a:avLst/>
          </a:prstGeom>
        </p:spPr>
      </p:pic>
      <p:sp>
        <p:nvSpPr>
          <p:cNvPr id="13" name="bk object 17"/>
          <p:cNvSpPr/>
          <p:nvPr userDrawn="1"/>
        </p:nvSpPr>
        <p:spPr>
          <a:xfrm>
            <a:off x="558141" y="1210180"/>
            <a:ext cx="11352811" cy="45719"/>
          </a:xfrm>
          <a:custGeom>
            <a:avLst/>
            <a:gdLst/>
            <a:ahLst/>
            <a:cxnLst/>
            <a:rect l="l" t="t" r="r" b="b"/>
            <a:pathLst>
              <a:path w="8553450" h="171450">
                <a:moveTo>
                  <a:pt x="0" y="0"/>
                </a:moveTo>
                <a:lnTo>
                  <a:pt x="8553448" y="0"/>
                </a:lnTo>
                <a:lnTo>
                  <a:pt x="8553448" y="171450"/>
                </a:lnTo>
                <a:lnTo>
                  <a:pt x="0" y="171450"/>
                </a:lnTo>
                <a:lnTo>
                  <a:pt x="0" y="0"/>
                </a:lnTo>
                <a:close/>
              </a:path>
            </a:pathLst>
          </a:custGeom>
          <a:gradFill flip="none" rotWithShape="1">
            <a:gsLst>
              <a:gs pos="0">
                <a:srgbClr val="66FF33"/>
              </a:gs>
              <a:gs pos="74000">
                <a:srgbClr val="00B0F0"/>
              </a:gs>
              <a:gs pos="83000">
                <a:srgbClr val="00B0F0"/>
              </a:gs>
              <a:gs pos="100000">
                <a:srgbClr val="00B0F0"/>
              </a:gs>
            </a:gsLst>
            <a:lin ang="0" scaled="1"/>
            <a:tileRect/>
          </a:gradFill>
        </p:spPr>
        <p:txBody>
          <a:bodyPr wrap="square" lIns="0" tIns="0" rIns="0" bIns="0" rtlCol="0"/>
          <a:lstStyle/>
          <a:p>
            <a:endParaRPr sz="1351">
              <a:solidFill>
                <a:prstClr val="black"/>
              </a:solidFill>
            </a:endParaRPr>
          </a:p>
        </p:txBody>
      </p:sp>
    </p:spTree>
    <p:extLst>
      <p:ext uri="{BB962C8B-B14F-4D97-AF65-F5344CB8AC3E}">
        <p14:creationId xmlns:p14="http://schemas.microsoft.com/office/powerpoint/2010/main" val="1297303786"/>
      </p:ext>
    </p:extLst>
  </p:cSld>
  <p:clrMap bg1="lt1" tx1="dk1" bg2="lt2" tx2="dk2" accent1="accent1" accent2="accent2" accent3="accent3" accent4="accent4" accent5="accent5" accent6="accent6" hlink="hlink" folHlink="folHlink"/>
  <p:sldLayoutIdLst>
    <p:sldLayoutId id="2147483832" r:id="rId1"/>
    <p:sldLayoutId id="2147483833" r:id="rId2"/>
    <p:sldLayoutId id="2147483834" r:id="rId3"/>
    <p:sldLayoutId id="2147483835" r:id="rId4"/>
    <p:sldLayoutId id="2147483836" r:id="rId5"/>
    <p:sldLayoutId id="2147483837" r:id="rId6"/>
    <p:sldLayoutId id="2147483838" r:id="rId7"/>
    <p:sldLayoutId id="2147483839" r:id="rId8"/>
    <p:sldLayoutId id="2147483840" r:id="rId9"/>
    <p:sldLayoutId id="2147483841" r:id="rId10"/>
    <p:sldLayoutId id="2147483842" r:id="rId11"/>
    <p:sldLayoutId id="2147483843" r:id="rId12"/>
    <p:sldLayoutId id="2147483844" r:id="rId13"/>
    <p:sldLayoutId id="2147483845" r:id="rId14"/>
    <p:sldLayoutId id="2147483846" r:id="rId15"/>
  </p:sldLayoutIdLst>
  <p:hf hdr="0" ftr="0" dt="0"/>
  <p:txStyles>
    <p:titleStyle>
      <a:lvl1pPr algn="l" defTabSz="685783" rtl="0" eaLnBrk="1" latinLnBrk="0" hangingPunct="1">
        <a:lnSpc>
          <a:spcPct val="90000"/>
        </a:lnSpc>
        <a:spcBef>
          <a:spcPct val="0"/>
        </a:spcBef>
        <a:buNone/>
        <a:defRPr sz="3000" kern="1200">
          <a:solidFill>
            <a:schemeClr val="tx2"/>
          </a:solidFill>
          <a:latin typeface="+mj-lt"/>
          <a:ea typeface="+mj-ea"/>
          <a:cs typeface="+mj-cs"/>
        </a:defRPr>
      </a:lvl1pPr>
    </p:titleStyle>
    <p:bodyStyle>
      <a:lvl1pPr marL="171446" indent="-171446" algn="l" defTabSz="685783" rtl="0" eaLnBrk="1" latinLnBrk="0" hangingPunct="1">
        <a:lnSpc>
          <a:spcPct val="120000"/>
        </a:lnSpc>
        <a:spcBef>
          <a:spcPts val="451"/>
        </a:spcBef>
        <a:buFont typeface="Arial"/>
        <a:buChar char="•"/>
        <a:defRPr sz="1800" kern="1200">
          <a:solidFill>
            <a:schemeClr val="tx2"/>
          </a:solidFill>
          <a:latin typeface="+mn-lt"/>
          <a:ea typeface="+mn-ea"/>
          <a:cs typeface="+mn-cs"/>
        </a:defRPr>
      </a:lvl1pPr>
      <a:lvl2pPr marL="514338" indent="-171446" algn="l" defTabSz="685783" rtl="0" eaLnBrk="1" latinLnBrk="0" hangingPunct="1">
        <a:lnSpc>
          <a:spcPct val="120000"/>
        </a:lnSpc>
        <a:spcBef>
          <a:spcPts val="451"/>
        </a:spcBef>
        <a:buFont typeface="Arial"/>
        <a:buChar char="•"/>
        <a:defRPr sz="1651" kern="1200">
          <a:solidFill>
            <a:schemeClr val="tx2"/>
          </a:solidFill>
          <a:latin typeface="+mn-lt"/>
          <a:ea typeface="+mn-ea"/>
          <a:cs typeface="+mn-cs"/>
        </a:defRPr>
      </a:lvl2pPr>
      <a:lvl3pPr marL="857229" indent="-171446" algn="l" defTabSz="685783" rtl="0" eaLnBrk="1" latinLnBrk="0" hangingPunct="1">
        <a:lnSpc>
          <a:spcPct val="120000"/>
        </a:lnSpc>
        <a:spcBef>
          <a:spcPts val="451"/>
        </a:spcBef>
        <a:buFont typeface="Arial"/>
        <a:buChar char="•"/>
        <a:defRPr sz="1500" kern="1200">
          <a:solidFill>
            <a:schemeClr val="tx2"/>
          </a:solidFill>
          <a:latin typeface="+mn-lt"/>
          <a:ea typeface="+mn-ea"/>
          <a:cs typeface="+mn-cs"/>
        </a:defRPr>
      </a:lvl3pPr>
      <a:lvl4pPr marL="1200121" indent="-171446" algn="l" defTabSz="685783" rtl="0" eaLnBrk="1" latinLnBrk="0" hangingPunct="1">
        <a:lnSpc>
          <a:spcPct val="120000"/>
        </a:lnSpc>
        <a:spcBef>
          <a:spcPts val="451"/>
        </a:spcBef>
        <a:buFont typeface="Arial"/>
        <a:buChar char="•"/>
        <a:defRPr sz="1351" kern="1200">
          <a:solidFill>
            <a:schemeClr val="tx2"/>
          </a:solidFill>
          <a:latin typeface="+mn-lt"/>
          <a:ea typeface="+mn-ea"/>
          <a:cs typeface="+mn-cs"/>
        </a:defRPr>
      </a:lvl4pPr>
      <a:lvl5pPr marL="1543012" indent="-171446" algn="l" defTabSz="685783" rtl="0" eaLnBrk="1" latinLnBrk="0" hangingPunct="1">
        <a:lnSpc>
          <a:spcPct val="120000"/>
        </a:lnSpc>
        <a:spcBef>
          <a:spcPts val="451"/>
        </a:spcBef>
        <a:buFont typeface="Arial"/>
        <a:buChar char="•"/>
        <a:defRPr sz="1351" kern="1200">
          <a:solidFill>
            <a:schemeClr val="tx2"/>
          </a:solidFill>
          <a:latin typeface="+mn-lt"/>
          <a:ea typeface="+mn-ea"/>
          <a:cs typeface="+mn-cs"/>
        </a:defRPr>
      </a:lvl5pPr>
      <a:lvl6pPr marL="1885904"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9pPr>
    </p:bodyStyle>
    <p:otherStyle>
      <a:defPPr>
        <a:defRPr lang="it-IT"/>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Masters/slideMaster2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1485905" y="6"/>
            <a:ext cx="7181193" cy="1281113"/>
          </a:xfrm>
          <a:prstGeom prst="rect">
            <a:avLst/>
          </a:prstGeom>
        </p:spPr>
        <p:txBody>
          <a:bodyPr vert="horz" lIns="91440" tIns="45720" rIns="91440" bIns="45720" rtlCol="0" anchor="ctr">
            <a:normAutofit/>
          </a:bodyPr>
          <a:lstStyle/>
          <a:p>
            <a:r>
              <a:rPr lang="it-IT" dirty="0" smtClean="0"/>
              <a:t>Fare clic per modificare stile</a:t>
            </a:r>
            <a:endParaRPr lang="it-IT" dirty="0"/>
          </a:p>
        </p:txBody>
      </p:sp>
      <p:sp>
        <p:nvSpPr>
          <p:cNvPr id="3" name="Segnaposto testo 2"/>
          <p:cNvSpPr>
            <a:spLocks noGrp="1"/>
          </p:cNvSpPr>
          <p:nvPr>
            <p:ph type="body" idx="1"/>
          </p:nvPr>
        </p:nvSpPr>
        <p:spPr>
          <a:xfrm>
            <a:off x="1429411" y="1877105"/>
            <a:ext cx="9301655" cy="4117294"/>
          </a:xfrm>
          <a:prstGeom prst="rect">
            <a:avLst/>
          </a:prstGeom>
        </p:spPr>
        <p:txBody>
          <a:bodyPr vert="horz" lIns="91440" tIns="45720" rIns="91440" bIns="45720" rtlCol="0">
            <a:normAutofit/>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6" name="Segnaposto numero diapositiva 5"/>
          <p:cNvSpPr>
            <a:spLocks noGrp="1"/>
          </p:cNvSpPr>
          <p:nvPr>
            <p:ph type="sldNum" sz="quarter" idx="4"/>
          </p:nvPr>
        </p:nvSpPr>
        <p:spPr>
          <a:xfrm>
            <a:off x="10310648" y="6173793"/>
            <a:ext cx="1043152" cy="365125"/>
          </a:xfrm>
          <a:prstGeom prst="rect">
            <a:avLst/>
          </a:prstGeom>
        </p:spPr>
        <p:txBody>
          <a:bodyPr vert="horz" lIns="91440" tIns="45720" rIns="91440" bIns="45720" rtlCol="0" anchor="ctr"/>
          <a:lstStyle>
            <a:lvl1pPr algn="r">
              <a:defRPr sz="900">
                <a:solidFill>
                  <a:schemeClr val="accent1"/>
                </a:solidFill>
              </a:defRPr>
            </a:lvl1pPr>
          </a:lstStyle>
          <a:p>
            <a:fld id="{685D298C-7C67-F34C-A9DE-4238970C2353}" type="slidenum">
              <a:rPr lang="it-IT" smtClean="0">
                <a:solidFill>
                  <a:srgbClr val="4A66AC"/>
                </a:solidFill>
              </a:rPr>
              <a:pPr/>
              <a:t>‹N›</a:t>
            </a:fld>
            <a:endParaRPr lang="it-IT" dirty="0">
              <a:solidFill>
                <a:srgbClr val="4A66AC"/>
              </a:solidFill>
            </a:endParaRPr>
          </a:p>
        </p:txBody>
      </p:sp>
      <p:sp>
        <p:nvSpPr>
          <p:cNvPr id="10" name="CasellaDiTesto 9"/>
          <p:cNvSpPr txBox="1"/>
          <p:nvPr userDrawn="1"/>
        </p:nvSpPr>
        <p:spPr>
          <a:xfrm>
            <a:off x="838200" y="6217849"/>
            <a:ext cx="5776355" cy="230832"/>
          </a:xfrm>
          <a:prstGeom prst="rect">
            <a:avLst/>
          </a:prstGeom>
          <a:noFill/>
        </p:spPr>
        <p:txBody>
          <a:bodyPr wrap="square" rtlCol="0">
            <a:spAutoFit/>
          </a:bodyPr>
          <a:lstStyle/>
          <a:p>
            <a:r>
              <a:rPr lang="it-IT" sz="900" dirty="0" smtClean="0">
                <a:solidFill>
                  <a:srgbClr val="4A66AC"/>
                </a:solidFill>
              </a:rPr>
              <a:t>Update Situazione CNAF, Riunione dei Direttori, Presidenza INFN, 21  dicembre 2017, GM</a:t>
            </a:r>
            <a:endParaRPr lang="it-IT" sz="900" dirty="0">
              <a:solidFill>
                <a:srgbClr val="4A66AC"/>
              </a:solidFill>
            </a:endParaRPr>
          </a:p>
        </p:txBody>
      </p:sp>
      <p:pic>
        <p:nvPicPr>
          <p:cNvPr id="11" name="Immagine 10"/>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10065333" y="165281"/>
            <a:ext cx="1845623" cy="1081420"/>
          </a:xfrm>
          <a:prstGeom prst="rect">
            <a:avLst/>
          </a:prstGeom>
        </p:spPr>
      </p:pic>
      <p:sp>
        <p:nvSpPr>
          <p:cNvPr id="13" name="bk object 17"/>
          <p:cNvSpPr/>
          <p:nvPr userDrawn="1"/>
        </p:nvSpPr>
        <p:spPr>
          <a:xfrm>
            <a:off x="558141" y="1210180"/>
            <a:ext cx="11352811" cy="45719"/>
          </a:xfrm>
          <a:custGeom>
            <a:avLst/>
            <a:gdLst/>
            <a:ahLst/>
            <a:cxnLst/>
            <a:rect l="l" t="t" r="r" b="b"/>
            <a:pathLst>
              <a:path w="8553450" h="171450">
                <a:moveTo>
                  <a:pt x="0" y="0"/>
                </a:moveTo>
                <a:lnTo>
                  <a:pt x="8553448" y="0"/>
                </a:lnTo>
                <a:lnTo>
                  <a:pt x="8553448" y="171450"/>
                </a:lnTo>
                <a:lnTo>
                  <a:pt x="0" y="171450"/>
                </a:lnTo>
                <a:lnTo>
                  <a:pt x="0" y="0"/>
                </a:lnTo>
                <a:close/>
              </a:path>
            </a:pathLst>
          </a:custGeom>
          <a:gradFill flip="none" rotWithShape="1">
            <a:gsLst>
              <a:gs pos="0">
                <a:srgbClr val="66FF33"/>
              </a:gs>
              <a:gs pos="74000">
                <a:srgbClr val="00B0F0"/>
              </a:gs>
              <a:gs pos="83000">
                <a:srgbClr val="00B0F0"/>
              </a:gs>
              <a:gs pos="100000">
                <a:srgbClr val="00B0F0"/>
              </a:gs>
            </a:gsLst>
            <a:lin ang="0" scaled="1"/>
            <a:tileRect/>
          </a:gradFill>
        </p:spPr>
        <p:txBody>
          <a:bodyPr wrap="square" lIns="0" tIns="0" rIns="0" bIns="0" rtlCol="0"/>
          <a:lstStyle/>
          <a:p>
            <a:endParaRPr sz="1351">
              <a:solidFill>
                <a:prstClr val="black"/>
              </a:solidFill>
            </a:endParaRPr>
          </a:p>
        </p:txBody>
      </p:sp>
    </p:spTree>
    <p:extLst>
      <p:ext uri="{BB962C8B-B14F-4D97-AF65-F5344CB8AC3E}">
        <p14:creationId xmlns:p14="http://schemas.microsoft.com/office/powerpoint/2010/main" val="4291623567"/>
      </p:ext>
    </p:extLst>
  </p:cSld>
  <p:clrMap bg1="lt1" tx1="dk1" bg2="lt2" tx2="dk2" accent1="accent1" accent2="accent2" accent3="accent3" accent4="accent4" accent5="accent5" accent6="accent6" hlink="hlink" folHlink="folHlink"/>
  <p:sldLayoutIdLst>
    <p:sldLayoutId id="2147483848" r:id="rId1"/>
    <p:sldLayoutId id="2147483849" r:id="rId2"/>
    <p:sldLayoutId id="2147483850" r:id="rId3"/>
    <p:sldLayoutId id="2147483851" r:id="rId4"/>
    <p:sldLayoutId id="2147483852" r:id="rId5"/>
    <p:sldLayoutId id="2147483853" r:id="rId6"/>
    <p:sldLayoutId id="2147483854" r:id="rId7"/>
    <p:sldLayoutId id="2147483855" r:id="rId8"/>
    <p:sldLayoutId id="2147483856" r:id="rId9"/>
    <p:sldLayoutId id="2147483857" r:id="rId10"/>
    <p:sldLayoutId id="2147483858" r:id="rId11"/>
    <p:sldLayoutId id="2147483859" r:id="rId12"/>
    <p:sldLayoutId id="2147483860" r:id="rId13"/>
    <p:sldLayoutId id="2147483861" r:id="rId14"/>
    <p:sldLayoutId id="2147483862" r:id="rId15"/>
  </p:sldLayoutIdLst>
  <p:hf hdr="0" ftr="0" dt="0"/>
  <p:txStyles>
    <p:titleStyle>
      <a:lvl1pPr algn="l" defTabSz="685783" rtl="0" eaLnBrk="1" latinLnBrk="0" hangingPunct="1">
        <a:lnSpc>
          <a:spcPct val="90000"/>
        </a:lnSpc>
        <a:spcBef>
          <a:spcPct val="0"/>
        </a:spcBef>
        <a:buNone/>
        <a:defRPr sz="3000" kern="1200">
          <a:solidFill>
            <a:schemeClr val="tx2"/>
          </a:solidFill>
          <a:latin typeface="+mj-lt"/>
          <a:ea typeface="+mj-ea"/>
          <a:cs typeface="+mj-cs"/>
        </a:defRPr>
      </a:lvl1pPr>
    </p:titleStyle>
    <p:bodyStyle>
      <a:lvl1pPr marL="171446" indent="-171446" algn="l" defTabSz="685783" rtl="0" eaLnBrk="1" latinLnBrk="0" hangingPunct="1">
        <a:lnSpc>
          <a:spcPct val="120000"/>
        </a:lnSpc>
        <a:spcBef>
          <a:spcPts val="451"/>
        </a:spcBef>
        <a:buFont typeface="Arial"/>
        <a:buChar char="•"/>
        <a:defRPr sz="1800" kern="1200">
          <a:solidFill>
            <a:schemeClr val="tx2"/>
          </a:solidFill>
          <a:latin typeface="+mn-lt"/>
          <a:ea typeface="+mn-ea"/>
          <a:cs typeface="+mn-cs"/>
        </a:defRPr>
      </a:lvl1pPr>
      <a:lvl2pPr marL="514338" indent="-171446" algn="l" defTabSz="685783" rtl="0" eaLnBrk="1" latinLnBrk="0" hangingPunct="1">
        <a:lnSpc>
          <a:spcPct val="120000"/>
        </a:lnSpc>
        <a:spcBef>
          <a:spcPts val="451"/>
        </a:spcBef>
        <a:buFont typeface="Arial"/>
        <a:buChar char="•"/>
        <a:defRPr sz="1651" kern="1200">
          <a:solidFill>
            <a:schemeClr val="tx2"/>
          </a:solidFill>
          <a:latin typeface="+mn-lt"/>
          <a:ea typeface="+mn-ea"/>
          <a:cs typeface="+mn-cs"/>
        </a:defRPr>
      </a:lvl2pPr>
      <a:lvl3pPr marL="857229" indent="-171446" algn="l" defTabSz="685783" rtl="0" eaLnBrk="1" latinLnBrk="0" hangingPunct="1">
        <a:lnSpc>
          <a:spcPct val="120000"/>
        </a:lnSpc>
        <a:spcBef>
          <a:spcPts val="451"/>
        </a:spcBef>
        <a:buFont typeface="Arial"/>
        <a:buChar char="•"/>
        <a:defRPr sz="1500" kern="1200">
          <a:solidFill>
            <a:schemeClr val="tx2"/>
          </a:solidFill>
          <a:latin typeface="+mn-lt"/>
          <a:ea typeface="+mn-ea"/>
          <a:cs typeface="+mn-cs"/>
        </a:defRPr>
      </a:lvl3pPr>
      <a:lvl4pPr marL="1200121" indent="-171446" algn="l" defTabSz="685783" rtl="0" eaLnBrk="1" latinLnBrk="0" hangingPunct="1">
        <a:lnSpc>
          <a:spcPct val="120000"/>
        </a:lnSpc>
        <a:spcBef>
          <a:spcPts val="451"/>
        </a:spcBef>
        <a:buFont typeface="Arial"/>
        <a:buChar char="•"/>
        <a:defRPr sz="1351" kern="1200">
          <a:solidFill>
            <a:schemeClr val="tx2"/>
          </a:solidFill>
          <a:latin typeface="+mn-lt"/>
          <a:ea typeface="+mn-ea"/>
          <a:cs typeface="+mn-cs"/>
        </a:defRPr>
      </a:lvl4pPr>
      <a:lvl5pPr marL="1543012" indent="-171446" algn="l" defTabSz="685783" rtl="0" eaLnBrk="1" latinLnBrk="0" hangingPunct="1">
        <a:lnSpc>
          <a:spcPct val="120000"/>
        </a:lnSpc>
        <a:spcBef>
          <a:spcPts val="451"/>
        </a:spcBef>
        <a:buFont typeface="Arial"/>
        <a:buChar char="•"/>
        <a:defRPr sz="1351" kern="1200">
          <a:solidFill>
            <a:schemeClr val="tx2"/>
          </a:solidFill>
          <a:latin typeface="+mn-lt"/>
          <a:ea typeface="+mn-ea"/>
          <a:cs typeface="+mn-cs"/>
        </a:defRPr>
      </a:lvl5pPr>
      <a:lvl6pPr marL="1885904"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9pPr>
    </p:bodyStyle>
    <p:otherStyle>
      <a:defPPr>
        <a:defRPr lang="it-IT"/>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Masters/slideMaster2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1485905" y="6"/>
            <a:ext cx="7181193" cy="1281113"/>
          </a:xfrm>
          <a:prstGeom prst="rect">
            <a:avLst/>
          </a:prstGeom>
        </p:spPr>
        <p:txBody>
          <a:bodyPr vert="horz" lIns="91440" tIns="45720" rIns="91440" bIns="45720" rtlCol="0" anchor="ctr">
            <a:normAutofit/>
          </a:bodyPr>
          <a:lstStyle/>
          <a:p>
            <a:r>
              <a:rPr lang="it-IT" dirty="0" smtClean="0"/>
              <a:t>Fare clic per modificare stile</a:t>
            </a:r>
            <a:endParaRPr lang="it-IT" dirty="0"/>
          </a:p>
        </p:txBody>
      </p:sp>
      <p:sp>
        <p:nvSpPr>
          <p:cNvPr id="3" name="Segnaposto testo 2"/>
          <p:cNvSpPr>
            <a:spLocks noGrp="1"/>
          </p:cNvSpPr>
          <p:nvPr>
            <p:ph type="body" idx="1"/>
          </p:nvPr>
        </p:nvSpPr>
        <p:spPr>
          <a:xfrm>
            <a:off x="1429411" y="1877105"/>
            <a:ext cx="9301655" cy="4117294"/>
          </a:xfrm>
          <a:prstGeom prst="rect">
            <a:avLst/>
          </a:prstGeom>
        </p:spPr>
        <p:txBody>
          <a:bodyPr vert="horz" lIns="91440" tIns="45720" rIns="91440" bIns="45720" rtlCol="0">
            <a:normAutofit/>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6" name="Segnaposto numero diapositiva 5"/>
          <p:cNvSpPr>
            <a:spLocks noGrp="1"/>
          </p:cNvSpPr>
          <p:nvPr>
            <p:ph type="sldNum" sz="quarter" idx="4"/>
          </p:nvPr>
        </p:nvSpPr>
        <p:spPr>
          <a:xfrm>
            <a:off x="10310648" y="6173793"/>
            <a:ext cx="1043152" cy="365125"/>
          </a:xfrm>
          <a:prstGeom prst="rect">
            <a:avLst/>
          </a:prstGeom>
        </p:spPr>
        <p:txBody>
          <a:bodyPr vert="horz" lIns="91440" tIns="45720" rIns="91440" bIns="45720" rtlCol="0" anchor="ctr"/>
          <a:lstStyle>
            <a:lvl1pPr algn="r">
              <a:defRPr sz="900">
                <a:solidFill>
                  <a:schemeClr val="accent1"/>
                </a:solidFill>
              </a:defRPr>
            </a:lvl1pPr>
          </a:lstStyle>
          <a:p>
            <a:fld id="{685D298C-7C67-F34C-A9DE-4238970C2353}" type="slidenum">
              <a:rPr lang="it-IT" smtClean="0">
                <a:solidFill>
                  <a:srgbClr val="4A66AC"/>
                </a:solidFill>
              </a:rPr>
              <a:pPr/>
              <a:t>‹N›</a:t>
            </a:fld>
            <a:endParaRPr lang="it-IT" dirty="0">
              <a:solidFill>
                <a:srgbClr val="4A66AC"/>
              </a:solidFill>
            </a:endParaRPr>
          </a:p>
        </p:txBody>
      </p:sp>
      <p:sp>
        <p:nvSpPr>
          <p:cNvPr id="10" name="CasellaDiTesto 9"/>
          <p:cNvSpPr txBox="1"/>
          <p:nvPr userDrawn="1"/>
        </p:nvSpPr>
        <p:spPr>
          <a:xfrm>
            <a:off x="838200" y="6217849"/>
            <a:ext cx="5776355" cy="230832"/>
          </a:xfrm>
          <a:prstGeom prst="rect">
            <a:avLst/>
          </a:prstGeom>
          <a:noFill/>
        </p:spPr>
        <p:txBody>
          <a:bodyPr wrap="square" rtlCol="0">
            <a:spAutoFit/>
          </a:bodyPr>
          <a:lstStyle/>
          <a:p>
            <a:r>
              <a:rPr lang="it-IT" sz="900" dirty="0" smtClean="0">
                <a:solidFill>
                  <a:srgbClr val="4A66AC"/>
                </a:solidFill>
              </a:rPr>
              <a:t>Update Situazione CNAF, Riunione dei Direttori, Presidenza INFN, 21  dicembre 2017, GM</a:t>
            </a:r>
            <a:endParaRPr lang="it-IT" sz="900" dirty="0">
              <a:solidFill>
                <a:srgbClr val="4A66AC"/>
              </a:solidFill>
            </a:endParaRPr>
          </a:p>
        </p:txBody>
      </p:sp>
      <p:pic>
        <p:nvPicPr>
          <p:cNvPr id="11" name="Immagine 10"/>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10065333" y="165281"/>
            <a:ext cx="1845623" cy="1081420"/>
          </a:xfrm>
          <a:prstGeom prst="rect">
            <a:avLst/>
          </a:prstGeom>
        </p:spPr>
      </p:pic>
      <p:sp>
        <p:nvSpPr>
          <p:cNvPr id="13" name="bk object 17"/>
          <p:cNvSpPr/>
          <p:nvPr userDrawn="1"/>
        </p:nvSpPr>
        <p:spPr>
          <a:xfrm>
            <a:off x="558141" y="1210180"/>
            <a:ext cx="11352811" cy="45719"/>
          </a:xfrm>
          <a:custGeom>
            <a:avLst/>
            <a:gdLst/>
            <a:ahLst/>
            <a:cxnLst/>
            <a:rect l="l" t="t" r="r" b="b"/>
            <a:pathLst>
              <a:path w="8553450" h="171450">
                <a:moveTo>
                  <a:pt x="0" y="0"/>
                </a:moveTo>
                <a:lnTo>
                  <a:pt x="8553448" y="0"/>
                </a:lnTo>
                <a:lnTo>
                  <a:pt x="8553448" y="171450"/>
                </a:lnTo>
                <a:lnTo>
                  <a:pt x="0" y="171450"/>
                </a:lnTo>
                <a:lnTo>
                  <a:pt x="0" y="0"/>
                </a:lnTo>
                <a:close/>
              </a:path>
            </a:pathLst>
          </a:custGeom>
          <a:gradFill flip="none" rotWithShape="1">
            <a:gsLst>
              <a:gs pos="0">
                <a:srgbClr val="66FF33"/>
              </a:gs>
              <a:gs pos="74000">
                <a:srgbClr val="00B0F0"/>
              </a:gs>
              <a:gs pos="83000">
                <a:srgbClr val="00B0F0"/>
              </a:gs>
              <a:gs pos="100000">
                <a:srgbClr val="00B0F0"/>
              </a:gs>
            </a:gsLst>
            <a:lin ang="0" scaled="1"/>
            <a:tileRect/>
          </a:gradFill>
        </p:spPr>
        <p:txBody>
          <a:bodyPr wrap="square" lIns="0" tIns="0" rIns="0" bIns="0" rtlCol="0"/>
          <a:lstStyle/>
          <a:p>
            <a:endParaRPr sz="1351">
              <a:solidFill>
                <a:prstClr val="black"/>
              </a:solidFill>
            </a:endParaRPr>
          </a:p>
        </p:txBody>
      </p:sp>
    </p:spTree>
    <p:extLst>
      <p:ext uri="{BB962C8B-B14F-4D97-AF65-F5344CB8AC3E}">
        <p14:creationId xmlns:p14="http://schemas.microsoft.com/office/powerpoint/2010/main" val="1986498555"/>
      </p:ext>
    </p:extLst>
  </p:cSld>
  <p:clrMap bg1="lt1" tx1="dk1" bg2="lt2" tx2="dk2" accent1="accent1" accent2="accent2" accent3="accent3" accent4="accent4" accent5="accent5" accent6="accent6" hlink="hlink" folHlink="folHlink"/>
  <p:sldLayoutIdLst>
    <p:sldLayoutId id="2147483864" r:id="rId1"/>
    <p:sldLayoutId id="2147483865" r:id="rId2"/>
    <p:sldLayoutId id="2147483866" r:id="rId3"/>
    <p:sldLayoutId id="2147483867" r:id="rId4"/>
    <p:sldLayoutId id="2147483868" r:id="rId5"/>
    <p:sldLayoutId id="2147483869" r:id="rId6"/>
    <p:sldLayoutId id="2147483870" r:id="rId7"/>
    <p:sldLayoutId id="2147483871" r:id="rId8"/>
    <p:sldLayoutId id="2147483872" r:id="rId9"/>
    <p:sldLayoutId id="2147483873" r:id="rId10"/>
    <p:sldLayoutId id="2147483874" r:id="rId11"/>
    <p:sldLayoutId id="2147483875" r:id="rId12"/>
    <p:sldLayoutId id="2147483876" r:id="rId13"/>
    <p:sldLayoutId id="2147483877" r:id="rId14"/>
    <p:sldLayoutId id="2147483878" r:id="rId15"/>
  </p:sldLayoutIdLst>
  <p:hf hdr="0" ftr="0" dt="0"/>
  <p:txStyles>
    <p:titleStyle>
      <a:lvl1pPr algn="l" defTabSz="685783" rtl="0" eaLnBrk="1" latinLnBrk="0" hangingPunct="1">
        <a:lnSpc>
          <a:spcPct val="90000"/>
        </a:lnSpc>
        <a:spcBef>
          <a:spcPct val="0"/>
        </a:spcBef>
        <a:buNone/>
        <a:defRPr sz="3000" kern="1200">
          <a:solidFill>
            <a:schemeClr val="tx2"/>
          </a:solidFill>
          <a:latin typeface="+mj-lt"/>
          <a:ea typeface="+mj-ea"/>
          <a:cs typeface="+mj-cs"/>
        </a:defRPr>
      </a:lvl1pPr>
    </p:titleStyle>
    <p:bodyStyle>
      <a:lvl1pPr marL="171446" indent="-171446" algn="l" defTabSz="685783" rtl="0" eaLnBrk="1" latinLnBrk="0" hangingPunct="1">
        <a:lnSpc>
          <a:spcPct val="120000"/>
        </a:lnSpc>
        <a:spcBef>
          <a:spcPts val="451"/>
        </a:spcBef>
        <a:buFont typeface="Arial"/>
        <a:buChar char="•"/>
        <a:defRPr sz="1800" kern="1200">
          <a:solidFill>
            <a:schemeClr val="tx2"/>
          </a:solidFill>
          <a:latin typeface="+mn-lt"/>
          <a:ea typeface="+mn-ea"/>
          <a:cs typeface="+mn-cs"/>
        </a:defRPr>
      </a:lvl1pPr>
      <a:lvl2pPr marL="514338" indent="-171446" algn="l" defTabSz="685783" rtl="0" eaLnBrk="1" latinLnBrk="0" hangingPunct="1">
        <a:lnSpc>
          <a:spcPct val="120000"/>
        </a:lnSpc>
        <a:spcBef>
          <a:spcPts val="451"/>
        </a:spcBef>
        <a:buFont typeface="Arial"/>
        <a:buChar char="•"/>
        <a:defRPr sz="1651" kern="1200">
          <a:solidFill>
            <a:schemeClr val="tx2"/>
          </a:solidFill>
          <a:latin typeface="+mn-lt"/>
          <a:ea typeface="+mn-ea"/>
          <a:cs typeface="+mn-cs"/>
        </a:defRPr>
      </a:lvl2pPr>
      <a:lvl3pPr marL="857229" indent="-171446" algn="l" defTabSz="685783" rtl="0" eaLnBrk="1" latinLnBrk="0" hangingPunct="1">
        <a:lnSpc>
          <a:spcPct val="120000"/>
        </a:lnSpc>
        <a:spcBef>
          <a:spcPts val="451"/>
        </a:spcBef>
        <a:buFont typeface="Arial"/>
        <a:buChar char="•"/>
        <a:defRPr sz="1500" kern="1200">
          <a:solidFill>
            <a:schemeClr val="tx2"/>
          </a:solidFill>
          <a:latin typeface="+mn-lt"/>
          <a:ea typeface="+mn-ea"/>
          <a:cs typeface="+mn-cs"/>
        </a:defRPr>
      </a:lvl3pPr>
      <a:lvl4pPr marL="1200121" indent="-171446" algn="l" defTabSz="685783" rtl="0" eaLnBrk="1" latinLnBrk="0" hangingPunct="1">
        <a:lnSpc>
          <a:spcPct val="120000"/>
        </a:lnSpc>
        <a:spcBef>
          <a:spcPts val="451"/>
        </a:spcBef>
        <a:buFont typeface="Arial"/>
        <a:buChar char="•"/>
        <a:defRPr sz="1351" kern="1200">
          <a:solidFill>
            <a:schemeClr val="tx2"/>
          </a:solidFill>
          <a:latin typeface="+mn-lt"/>
          <a:ea typeface="+mn-ea"/>
          <a:cs typeface="+mn-cs"/>
        </a:defRPr>
      </a:lvl4pPr>
      <a:lvl5pPr marL="1543012" indent="-171446" algn="l" defTabSz="685783" rtl="0" eaLnBrk="1" latinLnBrk="0" hangingPunct="1">
        <a:lnSpc>
          <a:spcPct val="120000"/>
        </a:lnSpc>
        <a:spcBef>
          <a:spcPts val="451"/>
        </a:spcBef>
        <a:buFont typeface="Arial"/>
        <a:buChar char="•"/>
        <a:defRPr sz="1351" kern="1200">
          <a:solidFill>
            <a:schemeClr val="tx2"/>
          </a:solidFill>
          <a:latin typeface="+mn-lt"/>
          <a:ea typeface="+mn-ea"/>
          <a:cs typeface="+mn-cs"/>
        </a:defRPr>
      </a:lvl5pPr>
      <a:lvl6pPr marL="1885904"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9pPr>
    </p:bodyStyle>
    <p:otherStyle>
      <a:defPPr>
        <a:defRPr lang="it-IT"/>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GB"/>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34E8EA-595C-4EA5-B468-542A3E338F9B}" type="datetimeFigureOut">
              <a:rPr lang="en-GB" smtClean="0"/>
              <a:t>13/09/2018</a:t>
            </a:fld>
            <a:endParaRPr lang="en-GB"/>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D338E7-5FF9-4623-A872-6A852A0B1DDF}" type="slidenum">
              <a:rPr lang="en-GB" smtClean="0"/>
              <a:t>‹N›</a:t>
            </a:fld>
            <a:endParaRPr lang="en-GB"/>
          </a:p>
        </p:txBody>
      </p:sp>
    </p:spTree>
    <p:extLst>
      <p:ext uri="{BB962C8B-B14F-4D97-AF65-F5344CB8AC3E}">
        <p14:creationId xmlns:p14="http://schemas.microsoft.com/office/powerpoint/2010/main" val="208582102"/>
      </p:ext>
    </p:extLst>
  </p:cSld>
  <p:clrMap bg1="lt1" tx1="dk1" bg2="lt2" tx2="dk2" accent1="accent1" accent2="accent2" accent3="accent3" accent4="accent4" accent5="accent5" accent6="accent6" hlink="hlink" folHlink="folHlink"/>
  <p:sldLayoutIdLst>
    <p:sldLayoutId id="2147483992" r:id="rId1"/>
    <p:sldLayoutId id="2147483993" r:id="rId2"/>
    <p:sldLayoutId id="2147483994" r:id="rId3"/>
    <p:sldLayoutId id="2147483995" r:id="rId4"/>
    <p:sldLayoutId id="2147483996" r:id="rId5"/>
    <p:sldLayoutId id="2147483997" r:id="rId6"/>
    <p:sldLayoutId id="2147483998" r:id="rId7"/>
    <p:sldLayoutId id="2147483999" r:id="rId8"/>
    <p:sldLayoutId id="2147484000" r:id="rId9"/>
    <p:sldLayoutId id="2147484001" r:id="rId10"/>
    <p:sldLayoutId id="214748400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GB"/>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73DDE1-8D72-4563-B228-B6EA775758F5}" type="datetimeFigureOut">
              <a:rPr lang="en-GB" smtClean="0"/>
              <a:t>13/09/2018</a:t>
            </a:fld>
            <a:endParaRPr lang="en-GB"/>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A417FF-305B-4684-B62C-C0DCA078756F}" type="slidenum">
              <a:rPr lang="en-GB" smtClean="0"/>
              <a:t>‹N›</a:t>
            </a:fld>
            <a:endParaRPr lang="en-GB"/>
          </a:p>
        </p:txBody>
      </p:sp>
    </p:spTree>
    <p:extLst>
      <p:ext uri="{BB962C8B-B14F-4D97-AF65-F5344CB8AC3E}">
        <p14:creationId xmlns:p14="http://schemas.microsoft.com/office/powerpoint/2010/main" val="2230902338"/>
      </p:ext>
    </p:extLst>
  </p:cSld>
  <p:clrMap bg1="lt1" tx1="dk1" bg2="lt2" tx2="dk2" accent1="accent1" accent2="accent2" accent3="accent3" accent4="accent4" accent5="accent5" accent6="accent6" hlink="hlink" folHlink="folHlink"/>
  <p:sldLayoutIdLst>
    <p:sldLayoutId id="2147483979" r:id="rId1"/>
    <p:sldLayoutId id="2147483980" r:id="rId2"/>
    <p:sldLayoutId id="2147483981" r:id="rId3"/>
    <p:sldLayoutId id="2147483982" r:id="rId4"/>
    <p:sldLayoutId id="2147483983" r:id="rId5"/>
    <p:sldLayoutId id="2147483984" r:id="rId6"/>
    <p:sldLayoutId id="2147483985" r:id="rId7"/>
    <p:sldLayoutId id="2147483986" r:id="rId8"/>
    <p:sldLayoutId id="2147483987" r:id="rId9"/>
    <p:sldLayoutId id="2147483988" r:id="rId10"/>
    <p:sldLayoutId id="21474839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GB"/>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8F6B8E-E415-4299-9184-66465473FEE9}" type="datetimeFigureOut">
              <a:rPr lang="en-GB" smtClean="0"/>
              <a:t>13/09/2018</a:t>
            </a:fld>
            <a:endParaRPr lang="en-GB"/>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B14F8E-E569-45CF-9523-4A5CE31BA71B}" type="slidenum">
              <a:rPr lang="en-GB" smtClean="0"/>
              <a:t>‹N›</a:t>
            </a:fld>
            <a:endParaRPr lang="en-GB"/>
          </a:p>
        </p:txBody>
      </p:sp>
    </p:spTree>
    <p:extLst>
      <p:ext uri="{BB962C8B-B14F-4D97-AF65-F5344CB8AC3E}">
        <p14:creationId xmlns:p14="http://schemas.microsoft.com/office/powerpoint/2010/main" val="4038657236"/>
      </p:ext>
    </p:extLst>
  </p:cSld>
  <p:clrMap bg1="lt1" tx1="dk1" bg2="lt2" tx2="dk2" accent1="accent1" accent2="accent2" accent3="accent3" accent4="accent4" accent5="accent5" accent6="accent6" hlink="hlink" folHlink="folHlink"/>
  <p:sldLayoutIdLst>
    <p:sldLayoutId id="2147483967" r:id="rId1"/>
    <p:sldLayoutId id="2147483968" r:id="rId2"/>
    <p:sldLayoutId id="2147483969" r:id="rId3"/>
    <p:sldLayoutId id="2147483970" r:id="rId4"/>
    <p:sldLayoutId id="2147483971" r:id="rId5"/>
    <p:sldLayoutId id="2147483972" r:id="rId6"/>
    <p:sldLayoutId id="2147483973" r:id="rId7"/>
    <p:sldLayoutId id="2147483974" r:id="rId8"/>
    <p:sldLayoutId id="2147483975" r:id="rId9"/>
    <p:sldLayoutId id="2147483976" r:id="rId10"/>
    <p:sldLayoutId id="214748397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GB"/>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60EF66-B0DF-4D99-B40A-02D13532FBCA}" type="datetimeFigureOut">
              <a:rPr lang="en-GB" smtClean="0"/>
              <a:t>13/09/2018</a:t>
            </a:fld>
            <a:endParaRPr lang="en-GB"/>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844CD-0278-4B1C-8426-F9BC366F3E13}" type="slidenum">
              <a:rPr lang="en-GB" smtClean="0"/>
              <a:t>‹N›</a:t>
            </a:fld>
            <a:endParaRPr lang="en-GB"/>
          </a:p>
        </p:txBody>
      </p:sp>
    </p:spTree>
    <p:extLst>
      <p:ext uri="{BB962C8B-B14F-4D97-AF65-F5344CB8AC3E}">
        <p14:creationId xmlns:p14="http://schemas.microsoft.com/office/powerpoint/2010/main" val="3150354793"/>
      </p:ext>
    </p:extLst>
  </p:cSld>
  <p:clrMap bg1="lt1" tx1="dk1" bg2="lt2" tx2="dk2" accent1="accent1" accent2="accent2" accent3="accent3" accent4="accent4" accent5="accent5" accent6="accent6" hlink="hlink" folHlink="folHlink"/>
  <p:sldLayoutIdLst>
    <p:sldLayoutId id="2147483955" r:id="rId1"/>
    <p:sldLayoutId id="2147483956" r:id="rId2"/>
    <p:sldLayoutId id="2147483957" r:id="rId3"/>
    <p:sldLayoutId id="2147483958" r:id="rId4"/>
    <p:sldLayoutId id="2147483959" r:id="rId5"/>
    <p:sldLayoutId id="2147483960" r:id="rId6"/>
    <p:sldLayoutId id="2147483961" r:id="rId7"/>
    <p:sldLayoutId id="2147483962" r:id="rId8"/>
    <p:sldLayoutId id="2147483963" r:id="rId9"/>
    <p:sldLayoutId id="2147483964" r:id="rId10"/>
    <p:sldLayoutId id="214748396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GB"/>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76F997-EB4C-4C77-8C70-76CFF762E286}" type="datetimeFigureOut">
              <a:rPr lang="en-GB" smtClean="0"/>
              <a:t>13/09/2018</a:t>
            </a:fld>
            <a:endParaRPr lang="en-GB"/>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347E75-6D64-4FF2-AC4B-A52E42A4DE9C}" type="slidenum">
              <a:rPr lang="en-GB" smtClean="0"/>
              <a:t>‹N›</a:t>
            </a:fld>
            <a:endParaRPr lang="en-GB"/>
          </a:p>
        </p:txBody>
      </p:sp>
    </p:spTree>
    <p:extLst>
      <p:ext uri="{BB962C8B-B14F-4D97-AF65-F5344CB8AC3E}">
        <p14:creationId xmlns:p14="http://schemas.microsoft.com/office/powerpoint/2010/main" val="1262042113"/>
      </p:ext>
    </p:extLst>
  </p:cSld>
  <p:clrMap bg1="lt1" tx1="dk1" bg2="lt2" tx2="dk2" accent1="accent1" accent2="accent2" accent3="accent3" accent4="accent4" accent5="accent5" accent6="accent6" hlink="hlink" folHlink="folHlink"/>
  <p:sldLayoutIdLst>
    <p:sldLayoutId id="2147483943" r:id="rId1"/>
    <p:sldLayoutId id="2147483944" r:id="rId2"/>
    <p:sldLayoutId id="2147483945" r:id="rId3"/>
    <p:sldLayoutId id="2147483946" r:id="rId4"/>
    <p:sldLayoutId id="2147483947" r:id="rId5"/>
    <p:sldLayoutId id="2147483948" r:id="rId6"/>
    <p:sldLayoutId id="2147483949" r:id="rId7"/>
    <p:sldLayoutId id="2147483950" r:id="rId8"/>
    <p:sldLayoutId id="2147483951" r:id="rId9"/>
    <p:sldLayoutId id="2147483952" r:id="rId10"/>
    <p:sldLayoutId id="214748395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GB"/>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149C7D-B7F9-48BB-BA87-82DCC8CC0F90}" type="datetimeFigureOut">
              <a:rPr lang="en-GB" smtClean="0"/>
              <a:t>13/09/2018</a:t>
            </a:fld>
            <a:endParaRPr lang="en-GB"/>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DC2959-D369-4276-87F8-D4B592A6778E}" type="slidenum">
              <a:rPr lang="en-GB" smtClean="0"/>
              <a:t>‹N›</a:t>
            </a:fld>
            <a:endParaRPr lang="en-GB"/>
          </a:p>
        </p:txBody>
      </p:sp>
    </p:spTree>
    <p:extLst>
      <p:ext uri="{BB962C8B-B14F-4D97-AF65-F5344CB8AC3E}">
        <p14:creationId xmlns:p14="http://schemas.microsoft.com/office/powerpoint/2010/main" val="1122107861"/>
      </p:ext>
    </p:extLst>
  </p:cSld>
  <p:clrMap bg1="lt1" tx1="dk1" bg2="lt2" tx2="dk2" accent1="accent1" accent2="accent2" accent3="accent3" accent4="accent4" accent5="accent5" accent6="accent6" hlink="hlink" folHlink="folHlink"/>
  <p:sldLayoutIdLst>
    <p:sldLayoutId id="2147483931" r:id="rId1"/>
    <p:sldLayoutId id="2147483932" r:id="rId2"/>
    <p:sldLayoutId id="2147483933" r:id="rId3"/>
    <p:sldLayoutId id="2147483934" r:id="rId4"/>
    <p:sldLayoutId id="2147483935" r:id="rId5"/>
    <p:sldLayoutId id="2147483936" r:id="rId6"/>
    <p:sldLayoutId id="2147483937" r:id="rId7"/>
    <p:sldLayoutId id="2147483938" r:id="rId8"/>
    <p:sldLayoutId id="2147483939" r:id="rId9"/>
    <p:sldLayoutId id="2147483940" r:id="rId10"/>
    <p:sldLayoutId id="214748394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GB"/>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6E1738-225A-462E-AE0B-9DC8CBDABAE3}" type="datetimeFigureOut">
              <a:rPr lang="en-GB" smtClean="0"/>
              <a:t>13/09/2018</a:t>
            </a:fld>
            <a:endParaRPr lang="en-GB"/>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D4EAAC-B464-4BCB-9D38-5D2771B63742}" type="slidenum">
              <a:rPr lang="en-GB" smtClean="0"/>
              <a:t>‹N›</a:t>
            </a:fld>
            <a:endParaRPr lang="en-GB"/>
          </a:p>
        </p:txBody>
      </p:sp>
    </p:spTree>
    <p:extLst>
      <p:ext uri="{BB962C8B-B14F-4D97-AF65-F5344CB8AC3E}">
        <p14:creationId xmlns:p14="http://schemas.microsoft.com/office/powerpoint/2010/main" val="858649375"/>
      </p:ext>
    </p:extLst>
  </p:cSld>
  <p:clrMap bg1="lt1" tx1="dk1" bg2="lt2" tx2="dk2" accent1="accent1" accent2="accent2" accent3="accent3" accent4="accent4" accent5="accent5" accent6="accent6" hlink="hlink" folHlink="folHlink"/>
  <p:sldLayoutIdLst>
    <p:sldLayoutId id="2147483919" r:id="rId1"/>
    <p:sldLayoutId id="2147483920" r:id="rId2"/>
    <p:sldLayoutId id="2147483921" r:id="rId3"/>
    <p:sldLayoutId id="2147483922" r:id="rId4"/>
    <p:sldLayoutId id="2147483923" r:id="rId5"/>
    <p:sldLayoutId id="2147483924" r:id="rId6"/>
    <p:sldLayoutId id="2147483925" r:id="rId7"/>
    <p:sldLayoutId id="2147483926" r:id="rId8"/>
    <p:sldLayoutId id="2147483927" r:id="rId9"/>
    <p:sldLayoutId id="2147483928" r:id="rId10"/>
    <p:sldLayoutId id="214748392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en-GB" dirty="0" err="1" smtClean="0"/>
              <a:t>Consiglio</a:t>
            </a:r>
            <a:r>
              <a:rPr lang="en-GB" dirty="0" smtClean="0"/>
              <a:t> di Centro del </a:t>
            </a:r>
            <a:r>
              <a:rPr lang="en-GB" dirty="0" smtClean="0"/>
              <a:t>14</a:t>
            </a:r>
            <a:r>
              <a:rPr lang="en-GB" dirty="0" smtClean="0"/>
              <a:t> </a:t>
            </a:r>
            <a:r>
              <a:rPr lang="en-GB" dirty="0" err="1" smtClean="0"/>
              <a:t>settembre</a:t>
            </a:r>
            <a:r>
              <a:rPr lang="en-GB" dirty="0" smtClean="0"/>
              <a:t> </a:t>
            </a:r>
            <a:r>
              <a:rPr lang="en-GB" dirty="0" smtClean="0"/>
              <a:t>2018</a:t>
            </a:r>
            <a:endParaRPr lang="en-GB" dirty="0"/>
          </a:p>
        </p:txBody>
      </p:sp>
      <p:sp>
        <p:nvSpPr>
          <p:cNvPr id="3" name="Sottotitolo 2"/>
          <p:cNvSpPr>
            <a:spLocks noGrp="1"/>
          </p:cNvSpPr>
          <p:nvPr>
            <p:ph type="subTitle" idx="1"/>
          </p:nvPr>
        </p:nvSpPr>
        <p:spPr/>
        <p:txBody>
          <a:bodyPr/>
          <a:lstStyle/>
          <a:p>
            <a:endParaRPr lang="it-IT" dirty="0" smtClean="0"/>
          </a:p>
          <a:p>
            <a:r>
              <a:rPr lang="it-IT" dirty="0" smtClean="0"/>
              <a:t>CNAF-INFN</a:t>
            </a:r>
            <a:endParaRPr lang="en-GB" dirty="0"/>
          </a:p>
        </p:txBody>
      </p:sp>
      <p:sp>
        <p:nvSpPr>
          <p:cNvPr id="4" name="Segnaposto numero diapositiva 3"/>
          <p:cNvSpPr>
            <a:spLocks noGrp="1"/>
          </p:cNvSpPr>
          <p:nvPr>
            <p:ph type="sldNum" sz="quarter" idx="12"/>
          </p:nvPr>
        </p:nvSpPr>
        <p:spPr/>
        <p:txBody>
          <a:bodyPr/>
          <a:lstStyle/>
          <a:p>
            <a:fld id="{685D298C-7C67-F34C-A9DE-4238970C2353}" type="slidenum">
              <a:rPr lang="it-IT" smtClean="0"/>
              <a:t>1</a:t>
            </a:fld>
            <a:endParaRPr lang="it-IT"/>
          </a:p>
        </p:txBody>
      </p:sp>
    </p:spTree>
    <p:extLst>
      <p:ext uri="{BB962C8B-B14F-4D97-AF65-F5344CB8AC3E}">
        <p14:creationId xmlns:p14="http://schemas.microsoft.com/office/powerpoint/2010/main" val="31942037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Report dal CD</a:t>
            </a:r>
            <a:endParaRPr lang="en-GB" dirty="0"/>
          </a:p>
        </p:txBody>
      </p:sp>
      <p:sp>
        <p:nvSpPr>
          <p:cNvPr id="3" name="Segnaposto contenuto 2"/>
          <p:cNvSpPr>
            <a:spLocks noGrp="1"/>
          </p:cNvSpPr>
          <p:nvPr>
            <p:ph idx="1"/>
          </p:nvPr>
        </p:nvSpPr>
        <p:spPr/>
        <p:txBody>
          <a:bodyPr/>
          <a:lstStyle/>
          <a:p>
            <a:r>
              <a:rPr lang="it-IT" dirty="0"/>
              <a:t>Sono stati deliberati i seguenti trasferimenti d'ufficio: </a:t>
            </a:r>
          </a:p>
          <a:p>
            <a:pPr lvl="1"/>
            <a:r>
              <a:rPr lang="it-IT" dirty="0"/>
              <a:t>Dott.ssa A. D’Orazio dall’</a:t>
            </a:r>
            <a:r>
              <a:rPr lang="it-IT" dirty="0" err="1"/>
              <a:t>Amm</a:t>
            </a:r>
            <a:r>
              <a:rPr lang="it-IT" dirty="0"/>
              <a:t>. Centrale presso la Sez. Bologna</a:t>
            </a:r>
          </a:p>
          <a:p>
            <a:pPr lvl="1"/>
            <a:r>
              <a:rPr lang="it-IT" dirty="0"/>
              <a:t>Dott.ssa M.P. Lombardo dai LNF presso la Sez. Firenze</a:t>
            </a:r>
          </a:p>
          <a:p>
            <a:pPr lvl="1"/>
            <a:r>
              <a:rPr lang="it-IT" dirty="0"/>
              <a:t>Sig. A. Forte dalla Sez. Roma presso la Sez. Lecce</a:t>
            </a:r>
          </a:p>
          <a:p>
            <a:pPr lvl="1"/>
            <a:r>
              <a:rPr lang="it-IT" dirty="0"/>
              <a:t>Sig. R. Ferrari dalla Sez. Padova presso la Sez. Lecce</a:t>
            </a:r>
          </a:p>
          <a:p>
            <a:pPr lvl="1"/>
            <a:r>
              <a:rPr lang="it-IT" dirty="0"/>
              <a:t>Sig. P. </a:t>
            </a:r>
            <a:r>
              <a:rPr lang="it-IT" dirty="0" err="1"/>
              <a:t>Stipcich</a:t>
            </a:r>
            <a:r>
              <a:rPr lang="it-IT" dirty="0"/>
              <a:t> dai LNF alla Sez. Roma Tor Vergata</a:t>
            </a:r>
          </a:p>
          <a:p>
            <a:endParaRPr lang="en-GB" dirty="0"/>
          </a:p>
        </p:txBody>
      </p:sp>
      <p:sp>
        <p:nvSpPr>
          <p:cNvPr id="4" name="Segnaposto numero diapositiva 3"/>
          <p:cNvSpPr>
            <a:spLocks noGrp="1"/>
          </p:cNvSpPr>
          <p:nvPr>
            <p:ph type="sldNum" sz="quarter" idx="10"/>
          </p:nvPr>
        </p:nvSpPr>
        <p:spPr/>
        <p:txBody>
          <a:bodyPr/>
          <a:lstStyle/>
          <a:p>
            <a:fld id="{685D298C-7C67-F34C-A9DE-4238970C2353}" type="slidenum">
              <a:rPr lang="it-IT" smtClean="0"/>
              <a:pPr/>
              <a:t>10</a:t>
            </a:fld>
            <a:endParaRPr lang="it-IT" dirty="0"/>
          </a:p>
        </p:txBody>
      </p:sp>
    </p:spTree>
    <p:extLst>
      <p:ext uri="{BB962C8B-B14F-4D97-AF65-F5344CB8AC3E}">
        <p14:creationId xmlns:p14="http://schemas.microsoft.com/office/powerpoint/2010/main" val="7176485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Personale</a:t>
            </a:r>
            <a:endParaRPr lang="en-GB" dirty="0"/>
          </a:p>
        </p:txBody>
      </p:sp>
      <p:sp>
        <p:nvSpPr>
          <p:cNvPr id="3" name="Segnaposto contenuto 2"/>
          <p:cNvSpPr>
            <a:spLocks noGrp="1"/>
          </p:cNvSpPr>
          <p:nvPr>
            <p:ph idx="1"/>
          </p:nvPr>
        </p:nvSpPr>
        <p:spPr>
          <a:xfrm>
            <a:off x="1008993" y="1394505"/>
            <a:ext cx="9301655" cy="4779288"/>
          </a:xfrm>
        </p:spPr>
        <p:txBody>
          <a:bodyPr>
            <a:normAutofit fontScale="85000" lnSpcReduction="20000"/>
          </a:bodyPr>
          <a:lstStyle/>
          <a:p>
            <a:r>
              <a:rPr lang="it-IT" b="1" dirty="0"/>
              <a:t>Cessazioni</a:t>
            </a:r>
            <a:r>
              <a:rPr lang="it-IT" dirty="0"/>
              <a:t/>
            </a:r>
            <a:br>
              <a:rPr lang="it-IT" dirty="0"/>
            </a:br>
            <a:r>
              <a:rPr lang="it-IT" dirty="0" err="1"/>
              <a:t>Caberletti</a:t>
            </a:r>
            <a:r>
              <a:rPr lang="it-IT" dirty="0"/>
              <a:t> al 31/08/2018</a:t>
            </a:r>
            <a:br>
              <a:rPr lang="it-IT" dirty="0"/>
            </a:br>
            <a:r>
              <a:rPr lang="it-IT" dirty="0"/>
              <a:t>Tenti al 31/08/2018</a:t>
            </a:r>
            <a:br>
              <a:rPr lang="it-IT" dirty="0"/>
            </a:br>
            <a:r>
              <a:rPr lang="it-IT" dirty="0"/>
              <a:t/>
            </a:r>
            <a:br>
              <a:rPr lang="it-IT" dirty="0"/>
            </a:br>
            <a:r>
              <a:rPr lang="it-IT" b="1" dirty="0"/>
              <a:t>Assunzioni</a:t>
            </a:r>
            <a:r>
              <a:rPr lang="it-IT" dirty="0"/>
              <a:t/>
            </a:r>
            <a:br>
              <a:rPr lang="it-IT" dirty="0"/>
            </a:br>
            <a:r>
              <a:rPr lang="it-IT" dirty="0" err="1"/>
              <a:t>Fornari</a:t>
            </a:r>
            <a:r>
              <a:rPr lang="it-IT" dirty="0"/>
              <a:t> </a:t>
            </a:r>
            <a:r>
              <a:rPr lang="it-IT" dirty="0" err="1"/>
              <a:t>AdR</a:t>
            </a:r>
            <a:r>
              <a:rPr lang="it-IT" dirty="0"/>
              <a:t> Supporto </a:t>
            </a:r>
            <a:r>
              <a:rPr lang="it-IT" dirty="0" err="1"/>
              <a:t>Utrenti</a:t>
            </a:r>
            <a:r>
              <a:rPr lang="it-IT" dirty="0"/>
              <a:t> dal 09/07/2018 per 1 anno rinnovabile</a:t>
            </a:r>
            <a:br>
              <a:rPr lang="it-IT" dirty="0"/>
            </a:br>
            <a:r>
              <a:rPr lang="it-IT" dirty="0" err="1"/>
              <a:t>Michelotto</a:t>
            </a:r>
            <a:r>
              <a:rPr lang="it-IT" dirty="0"/>
              <a:t> a TI dal 03/09/2018</a:t>
            </a:r>
            <a:br>
              <a:rPr lang="it-IT" dirty="0"/>
            </a:br>
            <a:r>
              <a:rPr lang="it-IT" dirty="0"/>
              <a:t>Scarponi a TD dal 03/09/2018 per 1 anno</a:t>
            </a:r>
            <a:br>
              <a:rPr lang="it-IT" dirty="0"/>
            </a:br>
            <a:r>
              <a:rPr lang="it-IT" dirty="0"/>
              <a:t/>
            </a:r>
            <a:br>
              <a:rPr lang="it-IT" dirty="0"/>
            </a:br>
            <a:r>
              <a:rPr lang="it-IT" b="1" dirty="0"/>
              <a:t>Stabilizzazioni CTER assunzione a TI dal 01/10/2018</a:t>
            </a:r>
            <a:r>
              <a:rPr lang="it-IT" dirty="0"/>
              <a:t/>
            </a:r>
            <a:br>
              <a:rPr lang="it-IT" dirty="0"/>
            </a:br>
            <a:r>
              <a:rPr lang="it-IT" dirty="0"/>
              <a:t>Bovina Stefano</a:t>
            </a:r>
            <a:br>
              <a:rPr lang="it-IT" dirty="0"/>
            </a:br>
            <a:r>
              <a:rPr lang="it-IT" dirty="0"/>
              <a:t>Antonelli Stefano</a:t>
            </a:r>
            <a:br>
              <a:rPr lang="it-IT" dirty="0"/>
            </a:br>
            <a:r>
              <a:rPr lang="it-IT" dirty="0"/>
              <a:t/>
            </a:r>
            <a:br>
              <a:rPr lang="it-IT" dirty="0"/>
            </a:br>
            <a:endParaRPr lang="en-GB" dirty="0"/>
          </a:p>
        </p:txBody>
      </p:sp>
      <p:sp>
        <p:nvSpPr>
          <p:cNvPr id="4" name="Segnaposto numero diapositiva 3"/>
          <p:cNvSpPr>
            <a:spLocks noGrp="1"/>
          </p:cNvSpPr>
          <p:nvPr>
            <p:ph type="sldNum" sz="quarter" idx="10"/>
          </p:nvPr>
        </p:nvSpPr>
        <p:spPr/>
        <p:txBody>
          <a:bodyPr/>
          <a:lstStyle/>
          <a:p>
            <a:fld id="{685D298C-7C67-F34C-A9DE-4238970C2353}" type="slidenum">
              <a:rPr lang="it-IT" smtClean="0"/>
              <a:pPr/>
              <a:t>11</a:t>
            </a:fld>
            <a:endParaRPr lang="it-IT" dirty="0"/>
          </a:p>
        </p:txBody>
      </p:sp>
    </p:spTree>
    <p:extLst>
      <p:ext uri="{BB962C8B-B14F-4D97-AF65-F5344CB8AC3E}">
        <p14:creationId xmlns:p14="http://schemas.microsoft.com/office/powerpoint/2010/main" val="35830551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Personale</a:t>
            </a:r>
            <a:endParaRPr lang="en-GB" dirty="0"/>
          </a:p>
        </p:txBody>
      </p:sp>
      <p:sp>
        <p:nvSpPr>
          <p:cNvPr id="3" name="Segnaposto contenuto 2"/>
          <p:cNvSpPr>
            <a:spLocks noGrp="1"/>
          </p:cNvSpPr>
          <p:nvPr>
            <p:ph idx="1"/>
          </p:nvPr>
        </p:nvSpPr>
        <p:spPr/>
        <p:txBody>
          <a:bodyPr/>
          <a:lstStyle/>
          <a:p>
            <a:r>
              <a:rPr lang="it-IT" b="1" dirty="0"/>
              <a:t>Stabilizzazioni Tecnologi assunzione a TI dal 01/10/2018</a:t>
            </a:r>
            <a:r>
              <a:rPr lang="it-IT" dirty="0"/>
              <a:t/>
            </a:r>
            <a:br>
              <a:rPr lang="it-IT" dirty="0"/>
            </a:br>
            <a:r>
              <a:rPr lang="it-IT" dirty="0"/>
              <a:t>Capannini Enrico</a:t>
            </a:r>
            <a:br>
              <a:rPr lang="it-IT" dirty="0"/>
            </a:br>
            <a:r>
              <a:rPr lang="it-IT" dirty="0"/>
              <a:t>Capannini Fabio</a:t>
            </a:r>
            <a:br>
              <a:rPr lang="it-IT" dirty="0"/>
            </a:br>
            <a:r>
              <a:rPr lang="it-IT" dirty="0"/>
              <a:t>Costantini Alessandro</a:t>
            </a:r>
            <a:br>
              <a:rPr lang="it-IT" dirty="0"/>
            </a:br>
            <a:r>
              <a:rPr lang="it-IT" dirty="0"/>
              <a:t/>
            </a:r>
            <a:br>
              <a:rPr lang="it-IT" dirty="0"/>
            </a:br>
            <a:r>
              <a:rPr lang="it-IT" b="1" dirty="0"/>
              <a:t>Stabilizzazioni servizio di amministrazione (assunzione a TI alla Sezione di Bologna dal 01/10/2018)</a:t>
            </a:r>
            <a:r>
              <a:rPr lang="it-IT" dirty="0"/>
              <a:t/>
            </a:r>
            <a:br>
              <a:rPr lang="it-IT" dirty="0"/>
            </a:br>
            <a:r>
              <a:rPr lang="it-IT" dirty="0"/>
              <a:t>Grandi Giulia</a:t>
            </a:r>
            <a:br>
              <a:rPr lang="it-IT" dirty="0"/>
            </a:br>
            <a:r>
              <a:rPr lang="it-IT" dirty="0"/>
              <a:t>Silvestro Anna</a:t>
            </a:r>
            <a:endParaRPr lang="en-GB" dirty="0"/>
          </a:p>
          <a:p>
            <a:endParaRPr lang="en-GB" dirty="0"/>
          </a:p>
        </p:txBody>
      </p:sp>
      <p:sp>
        <p:nvSpPr>
          <p:cNvPr id="4" name="Segnaposto numero diapositiva 3"/>
          <p:cNvSpPr>
            <a:spLocks noGrp="1"/>
          </p:cNvSpPr>
          <p:nvPr>
            <p:ph type="sldNum" sz="quarter" idx="10"/>
          </p:nvPr>
        </p:nvSpPr>
        <p:spPr/>
        <p:txBody>
          <a:bodyPr/>
          <a:lstStyle/>
          <a:p>
            <a:fld id="{685D298C-7C67-F34C-A9DE-4238970C2353}" type="slidenum">
              <a:rPr lang="it-IT" smtClean="0"/>
              <a:pPr/>
              <a:t>12</a:t>
            </a:fld>
            <a:endParaRPr lang="it-IT" dirty="0"/>
          </a:p>
        </p:txBody>
      </p:sp>
    </p:spTree>
    <p:extLst>
      <p:ext uri="{BB962C8B-B14F-4D97-AF65-F5344CB8AC3E}">
        <p14:creationId xmlns:p14="http://schemas.microsoft.com/office/powerpoint/2010/main" val="52592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Agenda</a:t>
            </a:r>
            <a:endParaRPr lang="en-GB" dirty="0"/>
          </a:p>
        </p:txBody>
      </p:sp>
      <p:sp>
        <p:nvSpPr>
          <p:cNvPr id="4" name="Segnaposto contenuto 3"/>
          <p:cNvSpPr>
            <a:spLocks noGrp="1"/>
          </p:cNvSpPr>
          <p:nvPr>
            <p:ph idx="1"/>
          </p:nvPr>
        </p:nvSpPr>
        <p:spPr>
          <a:xfrm>
            <a:off x="1429411" y="1367069"/>
            <a:ext cx="9301655" cy="4806724"/>
          </a:xfrm>
        </p:spPr>
        <p:txBody>
          <a:bodyPr>
            <a:normAutofit lnSpcReduction="10000"/>
          </a:bodyPr>
          <a:lstStyle/>
          <a:p>
            <a:r>
              <a:rPr lang="it-IT" dirty="0" smtClean="0"/>
              <a:t>Approvazione verbali precedenti CDC </a:t>
            </a:r>
            <a:endParaRPr lang="it-IT" dirty="0"/>
          </a:p>
          <a:p>
            <a:r>
              <a:rPr lang="it-IT" dirty="0" smtClean="0"/>
              <a:t>Report dal CD </a:t>
            </a:r>
            <a:r>
              <a:rPr lang="it-IT" dirty="0" smtClean="0"/>
              <a:t>di luglio 2018</a:t>
            </a:r>
            <a:endParaRPr lang="it-IT" dirty="0" smtClean="0"/>
          </a:p>
          <a:p>
            <a:r>
              <a:rPr lang="it-IT" dirty="0" smtClean="0"/>
              <a:t>Aggiornamento lavori infrastruttura e trasloco uffici (Michele)</a:t>
            </a:r>
          </a:p>
          <a:p>
            <a:r>
              <a:rPr lang="it-IT" dirty="0"/>
              <a:t> </a:t>
            </a:r>
            <a:r>
              <a:rPr lang="it-IT" dirty="0" smtClean="0"/>
              <a:t>R</a:t>
            </a:r>
            <a:r>
              <a:rPr lang="it-IT" dirty="0" smtClean="0"/>
              <a:t>isultati dalle ultime call europee e feedback (Davide)</a:t>
            </a:r>
          </a:p>
          <a:p>
            <a:r>
              <a:rPr lang="it-IT" dirty="0" smtClean="0"/>
              <a:t>Novità </a:t>
            </a:r>
            <a:r>
              <a:rPr lang="it-IT" dirty="0" smtClean="0"/>
              <a:t>dal Servizio del Personale </a:t>
            </a:r>
            <a:r>
              <a:rPr lang="it-IT" dirty="0" smtClean="0"/>
              <a:t>(Elena)</a:t>
            </a:r>
          </a:p>
          <a:p>
            <a:r>
              <a:rPr lang="it-IT" dirty="0" smtClean="0"/>
              <a:t>Novità dal Servizio Amministrazione (Giulia)</a:t>
            </a:r>
            <a:endParaRPr lang="it-IT" dirty="0" smtClean="0"/>
          </a:p>
          <a:p>
            <a:r>
              <a:rPr lang="it-IT" dirty="0" smtClean="0"/>
              <a:t>Varie</a:t>
            </a:r>
            <a:r>
              <a:rPr lang="it-IT" dirty="0"/>
              <a:t> </a:t>
            </a:r>
            <a:endParaRPr lang="it-IT" dirty="0" smtClean="0"/>
          </a:p>
          <a:p>
            <a:pPr lvl="1"/>
            <a:r>
              <a:rPr lang="it-IT" dirty="0" smtClean="0"/>
              <a:t>CNAF </a:t>
            </a:r>
            <a:r>
              <a:rPr lang="it-IT" dirty="0" err="1" smtClean="0"/>
              <a:t>Review</a:t>
            </a:r>
            <a:endParaRPr lang="it-IT" dirty="0" smtClean="0"/>
          </a:p>
          <a:p>
            <a:pPr lvl="1"/>
            <a:r>
              <a:rPr lang="it-IT" dirty="0" smtClean="0"/>
              <a:t>CDC straordinario di aggiornamento su </a:t>
            </a:r>
            <a:r>
              <a:rPr lang="it-IT" dirty="0" err="1" smtClean="0"/>
              <a:t>tecnopolo</a:t>
            </a:r>
            <a:r>
              <a:rPr lang="it-IT" dirty="0" smtClean="0"/>
              <a:t> e necessità  calcolo INFN</a:t>
            </a:r>
          </a:p>
          <a:p>
            <a:pPr lvl="1"/>
            <a:r>
              <a:rPr lang="it-IT" dirty="0" smtClean="0"/>
              <a:t>Bilancio fine anno</a:t>
            </a:r>
          </a:p>
          <a:p>
            <a:pPr marL="342892" lvl="1" indent="0">
              <a:buNone/>
            </a:pPr>
            <a:endParaRPr lang="it-IT" dirty="0" smtClean="0"/>
          </a:p>
        </p:txBody>
      </p:sp>
      <p:sp>
        <p:nvSpPr>
          <p:cNvPr id="3" name="Segnaposto numero diapositiva 2"/>
          <p:cNvSpPr>
            <a:spLocks noGrp="1"/>
          </p:cNvSpPr>
          <p:nvPr>
            <p:ph type="sldNum" sz="quarter" idx="10"/>
          </p:nvPr>
        </p:nvSpPr>
        <p:spPr/>
        <p:txBody>
          <a:bodyPr/>
          <a:lstStyle/>
          <a:p>
            <a:fld id="{685D298C-7C67-F34C-A9DE-4238970C2353}" type="slidenum">
              <a:rPr lang="it-IT" smtClean="0"/>
              <a:pPr/>
              <a:t>2</a:t>
            </a:fld>
            <a:endParaRPr lang="it-IT" dirty="0"/>
          </a:p>
        </p:txBody>
      </p:sp>
    </p:spTree>
    <p:extLst>
      <p:ext uri="{BB962C8B-B14F-4D97-AF65-F5344CB8AC3E}">
        <p14:creationId xmlns:p14="http://schemas.microsoft.com/office/powerpoint/2010/main" val="34401012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04800" y="6"/>
            <a:ext cx="10005847" cy="1281113"/>
          </a:xfrm>
        </p:spPr>
        <p:txBody>
          <a:bodyPr/>
          <a:lstStyle/>
          <a:p>
            <a:r>
              <a:rPr lang="it-IT" dirty="0" smtClean="0"/>
              <a:t>Report dal </a:t>
            </a:r>
            <a:r>
              <a:rPr lang="it-IT" dirty="0" smtClean="0"/>
              <a:t>CD</a:t>
            </a:r>
            <a:endParaRPr lang="en-GB" dirty="0"/>
          </a:p>
        </p:txBody>
      </p:sp>
      <p:sp>
        <p:nvSpPr>
          <p:cNvPr id="4" name="Segnaposto numero diapositiva 3"/>
          <p:cNvSpPr>
            <a:spLocks noGrp="1"/>
          </p:cNvSpPr>
          <p:nvPr>
            <p:ph type="sldNum" sz="quarter" idx="10"/>
          </p:nvPr>
        </p:nvSpPr>
        <p:spPr/>
        <p:txBody>
          <a:bodyPr/>
          <a:lstStyle/>
          <a:p>
            <a:fld id="{685D298C-7C67-F34C-A9DE-4238970C2353}" type="slidenum">
              <a:rPr lang="it-IT" smtClean="0"/>
              <a:pPr/>
              <a:t>3</a:t>
            </a:fld>
            <a:endParaRPr lang="it-IT" dirty="0"/>
          </a:p>
        </p:txBody>
      </p:sp>
      <p:sp>
        <p:nvSpPr>
          <p:cNvPr id="5" name="Segnaposto contenuto 4"/>
          <p:cNvSpPr>
            <a:spLocks noGrp="1"/>
          </p:cNvSpPr>
          <p:nvPr>
            <p:ph idx="1"/>
          </p:nvPr>
        </p:nvSpPr>
        <p:spPr>
          <a:xfrm>
            <a:off x="1008992" y="1269971"/>
            <a:ext cx="10937201" cy="5314264"/>
          </a:xfrm>
        </p:spPr>
        <p:txBody>
          <a:bodyPr>
            <a:normAutofit/>
          </a:bodyPr>
          <a:lstStyle/>
          <a:p>
            <a:r>
              <a:rPr lang="it-IT" dirty="0"/>
              <a:t>S</a:t>
            </a:r>
            <a:r>
              <a:rPr lang="it-IT" dirty="0" smtClean="0"/>
              <a:t>ono </a:t>
            </a:r>
            <a:r>
              <a:rPr lang="it-IT" dirty="0"/>
              <a:t>state approvate due delibere con le graduatorie delle domande </a:t>
            </a:r>
            <a:r>
              <a:rPr lang="it-IT" dirty="0" smtClean="0"/>
              <a:t>di stabilizzazione </a:t>
            </a:r>
            <a:r>
              <a:rPr lang="it-IT" dirty="0"/>
              <a:t>in possesso dei requisiti richiesti relativamente a  94 posizioni per tecnici ed amministrativi, 55 tecnologi e 21 ricercatori, e </a:t>
            </a:r>
            <a:r>
              <a:rPr lang="it-IT" b="1" dirty="0"/>
              <a:t>contestualmente ne è stata disposta l'assunzione a tempo indeterminato a partire dal 1 ottobre 2018</a:t>
            </a:r>
            <a:r>
              <a:rPr lang="it-IT" dirty="0"/>
              <a:t>. L'operazione ha un costo complessivo per l'Ente di circa 8 milioni (di cui 4.4 a valere sul fondo straordinario stanziato nella legge di stabilità</a:t>
            </a:r>
            <a:r>
              <a:rPr lang="it-IT" dirty="0" smtClean="0"/>
              <a:t>).</a:t>
            </a:r>
          </a:p>
          <a:p>
            <a:pPr marL="0" indent="0">
              <a:buNone/>
            </a:pPr>
            <a:endParaRPr lang="it-IT" dirty="0" smtClean="0"/>
          </a:p>
          <a:p>
            <a:r>
              <a:rPr lang="it-IT" dirty="0"/>
              <a:t>L</a:t>
            </a:r>
            <a:r>
              <a:rPr lang="it-IT" dirty="0" smtClean="0"/>
              <a:t>a </a:t>
            </a:r>
            <a:r>
              <a:rPr lang="it-IT" dirty="0"/>
              <a:t>nuova Commissione del concorso per Dirigenti di Ricerca dell'anno 2016 </a:t>
            </a:r>
            <a:r>
              <a:rPr lang="it-IT" dirty="0" smtClean="0"/>
              <a:t> ha </a:t>
            </a:r>
            <a:r>
              <a:rPr lang="it-IT" dirty="0"/>
              <a:t>concluso i lavori </a:t>
            </a:r>
            <a:r>
              <a:rPr lang="it-IT" dirty="0" smtClean="0"/>
              <a:t>ed</a:t>
            </a:r>
            <a:r>
              <a:rPr lang="it-IT" dirty="0"/>
              <a:t>  è stata deliberata l'assunzione dei 5 vincitori e dei 5 </a:t>
            </a:r>
            <a:r>
              <a:rPr lang="it-IT" dirty="0" smtClean="0"/>
              <a:t>idonei:</a:t>
            </a:r>
          </a:p>
          <a:p>
            <a:pPr lvl="1"/>
            <a:r>
              <a:rPr lang="it-IT" dirty="0" smtClean="0"/>
              <a:t>Vincitori</a:t>
            </a:r>
            <a:r>
              <a:rPr lang="it-IT" dirty="0"/>
              <a:t>:  V. Bonvicini (TS), P. Cenci (PG),  S. De Curtis (FI), G. Lo Surdo (PI), V. </a:t>
            </a:r>
            <a:r>
              <a:rPr lang="it-IT" dirty="0" err="1"/>
              <a:t>Manzari</a:t>
            </a:r>
            <a:r>
              <a:rPr lang="it-IT" dirty="0"/>
              <a:t> (</a:t>
            </a:r>
            <a:r>
              <a:rPr lang="it-IT" dirty="0" smtClean="0"/>
              <a:t>BA)</a:t>
            </a:r>
          </a:p>
          <a:p>
            <a:pPr lvl="1"/>
            <a:r>
              <a:rPr lang="it-IT" dirty="0" smtClean="0"/>
              <a:t> </a:t>
            </a:r>
            <a:r>
              <a:rPr lang="it-IT" dirty="0"/>
              <a:t>Idonei:     G. </a:t>
            </a:r>
            <a:r>
              <a:rPr lang="it-IT" dirty="0" err="1"/>
              <a:t>Carugno</a:t>
            </a:r>
            <a:r>
              <a:rPr lang="it-IT" dirty="0"/>
              <a:t> (PD), A. Ceresole (TO), P. </a:t>
            </a:r>
            <a:r>
              <a:rPr lang="it-IT" dirty="0" err="1"/>
              <a:t>Michelato</a:t>
            </a:r>
            <a:r>
              <a:rPr lang="it-IT" dirty="0"/>
              <a:t> (MI), C. </a:t>
            </a:r>
            <a:r>
              <a:rPr lang="it-IT" dirty="0" err="1"/>
              <a:t>Milardi</a:t>
            </a:r>
            <a:r>
              <a:rPr lang="it-IT" dirty="0"/>
              <a:t> (LNF), P. Morettini (GE)</a:t>
            </a:r>
            <a:endParaRPr lang="it-IT" dirty="0" smtClean="0"/>
          </a:p>
        </p:txBody>
      </p:sp>
    </p:spTree>
    <p:extLst>
      <p:ext uri="{BB962C8B-B14F-4D97-AF65-F5344CB8AC3E}">
        <p14:creationId xmlns:p14="http://schemas.microsoft.com/office/powerpoint/2010/main" val="9615791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Report dal CD</a:t>
            </a:r>
            <a:endParaRPr lang="en-GB" dirty="0"/>
          </a:p>
        </p:txBody>
      </p:sp>
      <p:sp>
        <p:nvSpPr>
          <p:cNvPr id="3" name="Segnaposto contenuto 2"/>
          <p:cNvSpPr>
            <a:spLocks noGrp="1"/>
          </p:cNvSpPr>
          <p:nvPr>
            <p:ph idx="1"/>
          </p:nvPr>
        </p:nvSpPr>
        <p:spPr>
          <a:xfrm>
            <a:off x="1134443" y="1537892"/>
            <a:ext cx="10219357" cy="4117294"/>
          </a:xfrm>
        </p:spPr>
        <p:txBody>
          <a:bodyPr/>
          <a:lstStyle/>
          <a:p>
            <a:r>
              <a:rPr lang="it-IT" dirty="0"/>
              <a:t>Approvato il documento di organizzazione interna all'Ente in materia di trattamento dei dati personali, che include il regolamento per l'uso degli strumenti informatici destinati a questo scopo. Il documento è stato presentato da Ettore Ronconi.  </a:t>
            </a:r>
            <a:endParaRPr lang="en-GB" dirty="0"/>
          </a:p>
        </p:txBody>
      </p:sp>
      <p:sp>
        <p:nvSpPr>
          <p:cNvPr id="4" name="Segnaposto numero diapositiva 3"/>
          <p:cNvSpPr>
            <a:spLocks noGrp="1"/>
          </p:cNvSpPr>
          <p:nvPr>
            <p:ph type="sldNum" sz="quarter" idx="10"/>
          </p:nvPr>
        </p:nvSpPr>
        <p:spPr/>
        <p:txBody>
          <a:bodyPr/>
          <a:lstStyle/>
          <a:p>
            <a:fld id="{685D298C-7C67-F34C-A9DE-4238970C2353}" type="slidenum">
              <a:rPr lang="it-IT" smtClean="0"/>
              <a:pPr/>
              <a:t>4</a:t>
            </a:fld>
            <a:endParaRPr lang="it-IT" dirty="0"/>
          </a:p>
        </p:txBody>
      </p:sp>
    </p:spTree>
    <p:extLst>
      <p:ext uri="{BB962C8B-B14F-4D97-AF65-F5344CB8AC3E}">
        <p14:creationId xmlns:p14="http://schemas.microsoft.com/office/powerpoint/2010/main" val="9654784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Report dal CD</a:t>
            </a:r>
            <a:endParaRPr lang="en-GB" dirty="0"/>
          </a:p>
        </p:txBody>
      </p:sp>
      <p:sp>
        <p:nvSpPr>
          <p:cNvPr id="3" name="Segnaposto contenuto 2"/>
          <p:cNvSpPr>
            <a:spLocks noGrp="1"/>
          </p:cNvSpPr>
          <p:nvPr>
            <p:ph idx="1"/>
          </p:nvPr>
        </p:nvSpPr>
        <p:spPr>
          <a:xfrm>
            <a:off x="425673" y="1434653"/>
            <a:ext cx="11520521" cy="4739139"/>
          </a:xfrm>
        </p:spPr>
        <p:txBody>
          <a:bodyPr>
            <a:noAutofit/>
          </a:bodyPr>
          <a:lstStyle/>
          <a:p>
            <a:r>
              <a:rPr lang="it-IT" sz="2800" dirty="0"/>
              <a:t>Si è  discusso del fabbisogno di tecnologi per il 2018, tenendo conto anche delle stabilizzazioni in delibera e delle necessità in alcune sedi che non hanno avuto personale da stabilizzare. </a:t>
            </a:r>
            <a:endParaRPr lang="it-IT" sz="2800" dirty="0" smtClean="0"/>
          </a:p>
          <a:p>
            <a:r>
              <a:rPr lang="it-IT" sz="2800" dirty="0" smtClean="0"/>
              <a:t>La </a:t>
            </a:r>
            <a:r>
              <a:rPr lang="it-IT" sz="2800" dirty="0"/>
              <a:t>GE ha proposto di aggiungere altri 9 posti da tecnologo ai 20 già identificati nel piano dei 73 posti di assunzioni straordinarie finanziati dalla legge di stabilità. Si ricorda che le posizioni da tecnologo previste per il 2018  sono 23;  quindi in caso si manifestino altre necessità rilevanti è ancora possibile intervenire. </a:t>
            </a:r>
            <a:endParaRPr lang="it-IT" sz="2800" dirty="0" smtClean="0"/>
          </a:p>
        </p:txBody>
      </p:sp>
      <p:sp>
        <p:nvSpPr>
          <p:cNvPr id="4" name="Segnaposto numero diapositiva 3"/>
          <p:cNvSpPr>
            <a:spLocks noGrp="1"/>
          </p:cNvSpPr>
          <p:nvPr>
            <p:ph type="sldNum" sz="quarter" idx="10"/>
          </p:nvPr>
        </p:nvSpPr>
        <p:spPr/>
        <p:txBody>
          <a:bodyPr/>
          <a:lstStyle/>
          <a:p>
            <a:fld id="{685D298C-7C67-F34C-A9DE-4238970C2353}" type="slidenum">
              <a:rPr lang="it-IT" smtClean="0"/>
              <a:pPr/>
              <a:t>5</a:t>
            </a:fld>
            <a:endParaRPr lang="it-IT" dirty="0"/>
          </a:p>
        </p:txBody>
      </p:sp>
    </p:spTree>
    <p:extLst>
      <p:ext uri="{BB962C8B-B14F-4D97-AF65-F5344CB8AC3E}">
        <p14:creationId xmlns:p14="http://schemas.microsoft.com/office/powerpoint/2010/main" val="30304416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Report dal CD</a:t>
            </a:r>
            <a:endParaRPr lang="en-GB" dirty="0"/>
          </a:p>
        </p:txBody>
      </p:sp>
      <p:sp>
        <p:nvSpPr>
          <p:cNvPr id="3" name="Segnaposto contenuto 2"/>
          <p:cNvSpPr>
            <a:spLocks noGrp="1"/>
          </p:cNvSpPr>
          <p:nvPr>
            <p:ph idx="1"/>
          </p:nvPr>
        </p:nvSpPr>
        <p:spPr>
          <a:xfrm>
            <a:off x="427703" y="1724705"/>
            <a:ext cx="11105536" cy="4117294"/>
          </a:xfrm>
        </p:spPr>
        <p:txBody>
          <a:bodyPr>
            <a:normAutofit fontScale="92500" lnSpcReduction="20000"/>
          </a:bodyPr>
          <a:lstStyle/>
          <a:p>
            <a:r>
              <a:rPr lang="it-IT" dirty="0"/>
              <a:t>La GE propone </a:t>
            </a:r>
            <a:r>
              <a:rPr lang="it-IT" dirty="0" smtClean="0"/>
              <a:t>che dal </a:t>
            </a:r>
            <a:r>
              <a:rPr lang="it-IT" dirty="0"/>
              <a:t>2019 si instauri una regolare programmazione del fabbisogno di personale che tenga conto del turn-over locale. Questo implicherà però una definizione interna di una "pianta organica" per ciascuna </a:t>
            </a:r>
            <a:r>
              <a:rPr lang="it-IT" dirty="0" smtClean="0"/>
              <a:t>sede. </a:t>
            </a:r>
          </a:p>
          <a:p>
            <a:pPr marL="0" indent="0">
              <a:buNone/>
            </a:pPr>
            <a:endParaRPr lang="it-IT" dirty="0"/>
          </a:p>
          <a:p>
            <a:r>
              <a:rPr lang="it-IT" dirty="0" smtClean="0"/>
              <a:t>Il Rappresentante Ricercatori  ha ricordato il </a:t>
            </a:r>
            <a:r>
              <a:rPr lang="it-IT" dirty="0"/>
              <a:t>lavoro di ricognizione che </a:t>
            </a:r>
            <a:r>
              <a:rPr lang="it-IT" dirty="0" smtClean="0"/>
              <a:t>l’ </a:t>
            </a:r>
            <a:r>
              <a:rPr lang="it-IT" dirty="0"/>
              <a:t>Assemblea del Personale </a:t>
            </a:r>
            <a:r>
              <a:rPr lang="it-IT" dirty="0" smtClean="0"/>
              <a:t>ha  </a:t>
            </a:r>
            <a:r>
              <a:rPr lang="it-IT" dirty="0"/>
              <a:t>avviato al fine di  far emergere l'esistenza di Personale tecnico e amministrativo che ha ottenuto una laurea magistrale e che svolge compiti a livello di tecnologo in alcune </a:t>
            </a:r>
            <a:r>
              <a:rPr lang="it-IT" dirty="0" smtClean="0"/>
              <a:t>Strutture.  Ha  </a:t>
            </a:r>
            <a:r>
              <a:rPr lang="it-IT" dirty="0"/>
              <a:t>chiesto una disponibilità nella programmazione di concorsi </a:t>
            </a:r>
            <a:r>
              <a:rPr lang="it-IT" dirty="0" smtClean="0"/>
              <a:t>mirati per eventuali passaggi di questo personale alla posizione di tecnologo. Il </a:t>
            </a:r>
            <a:r>
              <a:rPr lang="it-IT" dirty="0"/>
              <a:t>Presidente ha manifestato la sua disponibilità a questa operazione, ma ritiene sia compito dei direttori far emergere le esigenze delle loro strutture a tal fine.</a:t>
            </a:r>
            <a:endParaRPr lang="en-GB" dirty="0"/>
          </a:p>
          <a:p>
            <a:endParaRPr lang="en-GB" dirty="0"/>
          </a:p>
        </p:txBody>
      </p:sp>
      <p:sp>
        <p:nvSpPr>
          <p:cNvPr id="4" name="Segnaposto numero diapositiva 3"/>
          <p:cNvSpPr>
            <a:spLocks noGrp="1"/>
          </p:cNvSpPr>
          <p:nvPr>
            <p:ph type="sldNum" sz="quarter" idx="10"/>
          </p:nvPr>
        </p:nvSpPr>
        <p:spPr/>
        <p:txBody>
          <a:bodyPr/>
          <a:lstStyle/>
          <a:p>
            <a:fld id="{685D298C-7C67-F34C-A9DE-4238970C2353}" type="slidenum">
              <a:rPr lang="it-IT" smtClean="0"/>
              <a:pPr/>
              <a:t>6</a:t>
            </a:fld>
            <a:endParaRPr lang="it-IT" dirty="0"/>
          </a:p>
        </p:txBody>
      </p:sp>
    </p:spTree>
    <p:extLst>
      <p:ext uri="{BB962C8B-B14F-4D97-AF65-F5344CB8AC3E}">
        <p14:creationId xmlns:p14="http://schemas.microsoft.com/office/powerpoint/2010/main" val="29146766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Report dal CD</a:t>
            </a:r>
            <a:endParaRPr lang="en-GB" dirty="0"/>
          </a:p>
        </p:txBody>
      </p:sp>
      <p:sp>
        <p:nvSpPr>
          <p:cNvPr id="3" name="Segnaposto contenuto 2"/>
          <p:cNvSpPr>
            <a:spLocks noGrp="1"/>
          </p:cNvSpPr>
          <p:nvPr>
            <p:ph idx="1"/>
          </p:nvPr>
        </p:nvSpPr>
        <p:spPr/>
        <p:txBody>
          <a:bodyPr/>
          <a:lstStyle/>
          <a:p>
            <a:r>
              <a:rPr lang="it-IT" dirty="0"/>
              <a:t>Sono stati deliberati i bandi per 17 borse post doc per stranieri: 7 per teorici (già allocate alle sedi scelte in CSN4) e 10 per sperimentali. Il numero è ridotto rispetto al solito a causa delle 15 borse triennali COFUND</a:t>
            </a:r>
            <a:r>
              <a:rPr lang="it-IT" dirty="0" smtClean="0"/>
              <a:t>.</a:t>
            </a:r>
          </a:p>
          <a:p>
            <a:endParaRPr lang="en-GB" dirty="0"/>
          </a:p>
        </p:txBody>
      </p:sp>
      <p:sp>
        <p:nvSpPr>
          <p:cNvPr id="4" name="Segnaposto numero diapositiva 3"/>
          <p:cNvSpPr>
            <a:spLocks noGrp="1"/>
          </p:cNvSpPr>
          <p:nvPr>
            <p:ph type="sldNum" sz="quarter" idx="10"/>
          </p:nvPr>
        </p:nvSpPr>
        <p:spPr/>
        <p:txBody>
          <a:bodyPr/>
          <a:lstStyle/>
          <a:p>
            <a:fld id="{685D298C-7C67-F34C-A9DE-4238970C2353}" type="slidenum">
              <a:rPr lang="it-IT" smtClean="0"/>
              <a:pPr/>
              <a:t>7</a:t>
            </a:fld>
            <a:endParaRPr lang="it-IT" dirty="0"/>
          </a:p>
        </p:txBody>
      </p:sp>
    </p:spTree>
    <p:extLst>
      <p:ext uri="{BB962C8B-B14F-4D97-AF65-F5344CB8AC3E}">
        <p14:creationId xmlns:p14="http://schemas.microsoft.com/office/powerpoint/2010/main" val="20482757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Report dal CD</a:t>
            </a:r>
            <a:endParaRPr lang="en-GB" dirty="0"/>
          </a:p>
        </p:txBody>
      </p:sp>
      <p:sp>
        <p:nvSpPr>
          <p:cNvPr id="3" name="Segnaposto contenuto 2"/>
          <p:cNvSpPr>
            <a:spLocks noGrp="1"/>
          </p:cNvSpPr>
          <p:nvPr>
            <p:ph idx="1"/>
          </p:nvPr>
        </p:nvSpPr>
        <p:spPr>
          <a:xfrm>
            <a:off x="870611" y="1521505"/>
            <a:ext cx="10038689" cy="4117294"/>
          </a:xfrm>
        </p:spPr>
        <p:txBody>
          <a:bodyPr/>
          <a:lstStyle/>
          <a:p>
            <a:r>
              <a:rPr lang="it-IT" dirty="0"/>
              <a:t>A seguito del resoconto della trattativa sindacale avvenuta nel mese di luglio e del punto relativo all'art.54 per le progressioni di carriera del Personale </a:t>
            </a:r>
            <a:r>
              <a:rPr lang="it-IT" dirty="0" smtClean="0"/>
              <a:t>IV-VIII, il rappresentante Ricercatori ha chiesto  </a:t>
            </a:r>
            <a:r>
              <a:rPr lang="it-IT" dirty="0"/>
              <a:t>al prof. Masiero per quale motivo si cerca di trovare le risorse per questo fondo nel salario accessorio invece di utilizzare il Fondo per le progressioni economiche di livello previste dall'art.90 del nuovo CCNL 2016-2018, in vigore da aprile, che prevede risorse come originalmente previsto dall'art.54 prima della circolare della FP. </a:t>
            </a:r>
            <a:r>
              <a:rPr lang="it-IT" dirty="0" smtClean="0"/>
              <a:t>E’ stato quindi  </a:t>
            </a:r>
            <a:r>
              <a:rPr lang="it-IT" dirty="0"/>
              <a:t>chiesto un approfondimento </a:t>
            </a:r>
            <a:r>
              <a:rPr lang="it-IT" dirty="0" smtClean="0"/>
              <a:t>del </a:t>
            </a:r>
            <a:r>
              <a:rPr lang="it-IT" dirty="0"/>
              <a:t>caso con un giuslavorista per verificarne la percorribilità.</a:t>
            </a:r>
            <a:endParaRPr lang="en-GB" dirty="0"/>
          </a:p>
        </p:txBody>
      </p:sp>
      <p:sp>
        <p:nvSpPr>
          <p:cNvPr id="4" name="Segnaposto numero diapositiva 3"/>
          <p:cNvSpPr>
            <a:spLocks noGrp="1"/>
          </p:cNvSpPr>
          <p:nvPr>
            <p:ph type="sldNum" sz="quarter" idx="10"/>
          </p:nvPr>
        </p:nvSpPr>
        <p:spPr/>
        <p:txBody>
          <a:bodyPr/>
          <a:lstStyle/>
          <a:p>
            <a:fld id="{685D298C-7C67-F34C-A9DE-4238970C2353}" type="slidenum">
              <a:rPr lang="it-IT" smtClean="0"/>
              <a:pPr/>
              <a:t>8</a:t>
            </a:fld>
            <a:endParaRPr lang="it-IT" dirty="0"/>
          </a:p>
        </p:txBody>
      </p:sp>
    </p:spTree>
    <p:extLst>
      <p:ext uri="{BB962C8B-B14F-4D97-AF65-F5344CB8AC3E}">
        <p14:creationId xmlns:p14="http://schemas.microsoft.com/office/powerpoint/2010/main" val="42545248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Report dal CD</a:t>
            </a:r>
            <a:endParaRPr lang="en-GB" dirty="0"/>
          </a:p>
        </p:txBody>
      </p:sp>
      <p:sp>
        <p:nvSpPr>
          <p:cNvPr id="3" name="Segnaposto contenuto 2"/>
          <p:cNvSpPr>
            <a:spLocks noGrp="1"/>
          </p:cNvSpPr>
          <p:nvPr>
            <p:ph idx="1"/>
          </p:nvPr>
        </p:nvSpPr>
        <p:spPr>
          <a:xfrm>
            <a:off x="578511" y="1300842"/>
            <a:ext cx="10927689" cy="5055513"/>
          </a:xfrm>
        </p:spPr>
        <p:txBody>
          <a:bodyPr>
            <a:normAutofit/>
          </a:bodyPr>
          <a:lstStyle/>
          <a:p>
            <a:r>
              <a:rPr lang="it-IT" dirty="0"/>
              <a:t>Deliberata l'emissione dei bandi per </a:t>
            </a:r>
            <a:r>
              <a:rPr lang="it-IT" dirty="0" smtClean="0"/>
              <a:t>premiare le </a:t>
            </a:r>
            <a:r>
              <a:rPr lang="it-IT" dirty="0"/>
              <a:t>migliori tesi di dottorato nei campi di interesse </a:t>
            </a:r>
            <a:r>
              <a:rPr lang="it-IT" dirty="0" smtClean="0"/>
              <a:t>dell'INFN.</a:t>
            </a:r>
          </a:p>
          <a:p>
            <a:pPr marL="0" indent="0">
              <a:buNone/>
            </a:pPr>
            <a:endParaRPr lang="it-IT" dirty="0" smtClean="0"/>
          </a:p>
          <a:p>
            <a:r>
              <a:rPr lang="it-IT" dirty="0" smtClean="0"/>
              <a:t>Presentata </a:t>
            </a:r>
            <a:r>
              <a:rPr lang="it-IT" dirty="0"/>
              <a:t>la delibera relativa  Piano della Performance </a:t>
            </a:r>
            <a:r>
              <a:rPr lang="it-IT" dirty="0" smtClean="0"/>
              <a:t>2018-2020. Lamentele da parte del rappresentante dei ricercatori perché il piano viene presentato il giorno stesso dell’approvazione senza quindi avere il tempo di leggerlo e commentarlo. Critica condivisa da alcuni direttori.  Durante </a:t>
            </a:r>
            <a:r>
              <a:rPr lang="it-IT" dirty="0"/>
              <a:t>la votazione si sono </a:t>
            </a:r>
            <a:r>
              <a:rPr lang="it-IT" dirty="0" smtClean="0"/>
              <a:t>astenuti; </a:t>
            </a:r>
            <a:r>
              <a:rPr lang="it-IT" dirty="0"/>
              <a:t>Antonio Passeri, Giovanni La Rana e Caterina Petrillo. </a:t>
            </a:r>
            <a:endParaRPr lang="it-IT" dirty="0" smtClean="0"/>
          </a:p>
          <a:p>
            <a:endParaRPr lang="en-GB" dirty="0"/>
          </a:p>
        </p:txBody>
      </p:sp>
      <p:sp>
        <p:nvSpPr>
          <p:cNvPr id="4" name="Segnaposto numero diapositiva 3"/>
          <p:cNvSpPr>
            <a:spLocks noGrp="1"/>
          </p:cNvSpPr>
          <p:nvPr>
            <p:ph type="sldNum" sz="quarter" idx="10"/>
          </p:nvPr>
        </p:nvSpPr>
        <p:spPr/>
        <p:txBody>
          <a:bodyPr/>
          <a:lstStyle/>
          <a:p>
            <a:fld id="{685D298C-7C67-F34C-A9DE-4238970C2353}" type="slidenum">
              <a:rPr lang="it-IT" smtClean="0"/>
              <a:pPr/>
              <a:t>9</a:t>
            </a:fld>
            <a:endParaRPr lang="it-IT" dirty="0"/>
          </a:p>
        </p:txBody>
      </p:sp>
    </p:spTree>
    <p:extLst>
      <p:ext uri="{BB962C8B-B14F-4D97-AF65-F5344CB8AC3E}">
        <p14:creationId xmlns:p14="http://schemas.microsoft.com/office/powerpoint/2010/main" val="378625340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8_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1.xml><?xml version="1.0" encoding="utf-8"?>
<a:theme xmlns:a="http://schemas.openxmlformats.org/drawingml/2006/main" name="7_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2.xml><?xml version="1.0" encoding="utf-8"?>
<a:theme xmlns:a="http://schemas.openxmlformats.org/drawingml/2006/main" name="6_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3.xml><?xml version="1.0" encoding="utf-8"?>
<a:theme xmlns:a="http://schemas.openxmlformats.org/drawingml/2006/main" name="5_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4.xml><?xml version="1.0" encoding="utf-8"?>
<a:theme xmlns:a="http://schemas.openxmlformats.org/drawingml/2006/main" name="4_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5.xml><?xml version="1.0" encoding="utf-8"?>
<a:theme xmlns:a="http://schemas.openxmlformats.org/drawingml/2006/main" name="3_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6.xml><?xml version="1.0" encoding="utf-8"?>
<a:theme xmlns:a="http://schemas.openxmlformats.org/drawingml/2006/main" name="2_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7.xml><?xml version="1.0" encoding="utf-8"?>
<a:theme xmlns:a="http://schemas.openxmlformats.org/drawingml/2006/main" name="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8.xml><?xml version="1.0" encoding="utf-8"?>
<a:theme xmlns:a="http://schemas.openxmlformats.org/drawingml/2006/main" name="1_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9.xml><?xml version="1.0" encoding="utf-8"?>
<a:theme xmlns:a="http://schemas.openxmlformats.org/drawingml/2006/main" name="1_Tema di Offic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6_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0.xml><?xml version="1.0" encoding="utf-8"?>
<a:theme xmlns:a="http://schemas.openxmlformats.org/drawingml/2006/main" name="2_Tema di Offic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1.xml><?xml version="1.0" encoding="utf-8"?>
<a:theme xmlns:a="http://schemas.openxmlformats.org/drawingml/2006/main" name="3_Tema di Offic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2.xml><?xml version="1.0" encoding="utf-8"?>
<a:theme xmlns:a="http://schemas.openxmlformats.org/drawingml/2006/main" name="4_Tema di Offic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3.xml><?xml version="1.0" encoding="utf-8"?>
<a:theme xmlns:a="http://schemas.openxmlformats.org/drawingml/2006/main" name="5_Tema di Offic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4.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5.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5_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4_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3_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12_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11_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10_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9_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44329</TotalTime>
  <Words>487</Words>
  <Application>Microsoft Office PowerPoint</Application>
  <PresentationFormat>Widescreen</PresentationFormat>
  <Paragraphs>70</Paragraphs>
  <Slides>12</Slides>
  <Notes>4</Notes>
  <HiddenSlides>0</HiddenSlides>
  <MMClips>0</MMClips>
  <ScaleCrop>false</ScaleCrop>
  <HeadingPairs>
    <vt:vector size="6" baseType="variant">
      <vt:variant>
        <vt:lpstr>Caratteri utilizzati</vt:lpstr>
      </vt:variant>
      <vt:variant>
        <vt:i4>3</vt:i4>
      </vt:variant>
      <vt:variant>
        <vt:lpstr>Tema</vt:lpstr>
      </vt:variant>
      <vt:variant>
        <vt:i4>23</vt:i4>
      </vt:variant>
      <vt:variant>
        <vt:lpstr>Titoli diapositive</vt:lpstr>
      </vt:variant>
      <vt:variant>
        <vt:i4>12</vt:i4>
      </vt:variant>
    </vt:vector>
  </HeadingPairs>
  <TitlesOfParts>
    <vt:vector size="38" baseType="lpstr">
      <vt:lpstr>Arial</vt:lpstr>
      <vt:lpstr>Calibri</vt:lpstr>
      <vt:lpstr>Calibri Light</vt:lpstr>
      <vt:lpstr>Tema di Office</vt:lpstr>
      <vt:lpstr>16_Personalizza struttura</vt:lpstr>
      <vt:lpstr>15_Personalizza struttura</vt:lpstr>
      <vt:lpstr>14_Personalizza struttura</vt:lpstr>
      <vt:lpstr>13_Personalizza struttura</vt:lpstr>
      <vt:lpstr>12_Personalizza struttura</vt:lpstr>
      <vt:lpstr>11_Personalizza struttura</vt:lpstr>
      <vt:lpstr>10_Personalizza struttura</vt:lpstr>
      <vt:lpstr>9_Personalizza struttura</vt:lpstr>
      <vt:lpstr>8_Personalizza struttura</vt:lpstr>
      <vt:lpstr>7_Personalizza struttura</vt:lpstr>
      <vt:lpstr>6_Personalizza struttura</vt:lpstr>
      <vt:lpstr>5_Personalizza struttura</vt:lpstr>
      <vt:lpstr>4_Personalizza struttura</vt:lpstr>
      <vt:lpstr>3_Personalizza struttura</vt:lpstr>
      <vt:lpstr>2_Personalizza struttura</vt:lpstr>
      <vt:lpstr>Personalizza struttura</vt:lpstr>
      <vt:lpstr>1_Personalizza struttura</vt:lpstr>
      <vt:lpstr>1_Tema di Office</vt:lpstr>
      <vt:lpstr>2_Tema di Office</vt:lpstr>
      <vt:lpstr>3_Tema di Office</vt:lpstr>
      <vt:lpstr>4_Tema di Office</vt:lpstr>
      <vt:lpstr>5_Tema di Office</vt:lpstr>
      <vt:lpstr>Consiglio di Centro del 14 settembre 2018</vt:lpstr>
      <vt:lpstr>Agenda</vt:lpstr>
      <vt:lpstr>Report dal CD</vt:lpstr>
      <vt:lpstr>Report dal CD</vt:lpstr>
      <vt:lpstr>Report dal CD</vt:lpstr>
      <vt:lpstr>Report dal CD</vt:lpstr>
      <vt:lpstr>Report dal CD</vt:lpstr>
      <vt:lpstr>Report dal CD</vt:lpstr>
      <vt:lpstr>Report dal CD</vt:lpstr>
      <vt:lpstr>Report dal CD</vt:lpstr>
      <vt:lpstr>Personale</vt:lpstr>
      <vt:lpstr>Personale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Claudio Grandi</dc:creator>
  <cp:lastModifiedBy>Gaetano</cp:lastModifiedBy>
  <cp:revision>355</cp:revision>
  <cp:lastPrinted>2017-12-11T16:18:48Z</cp:lastPrinted>
  <dcterms:created xsi:type="dcterms:W3CDTF">2017-06-26T12:04:20Z</dcterms:created>
  <dcterms:modified xsi:type="dcterms:W3CDTF">2018-09-14T07:48:03Z</dcterms:modified>
</cp:coreProperties>
</file>