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9" r:id="rId9"/>
    <p:sldId id="270" r:id="rId10"/>
    <p:sldId id="271" r:id="rId11"/>
    <p:sldId id="272" r:id="rId12"/>
    <p:sldId id="260" r:id="rId13"/>
    <p:sldId id="266" r:id="rId14"/>
    <p:sldId id="264" r:id="rId15"/>
    <p:sldId id="265" r:id="rId16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5" d="100"/>
          <a:sy n="55" d="100"/>
        </p:scale>
        <p:origin x="-102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473B-E351-5D45-96A6-F00E1D6AFF44}" type="datetimeFigureOut">
              <a:rPr lang="it-IT" smtClean="0"/>
              <a:t>11/10/18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5FD3-A35C-714A-86C0-18490E377FDA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89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473B-E351-5D45-96A6-F00E1D6AFF44}" type="datetimeFigureOut">
              <a:rPr lang="it-IT" smtClean="0"/>
              <a:t>11/10/18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5FD3-A35C-714A-86C0-18490E377FDA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682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473B-E351-5D45-96A6-F00E1D6AFF44}" type="datetimeFigureOut">
              <a:rPr lang="it-IT" smtClean="0"/>
              <a:t>11/10/18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5FD3-A35C-714A-86C0-18490E377FDA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031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473B-E351-5D45-96A6-F00E1D6AFF44}" type="datetimeFigureOut">
              <a:rPr lang="it-IT" smtClean="0"/>
              <a:t>11/10/18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5FD3-A35C-714A-86C0-18490E377FDA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24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473B-E351-5D45-96A6-F00E1D6AFF44}" type="datetimeFigureOut">
              <a:rPr lang="it-IT" smtClean="0"/>
              <a:t>11/10/18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5FD3-A35C-714A-86C0-18490E377FDA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822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473B-E351-5D45-96A6-F00E1D6AFF44}" type="datetimeFigureOut">
              <a:rPr lang="it-IT" smtClean="0"/>
              <a:t>11/10/18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5FD3-A35C-714A-86C0-18490E377FDA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379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473B-E351-5D45-96A6-F00E1D6AFF44}" type="datetimeFigureOut">
              <a:rPr lang="it-IT" smtClean="0"/>
              <a:t>11/10/18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5FD3-A35C-714A-86C0-18490E377FDA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36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473B-E351-5D45-96A6-F00E1D6AFF44}" type="datetimeFigureOut">
              <a:rPr lang="it-IT" smtClean="0"/>
              <a:t>11/10/18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5FD3-A35C-714A-86C0-18490E377FDA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178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473B-E351-5D45-96A6-F00E1D6AFF44}" type="datetimeFigureOut">
              <a:rPr lang="it-IT" smtClean="0"/>
              <a:t>11/10/18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5FD3-A35C-714A-86C0-18490E377FDA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76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473B-E351-5D45-96A6-F00E1D6AFF44}" type="datetimeFigureOut">
              <a:rPr lang="it-IT" smtClean="0"/>
              <a:t>11/10/18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5FD3-A35C-714A-86C0-18490E377FDA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468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473B-E351-5D45-96A6-F00E1D6AFF44}" type="datetimeFigureOut">
              <a:rPr lang="it-IT" smtClean="0"/>
              <a:t>11/10/18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5FD3-A35C-714A-86C0-18490E377FDA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637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8473B-E351-5D45-96A6-F00E1D6AFF44}" type="datetimeFigureOut">
              <a:rPr lang="it-IT" smtClean="0"/>
              <a:t>11/10/18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35FD3-A35C-714A-86C0-18490E377FDA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836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52243"/>
            <a:ext cx="7772400" cy="1470025"/>
          </a:xfrm>
        </p:spPr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luce</a:t>
            </a:r>
            <a:endParaRPr lang="en-US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3636" y="4638964"/>
            <a:ext cx="2744727" cy="182649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91" y="1151082"/>
            <a:ext cx="3098800" cy="261620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5031509"/>
            <a:ext cx="1475508" cy="1502335"/>
          </a:xfrm>
          <a:prstGeom prst="rect">
            <a:avLst/>
          </a:prstGeom>
        </p:spPr>
      </p:pic>
      <p:sp>
        <p:nvSpPr>
          <p:cNvPr id="15" name="Freccia destra 14"/>
          <p:cNvSpPr/>
          <p:nvPr/>
        </p:nvSpPr>
        <p:spPr>
          <a:xfrm rot="1915057">
            <a:off x="2009980" y="3753261"/>
            <a:ext cx="4248728" cy="64254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ccia destra 15"/>
          <p:cNvSpPr/>
          <p:nvPr/>
        </p:nvSpPr>
        <p:spPr>
          <a:xfrm rot="10800000">
            <a:off x="2092034" y="5470384"/>
            <a:ext cx="3891602" cy="64254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00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lenti</a:t>
            </a:r>
            <a:endParaRPr lang="en-US" dirty="0"/>
          </a:p>
        </p:txBody>
      </p:sp>
      <p:pic>
        <p:nvPicPr>
          <p:cNvPr id="4" name="Immagine 3" descr="Schermata 2018-10-11 alle 23.09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0728"/>
            <a:ext cx="9144000" cy="301782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90273" y="5665710"/>
            <a:ext cx="8496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Il cristallino del nostro occhio </a:t>
            </a:r>
            <a:r>
              <a:rPr lang="it-IT" dirty="0" err="1" smtClean="0"/>
              <a:t>p</a:t>
            </a:r>
            <a:r>
              <a:rPr lang="it-IT" dirty="0" smtClean="0"/>
              <a:t> una lente che proietta sulla cornea un’immagine ribaltata degli oggetti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48181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8-10-11 alle 23.14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"/>
            <a:ext cx="9144000" cy="630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47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8-10-11 alle 13.32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00"/>
            <a:ext cx="9144000" cy="641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40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Riflessione</a:t>
            </a:r>
            <a:r>
              <a:rPr lang="en-US" dirty="0" smtClean="0"/>
              <a:t> </a:t>
            </a:r>
            <a:r>
              <a:rPr lang="en-US" dirty="0" err="1" smtClean="0"/>
              <a:t>Totale</a:t>
            </a:r>
            <a:endParaRPr lang="en-US" dirty="0"/>
          </a:p>
        </p:txBody>
      </p:sp>
      <p:sp>
        <p:nvSpPr>
          <p:cNvPr id="4" name="Rettangolo 3"/>
          <p:cNvSpPr/>
          <p:nvPr/>
        </p:nvSpPr>
        <p:spPr>
          <a:xfrm>
            <a:off x="136966" y="1512692"/>
            <a:ext cx="887785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it-IT" dirty="0" smtClean="0"/>
              <a:t>La  luce  del  laser,  incidendo  con  un  angolo  maggiore  di  un </a:t>
            </a:r>
            <a:r>
              <a:rPr lang="it-IT" i="1" dirty="0" smtClean="0"/>
              <a:t>angolo  critico, </a:t>
            </a:r>
            <a:r>
              <a:rPr lang="it-IT" dirty="0" smtClean="0"/>
              <a:t>viene totalmente  riflessa e  questo  si  ripete  lungo  tutto  il  percorso  del fascio  di  luce.  Questo  fenomeno  si  chiama </a:t>
            </a:r>
            <a:r>
              <a:rPr lang="it-IT" dirty="0" err="1" smtClean="0"/>
              <a:t>riflessionetotale</a:t>
            </a:r>
            <a:r>
              <a:rPr lang="it-IT" dirty="0" smtClean="0"/>
              <a:t> e  viene sfruttato  per  “guidare”  la  luce </a:t>
            </a:r>
            <a:r>
              <a:rPr lang="it-IT" i="1" dirty="0" smtClean="0"/>
              <a:t>senza  perdite </a:t>
            </a:r>
            <a:r>
              <a:rPr lang="it-IT" dirty="0" smtClean="0"/>
              <a:t>lungo  il  percorso  che  si desidera,  ad  esempio  attraverso </a:t>
            </a:r>
            <a:r>
              <a:rPr lang="it-IT" dirty="0" err="1" smtClean="0"/>
              <a:t>fibreottiche</a:t>
            </a:r>
            <a:endParaRPr lang="it-IT" dirty="0" smtClean="0"/>
          </a:p>
          <a:p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Immagine 4" descr="Schermata 2018-10-11 alle 17.54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60" y="3739824"/>
            <a:ext cx="7747000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29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8-10-11 alle 13.40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"/>
            <a:ext cx="9144000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42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8-10-11 alle 13.40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29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75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52243"/>
            <a:ext cx="7772400" cy="1470025"/>
          </a:xfrm>
        </p:spPr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luce</a:t>
            </a:r>
            <a:endParaRPr lang="en-US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3636" y="4638964"/>
            <a:ext cx="2744727" cy="182649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91" y="1151082"/>
            <a:ext cx="3098800" cy="261620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882" y="5031509"/>
            <a:ext cx="1475508" cy="1502335"/>
          </a:xfrm>
          <a:prstGeom prst="rect">
            <a:avLst/>
          </a:prstGeom>
        </p:spPr>
      </p:pic>
      <p:sp>
        <p:nvSpPr>
          <p:cNvPr id="3" name="Freccia destra 2"/>
          <p:cNvSpPr/>
          <p:nvPr/>
        </p:nvSpPr>
        <p:spPr>
          <a:xfrm rot="16200000" flipH="1">
            <a:off x="677433" y="3930941"/>
            <a:ext cx="1614055" cy="5870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ccia destra 4"/>
          <p:cNvSpPr/>
          <p:nvPr/>
        </p:nvSpPr>
        <p:spPr>
          <a:xfrm>
            <a:off x="2169390" y="5588000"/>
            <a:ext cx="3534065" cy="41563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sellaDiTesto 6"/>
          <p:cNvSpPr txBox="1"/>
          <p:nvPr/>
        </p:nvSpPr>
        <p:spPr>
          <a:xfrm>
            <a:off x="4779819" y="2493817"/>
            <a:ext cx="36783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Noi vediamo gli oggetti perché da essi partono radiazioni luminose che giungono ai nostri occhi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08076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Velocita</a:t>
            </a:r>
            <a:r>
              <a:rPr lang="en-US" dirty="0" smtClean="0"/>
              <a:t> </a:t>
            </a:r>
            <a:r>
              <a:rPr lang="en-US" dirty="0" err="1" smtClean="0"/>
              <a:t>della</a:t>
            </a:r>
            <a:r>
              <a:rPr lang="en-US" dirty="0" smtClean="0"/>
              <a:t> </a:t>
            </a:r>
            <a:r>
              <a:rPr lang="en-US" dirty="0" err="1" smtClean="0"/>
              <a:t>luce</a:t>
            </a:r>
            <a:endParaRPr lang="en-US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29562" y="1962727"/>
            <a:ext cx="8415510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La luce può propagarsi in un mezzo trasparente (aria, vetro, acqua) ma anche nel vuoto.</a:t>
            </a:r>
          </a:p>
          <a:p>
            <a:r>
              <a:rPr lang="it-IT" dirty="0" smtClean="0"/>
              <a:t>La velocità della luce ne vuoto è:</a:t>
            </a:r>
          </a:p>
          <a:p>
            <a:endParaRPr lang="it-IT" dirty="0" smtClean="0"/>
          </a:p>
          <a:p>
            <a:r>
              <a:rPr lang="en-US" dirty="0" smtClean="0"/>
              <a:t>V = 300000 km/s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309" y="3601017"/>
            <a:ext cx="4267200" cy="1905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200727" y="5680364"/>
            <a:ext cx="6985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La luce </a:t>
            </a:r>
            <a:r>
              <a:rPr lang="it-IT" dirty="0" err="1" smtClean="0"/>
              <a:t>proveninte</a:t>
            </a:r>
            <a:r>
              <a:rPr lang="it-IT" dirty="0" smtClean="0"/>
              <a:t> dal sole impiega circa 8 minuti per arrivare sulla </a:t>
            </a:r>
            <a:r>
              <a:rPr lang="it-IT" dirty="0" err="1" smtClean="0"/>
              <a:t>teraa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5828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Schermata 2018-10-11 alle 13.31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00"/>
            <a:ext cx="9144000" cy="58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591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Schermata 2018-10-11 alle 13.35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5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73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8-10-11 alle 13.37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00"/>
            <a:ext cx="9144000" cy="564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57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8-10-11 alle 13.38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7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633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Schermata 2018-10-11 alle 23.14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"/>
            <a:ext cx="9144000" cy="636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74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lenti</a:t>
            </a:r>
            <a:endParaRPr lang="en-US" dirty="0"/>
          </a:p>
        </p:txBody>
      </p:sp>
      <p:pic>
        <p:nvPicPr>
          <p:cNvPr id="4" name="Immagine 3" descr="Schermata 2018-10-11 alle 23.05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1321486"/>
            <a:ext cx="7708900" cy="28702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11201" y="4968392"/>
            <a:ext cx="8116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Sfruttando la legge della rifrazione abbiamo costruito una lente, in grado di ribaltare, ingrandire o rimpicciolire un’immagine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44119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2138</TotalTime>
  <Words>169</Words>
  <Application>Microsoft Macintosh PowerPoint</Application>
  <PresentationFormat>Presentazione su schermo (4:3)</PresentationFormat>
  <Paragraphs>17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6" baseType="lpstr">
      <vt:lpstr>Tema di Office</vt:lpstr>
      <vt:lpstr>La luce</vt:lpstr>
      <vt:lpstr>La luce</vt:lpstr>
      <vt:lpstr>Velocita della luce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Le lenti</vt:lpstr>
      <vt:lpstr>Le lenti</vt:lpstr>
      <vt:lpstr>Presentazione di PowerPoint</vt:lpstr>
      <vt:lpstr>Presentazione di PowerPoint</vt:lpstr>
      <vt:lpstr>Riflessione Totale</vt:lpstr>
      <vt:lpstr>Presentazione di PowerPoint</vt:lpstr>
      <vt:lpstr>Presentazione di PowerPoint</vt:lpstr>
    </vt:vector>
  </TitlesOfParts>
  <Company>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luce</dc:title>
  <dc:creator>Giuseppe Tagliente</dc:creator>
  <cp:lastModifiedBy>Giuseppe Tagliente</cp:lastModifiedBy>
  <cp:revision>13</cp:revision>
  <dcterms:created xsi:type="dcterms:W3CDTF">2018-10-11T10:17:20Z</dcterms:created>
  <dcterms:modified xsi:type="dcterms:W3CDTF">2018-10-12T21:56:17Z</dcterms:modified>
</cp:coreProperties>
</file>