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08" autoAdjust="0"/>
  </p:normalViewPr>
  <p:slideViewPr>
    <p:cSldViewPr>
      <p:cViewPr>
        <p:scale>
          <a:sx n="100" d="100"/>
          <a:sy n="100" d="100"/>
        </p:scale>
        <p:origin x="-64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C59D-5DCD-4103-BC4E-58719E7A822B}" type="datetimeFigureOut">
              <a:rPr lang="it-IT" smtClean="0"/>
              <a:t>04/09/2018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FCF3-C8C1-4555-99B9-7127D0A9AE6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74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C59D-5DCD-4103-BC4E-58719E7A822B}" type="datetimeFigureOut">
              <a:rPr lang="it-IT" smtClean="0"/>
              <a:t>04/09/2018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FCF3-C8C1-4555-99B9-7127D0A9AE6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74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C59D-5DCD-4103-BC4E-58719E7A822B}" type="datetimeFigureOut">
              <a:rPr lang="it-IT" smtClean="0"/>
              <a:t>04/09/2018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FCF3-C8C1-4555-99B9-7127D0A9AE6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61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C59D-5DCD-4103-BC4E-58719E7A822B}" type="datetimeFigureOut">
              <a:rPr lang="it-IT" smtClean="0"/>
              <a:t>04/09/2018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FCF3-C8C1-4555-99B9-7127D0A9AE6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95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C59D-5DCD-4103-BC4E-58719E7A822B}" type="datetimeFigureOut">
              <a:rPr lang="it-IT" smtClean="0"/>
              <a:t>04/09/2018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FCF3-C8C1-4555-99B9-7127D0A9AE6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13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C59D-5DCD-4103-BC4E-58719E7A822B}" type="datetimeFigureOut">
              <a:rPr lang="it-IT" smtClean="0"/>
              <a:t>04/09/2018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FCF3-C8C1-4555-99B9-7127D0A9AE6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3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C59D-5DCD-4103-BC4E-58719E7A822B}" type="datetimeFigureOut">
              <a:rPr lang="it-IT" smtClean="0"/>
              <a:t>04/09/2018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FCF3-C8C1-4555-99B9-7127D0A9AE6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05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C59D-5DCD-4103-BC4E-58719E7A822B}" type="datetimeFigureOut">
              <a:rPr lang="it-IT" smtClean="0"/>
              <a:t>04/09/2018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FCF3-C8C1-4555-99B9-7127D0A9AE6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452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C59D-5DCD-4103-BC4E-58719E7A822B}" type="datetimeFigureOut">
              <a:rPr lang="it-IT" smtClean="0"/>
              <a:t>04/09/2018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FCF3-C8C1-4555-99B9-7127D0A9AE6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38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C59D-5DCD-4103-BC4E-58719E7A822B}" type="datetimeFigureOut">
              <a:rPr lang="it-IT" smtClean="0"/>
              <a:t>04/09/2018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FCF3-C8C1-4555-99B9-7127D0A9AE6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98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C59D-5DCD-4103-BC4E-58719E7A822B}" type="datetimeFigureOut">
              <a:rPr lang="it-IT" smtClean="0"/>
              <a:t>04/09/2018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FCF3-C8C1-4555-99B9-7127D0A9AE6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88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4C59D-5DCD-4103-BC4E-58719E7A822B}" type="datetimeFigureOut">
              <a:rPr lang="it-IT" smtClean="0"/>
              <a:t>04/09/2018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BFCF3-C8C1-4555-99B9-7127D0A9AE6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62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75656" y="2204864"/>
            <a:ext cx="64624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200" dirty="0" smtClean="0"/>
              <a:t>Oggetto da raffreddare: fibra di carbonio e componentistica elettronica, peso: 15 Kg </a:t>
            </a:r>
            <a:r>
              <a:rPr lang="it-IT" sz="1200" dirty="0" smtClean="0">
                <a:solidFill>
                  <a:srgbClr val="FF0000"/>
                </a:solidFill>
              </a:rPr>
              <a:t>(???)</a:t>
            </a:r>
            <a:r>
              <a:rPr lang="it-IT" sz="12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200" dirty="0" smtClean="0"/>
              <a:t>Dimensioni: 1.5m x 1.5m x 3.5m;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200" dirty="0" smtClean="0"/>
              <a:t>Range di temperatura: -50°C -&gt; 80°C; non è necessario un sistema di controllo sofisticato su tutto il range. Il test si farà solo alle temperature, caldo: 80°C, freddo: -50°C.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200" dirty="0" smtClean="0"/>
              <a:t>Velocità di raffreddamento-riscaldamento: media;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200" dirty="0" smtClean="0"/>
              <a:t>Possibilità di passaggio grande quantità di cavi: matassa di 200mm di diametro;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200" dirty="0" smtClean="0"/>
              <a:t>Controllo di umidità: non sofisticato. E' necessario garantire aria secca con dew point sotto la temperatura di esercizio per evitare condensa;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200" dirty="0" smtClean="0"/>
              <a:t>Apertura sul alto lungo;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32756" y="762273"/>
            <a:ext cx="6478488" cy="794519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cs typeface="Arabic Typesetting" panose="03020402040406030203" pitchFamily="66" charset="-78"/>
              </a:rPr>
              <a:t>Richieste per preventivo Climate Chamber</a:t>
            </a:r>
            <a:endParaRPr lang="it-IT" sz="3200" dirty="0"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967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Richieste per preventivo Climate Chamber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Oggetto da raffreddare: fibra di carbonio e componentistica elettronica, peso: 15 Kg. Dimensioni: 1.5m x 1.5m x 3.5m; - Range di temperatura: -50°C -&gt; 80°C; non è necessario un sistema di controllo sofisticato su tutto il range. Il test si farà solo alle temperature, caldo: 80°C, freddo: -50°C.  - Velocità di raffreddamento-riscaldamento: media;  - Possibilità di passaggio grande quantità di cavi: matassa di 200mm di diametro;  - Controllo di umidità: non sofisticato. E' necessario garantire aria secca con dew point sotto la temperatura di esercizio per evitare condensa;  - Apertura sul alto lungo;</dc:title>
  <dc:creator>Administrator</dc:creator>
  <cp:lastModifiedBy>Administrator</cp:lastModifiedBy>
  <cp:revision>3</cp:revision>
  <dcterms:created xsi:type="dcterms:W3CDTF">2018-09-04T09:40:50Z</dcterms:created>
  <dcterms:modified xsi:type="dcterms:W3CDTF">2018-09-04T10:08:57Z</dcterms:modified>
</cp:coreProperties>
</file>