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1" r:id="rId3"/>
    <p:sldId id="279" r:id="rId4"/>
    <p:sldId id="289" r:id="rId5"/>
    <p:sldId id="284" r:id="rId6"/>
    <p:sldId id="296" r:id="rId7"/>
    <p:sldId id="301" r:id="rId8"/>
    <p:sldId id="299" r:id="rId9"/>
    <p:sldId id="283" r:id="rId10"/>
    <p:sldId id="290" r:id="rId11"/>
    <p:sldId id="291" r:id="rId12"/>
    <p:sldId id="292" r:id="rId13"/>
    <p:sldId id="293" r:id="rId14"/>
    <p:sldId id="300" r:id="rId15"/>
    <p:sldId id="294" r:id="rId16"/>
    <p:sldId id="295" r:id="rId17"/>
    <p:sldId id="297" r:id="rId18"/>
    <p:sldId id="285" r:id="rId19"/>
    <p:sldId id="288" r:id="rId20"/>
  </p:sldIdLst>
  <p:sldSz cx="9144000" cy="6858000" type="screen4x3"/>
  <p:notesSz cx="6797675" cy="98742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FF7C8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445" y="-1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Departments\Safety\Groups\RP\Survey_PS-Complex\Survey\Accelerators\CTF2\2012-2013_RF-Xbox-cavity\Cavity-nominal_plo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Departments\Safety\Groups\RP\Survey_PS-Complex\Survey\Accelerators\CTF2\2012-2013_RF-Xbox-cavity\Cavity-nominal_plo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Dark current vs DR</a:t>
            </a:r>
            <a:r>
              <a:rPr lang="en-US" baseline="0"/>
              <a:t> at 20cm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Results!$H$1</c:f>
              <c:strCache>
                <c:ptCount val="1"/>
                <c:pt idx="0">
                  <c:v>Darkcurrent bkwd [µA]</c:v>
                </c:pt>
              </c:strCache>
            </c:strRef>
          </c:tx>
          <c:spPr>
            <a:ln w="28575">
              <a:noFill/>
            </a:ln>
          </c:spPr>
          <c:xVal>
            <c:numRef>
              <c:f>Results!$F$2:$F$1422</c:f>
              <c:numCache>
                <c:formatCode>General</c:formatCode>
                <c:ptCount val="1421"/>
                <c:pt idx="1">
                  <c:v>77.600147749999991</c:v>
                </c:pt>
                <c:pt idx="2">
                  <c:v>91.27649113333338</c:v>
                </c:pt>
                <c:pt idx="3">
                  <c:v>88.506419741666662</c:v>
                </c:pt>
                <c:pt idx="4">
                  <c:v>72.087044176470584</c:v>
                </c:pt>
                <c:pt idx="5">
                  <c:v>78.905917801652933</c:v>
                </c:pt>
                <c:pt idx="6">
                  <c:v>82.817882116666638</c:v>
                </c:pt>
                <c:pt idx="7">
                  <c:v>92.435234358333361</c:v>
                </c:pt>
                <c:pt idx="8">
                  <c:v>68.500858416666716</c:v>
                </c:pt>
                <c:pt idx="9">
                  <c:v>73.922430475000041</c:v>
                </c:pt>
                <c:pt idx="10">
                  <c:v>77.087607174999974</c:v>
                </c:pt>
                <c:pt idx="11">
                  <c:v>77.534059109243685</c:v>
                </c:pt>
                <c:pt idx="12">
                  <c:v>77.112286891666685</c:v>
                </c:pt>
                <c:pt idx="13">
                  <c:v>77.143086050000008</c:v>
                </c:pt>
                <c:pt idx="14">
                  <c:v>77.4884377933884</c:v>
                </c:pt>
                <c:pt idx="15">
                  <c:v>81.340936233333295</c:v>
                </c:pt>
                <c:pt idx="16">
                  <c:v>81.207826766666642</c:v>
                </c:pt>
                <c:pt idx="17">
                  <c:v>80.995820300000048</c:v>
                </c:pt>
                <c:pt idx="18">
                  <c:v>81.245067747899199</c:v>
                </c:pt>
                <c:pt idx="19">
                  <c:v>82.069204550000038</c:v>
                </c:pt>
                <c:pt idx="20">
                  <c:v>84.611225441666676</c:v>
                </c:pt>
                <c:pt idx="21">
                  <c:v>84.422923166666678</c:v>
                </c:pt>
                <c:pt idx="22">
                  <c:v>84.31942098333333</c:v>
                </c:pt>
                <c:pt idx="23">
                  <c:v>84.593978983471075</c:v>
                </c:pt>
                <c:pt idx="24">
                  <c:v>85.010172116666709</c:v>
                </c:pt>
                <c:pt idx="25">
                  <c:v>87.843235325000009</c:v>
                </c:pt>
                <c:pt idx="26">
                  <c:v>88.238112415254264</c:v>
                </c:pt>
                <c:pt idx="27">
                  <c:v>88.178715300000036</c:v>
                </c:pt>
                <c:pt idx="28">
                  <c:v>88.145427691666697</c:v>
                </c:pt>
                <c:pt idx="29">
                  <c:v>88.269792949999967</c:v>
                </c:pt>
                <c:pt idx="30">
                  <c:v>89.314504700000015</c:v>
                </c:pt>
                <c:pt idx="31">
                  <c:v>84.710247041666662</c:v>
                </c:pt>
                <c:pt idx="32">
                  <c:v>87.47133685123967</c:v>
                </c:pt>
                <c:pt idx="33">
                  <c:v>91.212872193277263</c:v>
                </c:pt>
                <c:pt idx="34">
                  <c:v>91.141510183333367</c:v>
                </c:pt>
                <c:pt idx="35">
                  <c:v>92.19225285833339</c:v>
                </c:pt>
                <c:pt idx="36">
                  <c:v>94.462173650000082</c:v>
                </c:pt>
                <c:pt idx="37">
                  <c:v>94.786306324999998</c:v>
                </c:pt>
                <c:pt idx="38">
                  <c:v>94.626038358333304</c:v>
                </c:pt>
                <c:pt idx="39">
                  <c:v>94.273636391666685</c:v>
                </c:pt>
                <c:pt idx="40">
                  <c:v>94.390807041666662</c:v>
                </c:pt>
                <c:pt idx="41">
                  <c:v>94.654573900000031</c:v>
                </c:pt>
                <c:pt idx="42">
                  <c:v>95.831642208333321</c:v>
                </c:pt>
                <c:pt idx="43">
                  <c:v>96.310256399999915</c:v>
                </c:pt>
                <c:pt idx="44">
                  <c:v>91.615699041666616</c:v>
                </c:pt>
                <c:pt idx="45">
                  <c:v>94.814640570247875</c:v>
                </c:pt>
                <c:pt idx="46">
                  <c:v>96.316331524999967</c:v>
                </c:pt>
                <c:pt idx="47">
                  <c:v>97.077290941666647</c:v>
                </c:pt>
                <c:pt idx="48">
                  <c:v>92.214650691666677</c:v>
                </c:pt>
                <c:pt idx="49">
                  <c:v>88.616314466666665</c:v>
                </c:pt>
                <c:pt idx="50">
                  <c:v>92.273257749999928</c:v>
                </c:pt>
                <c:pt idx="51">
                  <c:v>91.243512883333324</c:v>
                </c:pt>
                <c:pt idx="52">
                  <c:v>98.034596375000007</c:v>
                </c:pt>
                <c:pt idx="53">
                  <c:v>98.124050574999998</c:v>
                </c:pt>
                <c:pt idx="54">
                  <c:v>91.960960549999996</c:v>
                </c:pt>
                <c:pt idx="55">
                  <c:v>92.207116249999999</c:v>
                </c:pt>
                <c:pt idx="56">
                  <c:v>98.64704822500002</c:v>
                </c:pt>
                <c:pt idx="57">
                  <c:v>79.485359341666651</c:v>
                </c:pt>
                <c:pt idx="58">
                  <c:v>73.664442366666648</c:v>
                </c:pt>
                <c:pt idx="59">
                  <c:v>63.170753516666657</c:v>
                </c:pt>
                <c:pt idx="60">
                  <c:v>66.900707591666702</c:v>
                </c:pt>
                <c:pt idx="61">
                  <c:v>72.347734175000014</c:v>
                </c:pt>
                <c:pt idx="62">
                  <c:v>92.251539266666697</c:v>
                </c:pt>
                <c:pt idx="63">
                  <c:v>98.649696150000011</c:v>
                </c:pt>
                <c:pt idx="64">
                  <c:v>98.85681896666668</c:v>
                </c:pt>
                <c:pt idx="65">
                  <c:v>98.845106375000043</c:v>
                </c:pt>
                <c:pt idx="66">
                  <c:v>98.849616991666707</c:v>
                </c:pt>
                <c:pt idx="67">
                  <c:v>99.285818758333335</c:v>
                </c:pt>
                <c:pt idx="68">
                  <c:v>92.906098908333348</c:v>
                </c:pt>
                <c:pt idx="69">
                  <c:v>85.788937516666664</c:v>
                </c:pt>
                <c:pt idx="70">
                  <c:v>99.162026349999977</c:v>
                </c:pt>
                <c:pt idx="71">
                  <c:v>99.274475158333345</c:v>
                </c:pt>
                <c:pt idx="72">
                  <c:v>87.518348666666682</c:v>
                </c:pt>
                <c:pt idx="73">
                  <c:v>63.336517691666657</c:v>
                </c:pt>
                <c:pt idx="74">
                  <c:v>78.841323324999948</c:v>
                </c:pt>
                <c:pt idx="75">
                  <c:v>71.519369541666677</c:v>
                </c:pt>
                <c:pt idx="76">
                  <c:v>63.92058927499999</c:v>
                </c:pt>
                <c:pt idx="77">
                  <c:v>71.68661722500002</c:v>
                </c:pt>
                <c:pt idx="78">
                  <c:v>99.570705216666681</c:v>
                </c:pt>
                <c:pt idx="79">
                  <c:v>99.431839416666591</c:v>
                </c:pt>
                <c:pt idx="80">
                  <c:v>81.774805483333367</c:v>
                </c:pt>
                <c:pt idx="81">
                  <c:v>82.200550599999985</c:v>
                </c:pt>
                <c:pt idx="82">
                  <c:v>100.21533511666667</c:v>
                </c:pt>
                <c:pt idx="83">
                  <c:v>100.27300186666666</c:v>
                </c:pt>
                <c:pt idx="84">
                  <c:v>100.62309124999999</c:v>
                </c:pt>
                <c:pt idx="85">
                  <c:v>100.63589329999995</c:v>
                </c:pt>
                <c:pt idx="86">
                  <c:v>100.61064714166665</c:v>
                </c:pt>
                <c:pt idx="87">
                  <c:v>100.56821648333334</c:v>
                </c:pt>
                <c:pt idx="88">
                  <c:v>93.71106657499999</c:v>
                </c:pt>
                <c:pt idx="89">
                  <c:v>99.404662299999956</c:v>
                </c:pt>
                <c:pt idx="90">
                  <c:v>68.534246025000002</c:v>
                </c:pt>
                <c:pt idx="91">
                  <c:v>47.269769150000009</c:v>
                </c:pt>
                <c:pt idx="92">
                  <c:v>53.133074025000013</c:v>
                </c:pt>
                <c:pt idx="93">
                  <c:v>63.420062583333348</c:v>
                </c:pt>
                <c:pt idx="94">
                  <c:v>62.939207083333322</c:v>
                </c:pt>
                <c:pt idx="95">
                  <c:v>77.655345949999983</c:v>
                </c:pt>
                <c:pt idx="96">
                  <c:v>69.206700416666678</c:v>
                </c:pt>
                <c:pt idx="97">
                  <c:v>62.341494316666648</c:v>
                </c:pt>
                <c:pt idx="98">
                  <c:v>73.147576616666669</c:v>
                </c:pt>
                <c:pt idx="99">
                  <c:v>71.006991683333339</c:v>
                </c:pt>
                <c:pt idx="100">
                  <c:v>78.630711591666696</c:v>
                </c:pt>
                <c:pt idx="101">
                  <c:v>74.220539383333346</c:v>
                </c:pt>
                <c:pt idx="102">
                  <c:v>72.530668166666644</c:v>
                </c:pt>
                <c:pt idx="103">
                  <c:v>53.687598508333359</c:v>
                </c:pt>
                <c:pt idx="104">
                  <c:v>90.336962125000028</c:v>
                </c:pt>
                <c:pt idx="105">
                  <c:v>97.633298949999968</c:v>
                </c:pt>
                <c:pt idx="106">
                  <c:v>82.573993358333311</c:v>
                </c:pt>
                <c:pt idx="107">
                  <c:v>97.311280425000007</c:v>
                </c:pt>
                <c:pt idx="108">
                  <c:v>97.613141333333388</c:v>
                </c:pt>
                <c:pt idx="109">
                  <c:v>97.570091249999962</c:v>
                </c:pt>
                <c:pt idx="110">
                  <c:v>97.481104808333313</c:v>
                </c:pt>
                <c:pt idx="111">
                  <c:v>97.623050308333305</c:v>
                </c:pt>
                <c:pt idx="112">
                  <c:v>97.531067475000029</c:v>
                </c:pt>
                <c:pt idx="113">
                  <c:v>97.717465024999981</c:v>
                </c:pt>
                <c:pt idx="114">
                  <c:v>75.815221958333353</c:v>
                </c:pt>
                <c:pt idx="115">
                  <c:v>94.969637950000049</c:v>
                </c:pt>
                <c:pt idx="116">
                  <c:v>97.588813533333365</c:v>
                </c:pt>
                <c:pt idx="117">
                  <c:v>82.510425833333343</c:v>
                </c:pt>
                <c:pt idx="118">
                  <c:v>69.651729058333345</c:v>
                </c:pt>
                <c:pt idx="119">
                  <c:v>95.726677666666689</c:v>
                </c:pt>
                <c:pt idx="120">
                  <c:v>97.58950910833336</c:v>
                </c:pt>
                <c:pt idx="121">
                  <c:v>97.555927200000056</c:v>
                </c:pt>
                <c:pt idx="122">
                  <c:v>97.589455208333362</c:v>
                </c:pt>
                <c:pt idx="123">
                  <c:v>87.266591633333334</c:v>
                </c:pt>
                <c:pt idx="124">
                  <c:v>97.504719228813585</c:v>
                </c:pt>
                <c:pt idx="125">
                  <c:v>97.521984858333354</c:v>
                </c:pt>
                <c:pt idx="126">
                  <c:v>97.608295999999967</c:v>
                </c:pt>
                <c:pt idx="127">
                  <c:v>97.559163250000054</c:v>
                </c:pt>
                <c:pt idx="128">
                  <c:v>97.521479258333372</c:v>
                </c:pt>
                <c:pt idx="129">
                  <c:v>97.516388008333308</c:v>
                </c:pt>
                <c:pt idx="130">
                  <c:v>97.538445216666716</c:v>
                </c:pt>
                <c:pt idx="131">
                  <c:v>97.5245186916667</c:v>
                </c:pt>
                <c:pt idx="132">
                  <c:v>97.66481177499999</c:v>
                </c:pt>
                <c:pt idx="133">
                  <c:v>97.550742658333306</c:v>
                </c:pt>
                <c:pt idx="134">
                  <c:v>97.708750899999984</c:v>
                </c:pt>
                <c:pt idx="135">
                  <c:v>97.695322583333308</c:v>
                </c:pt>
                <c:pt idx="136">
                  <c:v>97.606945783333302</c:v>
                </c:pt>
                <c:pt idx="137">
                  <c:v>97.637867350000022</c:v>
                </c:pt>
                <c:pt idx="138">
                  <c:v>97.755093691666616</c:v>
                </c:pt>
                <c:pt idx="139">
                  <c:v>97.557654716666619</c:v>
                </c:pt>
                <c:pt idx="140">
                  <c:v>97.641078300000018</c:v>
                </c:pt>
                <c:pt idx="141">
                  <c:v>97.669918483333348</c:v>
                </c:pt>
                <c:pt idx="142">
                  <c:v>97.696545191666686</c:v>
                </c:pt>
                <c:pt idx="143">
                  <c:v>97.606460475000006</c:v>
                </c:pt>
                <c:pt idx="144">
                  <c:v>97.541676766666711</c:v>
                </c:pt>
                <c:pt idx="145">
                  <c:v>97.585680583333357</c:v>
                </c:pt>
                <c:pt idx="146">
                  <c:v>97.647097324999947</c:v>
                </c:pt>
                <c:pt idx="147">
                  <c:v>97.531518908333339</c:v>
                </c:pt>
                <c:pt idx="148">
                  <c:v>97.426304283333366</c:v>
                </c:pt>
                <c:pt idx="149">
                  <c:v>97.526708925000023</c:v>
                </c:pt>
                <c:pt idx="150">
                  <c:v>97.563337591666695</c:v>
                </c:pt>
                <c:pt idx="151">
                  <c:v>97.526122741666669</c:v>
                </c:pt>
                <c:pt idx="152">
                  <c:v>97.693090733333335</c:v>
                </c:pt>
                <c:pt idx="153">
                  <c:v>97.697092533333361</c:v>
                </c:pt>
                <c:pt idx="154">
                  <c:v>97.582187874999974</c:v>
                </c:pt>
                <c:pt idx="155">
                  <c:v>97.63591310833327</c:v>
                </c:pt>
                <c:pt idx="156">
                  <c:v>97.552824533333322</c:v>
                </c:pt>
                <c:pt idx="157">
                  <c:v>97.678879325000068</c:v>
                </c:pt>
                <c:pt idx="158">
                  <c:v>97.677633075000003</c:v>
                </c:pt>
                <c:pt idx="159">
                  <c:v>97.539459824999994</c:v>
                </c:pt>
                <c:pt idx="160">
                  <c:v>97.689269083333329</c:v>
                </c:pt>
                <c:pt idx="161">
                  <c:v>97.617575275000007</c:v>
                </c:pt>
                <c:pt idx="162">
                  <c:v>97.489367816666643</c:v>
                </c:pt>
                <c:pt idx="163">
                  <c:v>97.637477699999991</c:v>
                </c:pt>
                <c:pt idx="164">
                  <c:v>97.652280408333311</c:v>
                </c:pt>
                <c:pt idx="165">
                  <c:v>97.708214000000012</c:v>
                </c:pt>
                <c:pt idx="166">
                  <c:v>97.630942591666653</c:v>
                </c:pt>
                <c:pt idx="167">
                  <c:v>97.517167566666629</c:v>
                </c:pt>
                <c:pt idx="168">
                  <c:v>97.69508425833331</c:v>
                </c:pt>
                <c:pt idx="169">
                  <c:v>97.628408125000007</c:v>
                </c:pt>
                <c:pt idx="170">
                  <c:v>97.563899633333307</c:v>
                </c:pt>
                <c:pt idx="171">
                  <c:v>97.652747941666661</c:v>
                </c:pt>
                <c:pt idx="172">
                  <c:v>97.570076174999997</c:v>
                </c:pt>
                <c:pt idx="173">
                  <c:v>97.513939758333379</c:v>
                </c:pt>
                <c:pt idx="174">
                  <c:v>97.534302683333323</c:v>
                </c:pt>
                <c:pt idx="175">
                  <c:v>97.750280783333366</c:v>
                </c:pt>
                <c:pt idx="176">
                  <c:v>97.660183741666728</c:v>
                </c:pt>
                <c:pt idx="177">
                  <c:v>97.724398166666646</c:v>
                </c:pt>
                <c:pt idx="178">
                  <c:v>97.568382708333303</c:v>
                </c:pt>
                <c:pt idx="179">
                  <c:v>97.545148516666657</c:v>
                </c:pt>
                <c:pt idx="180">
                  <c:v>97.54619858333335</c:v>
                </c:pt>
                <c:pt idx="181">
                  <c:v>97.730844524999981</c:v>
                </c:pt>
                <c:pt idx="182">
                  <c:v>97.571211274999968</c:v>
                </c:pt>
                <c:pt idx="183">
                  <c:v>96.149814516666709</c:v>
                </c:pt>
                <c:pt idx="184">
                  <c:v>97.6429764833333</c:v>
                </c:pt>
                <c:pt idx="185">
                  <c:v>97.474850383333347</c:v>
                </c:pt>
                <c:pt idx="186">
                  <c:v>97.467446283333345</c:v>
                </c:pt>
                <c:pt idx="187">
                  <c:v>97.620189200000013</c:v>
                </c:pt>
                <c:pt idx="188">
                  <c:v>97.693962916666663</c:v>
                </c:pt>
                <c:pt idx="189">
                  <c:v>97.597336166666665</c:v>
                </c:pt>
                <c:pt idx="190">
                  <c:v>97.492179722689087</c:v>
                </c:pt>
                <c:pt idx="191">
                  <c:v>97.613825599999984</c:v>
                </c:pt>
                <c:pt idx="192">
                  <c:v>97.646157716666721</c:v>
                </c:pt>
                <c:pt idx="193">
                  <c:v>97.597804983333333</c:v>
                </c:pt>
                <c:pt idx="194">
                  <c:v>97.6003363833333</c:v>
                </c:pt>
                <c:pt idx="195">
                  <c:v>97.57345914166666</c:v>
                </c:pt>
                <c:pt idx="196">
                  <c:v>97.505439174999978</c:v>
                </c:pt>
                <c:pt idx="197">
                  <c:v>97.61349288333335</c:v>
                </c:pt>
                <c:pt idx="198">
                  <c:v>15.756681341666656</c:v>
                </c:pt>
                <c:pt idx="199">
                  <c:v>9.3703179166666626</c:v>
                </c:pt>
                <c:pt idx="200">
                  <c:v>16.831121908333333</c:v>
                </c:pt>
                <c:pt idx="201">
                  <c:v>26.884351375000001</c:v>
                </c:pt>
                <c:pt idx="202">
                  <c:v>43.822594858333332</c:v>
                </c:pt>
                <c:pt idx="203">
                  <c:v>75.462204133333316</c:v>
                </c:pt>
                <c:pt idx="204">
                  <c:v>97.119941866666608</c:v>
                </c:pt>
                <c:pt idx="205">
                  <c:v>78.382500158333357</c:v>
                </c:pt>
                <c:pt idx="206">
                  <c:v>93.540261908333321</c:v>
                </c:pt>
                <c:pt idx="207">
                  <c:v>97.566607266666622</c:v>
                </c:pt>
                <c:pt idx="208">
                  <c:v>97.589855366666669</c:v>
                </c:pt>
                <c:pt idx="209">
                  <c:v>97.579962808333306</c:v>
                </c:pt>
                <c:pt idx="210">
                  <c:v>97.621768000000017</c:v>
                </c:pt>
                <c:pt idx="211">
                  <c:v>97.568780883333304</c:v>
                </c:pt>
                <c:pt idx="212">
                  <c:v>97.66697998333332</c:v>
                </c:pt>
                <c:pt idx="213">
                  <c:v>97.643432716666638</c:v>
                </c:pt>
                <c:pt idx="214">
                  <c:v>97.612210933333316</c:v>
                </c:pt>
                <c:pt idx="215">
                  <c:v>97.545639483333332</c:v>
                </c:pt>
                <c:pt idx="216">
                  <c:v>97.691251941666678</c:v>
                </c:pt>
                <c:pt idx="217">
                  <c:v>97.427941108333286</c:v>
                </c:pt>
                <c:pt idx="218">
                  <c:v>97.58863265833331</c:v>
                </c:pt>
                <c:pt idx="219">
                  <c:v>97.556074041666676</c:v>
                </c:pt>
                <c:pt idx="220">
                  <c:v>97.569254766666674</c:v>
                </c:pt>
                <c:pt idx="221">
                  <c:v>97.670049749999933</c:v>
                </c:pt>
                <c:pt idx="222">
                  <c:v>97.514477041666623</c:v>
                </c:pt>
                <c:pt idx="223">
                  <c:v>97.620961591666671</c:v>
                </c:pt>
                <c:pt idx="224">
                  <c:v>97.50865115000002</c:v>
                </c:pt>
                <c:pt idx="225">
                  <c:v>97.521851891666699</c:v>
                </c:pt>
                <c:pt idx="226">
                  <c:v>97.576138766666674</c:v>
                </c:pt>
                <c:pt idx="227">
                  <c:v>97.566077324999966</c:v>
                </c:pt>
                <c:pt idx="228">
                  <c:v>97.526372358333347</c:v>
                </c:pt>
                <c:pt idx="229">
                  <c:v>97.591441899999978</c:v>
                </c:pt>
                <c:pt idx="230">
                  <c:v>97.549575449999978</c:v>
                </c:pt>
                <c:pt idx="231">
                  <c:v>97.594767549999943</c:v>
                </c:pt>
                <c:pt idx="232">
                  <c:v>97.60250307499993</c:v>
                </c:pt>
                <c:pt idx="233">
                  <c:v>97.712418141666674</c:v>
                </c:pt>
                <c:pt idx="234">
                  <c:v>97.582749041666617</c:v>
                </c:pt>
                <c:pt idx="235">
                  <c:v>97.744610858333289</c:v>
                </c:pt>
                <c:pt idx="236">
                  <c:v>97.599971074999985</c:v>
                </c:pt>
                <c:pt idx="237">
                  <c:v>97.494376424999999</c:v>
                </c:pt>
                <c:pt idx="238">
                  <c:v>97.550685633333316</c:v>
                </c:pt>
                <c:pt idx="239">
                  <c:v>97.580058075000039</c:v>
                </c:pt>
                <c:pt idx="240">
                  <c:v>97.619935124999969</c:v>
                </c:pt>
                <c:pt idx="241">
                  <c:v>97.519004208333314</c:v>
                </c:pt>
                <c:pt idx="242">
                  <c:v>97.593059475000018</c:v>
                </c:pt>
                <c:pt idx="243">
                  <c:v>97.571717708333338</c:v>
                </c:pt>
                <c:pt idx="244">
                  <c:v>97.601171925000003</c:v>
                </c:pt>
                <c:pt idx="245">
                  <c:v>97.62375196666666</c:v>
                </c:pt>
                <c:pt idx="246">
                  <c:v>97.551056575000075</c:v>
                </c:pt>
                <c:pt idx="247">
                  <c:v>97.625719099999998</c:v>
                </c:pt>
                <c:pt idx="248">
                  <c:v>97.630056791666647</c:v>
                </c:pt>
                <c:pt idx="249">
                  <c:v>97.676924833333302</c:v>
                </c:pt>
                <c:pt idx="250">
                  <c:v>97.598501608333393</c:v>
                </c:pt>
                <c:pt idx="251">
                  <c:v>97.504236075000009</c:v>
                </c:pt>
                <c:pt idx="252">
                  <c:v>97.547095266666673</c:v>
                </c:pt>
                <c:pt idx="253">
                  <c:v>97.512202141666648</c:v>
                </c:pt>
                <c:pt idx="254">
                  <c:v>95.607134624999929</c:v>
                </c:pt>
                <c:pt idx="255">
                  <c:v>17.373631783333334</c:v>
                </c:pt>
                <c:pt idx="256">
                  <c:v>50.024895424999976</c:v>
                </c:pt>
                <c:pt idx="257">
                  <c:v>89.225602791666688</c:v>
                </c:pt>
                <c:pt idx="258">
                  <c:v>97.518271974999934</c:v>
                </c:pt>
                <c:pt idx="259">
                  <c:v>97.552042549999967</c:v>
                </c:pt>
                <c:pt idx="260">
                  <c:v>75.427459374999984</c:v>
                </c:pt>
                <c:pt idx="261">
                  <c:v>88.266531166666681</c:v>
                </c:pt>
                <c:pt idx="262">
                  <c:v>97.746149083333378</c:v>
                </c:pt>
                <c:pt idx="263">
                  <c:v>97.696825275000037</c:v>
                </c:pt>
                <c:pt idx="264">
                  <c:v>97.518048908333341</c:v>
                </c:pt>
                <c:pt idx="265">
                  <c:v>97.609595791666692</c:v>
                </c:pt>
                <c:pt idx="266">
                  <c:v>97.597995458333273</c:v>
                </c:pt>
                <c:pt idx="267">
                  <c:v>94.523699816666664</c:v>
                </c:pt>
                <c:pt idx="268">
                  <c:v>97.603855274999958</c:v>
                </c:pt>
                <c:pt idx="269">
                  <c:v>96.844644599999938</c:v>
                </c:pt>
                <c:pt idx="270">
                  <c:v>77.247726841666662</c:v>
                </c:pt>
                <c:pt idx="271">
                  <c:v>97.56074099166662</c:v>
                </c:pt>
                <c:pt idx="272">
                  <c:v>97.628267691666665</c:v>
                </c:pt>
                <c:pt idx="273">
                  <c:v>97.624567441666656</c:v>
                </c:pt>
                <c:pt idx="274">
                  <c:v>97.520653549999992</c:v>
                </c:pt>
                <c:pt idx="275">
                  <c:v>97.556114658333385</c:v>
                </c:pt>
                <c:pt idx="276">
                  <c:v>97.60335561666669</c:v>
                </c:pt>
                <c:pt idx="277">
                  <c:v>97.637440150000018</c:v>
                </c:pt>
                <c:pt idx="278">
                  <c:v>97.647257783333359</c:v>
                </c:pt>
                <c:pt idx="279">
                  <c:v>97.632593058333356</c:v>
                </c:pt>
                <c:pt idx="280">
                  <c:v>97.693182341666684</c:v>
                </c:pt>
                <c:pt idx="281">
                  <c:v>97.747153466666717</c:v>
                </c:pt>
                <c:pt idx="282">
                  <c:v>97.658289824999969</c:v>
                </c:pt>
                <c:pt idx="283">
                  <c:v>97.610973900000062</c:v>
                </c:pt>
                <c:pt idx="284">
                  <c:v>97.714451958333328</c:v>
                </c:pt>
                <c:pt idx="285">
                  <c:v>97.609159000000005</c:v>
                </c:pt>
                <c:pt idx="286">
                  <c:v>97.475492666666668</c:v>
                </c:pt>
                <c:pt idx="287">
                  <c:v>97.585677458333336</c:v>
                </c:pt>
                <c:pt idx="288">
                  <c:v>97.729144666666642</c:v>
                </c:pt>
                <c:pt idx="289">
                  <c:v>97.678973875000025</c:v>
                </c:pt>
                <c:pt idx="290">
                  <c:v>97.590438891666679</c:v>
                </c:pt>
                <c:pt idx="291">
                  <c:v>97.578080266666717</c:v>
                </c:pt>
                <c:pt idx="292">
                  <c:v>97.569266074999987</c:v>
                </c:pt>
                <c:pt idx="293">
                  <c:v>97.608802658333346</c:v>
                </c:pt>
                <c:pt idx="294">
                  <c:v>97.708643458333356</c:v>
                </c:pt>
                <c:pt idx="295">
                  <c:v>97.600117208333359</c:v>
                </c:pt>
                <c:pt idx="296">
                  <c:v>97.569274991666717</c:v>
                </c:pt>
                <c:pt idx="297">
                  <c:v>97.485534541666709</c:v>
                </c:pt>
                <c:pt idx="298">
                  <c:v>97.479288233333364</c:v>
                </c:pt>
                <c:pt idx="299">
                  <c:v>97.134480999999909</c:v>
                </c:pt>
                <c:pt idx="300">
                  <c:v>97.215710083333363</c:v>
                </c:pt>
                <c:pt idx="301">
                  <c:v>97.631842166666686</c:v>
                </c:pt>
                <c:pt idx="302">
                  <c:v>97.567462608333344</c:v>
                </c:pt>
                <c:pt idx="303">
                  <c:v>97.545712508333366</c:v>
                </c:pt>
                <c:pt idx="304">
                  <c:v>97.574085783333402</c:v>
                </c:pt>
                <c:pt idx="305">
                  <c:v>97.505113474999987</c:v>
                </c:pt>
                <c:pt idx="306">
                  <c:v>97.586732241666695</c:v>
                </c:pt>
                <c:pt idx="307">
                  <c:v>97.522484983333399</c:v>
                </c:pt>
                <c:pt idx="308">
                  <c:v>97.650248616666644</c:v>
                </c:pt>
                <c:pt idx="309">
                  <c:v>97.565223691666631</c:v>
                </c:pt>
                <c:pt idx="310">
                  <c:v>97.555787475000002</c:v>
                </c:pt>
                <c:pt idx="311">
                  <c:v>95.629390900000004</c:v>
                </c:pt>
                <c:pt idx="312">
                  <c:v>97.472478675000019</c:v>
                </c:pt>
                <c:pt idx="313">
                  <c:v>97.532367174999919</c:v>
                </c:pt>
                <c:pt idx="314">
                  <c:v>97.690749291666705</c:v>
                </c:pt>
                <c:pt idx="315">
                  <c:v>97.437121991666658</c:v>
                </c:pt>
                <c:pt idx="316">
                  <c:v>97.690649966666641</c:v>
                </c:pt>
                <c:pt idx="317">
                  <c:v>97.582772841666639</c:v>
                </c:pt>
                <c:pt idx="318">
                  <c:v>97.639434908333314</c:v>
                </c:pt>
                <c:pt idx="319">
                  <c:v>97.652226275000004</c:v>
                </c:pt>
                <c:pt idx="320">
                  <c:v>97.52234181666671</c:v>
                </c:pt>
                <c:pt idx="321">
                  <c:v>97.566273950000038</c:v>
                </c:pt>
                <c:pt idx="322">
                  <c:v>97.539182834710772</c:v>
                </c:pt>
                <c:pt idx="323">
                  <c:v>97.646108749999996</c:v>
                </c:pt>
                <c:pt idx="324">
                  <c:v>97.634316641666615</c:v>
                </c:pt>
                <c:pt idx="325">
                  <c:v>97.613599533333357</c:v>
                </c:pt>
                <c:pt idx="326">
                  <c:v>97.493431400000006</c:v>
                </c:pt>
                <c:pt idx="327">
                  <c:v>97.641444558333291</c:v>
                </c:pt>
                <c:pt idx="328">
                  <c:v>97.67256319166664</c:v>
                </c:pt>
                <c:pt idx="329">
                  <c:v>97.577424891666681</c:v>
                </c:pt>
                <c:pt idx="330">
                  <c:v>97.547614466666701</c:v>
                </c:pt>
                <c:pt idx="331">
                  <c:v>97.578564816666642</c:v>
                </c:pt>
                <c:pt idx="332">
                  <c:v>92.162693091666696</c:v>
                </c:pt>
                <c:pt idx="333">
                  <c:v>97.021461883333302</c:v>
                </c:pt>
                <c:pt idx="334">
                  <c:v>97.680389416666628</c:v>
                </c:pt>
                <c:pt idx="335">
                  <c:v>97.652464741666648</c:v>
                </c:pt>
                <c:pt idx="336">
                  <c:v>96.310412291666623</c:v>
                </c:pt>
                <c:pt idx="337">
                  <c:v>95.771650058333321</c:v>
                </c:pt>
                <c:pt idx="338">
                  <c:v>97.67298521666666</c:v>
                </c:pt>
                <c:pt idx="339">
                  <c:v>97.585949806722724</c:v>
                </c:pt>
                <c:pt idx="340">
                  <c:v>97.570044149999973</c:v>
                </c:pt>
                <c:pt idx="341">
                  <c:v>97.535606150000021</c:v>
                </c:pt>
                <c:pt idx="342">
                  <c:v>97.634411974999978</c:v>
                </c:pt>
                <c:pt idx="343">
                  <c:v>97.540847874999997</c:v>
                </c:pt>
                <c:pt idx="344">
                  <c:v>97.643593050000007</c:v>
                </c:pt>
                <c:pt idx="345">
                  <c:v>97.618167733333308</c:v>
                </c:pt>
                <c:pt idx="346">
                  <c:v>97.73601134999997</c:v>
                </c:pt>
                <c:pt idx="347">
                  <c:v>97.608054208333357</c:v>
                </c:pt>
                <c:pt idx="348">
                  <c:v>97.62880134166663</c:v>
                </c:pt>
                <c:pt idx="349">
                  <c:v>97.513283191666673</c:v>
                </c:pt>
                <c:pt idx="350">
                  <c:v>97.459018449999988</c:v>
                </c:pt>
                <c:pt idx="351">
                  <c:v>97.569848558333305</c:v>
                </c:pt>
                <c:pt idx="352">
                  <c:v>97.540901016666751</c:v>
                </c:pt>
                <c:pt idx="353">
                  <c:v>97.521979764705904</c:v>
                </c:pt>
                <c:pt idx="354">
                  <c:v>97.534344600000026</c:v>
                </c:pt>
                <c:pt idx="355">
                  <c:v>97.581140083333352</c:v>
                </c:pt>
                <c:pt idx="356">
                  <c:v>97.484815283333347</c:v>
                </c:pt>
                <c:pt idx="357">
                  <c:v>97.676769083333355</c:v>
                </c:pt>
                <c:pt idx="358">
                  <c:v>91.198940816666607</c:v>
                </c:pt>
                <c:pt idx="359">
                  <c:v>97.631166883333336</c:v>
                </c:pt>
                <c:pt idx="360">
                  <c:v>97.47719886666664</c:v>
                </c:pt>
                <c:pt idx="361">
                  <c:v>97.589967116666699</c:v>
                </c:pt>
                <c:pt idx="362">
                  <c:v>97.561744566666661</c:v>
                </c:pt>
                <c:pt idx="363">
                  <c:v>97.489074308333329</c:v>
                </c:pt>
                <c:pt idx="364">
                  <c:v>97.580962625000012</c:v>
                </c:pt>
                <c:pt idx="365">
                  <c:v>97.533295941666651</c:v>
                </c:pt>
                <c:pt idx="366">
                  <c:v>97.648497325000008</c:v>
                </c:pt>
                <c:pt idx="367">
                  <c:v>97.484017649999998</c:v>
                </c:pt>
                <c:pt idx="368">
                  <c:v>97.527327008333316</c:v>
                </c:pt>
                <c:pt idx="369">
                  <c:v>97.59083529166665</c:v>
                </c:pt>
                <c:pt idx="370">
                  <c:v>97.634148574999969</c:v>
                </c:pt>
                <c:pt idx="371">
                  <c:v>97.656592541666683</c:v>
                </c:pt>
                <c:pt idx="372">
                  <c:v>97.649289341666659</c:v>
                </c:pt>
                <c:pt idx="373">
                  <c:v>97.429188916666675</c:v>
                </c:pt>
                <c:pt idx="374">
                  <c:v>97.684379899999996</c:v>
                </c:pt>
                <c:pt idx="375">
                  <c:v>97.53873615000002</c:v>
                </c:pt>
                <c:pt idx="376">
                  <c:v>95.93490369999995</c:v>
                </c:pt>
                <c:pt idx="377">
                  <c:v>96.159819108333352</c:v>
                </c:pt>
                <c:pt idx="378">
                  <c:v>97.540815483333319</c:v>
                </c:pt>
                <c:pt idx="379">
                  <c:v>97.513840625000029</c:v>
                </c:pt>
                <c:pt idx="380">
                  <c:v>97.582850141666711</c:v>
                </c:pt>
                <c:pt idx="381">
                  <c:v>97.758265958333382</c:v>
                </c:pt>
                <c:pt idx="382">
                  <c:v>97.559673149999995</c:v>
                </c:pt>
                <c:pt idx="383">
                  <c:v>96.90374804166666</c:v>
                </c:pt>
                <c:pt idx="384">
                  <c:v>97.378540316666673</c:v>
                </c:pt>
                <c:pt idx="385">
                  <c:v>97.580037691666661</c:v>
                </c:pt>
                <c:pt idx="386">
                  <c:v>97.512203983333308</c:v>
                </c:pt>
                <c:pt idx="387">
                  <c:v>97.57926258333336</c:v>
                </c:pt>
                <c:pt idx="388">
                  <c:v>97.48253362500003</c:v>
                </c:pt>
                <c:pt idx="389">
                  <c:v>97.59856942499998</c:v>
                </c:pt>
                <c:pt idx="390">
                  <c:v>97.487878825000053</c:v>
                </c:pt>
                <c:pt idx="391">
                  <c:v>97.554145141666694</c:v>
                </c:pt>
                <c:pt idx="392">
                  <c:v>97.695586375000019</c:v>
                </c:pt>
                <c:pt idx="393">
                  <c:v>63.210446716666652</c:v>
                </c:pt>
                <c:pt idx="394">
                  <c:v>7.7949109416666662</c:v>
                </c:pt>
                <c:pt idx="395">
                  <c:v>11.951793166666665</c:v>
                </c:pt>
                <c:pt idx="396">
                  <c:v>19.964856600000001</c:v>
                </c:pt>
                <c:pt idx="397">
                  <c:v>31.583383466666668</c:v>
                </c:pt>
                <c:pt idx="398">
                  <c:v>54.164335516666682</c:v>
                </c:pt>
                <c:pt idx="399">
                  <c:v>88.059639125000018</c:v>
                </c:pt>
                <c:pt idx="400">
                  <c:v>97.562092958333309</c:v>
                </c:pt>
                <c:pt idx="401">
                  <c:v>97.651400175000006</c:v>
                </c:pt>
                <c:pt idx="402">
                  <c:v>97.614600175000007</c:v>
                </c:pt>
                <c:pt idx="403">
                  <c:v>81.001623533333287</c:v>
                </c:pt>
                <c:pt idx="404">
                  <c:v>89.701510958333358</c:v>
                </c:pt>
                <c:pt idx="405">
                  <c:v>96.87150420833332</c:v>
                </c:pt>
                <c:pt idx="406">
                  <c:v>97.664322433333339</c:v>
                </c:pt>
                <c:pt idx="407">
                  <c:v>97.652601149999967</c:v>
                </c:pt>
                <c:pt idx="408">
                  <c:v>97.658767958333314</c:v>
                </c:pt>
                <c:pt idx="409">
                  <c:v>97.579843050000079</c:v>
                </c:pt>
                <c:pt idx="410">
                  <c:v>97.438747225000014</c:v>
                </c:pt>
                <c:pt idx="411">
                  <c:v>97.498681666666698</c:v>
                </c:pt>
                <c:pt idx="412">
                  <c:v>97.548193891666656</c:v>
                </c:pt>
                <c:pt idx="413">
                  <c:v>97.701909916666665</c:v>
                </c:pt>
                <c:pt idx="414">
                  <c:v>97.679917816666688</c:v>
                </c:pt>
                <c:pt idx="415">
                  <c:v>97.609789049999975</c:v>
                </c:pt>
                <c:pt idx="416">
                  <c:v>97.465206783333301</c:v>
                </c:pt>
                <c:pt idx="417">
                  <c:v>97.595423591666716</c:v>
                </c:pt>
                <c:pt idx="418">
                  <c:v>97.555218483333348</c:v>
                </c:pt>
                <c:pt idx="419">
                  <c:v>97.644778350000038</c:v>
                </c:pt>
                <c:pt idx="420">
                  <c:v>97.64759126666668</c:v>
                </c:pt>
                <c:pt idx="421">
                  <c:v>97.635366133333349</c:v>
                </c:pt>
                <c:pt idx="422">
                  <c:v>97.590875991666692</c:v>
                </c:pt>
                <c:pt idx="423">
                  <c:v>97.548076458333369</c:v>
                </c:pt>
                <c:pt idx="424">
                  <c:v>97.612039249999995</c:v>
                </c:pt>
                <c:pt idx="425">
                  <c:v>97.62271927499998</c:v>
                </c:pt>
                <c:pt idx="426">
                  <c:v>97.693396808333347</c:v>
                </c:pt>
                <c:pt idx="427">
                  <c:v>97.49943173333331</c:v>
                </c:pt>
                <c:pt idx="428">
                  <c:v>97.574281249999984</c:v>
                </c:pt>
                <c:pt idx="429">
                  <c:v>97.597948150000022</c:v>
                </c:pt>
                <c:pt idx="430">
                  <c:v>97.629134425000046</c:v>
                </c:pt>
                <c:pt idx="431">
                  <c:v>97.69724084166667</c:v>
                </c:pt>
                <c:pt idx="432">
                  <c:v>97.712344650000077</c:v>
                </c:pt>
                <c:pt idx="433">
                  <c:v>97.653786950000026</c:v>
                </c:pt>
                <c:pt idx="434">
                  <c:v>97.542541349999993</c:v>
                </c:pt>
                <c:pt idx="435">
                  <c:v>97.646777574999987</c:v>
                </c:pt>
                <c:pt idx="436">
                  <c:v>97.749151133333342</c:v>
                </c:pt>
                <c:pt idx="437">
                  <c:v>97.570873716666711</c:v>
                </c:pt>
                <c:pt idx="438">
                  <c:v>92.918175500000018</c:v>
                </c:pt>
                <c:pt idx="439">
                  <c:v>96.550641524999975</c:v>
                </c:pt>
                <c:pt idx="440">
                  <c:v>97.610048949999992</c:v>
                </c:pt>
                <c:pt idx="441">
                  <c:v>97.623821958333266</c:v>
                </c:pt>
                <c:pt idx="442">
                  <c:v>97.442168158333345</c:v>
                </c:pt>
                <c:pt idx="443">
                  <c:v>94.009905758333332</c:v>
                </c:pt>
                <c:pt idx="444">
                  <c:v>89.139754933333336</c:v>
                </c:pt>
                <c:pt idx="445">
                  <c:v>97.717406141666686</c:v>
                </c:pt>
                <c:pt idx="446">
                  <c:v>97.674216183333343</c:v>
                </c:pt>
                <c:pt idx="447">
                  <c:v>97.555814316666599</c:v>
                </c:pt>
                <c:pt idx="448">
                  <c:v>97.522834524999951</c:v>
                </c:pt>
                <c:pt idx="449">
                  <c:v>84.260746258333356</c:v>
                </c:pt>
                <c:pt idx="450">
                  <c:v>94.651972641666632</c:v>
                </c:pt>
                <c:pt idx="451">
                  <c:v>97.699349400000031</c:v>
                </c:pt>
                <c:pt idx="452">
                  <c:v>97.697012633333316</c:v>
                </c:pt>
                <c:pt idx="453">
                  <c:v>97.673049233333288</c:v>
                </c:pt>
                <c:pt idx="454">
                  <c:v>97.469088966666661</c:v>
                </c:pt>
                <c:pt idx="455">
                  <c:v>79.988505816666617</c:v>
                </c:pt>
                <c:pt idx="456">
                  <c:v>95.439724616666709</c:v>
                </c:pt>
                <c:pt idx="457">
                  <c:v>97.549188691666672</c:v>
                </c:pt>
                <c:pt idx="458">
                  <c:v>97.714929583333301</c:v>
                </c:pt>
                <c:pt idx="459">
                  <c:v>80.054938358333274</c:v>
                </c:pt>
                <c:pt idx="460">
                  <c:v>90.744092225000045</c:v>
                </c:pt>
                <c:pt idx="461">
                  <c:v>97.674010949999968</c:v>
                </c:pt>
                <c:pt idx="462">
                  <c:v>97.686586849999969</c:v>
                </c:pt>
                <c:pt idx="463">
                  <c:v>79.58907777500005</c:v>
                </c:pt>
                <c:pt idx="464">
                  <c:v>93.013520575000001</c:v>
                </c:pt>
                <c:pt idx="465">
                  <c:v>97.518909683333291</c:v>
                </c:pt>
                <c:pt idx="466">
                  <c:v>97.54325569999996</c:v>
                </c:pt>
                <c:pt idx="467">
                  <c:v>97.737347816666642</c:v>
                </c:pt>
                <c:pt idx="468">
                  <c:v>97.578195225000002</c:v>
                </c:pt>
                <c:pt idx="469">
                  <c:v>97.684341333333307</c:v>
                </c:pt>
                <c:pt idx="470">
                  <c:v>97.578818208333331</c:v>
                </c:pt>
                <c:pt idx="471">
                  <c:v>97.549788725000013</c:v>
                </c:pt>
                <c:pt idx="472">
                  <c:v>97.509656250000035</c:v>
                </c:pt>
                <c:pt idx="473">
                  <c:v>97.570921683333253</c:v>
                </c:pt>
                <c:pt idx="474">
                  <c:v>97.478104200000004</c:v>
                </c:pt>
                <c:pt idx="475">
                  <c:v>97.631950233333328</c:v>
                </c:pt>
                <c:pt idx="476">
                  <c:v>97.565415375000001</c:v>
                </c:pt>
                <c:pt idx="477">
                  <c:v>97.552920333333333</c:v>
                </c:pt>
                <c:pt idx="478">
                  <c:v>97.498372658333352</c:v>
                </c:pt>
                <c:pt idx="479">
                  <c:v>97.582367375000047</c:v>
                </c:pt>
                <c:pt idx="480">
                  <c:v>97.679454425000031</c:v>
                </c:pt>
                <c:pt idx="481">
                  <c:v>97.589013841666642</c:v>
                </c:pt>
                <c:pt idx="482">
                  <c:v>97.599229733333303</c:v>
                </c:pt>
                <c:pt idx="483">
                  <c:v>97.546562458333312</c:v>
                </c:pt>
                <c:pt idx="484">
                  <c:v>97.611783358333312</c:v>
                </c:pt>
                <c:pt idx="485">
                  <c:v>97.45605610000004</c:v>
                </c:pt>
                <c:pt idx="486">
                  <c:v>97.661853966666712</c:v>
                </c:pt>
                <c:pt idx="487">
                  <c:v>97.581686708333336</c:v>
                </c:pt>
                <c:pt idx="488">
                  <c:v>97.608089475</c:v>
                </c:pt>
                <c:pt idx="489">
                  <c:v>97.621370508333385</c:v>
                </c:pt>
                <c:pt idx="490">
                  <c:v>97.64926864166668</c:v>
                </c:pt>
                <c:pt idx="491">
                  <c:v>97.652763374999964</c:v>
                </c:pt>
                <c:pt idx="492">
                  <c:v>97.515144891666694</c:v>
                </c:pt>
                <c:pt idx="493">
                  <c:v>97.568870291666627</c:v>
                </c:pt>
                <c:pt idx="494">
                  <c:v>97.553329683333374</c:v>
                </c:pt>
                <c:pt idx="495">
                  <c:v>97.560868941666669</c:v>
                </c:pt>
                <c:pt idx="496">
                  <c:v>97.7077858166667</c:v>
                </c:pt>
                <c:pt idx="497">
                  <c:v>97.564311241666658</c:v>
                </c:pt>
                <c:pt idx="498">
                  <c:v>97.450869141666644</c:v>
                </c:pt>
                <c:pt idx="499">
                  <c:v>97.50506760833332</c:v>
                </c:pt>
                <c:pt idx="500">
                  <c:v>97.626110475000033</c:v>
                </c:pt>
                <c:pt idx="501">
                  <c:v>97.634501158333308</c:v>
                </c:pt>
                <c:pt idx="502">
                  <c:v>97.540694791666667</c:v>
                </c:pt>
                <c:pt idx="503">
                  <c:v>97.475305691666662</c:v>
                </c:pt>
                <c:pt idx="504">
                  <c:v>84.492944358333318</c:v>
                </c:pt>
                <c:pt idx="505">
                  <c:v>87.344236100000018</c:v>
                </c:pt>
                <c:pt idx="506">
                  <c:v>97.577620416666676</c:v>
                </c:pt>
                <c:pt idx="507">
                  <c:v>97.660415016666704</c:v>
                </c:pt>
                <c:pt idx="508">
                  <c:v>97.528577616666638</c:v>
                </c:pt>
                <c:pt idx="509">
                  <c:v>80.058770825000039</c:v>
                </c:pt>
                <c:pt idx="510">
                  <c:v>97.242832291666645</c:v>
                </c:pt>
                <c:pt idx="511">
                  <c:v>97.465922124999949</c:v>
                </c:pt>
                <c:pt idx="512">
                  <c:v>97.676879283333349</c:v>
                </c:pt>
                <c:pt idx="513">
                  <c:v>97.49055441666664</c:v>
                </c:pt>
                <c:pt idx="514">
                  <c:v>97.676564616666667</c:v>
                </c:pt>
                <c:pt idx="515">
                  <c:v>97.61843833333333</c:v>
                </c:pt>
                <c:pt idx="516">
                  <c:v>97.553012208333314</c:v>
                </c:pt>
                <c:pt idx="517">
                  <c:v>97.547700266666681</c:v>
                </c:pt>
                <c:pt idx="518">
                  <c:v>97.503059583333368</c:v>
                </c:pt>
                <c:pt idx="519">
                  <c:v>97.608528741666632</c:v>
                </c:pt>
                <c:pt idx="520">
                  <c:v>97.565446091666658</c:v>
                </c:pt>
                <c:pt idx="521">
                  <c:v>97.533306799999963</c:v>
                </c:pt>
                <c:pt idx="522">
                  <c:v>75.78876341666664</c:v>
                </c:pt>
                <c:pt idx="523">
                  <c:v>7.6334249333333331</c:v>
                </c:pt>
                <c:pt idx="524">
                  <c:v>11.776236758333335</c:v>
                </c:pt>
                <c:pt idx="525">
                  <c:v>19.625850283333332</c:v>
                </c:pt>
                <c:pt idx="526">
                  <c:v>30.882872699999993</c:v>
                </c:pt>
                <c:pt idx="527">
                  <c:v>52.989719291666674</c:v>
                </c:pt>
                <c:pt idx="528">
                  <c:v>86.489276983333355</c:v>
                </c:pt>
                <c:pt idx="529">
                  <c:v>97.583299583333329</c:v>
                </c:pt>
                <c:pt idx="530">
                  <c:v>97.553441166666644</c:v>
                </c:pt>
                <c:pt idx="531">
                  <c:v>97.600543100000053</c:v>
                </c:pt>
                <c:pt idx="532">
                  <c:v>97.624861825000025</c:v>
                </c:pt>
                <c:pt idx="533">
                  <c:v>97.619407633333338</c:v>
                </c:pt>
                <c:pt idx="534">
                  <c:v>97.436709366666648</c:v>
                </c:pt>
                <c:pt idx="535">
                  <c:v>97.502722441666592</c:v>
                </c:pt>
                <c:pt idx="536">
                  <c:v>97.525709574999965</c:v>
                </c:pt>
                <c:pt idx="537">
                  <c:v>97.520707116666642</c:v>
                </c:pt>
                <c:pt idx="538">
                  <c:v>97.570308183333324</c:v>
                </c:pt>
                <c:pt idx="539">
                  <c:v>97.619437941666703</c:v>
                </c:pt>
                <c:pt idx="540">
                  <c:v>97.664868458333316</c:v>
                </c:pt>
                <c:pt idx="541">
                  <c:v>98.291489916666677</c:v>
                </c:pt>
                <c:pt idx="542">
                  <c:v>98.12139560833333</c:v>
                </c:pt>
                <c:pt idx="543">
                  <c:v>98.237556383333342</c:v>
                </c:pt>
                <c:pt idx="544">
                  <c:v>98.140966233333344</c:v>
                </c:pt>
                <c:pt idx="545">
                  <c:v>98.155875600000002</c:v>
                </c:pt>
                <c:pt idx="546">
                  <c:v>98.146850924999995</c:v>
                </c:pt>
                <c:pt idx="547">
                  <c:v>97.410943949999989</c:v>
                </c:pt>
                <c:pt idx="548">
                  <c:v>97.372522958333306</c:v>
                </c:pt>
                <c:pt idx="549">
                  <c:v>97.875630350000009</c:v>
                </c:pt>
                <c:pt idx="550">
                  <c:v>93.784020275000046</c:v>
                </c:pt>
                <c:pt idx="551">
                  <c:v>90.991209808333281</c:v>
                </c:pt>
                <c:pt idx="552">
                  <c:v>90.985408224999986</c:v>
                </c:pt>
                <c:pt idx="553">
                  <c:v>97.34263235833329</c:v>
                </c:pt>
                <c:pt idx="554">
                  <c:v>98.307224750000003</c:v>
                </c:pt>
                <c:pt idx="555">
                  <c:v>98.160412691666636</c:v>
                </c:pt>
                <c:pt idx="556">
                  <c:v>98.329161141666674</c:v>
                </c:pt>
                <c:pt idx="557">
                  <c:v>98.231315849999973</c:v>
                </c:pt>
                <c:pt idx="558">
                  <c:v>98.121553174999974</c:v>
                </c:pt>
                <c:pt idx="559">
                  <c:v>98.087754599999997</c:v>
                </c:pt>
                <c:pt idx="560">
                  <c:v>98.194230424999986</c:v>
                </c:pt>
                <c:pt idx="561">
                  <c:v>25.411448025000002</c:v>
                </c:pt>
                <c:pt idx="562">
                  <c:v>12.261871083333334</c:v>
                </c:pt>
                <c:pt idx="563">
                  <c:v>84.536564591666675</c:v>
                </c:pt>
                <c:pt idx="564">
                  <c:v>92.233164991666683</c:v>
                </c:pt>
                <c:pt idx="565">
                  <c:v>96.434863575000023</c:v>
                </c:pt>
                <c:pt idx="566">
                  <c:v>98.238714266666619</c:v>
                </c:pt>
                <c:pt idx="567">
                  <c:v>98.128925358333305</c:v>
                </c:pt>
                <c:pt idx="568">
                  <c:v>98.237524808333319</c:v>
                </c:pt>
                <c:pt idx="569">
                  <c:v>38.508131366666653</c:v>
                </c:pt>
                <c:pt idx="570">
                  <c:v>8.8056521083333354</c:v>
                </c:pt>
                <c:pt idx="571">
                  <c:v>13.856113925000001</c:v>
                </c:pt>
                <c:pt idx="572">
                  <c:v>31.957556450000002</c:v>
                </c:pt>
                <c:pt idx="573">
                  <c:v>95.046995899999985</c:v>
                </c:pt>
                <c:pt idx="574">
                  <c:v>98.168066033333332</c:v>
                </c:pt>
                <c:pt idx="575">
                  <c:v>98.58242245833334</c:v>
                </c:pt>
                <c:pt idx="576">
                  <c:v>98.365371008333312</c:v>
                </c:pt>
                <c:pt idx="577">
                  <c:v>98.156105016666686</c:v>
                </c:pt>
                <c:pt idx="578">
                  <c:v>98.193655150000069</c:v>
                </c:pt>
                <c:pt idx="579">
                  <c:v>98.164987225000075</c:v>
                </c:pt>
                <c:pt idx="580">
                  <c:v>98.318647174999995</c:v>
                </c:pt>
                <c:pt idx="581">
                  <c:v>98.195160941666671</c:v>
                </c:pt>
                <c:pt idx="582">
                  <c:v>22.754459600000001</c:v>
                </c:pt>
                <c:pt idx="583">
                  <c:v>29.033659108333332</c:v>
                </c:pt>
                <c:pt idx="584">
                  <c:v>78.863354716666649</c:v>
                </c:pt>
                <c:pt idx="585">
                  <c:v>98.186964691666645</c:v>
                </c:pt>
                <c:pt idx="586">
                  <c:v>98.210571433333271</c:v>
                </c:pt>
                <c:pt idx="587">
                  <c:v>86.496177974999981</c:v>
                </c:pt>
                <c:pt idx="588">
                  <c:v>98.119278874999964</c:v>
                </c:pt>
                <c:pt idx="589">
                  <c:v>98.207400975000027</c:v>
                </c:pt>
                <c:pt idx="590">
                  <c:v>98.24206099166669</c:v>
                </c:pt>
                <c:pt idx="591">
                  <c:v>98.766325950000024</c:v>
                </c:pt>
                <c:pt idx="592">
                  <c:v>98.843948274999988</c:v>
                </c:pt>
                <c:pt idx="593">
                  <c:v>98.780866475000039</c:v>
                </c:pt>
                <c:pt idx="594">
                  <c:v>98.857710516666643</c:v>
                </c:pt>
                <c:pt idx="595">
                  <c:v>99.188267874999994</c:v>
                </c:pt>
                <c:pt idx="596">
                  <c:v>86.70983467500001</c:v>
                </c:pt>
                <c:pt idx="597">
                  <c:v>98.23898312499999</c:v>
                </c:pt>
                <c:pt idx="598">
                  <c:v>87.98031236666661</c:v>
                </c:pt>
                <c:pt idx="599">
                  <c:v>100.40211436666669</c:v>
                </c:pt>
                <c:pt idx="600">
                  <c:v>98.102122141666683</c:v>
                </c:pt>
                <c:pt idx="601">
                  <c:v>92.353690225000037</c:v>
                </c:pt>
                <c:pt idx="602">
                  <c:v>100.34185058333337</c:v>
                </c:pt>
                <c:pt idx="603">
                  <c:v>100.35597863333329</c:v>
                </c:pt>
                <c:pt idx="604">
                  <c:v>100.23325195000004</c:v>
                </c:pt>
                <c:pt idx="605">
                  <c:v>100.325337625</c:v>
                </c:pt>
                <c:pt idx="606">
                  <c:v>100.40942059166666</c:v>
                </c:pt>
                <c:pt idx="607">
                  <c:v>100.32113506666664</c:v>
                </c:pt>
                <c:pt idx="608">
                  <c:v>85.562371708333359</c:v>
                </c:pt>
                <c:pt idx="609">
                  <c:v>100.25542522500005</c:v>
                </c:pt>
                <c:pt idx="610">
                  <c:v>100.25280893333333</c:v>
                </c:pt>
                <c:pt idx="611">
                  <c:v>100.37106936666666</c:v>
                </c:pt>
                <c:pt idx="612">
                  <c:v>100.27446749999999</c:v>
                </c:pt>
                <c:pt idx="613">
                  <c:v>100.39615777499998</c:v>
                </c:pt>
                <c:pt idx="614">
                  <c:v>100.35416610833336</c:v>
                </c:pt>
                <c:pt idx="615">
                  <c:v>100.30889822499999</c:v>
                </c:pt>
                <c:pt idx="616">
                  <c:v>100.37461441666665</c:v>
                </c:pt>
                <c:pt idx="617">
                  <c:v>100.39767718333331</c:v>
                </c:pt>
                <c:pt idx="618">
                  <c:v>100.35193342499998</c:v>
                </c:pt>
                <c:pt idx="619">
                  <c:v>100.40731445000003</c:v>
                </c:pt>
                <c:pt idx="620">
                  <c:v>100.30037274166665</c:v>
                </c:pt>
                <c:pt idx="621">
                  <c:v>100.33491154166663</c:v>
                </c:pt>
                <c:pt idx="622">
                  <c:v>100.36563739166667</c:v>
                </c:pt>
                <c:pt idx="623">
                  <c:v>98.956021816666663</c:v>
                </c:pt>
                <c:pt idx="624">
                  <c:v>100.34892502500001</c:v>
                </c:pt>
                <c:pt idx="625">
                  <c:v>100.35696650833333</c:v>
                </c:pt>
                <c:pt idx="626">
                  <c:v>100.31431197499998</c:v>
                </c:pt>
                <c:pt idx="627">
                  <c:v>92.380735600000037</c:v>
                </c:pt>
                <c:pt idx="628">
                  <c:v>100.34022905833336</c:v>
                </c:pt>
                <c:pt idx="629">
                  <c:v>100.37171682500002</c:v>
                </c:pt>
                <c:pt idx="630">
                  <c:v>100.26871629166671</c:v>
                </c:pt>
                <c:pt idx="631">
                  <c:v>100.37678534166666</c:v>
                </c:pt>
                <c:pt idx="632">
                  <c:v>79.918612733333333</c:v>
                </c:pt>
                <c:pt idx="633">
                  <c:v>99.292188016666643</c:v>
                </c:pt>
                <c:pt idx="634">
                  <c:v>100.41049589999999</c:v>
                </c:pt>
                <c:pt idx="635">
                  <c:v>100.49495232499999</c:v>
                </c:pt>
                <c:pt idx="636">
                  <c:v>100.12782800000005</c:v>
                </c:pt>
                <c:pt idx="637">
                  <c:v>100.42042684166668</c:v>
                </c:pt>
                <c:pt idx="638">
                  <c:v>97.792690460674109</c:v>
                </c:pt>
                <c:pt idx="639">
                  <c:v>100.11352199166664</c:v>
                </c:pt>
                <c:pt idx="640">
                  <c:v>100.43087237500001</c:v>
                </c:pt>
                <c:pt idx="641">
                  <c:v>100.470679125</c:v>
                </c:pt>
                <c:pt idx="642">
                  <c:v>100.290141475</c:v>
                </c:pt>
                <c:pt idx="643">
                  <c:v>99.021029283333348</c:v>
                </c:pt>
                <c:pt idx="644">
                  <c:v>100.31443004166671</c:v>
                </c:pt>
                <c:pt idx="645">
                  <c:v>100.28862488333337</c:v>
                </c:pt>
                <c:pt idx="646">
                  <c:v>100.41210207499998</c:v>
                </c:pt>
                <c:pt idx="647">
                  <c:v>100.52209418333332</c:v>
                </c:pt>
                <c:pt idx="648">
                  <c:v>100.29157056779663</c:v>
                </c:pt>
                <c:pt idx="649">
                  <c:v>92.249797500000014</c:v>
                </c:pt>
                <c:pt idx="650">
                  <c:v>92.010594866666679</c:v>
                </c:pt>
                <c:pt idx="651">
                  <c:v>100.37932942500002</c:v>
                </c:pt>
                <c:pt idx="652">
                  <c:v>100.36466253333334</c:v>
                </c:pt>
                <c:pt idx="653">
                  <c:v>89.839656008333336</c:v>
                </c:pt>
                <c:pt idx="654">
                  <c:v>100.43167000833334</c:v>
                </c:pt>
                <c:pt idx="655">
                  <c:v>90.902327799999981</c:v>
                </c:pt>
                <c:pt idx="656">
                  <c:v>85.002531399999967</c:v>
                </c:pt>
                <c:pt idx="657">
                  <c:v>91.997839991666652</c:v>
                </c:pt>
                <c:pt idx="658">
                  <c:v>100.35096870833335</c:v>
                </c:pt>
                <c:pt idx="659">
                  <c:v>100.26033668333342</c:v>
                </c:pt>
                <c:pt idx="660">
                  <c:v>100.30928994166665</c:v>
                </c:pt>
                <c:pt idx="661">
                  <c:v>100.41432890833335</c:v>
                </c:pt>
                <c:pt idx="662">
                  <c:v>100.36674532499997</c:v>
                </c:pt>
                <c:pt idx="663">
                  <c:v>46.97264779166666</c:v>
                </c:pt>
                <c:pt idx="664">
                  <c:v>78.561460108333321</c:v>
                </c:pt>
                <c:pt idx="665">
                  <c:v>42.020349199999984</c:v>
                </c:pt>
                <c:pt idx="666">
                  <c:v>67.687434133333355</c:v>
                </c:pt>
                <c:pt idx="667">
                  <c:v>64.333015291666683</c:v>
                </c:pt>
                <c:pt idx="668">
                  <c:v>36.92746703333335</c:v>
                </c:pt>
                <c:pt idx="669">
                  <c:v>62.877841808333322</c:v>
                </c:pt>
                <c:pt idx="670">
                  <c:v>62.657796966666673</c:v>
                </c:pt>
                <c:pt idx="671">
                  <c:v>78.872266166666648</c:v>
                </c:pt>
                <c:pt idx="672">
                  <c:v>86.115987099999998</c:v>
                </c:pt>
                <c:pt idx="673">
                  <c:v>84.356153591666668</c:v>
                </c:pt>
                <c:pt idx="674">
                  <c:v>50.860950749999979</c:v>
                </c:pt>
                <c:pt idx="675">
                  <c:v>64.383536124999992</c:v>
                </c:pt>
                <c:pt idx="676">
                  <c:v>76.253939216666623</c:v>
                </c:pt>
                <c:pt idx="677">
                  <c:v>76.256513583333358</c:v>
                </c:pt>
                <c:pt idx="678">
                  <c:v>64.990173808333324</c:v>
                </c:pt>
                <c:pt idx="679">
                  <c:v>85.948520958333333</c:v>
                </c:pt>
                <c:pt idx="680">
                  <c:v>54.595950925000018</c:v>
                </c:pt>
                <c:pt idx="681">
                  <c:v>58.794442958333356</c:v>
                </c:pt>
                <c:pt idx="682">
                  <c:v>71.543729524999989</c:v>
                </c:pt>
                <c:pt idx="683">
                  <c:v>73.284578791666661</c:v>
                </c:pt>
                <c:pt idx="684">
                  <c:v>67.221865391666654</c:v>
                </c:pt>
                <c:pt idx="685">
                  <c:v>79.987335324999975</c:v>
                </c:pt>
                <c:pt idx="686">
                  <c:v>86.564399824999924</c:v>
                </c:pt>
                <c:pt idx="687">
                  <c:v>87.135515841666631</c:v>
                </c:pt>
                <c:pt idx="688">
                  <c:v>67.327482441666646</c:v>
                </c:pt>
                <c:pt idx="689">
                  <c:v>87.33540946666669</c:v>
                </c:pt>
                <c:pt idx="690">
                  <c:v>83.685143724999975</c:v>
                </c:pt>
                <c:pt idx="691">
                  <c:v>85.733737008333335</c:v>
                </c:pt>
                <c:pt idx="692">
                  <c:v>84.344606799999966</c:v>
                </c:pt>
                <c:pt idx="693">
                  <c:v>87.584318349999918</c:v>
                </c:pt>
                <c:pt idx="694">
                  <c:v>97.910526325000021</c:v>
                </c:pt>
                <c:pt idx="695">
                  <c:v>51.123017175000015</c:v>
                </c:pt>
                <c:pt idx="696">
                  <c:v>56.400289524999991</c:v>
                </c:pt>
                <c:pt idx="697">
                  <c:v>49.169214366666665</c:v>
                </c:pt>
                <c:pt idx="698">
                  <c:v>62.943691683333334</c:v>
                </c:pt>
                <c:pt idx="699">
                  <c:v>72.704961000000011</c:v>
                </c:pt>
                <c:pt idx="700">
                  <c:v>82.049493600000005</c:v>
                </c:pt>
                <c:pt idx="701">
                  <c:v>47.60943291666667</c:v>
                </c:pt>
                <c:pt idx="702">
                  <c:v>64.520159675000031</c:v>
                </c:pt>
                <c:pt idx="703">
                  <c:v>77.951286775</c:v>
                </c:pt>
                <c:pt idx="704">
                  <c:v>80.703185041666629</c:v>
                </c:pt>
                <c:pt idx="705">
                  <c:v>89.577385599999999</c:v>
                </c:pt>
                <c:pt idx="706">
                  <c:v>90.675509050000059</c:v>
                </c:pt>
                <c:pt idx="707">
                  <c:v>90.666848641666689</c:v>
                </c:pt>
                <c:pt idx="708">
                  <c:v>90.627722474999956</c:v>
                </c:pt>
                <c:pt idx="709">
                  <c:v>73.173310824999987</c:v>
                </c:pt>
                <c:pt idx="710">
                  <c:v>85.276693975000015</c:v>
                </c:pt>
                <c:pt idx="711">
                  <c:v>90.630027883333327</c:v>
                </c:pt>
                <c:pt idx="712">
                  <c:v>90.632121308333367</c:v>
                </c:pt>
                <c:pt idx="713">
                  <c:v>90.351845800000007</c:v>
                </c:pt>
              </c:numCache>
            </c:numRef>
          </c:xVal>
          <c:yVal>
            <c:numRef>
              <c:f>Results!$H$2:$H$1422</c:f>
              <c:numCache>
                <c:formatCode>General</c:formatCode>
                <c:ptCount val="1421"/>
                <c:pt idx="1">
                  <c:v>175.3785</c:v>
                </c:pt>
                <c:pt idx="2">
                  <c:v>312.29616666666681</c:v>
                </c:pt>
                <c:pt idx="3">
                  <c:v>298.46716666666663</c:v>
                </c:pt>
                <c:pt idx="4">
                  <c:v>137.11731092436975</c:v>
                </c:pt>
                <c:pt idx="5">
                  <c:v>229.74661157024792</c:v>
                </c:pt>
                <c:pt idx="6">
                  <c:v>268.48466666666667</c:v>
                </c:pt>
                <c:pt idx="7">
                  <c:v>333.56950000000018</c:v>
                </c:pt>
                <c:pt idx="8">
                  <c:v>191.9425</c:v>
                </c:pt>
                <c:pt idx="9">
                  <c:v>37.483333333333327</c:v>
                </c:pt>
                <c:pt idx="10">
                  <c:v>44.030166666666673</c:v>
                </c:pt>
                <c:pt idx="11">
                  <c:v>44.67899159663866</c:v>
                </c:pt>
                <c:pt idx="12">
                  <c:v>42.789000000000023</c:v>
                </c:pt>
                <c:pt idx="13">
                  <c:v>42.966333333333331</c:v>
                </c:pt>
                <c:pt idx="14">
                  <c:v>44.844297520661179</c:v>
                </c:pt>
                <c:pt idx="15">
                  <c:v>63.013833333333316</c:v>
                </c:pt>
                <c:pt idx="16">
                  <c:v>60.584166666666647</c:v>
                </c:pt>
                <c:pt idx="17">
                  <c:v>58.5893333333333</c:v>
                </c:pt>
                <c:pt idx="18">
                  <c:v>59.415294117647029</c:v>
                </c:pt>
                <c:pt idx="19">
                  <c:v>66.742333333333306</c:v>
                </c:pt>
                <c:pt idx="20">
                  <c:v>90.37133333333334</c:v>
                </c:pt>
                <c:pt idx="21">
                  <c:v>89.863666666666674</c:v>
                </c:pt>
                <c:pt idx="22">
                  <c:v>87.617833333333309</c:v>
                </c:pt>
                <c:pt idx="23">
                  <c:v>88.56049586776858</c:v>
                </c:pt>
                <c:pt idx="24">
                  <c:v>93.238166666666672</c:v>
                </c:pt>
                <c:pt idx="25">
                  <c:v>133.63333333333338</c:v>
                </c:pt>
                <c:pt idx="26">
                  <c:v>141.0354237288135</c:v>
                </c:pt>
                <c:pt idx="27">
                  <c:v>143.17800000000003</c:v>
                </c:pt>
                <c:pt idx="28">
                  <c:v>143.48766666666674</c:v>
                </c:pt>
                <c:pt idx="29">
                  <c:v>146.66333333333324</c:v>
                </c:pt>
                <c:pt idx="30">
                  <c:v>167.31816666666666</c:v>
                </c:pt>
                <c:pt idx="31">
                  <c:v>166.86083333333332</c:v>
                </c:pt>
                <c:pt idx="32">
                  <c:v>175.91388429752064</c:v>
                </c:pt>
                <c:pt idx="33">
                  <c:v>200.56907563025203</c:v>
                </c:pt>
                <c:pt idx="34">
                  <c:v>202.10216666666665</c:v>
                </c:pt>
                <c:pt idx="35">
                  <c:v>226.07433333333336</c:v>
                </c:pt>
                <c:pt idx="36">
                  <c:v>283.19400000000007</c:v>
                </c:pt>
                <c:pt idx="37">
                  <c:v>293.99416666666656</c:v>
                </c:pt>
                <c:pt idx="38">
                  <c:v>294.28366666666676</c:v>
                </c:pt>
                <c:pt idx="39">
                  <c:v>286.62966666666648</c:v>
                </c:pt>
                <c:pt idx="40">
                  <c:v>296.50883333333343</c:v>
                </c:pt>
                <c:pt idx="41">
                  <c:v>300.60550000000006</c:v>
                </c:pt>
                <c:pt idx="42">
                  <c:v>341.42416666666657</c:v>
                </c:pt>
                <c:pt idx="43">
                  <c:v>355.16516666666672</c:v>
                </c:pt>
                <c:pt idx="44">
                  <c:v>322.87566666666669</c:v>
                </c:pt>
                <c:pt idx="45">
                  <c:v>324.30809917355373</c:v>
                </c:pt>
                <c:pt idx="46">
                  <c:v>360.64350000000013</c:v>
                </c:pt>
                <c:pt idx="47">
                  <c:v>393.50816666666657</c:v>
                </c:pt>
                <c:pt idx="48">
                  <c:v>349.05699999999996</c:v>
                </c:pt>
                <c:pt idx="49">
                  <c:v>312.49950000000007</c:v>
                </c:pt>
                <c:pt idx="50">
                  <c:v>298.60666666666668</c:v>
                </c:pt>
                <c:pt idx="51">
                  <c:v>269.053</c:v>
                </c:pt>
                <c:pt idx="52">
                  <c:v>386.62233333333347</c:v>
                </c:pt>
                <c:pt idx="53">
                  <c:v>393.06033333333352</c:v>
                </c:pt>
                <c:pt idx="54">
                  <c:v>325.13183333333342</c:v>
                </c:pt>
                <c:pt idx="55">
                  <c:v>342.46749999999997</c:v>
                </c:pt>
                <c:pt idx="56">
                  <c:v>423.98350000000005</c:v>
                </c:pt>
                <c:pt idx="57">
                  <c:v>232.69399999999999</c:v>
                </c:pt>
                <c:pt idx="58">
                  <c:v>204.83099999999996</c:v>
                </c:pt>
                <c:pt idx="59">
                  <c:v>125.72133333333323</c:v>
                </c:pt>
                <c:pt idx="60">
                  <c:v>124.4725</c:v>
                </c:pt>
                <c:pt idx="61">
                  <c:v>176.63950000000003</c:v>
                </c:pt>
                <c:pt idx="62">
                  <c:v>339.88216666666665</c:v>
                </c:pt>
                <c:pt idx="63">
                  <c:v>412.37549999999999</c:v>
                </c:pt>
                <c:pt idx="64">
                  <c:v>429.06266666666647</c:v>
                </c:pt>
                <c:pt idx="65">
                  <c:v>430.29249999999973</c:v>
                </c:pt>
                <c:pt idx="66">
                  <c:v>434.2598333333334</c:v>
                </c:pt>
                <c:pt idx="67">
                  <c:v>450.58266666666663</c:v>
                </c:pt>
                <c:pt idx="68">
                  <c:v>388.09966666666674</c:v>
                </c:pt>
                <c:pt idx="69">
                  <c:v>296.65049999999997</c:v>
                </c:pt>
                <c:pt idx="70">
                  <c:v>460.5621666666666</c:v>
                </c:pt>
                <c:pt idx="71">
                  <c:v>460.0515000000002</c:v>
                </c:pt>
                <c:pt idx="72">
                  <c:v>408.9646666666664</c:v>
                </c:pt>
                <c:pt idx="73">
                  <c:v>94.013333333333307</c:v>
                </c:pt>
                <c:pt idx="74">
                  <c:v>225.33666666666673</c:v>
                </c:pt>
                <c:pt idx="75">
                  <c:v>168.023</c:v>
                </c:pt>
                <c:pt idx="76">
                  <c:v>191.99233333333331</c:v>
                </c:pt>
                <c:pt idx="77">
                  <c:v>214.86900000000009</c:v>
                </c:pt>
                <c:pt idx="78">
                  <c:v>418.27816666666683</c:v>
                </c:pt>
                <c:pt idx="79">
                  <c:v>400.4944999999999</c:v>
                </c:pt>
                <c:pt idx="80">
                  <c:v>307.75049999999993</c:v>
                </c:pt>
                <c:pt idx="81">
                  <c:v>222.29083333333335</c:v>
                </c:pt>
                <c:pt idx="82">
                  <c:v>465.27766666666673</c:v>
                </c:pt>
                <c:pt idx="83">
                  <c:v>469.94716666666682</c:v>
                </c:pt>
                <c:pt idx="84">
                  <c:v>488.78016666666656</c:v>
                </c:pt>
                <c:pt idx="85">
                  <c:v>489.99850000000004</c:v>
                </c:pt>
                <c:pt idx="86">
                  <c:v>493.74716666666649</c:v>
                </c:pt>
                <c:pt idx="87">
                  <c:v>501.03233333333361</c:v>
                </c:pt>
                <c:pt idx="88">
                  <c:v>404.55249999999984</c:v>
                </c:pt>
                <c:pt idx="89">
                  <c:v>450.767</c:v>
                </c:pt>
                <c:pt idx="90">
                  <c:v>170.80583333333334</c:v>
                </c:pt>
                <c:pt idx="91">
                  <c:v>69.156500000000008</c:v>
                </c:pt>
                <c:pt idx="92">
                  <c:v>56.103666666666662</c:v>
                </c:pt>
                <c:pt idx="93">
                  <c:v>71.342000000000013</c:v>
                </c:pt>
                <c:pt idx="94">
                  <c:v>109.80450000000005</c:v>
                </c:pt>
                <c:pt idx="95">
                  <c:v>249.93199999999999</c:v>
                </c:pt>
                <c:pt idx="96">
                  <c:v>135.92983333333336</c:v>
                </c:pt>
                <c:pt idx="97">
                  <c:v>84.613166666666672</c:v>
                </c:pt>
                <c:pt idx="98">
                  <c:v>196.03016666666662</c:v>
                </c:pt>
                <c:pt idx="99">
                  <c:v>171.45699999999999</c:v>
                </c:pt>
                <c:pt idx="100">
                  <c:v>213.11816666666661</c:v>
                </c:pt>
                <c:pt idx="101">
                  <c:v>82.975500000000025</c:v>
                </c:pt>
                <c:pt idx="102">
                  <c:v>161.44450000000006</c:v>
                </c:pt>
                <c:pt idx="103">
                  <c:v>73.819166666666661</c:v>
                </c:pt>
                <c:pt idx="104">
                  <c:v>305.13299999999998</c:v>
                </c:pt>
                <c:pt idx="105">
                  <c:v>373.08700000000005</c:v>
                </c:pt>
                <c:pt idx="106">
                  <c:v>258.25883333333326</c:v>
                </c:pt>
                <c:pt idx="107">
                  <c:v>360.18016666666665</c:v>
                </c:pt>
                <c:pt idx="108">
                  <c:v>369.28933333333333</c:v>
                </c:pt>
                <c:pt idx="109">
                  <c:v>372.11833333333328</c:v>
                </c:pt>
                <c:pt idx="110">
                  <c:v>369.38116666666679</c:v>
                </c:pt>
                <c:pt idx="111">
                  <c:v>376.20933333333329</c:v>
                </c:pt>
                <c:pt idx="112">
                  <c:v>381.20200000000006</c:v>
                </c:pt>
                <c:pt idx="113">
                  <c:v>388.6495000000001</c:v>
                </c:pt>
                <c:pt idx="114">
                  <c:v>122.05649999999997</c:v>
                </c:pt>
                <c:pt idx="115">
                  <c:v>301.77366666666654</c:v>
                </c:pt>
                <c:pt idx="116">
                  <c:v>380.15066666666678</c:v>
                </c:pt>
                <c:pt idx="117">
                  <c:v>155.28899999999987</c:v>
                </c:pt>
                <c:pt idx="118">
                  <c:v>38.623499999999993</c:v>
                </c:pt>
                <c:pt idx="119">
                  <c:v>325.94866666666661</c:v>
                </c:pt>
                <c:pt idx="120">
                  <c:v>384.18050000000011</c:v>
                </c:pt>
                <c:pt idx="121">
                  <c:v>380.6096666666669</c:v>
                </c:pt>
                <c:pt idx="122">
                  <c:v>380.54566666666665</c:v>
                </c:pt>
                <c:pt idx="123">
                  <c:v>184.59450000000007</c:v>
                </c:pt>
                <c:pt idx="124">
                  <c:v>374.56559322033894</c:v>
                </c:pt>
                <c:pt idx="125">
                  <c:v>381.7818333333334</c:v>
                </c:pt>
                <c:pt idx="126">
                  <c:v>385.59566666666666</c:v>
                </c:pt>
                <c:pt idx="127">
                  <c:v>375.62683333333314</c:v>
                </c:pt>
                <c:pt idx="128">
                  <c:v>371.01083333333332</c:v>
                </c:pt>
                <c:pt idx="129">
                  <c:v>375.8868333333333</c:v>
                </c:pt>
                <c:pt idx="130">
                  <c:v>376.70016666666658</c:v>
                </c:pt>
                <c:pt idx="131">
                  <c:v>376.31500000000011</c:v>
                </c:pt>
                <c:pt idx="132">
                  <c:v>380.32966666666704</c:v>
                </c:pt>
                <c:pt idx="133">
                  <c:v>376.99966666666666</c:v>
                </c:pt>
                <c:pt idx="134">
                  <c:v>381.87933333333331</c:v>
                </c:pt>
                <c:pt idx="135">
                  <c:v>381.75983333333323</c:v>
                </c:pt>
                <c:pt idx="136">
                  <c:v>377.46699999999998</c:v>
                </c:pt>
                <c:pt idx="137">
                  <c:v>378.5121666666667</c:v>
                </c:pt>
                <c:pt idx="138">
                  <c:v>380.27483333333328</c:v>
                </c:pt>
                <c:pt idx="139">
                  <c:v>371.68283333333341</c:v>
                </c:pt>
                <c:pt idx="140">
                  <c:v>377.44833333333361</c:v>
                </c:pt>
                <c:pt idx="141">
                  <c:v>375.03466666666674</c:v>
                </c:pt>
                <c:pt idx="142">
                  <c:v>373.49149999999997</c:v>
                </c:pt>
                <c:pt idx="143">
                  <c:v>369.63650000000013</c:v>
                </c:pt>
                <c:pt idx="144">
                  <c:v>366.76716666666653</c:v>
                </c:pt>
                <c:pt idx="145">
                  <c:v>364.62700000000007</c:v>
                </c:pt>
                <c:pt idx="146">
                  <c:v>361.2356666666667</c:v>
                </c:pt>
                <c:pt idx="147">
                  <c:v>358.76683333333324</c:v>
                </c:pt>
                <c:pt idx="148">
                  <c:v>353.93716666666666</c:v>
                </c:pt>
                <c:pt idx="149">
                  <c:v>356.34383333333341</c:v>
                </c:pt>
                <c:pt idx="150">
                  <c:v>357.44066666666652</c:v>
                </c:pt>
                <c:pt idx="151">
                  <c:v>355.22516666666667</c:v>
                </c:pt>
                <c:pt idx="152">
                  <c:v>365.80883333333333</c:v>
                </c:pt>
                <c:pt idx="153">
                  <c:v>366.55266666666677</c:v>
                </c:pt>
                <c:pt idx="154">
                  <c:v>361.35600000000005</c:v>
                </c:pt>
                <c:pt idx="155">
                  <c:v>360.95966666666646</c:v>
                </c:pt>
                <c:pt idx="156">
                  <c:v>356.38266666666664</c:v>
                </c:pt>
                <c:pt idx="157">
                  <c:v>363.93166666666679</c:v>
                </c:pt>
                <c:pt idx="158">
                  <c:v>365.69599999999997</c:v>
                </c:pt>
                <c:pt idx="159">
                  <c:v>362.07366666666655</c:v>
                </c:pt>
                <c:pt idx="160">
                  <c:v>360.63199999999983</c:v>
                </c:pt>
                <c:pt idx="161">
                  <c:v>357.52383333333336</c:v>
                </c:pt>
                <c:pt idx="162">
                  <c:v>353.5238333333333</c:v>
                </c:pt>
                <c:pt idx="163">
                  <c:v>361.44233333333329</c:v>
                </c:pt>
                <c:pt idx="164">
                  <c:v>359.72183333333339</c:v>
                </c:pt>
                <c:pt idx="165">
                  <c:v>362.46633333333324</c:v>
                </c:pt>
                <c:pt idx="166">
                  <c:v>358.31116666666662</c:v>
                </c:pt>
                <c:pt idx="167">
                  <c:v>347.98666666666674</c:v>
                </c:pt>
                <c:pt idx="168">
                  <c:v>355.98950000000002</c:v>
                </c:pt>
                <c:pt idx="169">
                  <c:v>357.09733333333332</c:v>
                </c:pt>
                <c:pt idx="170">
                  <c:v>359.5168333333333</c:v>
                </c:pt>
                <c:pt idx="171">
                  <c:v>358.21000000000015</c:v>
                </c:pt>
                <c:pt idx="172">
                  <c:v>351.24433333333326</c:v>
                </c:pt>
                <c:pt idx="173">
                  <c:v>347.50466666666671</c:v>
                </c:pt>
                <c:pt idx="174">
                  <c:v>350.69549999999998</c:v>
                </c:pt>
                <c:pt idx="175">
                  <c:v>355.85966666666678</c:v>
                </c:pt>
                <c:pt idx="176">
                  <c:v>350.99866666666668</c:v>
                </c:pt>
                <c:pt idx="177">
                  <c:v>349.2148333333335</c:v>
                </c:pt>
                <c:pt idx="178">
                  <c:v>345.40249999999992</c:v>
                </c:pt>
                <c:pt idx="179">
                  <c:v>346.94483333333329</c:v>
                </c:pt>
                <c:pt idx="180">
                  <c:v>344.55866666666668</c:v>
                </c:pt>
                <c:pt idx="181">
                  <c:v>349.80416666666662</c:v>
                </c:pt>
                <c:pt idx="182">
                  <c:v>343.00133333333332</c:v>
                </c:pt>
                <c:pt idx="183">
                  <c:v>303.40983333333327</c:v>
                </c:pt>
                <c:pt idx="184">
                  <c:v>342.93766666666664</c:v>
                </c:pt>
                <c:pt idx="185">
                  <c:v>339.68983333333318</c:v>
                </c:pt>
                <c:pt idx="186">
                  <c:v>343.28700000000015</c:v>
                </c:pt>
                <c:pt idx="187">
                  <c:v>351.24333333333351</c:v>
                </c:pt>
                <c:pt idx="188">
                  <c:v>351.43983333333318</c:v>
                </c:pt>
                <c:pt idx="189">
                  <c:v>341.3216666666666</c:v>
                </c:pt>
                <c:pt idx="190">
                  <c:v>338.33613445378154</c:v>
                </c:pt>
                <c:pt idx="191">
                  <c:v>335.12316666666646</c:v>
                </c:pt>
                <c:pt idx="192">
                  <c:v>333.76350000000008</c:v>
                </c:pt>
                <c:pt idx="193">
                  <c:v>334.75650000000002</c:v>
                </c:pt>
                <c:pt idx="194">
                  <c:v>332.45650000000001</c:v>
                </c:pt>
                <c:pt idx="195">
                  <c:v>332.55566666666647</c:v>
                </c:pt>
                <c:pt idx="196">
                  <c:v>326.36216666666644</c:v>
                </c:pt>
                <c:pt idx="197">
                  <c:v>331.89016666666663</c:v>
                </c:pt>
                <c:pt idx="198">
                  <c:v>39.36250000000004</c:v>
                </c:pt>
                <c:pt idx="199">
                  <c:v>7.7205000000000004</c:v>
                </c:pt>
                <c:pt idx="200">
                  <c:v>7.8311666666666628</c:v>
                </c:pt>
                <c:pt idx="201">
                  <c:v>7.6229999999999993</c:v>
                </c:pt>
                <c:pt idx="202">
                  <c:v>7.8903333333333281</c:v>
                </c:pt>
                <c:pt idx="203">
                  <c:v>52.473166666666678</c:v>
                </c:pt>
                <c:pt idx="204">
                  <c:v>300.16066666666666</c:v>
                </c:pt>
                <c:pt idx="205">
                  <c:v>116.02799999999993</c:v>
                </c:pt>
                <c:pt idx="206">
                  <c:v>227.22083333333336</c:v>
                </c:pt>
                <c:pt idx="207">
                  <c:v>320.85116666666659</c:v>
                </c:pt>
                <c:pt idx="208">
                  <c:v>328.45066666666679</c:v>
                </c:pt>
                <c:pt idx="209">
                  <c:v>333.67466666666667</c:v>
                </c:pt>
                <c:pt idx="210">
                  <c:v>334.67649999999975</c:v>
                </c:pt>
                <c:pt idx="211">
                  <c:v>334.79933333333338</c:v>
                </c:pt>
                <c:pt idx="212">
                  <c:v>339.09766666666667</c:v>
                </c:pt>
                <c:pt idx="213">
                  <c:v>338.0261666666666</c:v>
                </c:pt>
                <c:pt idx="214">
                  <c:v>339.72850000000005</c:v>
                </c:pt>
                <c:pt idx="215">
                  <c:v>338.23450000000008</c:v>
                </c:pt>
                <c:pt idx="216">
                  <c:v>340.60416666666663</c:v>
                </c:pt>
                <c:pt idx="217">
                  <c:v>334.3846666666667</c:v>
                </c:pt>
                <c:pt idx="218">
                  <c:v>339.36183333333327</c:v>
                </c:pt>
                <c:pt idx="219">
                  <c:v>334.08766666666656</c:v>
                </c:pt>
                <c:pt idx="220">
                  <c:v>334.75716666666665</c:v>
                </c:pt>
                <c:pt idx="221">
                  <c:v>339.39899999999983</c:v>
                </c:pt>
                <c:pt idx="222">
                  <c:v>330.74749999999983</c:v>
                </c:pt>
                <c:pt idx="223">
                  <c:v>332.76583333333321</c:v>
                </c:pt>
                <c:pt idx="224">
                  <c:v>329.27149999999995</c:v>
                </c:pt>
                <c:pt idx="225">
                  <c:v>333.26233333333334</c:v>
                </c:pt>
                <c:pt idx="226">
                  <c:v>337.78633333333363</c:v>
                </c:pt>
                <c:pt idx="227">
                  <c:v>339.6520000000001</c:v>
                </c:pt>
                <c:pt idx="228">
                  <c:v>338.88816666666668</c:v>
                </c:pt>
                <c:pt idx="229">
                  <c:v>339.58900000000006</c:v>
                </c:pt>
                <c:pt idx="230">
                  <c:v>337.96533333333321</c:v>
                </c:pt>
                <c:pt idx="231">
                  <c:v>343.79300000000006</c:v>
                </c:pt>
                <c:pt idx="232">
                  <c:v>340.68266666666688</c:v>
                </c:pt>
                <c:pt idx="233">
                  <c:v>342.36949999999996</c:v>
                </c:pt>
                <c:pt idx="234">
                  <c:v>333.75016666666647</c:v>
                </c:pt>
                <c:pt idx="235">
                  <c:v>340.12349999999998</c:v>
                </c:pt>
                <c:pt idx="236">
                  <c:v>329.48649999999998</c:v>
                </c:pt>
                <c:pt idx="237">
                  <c:v>328.13000000000011</c:v>
                </c:pt>
                <c:pt idx="238">
                  <c:v>334.69183333333342</c:v>
                </c:pt>
                <c:pt idx="239">
                  <c:v>335.20233333333323</c:v>
                </c:pt>
                <c:pt idx="240">
                  <c:v>330.32366666666672</c:v>
                </c:pt>
                <c:pt idx="241">
                  <c:v>327.59483333333338</c:v>
                </c:pt>
                <c:pt idx="242">
                  <c:v>329.83516666666679</c:v>
                </c:pt>
                <c:pt idx="243">
                  <c:v>331.42900000000003</c:v>
                </c:pt>
                <c:pt idx="244">
                  <c:v>334.16733333333326</c:v>
                </c:pt>
                <c:pt idx="245">
                  <c:v>334.84683333333345</c:v>
                </c:pt>
                <c:pt idx="246">
                  <c:v>327.23283333333342</c:v>
                </c:pt>
                <c:pt idx="247">
                  <c:v>328.55533333333329</c:v>
                </c:pt>
                <c:pt idx="248">
                  <c:v>330.6219999999999</c:v>
                </c:pt>
                <c:pt idx="249">
                  <c:v>328.47416666666658</c:v>
                </c:pt>
                <c:pt idx="250">
                  <c:v>327.49999999999994</c:v>
                </c:pt>
                <c:pt idx="251">
                  <c:v>323.70916666666687</c:v>
                </c:pt>
                <c:pt idx="252">
                  <c:v>323.53399999999999</c:v>
                </c:pt>
                <c:pt idx="253">
                  <c:v>321.59033333333343</c:v>
                </c:pt>
                <c:pt idx="254">
                  <c:v>281.04983333333342</c:v>
                </c:pt>
                <c:pt idx="255">
                  <c:v>28.277833333333326</c:v>
                </c:pt>
                <c:pt idx="256">
                  <c:v>79.005500000000026</c:v>
                </c:pt>
                <c:pt idx="257">
                  <c:v>215.6986666666667</c:v>
                </c:pt>
                <c:pt idx="258">
                  <c:v>311.06766666666664</c:v>
                </c:pt>
                <c:pt idx="259">
                  <c:v>312.8748333333333</c:v>
                </c:pt>
                <c:pt idx="260">
                  <c:v>113.12033333333333</c:v>
                </c:pt>
                <c:pt idx="261">
                  <c:v>241.76449999999994</c:v>
                </c:pt>
                <c:pt idx="262">
                  <c:v>311.04516666666683</c:v>
                </c:pt>
                <c:pt idx="263">
                  <c:v>307.54166666666663</c:v>
                </c:pt>
                <c:pt idx="264">
                  <c:v>306.0234999999999</c:v>
                </c:pt>
                <c:pt idx="265">
                  <c:v>314.67233333333314</c:v>
                </c:pt>
                <c:pt idx="266">
                  <c:v>322.25166666666661</c:v>
                </c:pt>
                <c:pt idx="267">
                  <c:v>309.32016666666664</c:v>
                </c:pt>
                <c:pt idx="268">
                  <c:v>325.40583333333336</c:v>
                </c:pt>
                <c:pt idx="269">
                  <c:v>319.43033333333341</c:v>
                </c:pt>
                <c:pt idx="270">
                  <c:v>163.18816666666666</c:v>
                </c:pt>
                <c:pt idx="271">
                  <c:v>319.15499999999986</c:v>
                </c:pt>
                <c:pt idx="272">
                  <c:v>327.22600000000023</c:v>
                </c:pt>
                <c:pt idx="273">
                  <c:v>328.42200000000008</c:v>
                </c:pt>
                <c:pt idx="274">
                  <c:v>326.67299999999994</c:v>
                </c:pt>
                <c:pt idx="275">
                  <c:v>329.08366666666672</c:v>
                </c:pt>
                <c:pt idx="276">
                  <c:v>335.08349999999979</c:v>
                </c:pt>
                <c:pt idx="277">
                  <c:v>335.8548333333332</c:v>
                </c:pt>
                <c:pt idx="278">
                  <c:v>335.35083333333353</c:v>
                </c:pt>
                <c:pt idx="279">
                  <c:v>334.11983333333336</c:v>
                </c:pt>
                <c:pt idx="280">
                  <c:v>340.06483333333341</c:v>
                </c:pt>
                <c:pt idx="281">
                  <c:v>338.37149999999997</c:v>
                </c:pt>
                <c:pt idx="282">
                  <c:v>329.12349999999992</c:v>
                </c:pt>
                <c:pt idx="283">
                  <c:v>328.64400000000012</c:v>
                </c:pt>
                <c:pt idx="284">
                  <c:v>329.83266666666651</c:v>
                </c:pt>
                <c:pt idx="285">
                  <c:v>326.78549999999996</c:v>
                </c:pt>
                <c:pt idx="286">
                  <c:v>324.18866666666668</c:v>
                </c:pt>
                <c:pt idx="287">
                  <c:v>328.54449999999991</c:v>
                </c:pt>
                <c:pt idx="288">
                  <c:v>330.74050000000022</c:v>
                </c:pt>
                <c:pt idx="289">
                  <c:v>328.00649999999985</c:v>
                </c:pt>
                <c:pt idx="290">
                  <c:v>324.17700000000002</c:v>
                </c:pt>
                <c:pt idx="291">
                  <c:v>319.8863333333332</c:v>
                </c:pt>
                <c:pt idx="292">
                  <c:v>321.13683333333341</c:v>
                </c:pt>
                <c:pt idx="293">
                  <c:v>323.37333333333339</c:v>
                </c:pt>
                <c:pt idx="294">
                  <c:v>328.73400000000004</c:v>
                </c:pt>
                <c:pt idx="295">
                  <c:v>320.75333333333339</c:v>
                </c:pt>
                <c:pt idx="296">
                  <c:v>315.20516666666663</c:v>
                </c:pt>
                <c:pt idx="297">
                  <c:v>311.3060000000001</c:v>
                </c:pt>
                <c:pt idx="298">
                  <c:v>313.29650000000004</c:v>
                </c:pt>
                <c:pt idx="299">
                  <c:v>306.61816666666687</c:v>
                </c:pt>
                <c:pt idx="300">
                  <c:v>308.50633333333349</c:v>
                </c:pt>
                <c:pt idx="301">
                  <c:v>322.54716666666661</c:v>
                </c:pt>
                <c:pt idx="302">
                  <c:v>314.99899999999991</c:v>
                </c:pt>
                <c:pt idx="303">
                  <c:v>313.71999999999991</c:v>
                </c:pt>
                <c:pt idx="304">
                  <c:v>312.34833333333336</c:v>
                </c:pt>
                <c:pt idx="305">
                  <c:v>311.2940000000001</c:v>
                </c:pt>
                <c:pt idx="306">
                  <c:v>315.24549999999994</c:v>
                </c:pt>
                <c:pt idx="307">
                  <c:v>311.14816666666667</c:v>
                </c:pt>
                <c:pt idx="308">
                  <c:v>310.69500000000005</c:v>
                </c:pt>
                <c:pt idx="309">
                  <c:v>311.99733333333336</c:v>
                </c:pt>
                <c:pt idx="310">
                  <c:v>314.26499999999999</c:v>
                </c:pt>
                <c:pt idx="311">
                  <c:v>270.93466666666677</c:v>
                </c:pt>
                <c:pt idx="312">
                  <c:v>310.50466666666665</c:v>
                </c:pt>
                <c:pt idx="313">
                  <c:v>312.09633333333329</c:v>
                </c:pt>
                <c:pt idx="314">
                  <c:v>312.89316666666673</c:v>
                </c:pt>
                <c:pt idx="315">
                  <c:v>309.3098333333333</c:v>
                </c:pt>
                <c:pt idx="316">
                  <c:v>316.97033333333331</c:v>
                </c:pt>
                <c:pt idx="317">
                  <c:v>315.58050000000003</c:v>
                </c:pt>
                <c:pt idx="318">
                  <c:v>317.16749999999996</c:v>
                </c:pt>
                <c:pt idx="319">
                  <c:v>315.23966666666655</c:v>
                </c:pt>
                <c:pt idx="320">
                  <c:v>310.00349999999997</c:v>
                </c:pt>
                <c:pt idx="321">
                  <c:v>310.58899999999994</c:v>
                </c:pt>
                <c:pt idx="322">
                  <c:v>305.89636363636367</c:v>
                </c:pt>
                <c:pt idx="323">
                  <c:v>314.62416666666678</c:v>
                </c:pt>
                <c:pt idx="324">
                  <c:v>312.40000000000015</c:v>
                </c:pt>
                <c:pt idx="325">
                  <c:v>308.12099999999998</c:v>
                </c:pt>
                <c:pt idx="326">
                  <c:v>306.32233333333352</c:v>
                </c:pt>
                <c:pt idx="327">
                  <c:v>310.53516666666667</c:v>
                </c:pt>
                <c:pt idx="328">
                  <c:v>309.85433333333333</c:v>
                </c:pt>
                <c:pt idx="329">
                  <c:v>305.33949999999993</c:v>
                </c:pt>
                <c:pt idx="330">
                  <c:v>306.23149999999998</c:v>
                </c:pt>
                <c:pt idx="331">
                  <c:v>306.03616666666665</c:v>
                </c:pt>
                <c:pt idx="332">
                  <c:v>192.05466666666663</c:v>
                </c:pt>
                <c:pt idx="333">
                  <c:v>289.80616666666668</c:v>
                </c:pt>
                <c:pt idx="334">
                  <c:v>308.93216666666672</c:v>
                </c:pt>
                <c:pt idx="335">
                  <c:v>310.30333333333323</c:v>
                </c:pt>
                <c:pt idx="336">
                  <c:v>278.61899999999991</c:v>
                </c:pt>
                <c:pt idx="337">
                  <c:v>260.99216666666672</c:v>
                </c:pt>
                <c:pt idx="338">
                  <c:v>307.22949999999997</c:v>
                </c:pt>
                <c:pt idx="339">
                  <c:v>311.43176470588236</c:v>
                </c:pt>
                <c:pt idx="340">
                  <c:v>307.09499999999997</c:v>
                </c:pt>
                <c:pt idx="341">
                  <c:v>304.90383333333341</c:v>
                </c:pt>
                <c:pt idx="342">
                  <c:v>308.51583333333321</c:v>
                </c:pt>
                <c:pt idx="343">
                  <c:v>307.71300000000008</c:v>
                </c:pt>
                <c:pt idx="344">
                  <c:v>312.20033333333322</c:v>
                </c:pt>
                <c:pt idx="345">
                  <c:v>310.83850000000001</c:v>
                </c:pt>
                <c:pt idx="346">
                  <c:v>311.25916666666672</c:v>
                </c:pt>
                <c:pt idx="347">
                  <c:v>309.41783333333331</c:v>
                </c:pt>
                <c:pt idx="348">
                  <c:v>307.5621666666666</c:v>
                </c:pt>
                <c:pt idx="349">
                  <c:v>309.19883333333331</c:v>
                </c:pt>
                <c:pt idx="350">
                  <c:v>306.75449999999995</c:v>
                </c:pt>
                <c:pt idx="351">
                  <c:v>311.24249999999989</c:v>
                </c:pt>
                <c:pt idx="352">
                  <c:v>305.67483333333337</c:v>
                </c:pt>
                <c:pt idx="353">
                  <c:v>302.89277310924359</c:v>
                </c:pt>
                <c:pt idx="354">
                  <c:v>306.13450000000012</c:v>
                </c:pt>
                <c:pt idx="355">
                  <c:v>306.3365</c:v>
                </c:pt>
                <c:pt idx="356">
                  <c:v>305.43950000000007</c:v>
                </c:pt>
                <c:pt idx="357">
                  <c:v>308.45383333333325</c:v>
                </c:pt>
                <c:pt idx="358">
                  <c:v>240.07366666666667</c:v>
                </c:pt>
                <c:pt idx="359">
                  <c:v>288.51616666666672</c:v>
                </c:pt>
                <c:pt idx="360">
                  <c:v>276.4491666666666</c:v>
                </c:pt>
                <c:pt idx="361">
                  <c:v>280.47749999999991</c:v>
                </c:pt>
                <c:pt idx="362">
                  <c:v>281.42333333333329</c:v>
                </c:pt>
                <c:pt idx="363">
                  <c:v>281.20366666666661</c:v>
                </c:pt>
                <c:pt idx="364">
                  <c:v>281.14316666666656</c:v>
                </c:pt>
                <c:pt idx="365">
                  <c:v>278.86150000000004</c:v>
                </c:pt>
                <c:pt idx="366">
                  <c:v>283.00949999999995</c:v>
                </c:pt>
                <c:pt idx="367">
                  <c:v>286.21216666666652</c:v>
                </c:pt>
                <c:pt idx="368">
                  <c:v>287.77949999999998</c:v>
                </c:pt>
                <c:pt idx="369">
                  <c:v>285.79683333333344</c:v>
                </c:pt>
                <c:pt idx="370">
                  <c:v>285.03233333333333</c:v>
                </c:pt>
                <c:pt idx="371">
                  <c:v>286.02666666666653</c:v>
                </c:pt>
                <c:pt idx="372">
                  <c:v>287.81850000000009</c:v>
                </c:pt>
                <c:pt idx="373">
                  <c:v>284.10583333333318</c:v>
                </c:pt>
                <c:pt idx="374">
                  <c:v>294.14450000000011</c:v>
                </c:pt>
                <c:pt idx="375">
                  <c:v>287.29883333333328</c:v>
                </c:pt>
                <c:pt idx="376">
                  <c:v>245.21500000000006</c:v>
                </c:pt>
                <c:pt idx="377">
                  <c:v>251.66816666666674</c:v>
                </c:pt>
                <c:pt idx="378">
                  <c:v>286.50850000000003</c:v>
                </c:pt>
                <c:pt idx="379">
                  <c:v>287.01616666666655</c:v>
                </c:pt>
                <c:pt idx="380">
                  <c:v>288.89866666666671</c:v>
                </c:pt>
                <c:pt idx="381">
                  <c:v>294.97683333333333</c:v>
                </c:pt>
                <c:pt idx="382">
                  <c:v>287.35616666666652</c:v>
                </c:pt>
                <c:pt idx="383">
                  <c:v>271.65333333333331</c:v>
                </c:pt>
                <c:pt idx="384">
                  <c:v>279.67383333333333</c:v>
                </c:pt>
                <c:pt idx="385">
                  <c:v>287.14566666666673</c:v>
                </c:pt>
                <c:pt idx="386">
                  <c:v>282.16166666666663</c:v>
                </c:pt>
                <c:pt idx="387">
                  <c:v>284.31499999999988</c:v>
                </c:pt>
                <c:pt idx="388">
                  <c:v>280.08783333333338</c:v>
                </c:pt>
                <c:pt idx="389">
                  <c:v>287.37833333333333</c:v>
                </c:pt>
                <c:pt idx="390">
                  <c:v>284.4561666666666</c:v>
                </c:pt>
                <c:pt idx="391">
                  <c:v>288.81250000000011</c:v>
                </c:pt>
                <c:pt idx="392">
                  <c:v>289.23899999999998</c:v>
                </c:pt>
                <c:pt idx="393">
                  <c:v>180.51366666666647</c:v>
                </c:pt>
                <c:pt idx="394">
                  <c:v>7.1343333333333314</c:v>
                </c:pt>
                <c:pt idx="395">
                  <c:v>7.1778333333333313</c:v>
                </c:pt>
                <c:pt idx="396">
                  <c:v>7.203000000000003</c:v>
                </c:pt>
                <c:pt idx="397">
                  <c:v>7.0859999999999985</c:v>
                </c:pt>
                <c:pt idx="398">
                  <c:v>9.7885000000000009</c:v>
                </c:pt>
                <c:pt idx="399">
                  <c:v>127.34716666666667</c:v>
                </c:pt>
                <c:pt idx="400">
                  <c:v>266.29433333333321</c:v>
                </c:pt>
                <c:pt idx="401">
                  <c:v>275.04416666666657</c:v>
                </c:pt>
                <c:pt idx="402">
                  <c:v>280.08816666666678</c:v>
                </c:pt>
                <c:pt idx="403">
                  <c:v>97.490166666666667</c:v>
                </c:pt>
                <c:pt idx="404">
                  <c:v>199.88100000000003</c:v>
                </c:pt>
                <c:pt idx="405">
                  <c:v>259.96883333333341</c:v>
                </c:pt>
                <c:pt idx="406">
                  <c:v>285.12000000000006</c:v>
                </c:pt>
                <c:pt idx="407">
                  <c:v>286.7351666666666</c:v>
                </c:pt>
                <c:pt idx="408">
                  <c:v>289.24983333333341</c:v>
                </c:pt>
                <c:pt idx="409">
                  <c:v>280.327</c:v>
                </c:pt>
                <c:pt idx="410">
                  <c:v>276.49483333333336</c:v>
                </c:pt>
                <c:pt idx="411">
                  <c:v>277.09600000000012</c:v>
                </c:pt>
                <c:pt idx="412">
                  <c:v>279.58983333333344</c:v>
                </c:pt>
                <c:pt idx="413">
                  <c:v>285.75316666666663</c:v>
                </c:pt>
                <c:pt idx="414">
                  <c:v>284.49650000000003</c:v>
                </c:pt>
                <c:pt idx="415">
                  <c:v>284.03066666666666</c:v>
                </c:pt>
                <c:pt idx="416">
                  <c:v>282.67616666666657</c:v>
                </c:pt>
                <c:pt idx="417">
                  <c:v>288.05250000000001</c:v>
                </c:pt>
                <c:pt idx="418">
                  <c:v>288.63733333333329</c:v>
                </c:pt>
                <c:pt idx="419">
                  <c:v>289.48366666666669</c:v>
                </c:pt>
                <c:pt idx="420">
                  <c:v>291.50233333333347</c:v>
                </c:pt>
                <c:pt idx="421">
                  <c:v>286.86299999999989</c:v>
                </c:pt>
                <c:pt idx="422">
                  <c:v>286.48933333333326</c:v>
                </c:pt>
                <c:pt idx="423">
                  <c:v>284.83983333333327</c:v>
                </c:pt>
                <c:pt idx="424">
                  <c:v>289.31333333333316</c:v>
                </c:pt>
                <c:pt idx="425">
                  <c:v>290.15700000000015</c:v>
                </c:pt>
                <c:pt idx="426">
                  <c:v>289.0006666666668</c:v>
                </c:pt>
                <c:pt idx="427">
                  <c:v>278.37850000000003</c:v>
                </c:pt>
                <c:pt idx="428">
                  <c:v>283.99533333333341</c:v>
                </c:pt>
                <c:pt idx="429">
                  <c:v>288.26816666666667</c:v>
                </c:pt>
                <c:pt idx="430">
                  <c:v>286.20100000000008</c:v>
                </c:pt>
                <c:pt idx="431">
                  <c:v>288.48483333333326</c:v>
                </c:pt>
                <c:pt idx="432">
                  <c:v>284.44366666666673</c:v>
                </c:pt>
                <c:pt idx="433">
                  <c:v>281.02300000000002</c:v>
                </c:pt>
                <c:pt idx="434">
                  <c:v>278.39383333333336</c:v>
                </c:pt>
                <c:pt idx="435">
                  <c:v>285.64750000000004</c:v>
                </c:pt>
                <c:pt idx="436">
                  <c:v>290.60999999999996</c:v>
                </c:pt>
                <c:pt idx="437">
                  <c:v>282.40433333333334</c:v>
                </c:pt>
                <c:pt idx="438">
                  <c:v>191.6636666666667</c:v>
                </c:pt>
                <c:pt idx="439">
                  <c:v>252.84049999999991</c:v>
                </c:pt>
                <c:pt idx="440">
                  <c:v>281.25033333333334</c:v>
                </c:pt>
                <c:pt idx="441">
                  <c:v>282.22250000000008</c:v>
                </c:pt>
                <c:pt idx="442">
                  <c:v>277.00416666666672</c:v>
                </c:pt>
                <c:pt idx="443">
                  <c:v>225.74599999999998</c:v>
                </c:pt>
                <c:pt idx="444">
                  <c:v>146.47933333333333</c:v>
                </c:pt>
                <c:pt idx="445">
                  <c:v>281.33433333333323</c:v>
                </c:pt>
                <c:pt idx="446">
                  <c:v>284.95316666666656</c:v>
                </c:pt>
                <c:pt idx="447">
                  <c:v>279.62399999999991</c:v>
                </c:pt>
                <c:pt idx="448">
                  <c:v>279.11283333333336</c:v>
                </c:pt>
                <c:pt idx="449">
                  <c:v>141.85900000000004</c:v>
                </c:pt>
                <c:pt idx="450">
                  <c:v>219.45116666666672</c:v>
                </c:pt>
                <c:pt idx="451">
                  <c:v>281.93666666666661</c:v>
                </c:pt>
                <c:pt idx="452">
                  <c:v>284.70116666666672</c:v>
                </c:pt>
                <c:pt idx="453">
                  <c:v>283.88366666666661</c:v>
                </c:pt>
                <c:pt idx="454">
                  <c:v>276.59416666666664</c:v>
                </c:pt>
                <c:pt idx="455">
                  <c:v>102.32199999999996</c:v>
                </c:pt>
                <c:pt idx="456">
                  <c:v>230.95666666666662</c:v>
                </c:pt>
                <c:pt idx="457">
                  <c:v>276.17016666666666</c:v>
                </c:pt>
                <c:pt idx="458">
                  <c:v>281.21716666666663</c:v>
                </c:pt>
                <c:pt idx="459">
                  <c:v>135.8101666666667</c:v>
                </c:pt>
                <c:pt idx="460">
                  <c:v>159.71599999999998</c:v>
                </c:pt>
                <c:pt idx="461">
                  <c:v>277.05383333333327</c:v>
                </c:pt>
                <c:pt idx="462">
                  <c:v>283.70299999999986</c:v>
                </c:pt>
                <c:pt idx="463">
                  <c:v>117.91483333333325</c:v>
                </c:pt>
                <c:pt idx="464">
                  <c:v>187.84199999999998</c:v>
                </c:pt>
                <c:pt idx="465">
                  <c:v>268.72933333333333</c:v>
                </c:pt>
                <c:pt idx="466">
                  <c:v>274.08749999999992</c:v>
                </c:pt>
                <c:pt idx="467">
                  <c:v>282.74633333333333</c:v>
                </c:pt>
                <c:pt idx="468">
                  <c:v>276.47616666666664</c:v>
                </c:pt>
                <c:pt idx="469">
                  <c:v>280.57299999999998</c:v>
                </c:pt>
                <c:pt idx="470">
                  <c:v>275.6468333333334</c:v>
                </c:pt>
                <c:pt idx="471">
                  <c:v>271.40933333333322</c:v>
                </c:pt>
                <c:pt idx="472">
                  <c:v>274.19983333333334</c:v>
                </c:pt>
                <c:pt idx="473">
                  <c:v>280.74283333333329</c:v>
                </c:pt>
                <c:pt idx="474">
                  <c:v>278.99883333333327</c:v>
                </c:pt>
                <c:pt idx="475">
                  <c:v>281.89816666666678</c:v>
                </c:pt>
                <c:pt idx="476">
                  <c:v>280.59416666666664</c:v>
                </c:pt>
                <c:pt idx="477">
                  <c:v>281.78366666666665</c:v>
                </c:pt>
                <c:pt idx="478">
                  <c:v>278.69616666666667</c:v>
                </c:pt>
                <c:pt idx="479">
                  <c:v>281.77199999999999</c:v>
                </c:pt>
                <c:pt idx="480">
                  <c:v>280.44766666666675</c:v>
                </c:pt>
                <c:pt idx="481">
                  <c:v>275.56249999999994</c:v>
                </c:pt>
                <c:pt idx="482">
                  <c:v>273.0381666666666</c:v>
                </c:pt>
                <c:pt idx="483">
                  <c:v>274.3205000000001</c:v>
                </c:pt>
                <c:pt idx="484">
                  <c:v>278.72866666666658</c:v>
                </c:pt>
                <c:pt idx="485">
                  <c:v>273.10833333333335</c:v>
                </c:pt>
                <c:pt idx="486">
                  <c:v>277.99083333333328</c:v>
                </c:pt>
                <c:pt idx="487">
                  <c:v>272.80316666666658</c:v>
                </c:pt>
                <c:pt idx="488">
                  <c:v>274.25600000000003</c:v>
                </c:pt>
                <c:pt idx="489">
                  <c:v>279.72016666666673</c:v>
                </c:pt>
                <c:pt idx="490">
                  <c:v>280.93599999999998</c:v>
                </c:pt>
                <c:pt idx="491">
                  <c:v>281.34966666666668</c:v>
                </c:pt>
                <c:pt idx="492">
                  <c:v>275.21033333333332</c:v>
                </c:pt>
                <c:pt idx="493">
                  <c:v>276.19066666666652</c:v>
                </c:pt>
                <c:pt idx="494">
                  <c:v>277.57750000000004</c:v>
                </c:pt>
                <c:pt idx="495">
                  <c:v>278.26550000000009</c:v>
                </c:pt>
                <c:pt idx="496">
                  <c:v>280.98100000000005</c:v>
                </c:pt>
                <c:pt idx="497">
                  <c:v>274.80266666666654</c:v>
                </c:pt>
                <c:pt idx="498">
                  <c:v>269.26099999999991</c:v>
                </c:pt>
                <c:pt idx="499">
                  <c:v>270.78516666666661</c:v>
                </c:pt>
                <c:pt idx="500">
                  <c:v>278.75900000000007</c:v>
                </c:pt>
                <c:pt idx="501">
                  <c:v>277.85716666666667</c:v>
                </c:pt>
                <c:pt idx="502">
                  <c:v>275.17900000000009</c:v>
                </c:pt>
                <c:pt idx="503">
                  <c:v>271.13199999999995</c:v>
                </c:pt>
                <c:pt idx="504">
                  <c:v>183.94216666666671</c:v>
                </c:pt>
                <c:pt idx="505">
                  <c:v>127.73699999999998</c:v>
                </c:pt>
                <c:pt idx="506">
                  <c:v>271.25383333333332</c:v>
                </c:pt>
                <c:pt idx="507">
                  <c:v>276.07416666666666</c:v>
                </c:pt>
                <c:pt idx="508">
                  <c:v>271.61349999999999</c:v>
                </c:pt>
                <c:pt idx="509">
                  <c:v>74.701000000000022</c:v>
                </c:pt>
                <c:pt idx="510">
                  <c:v>255.33833333333345</c:v>
                </c:pt>
                <c:pt idx="511">
                  <c:v>263.57966666666664</c:v>
                </c:pt>
                <c:pt idx="512">
                  <c:v>272.74300000000017</c:v>
                </c:pt>
                <c:pt idx="513">
                  <c:v>267.66883333333334</c:v>
                </c:pt>
                <c:pt idx="514">
                  <c:v>271.64399999999989</c:v>
                </c:pt>
                <c:pt idx="515">
                  <c:v>270.8660000000001</c:v>
                </c:pt>
                <c:pt idx="516">
                  <c:v>271.78366666666659</c:v>
                </c:pt>
                <c:pt idx="517">
                  <c:v>269.9668333333334</c:v>
                </c:pt>
                <c:pt idx="518">
                  <c:v>268.93850000000003</c:v>
                </c:pt>
                <c:pt idx="519">
                  <c:v>272.00650000000007</c:v>
                </c:pt>
                <c:pt idx="520">
                  <c:v>270.03716666666662</c:v>
                </c:pt>
                <c:pt idx="521">
                  <c:v>268.10149999999999</c:v>
                </c:pt>
                <c:pt idx="522">
                  <c:v>157.91233333333335</c:v>
                </c:pt>
                <c:pt idx="523">
                  <c:v>8.2733333333333352</c:v>
                </c:pt>
                <c:pt idx="524">
                  <c:v>8.3033333333333363</c:v>
                </c:pt>
                <c:pt idx="525">
                  <c:v>8.1355000000000022</c:v>
                </c:pt>
                <c:pt idx="526">
                  <c:v>8.0943333333333349</c:v>
                </c:pt>
                <c:pt idx="527">
                  <c:v>10.100333333333337</c:v>
                </c:pt>
                <c:pt idx="528">
                  <c:v>108.02916666666668</c:v>
                </c:pt>
                <c:pt idx="529">
                  <c:v>253.38316666666663</c:v>
                </c:pt>
                <c:pt idx="530">
                  <c:v>257.45049999999998</c:v>
                </c:pt>
                <c:pt idx="531">
                  <c:v>260.86700000000013</c:v>
                </c:pt>
                <c:pt idx="532">
                  <c:v>261.15916666666675</c:v>
                </c:pt>
                <c:pt idx="533">
                  <c:v>263.26050000000004</c:v>
                </c:pt>
                <c:pt idx="534">
                  <c:v>263.19400000000007</c:v>
                </c:pt>
                <c:pt idx="535">
                  <c:v>265.78633333333335</c:v>
                </c:pt>
                <c:pt idx="536">
                  <c:v>266.74483333333336</c:v>
                </c:pt>
                <c:pt idx="537">
                  <c:v>266.59500000000003</c:v>
                </c:pt>
                <c:pt idx="538">
                  <c:v>269.07883333333325</c:v>
                </c:pt>
                <c:pt idx="539">
                  <c:v>265.91766666666661</c:v>
                </c:pt>
                <c:pt idx="540">
                  <c:v>268.95700000000005</c:v>
                </c:pt>
                <c:pt idx="541">
                  <c:v>283.4545</c:v>
                </c:pt>
                <c:pt idx="542">
                  <c:v>281.44783333333339</c:v>
                </c:pt>
                <c:pt idx="543">
                  <c:v>282.36916666666679</c:v>
                </c:pt>
                <c:pt idx="544">
                  <c:v>276.99433333333337</c:v>
                </c:pt>
                <c:pt idx="545">
                  <c:v>282.267</c:v>
                </c:pt>
                <c:pt idx="546">
                  <c:v>281.6103333333333</c:v>
                </c:pt>
                <c:pt idx="547">
                  <c:v>257.47566666666654</c:v>
                </c:pt>
                <c:pt idx="548">
                  <c:v>255.50266666666673</c:v>
                </c:pt>
                <c:pt idx="549">
                  <c:v>271.97166666666675</c:v>
                </c:pt>
                <c:pt idx="550">
                  <c:v>189.2883333333333</c:v>
                </c:pt>
                <c:pt idx="551">
                  <c:v>126.18616666666664</c:v>
                </c:pt>
                <c:pt idx="552">
                  <c:v>124.40183333333334</c:v>
                </c:pt>
                <c:pt idx="553">
                  <c:v>248.47749999999996</c:v>
                </c:pt>
                <c:pt idx="554">
                  <c:v>277.95633333333336</c:v>
                </c:pt>
                <c:pt idx="555">
                  <c:v>277.92833333333328</c:v>
                </c:pt>
                <c:pt idx="556">
                  <c:v>281.6393333333333</c:v>
                </c:pt>
                <c:pt idx="557">
                  <c:v>276.56099999999998</c:v>
                </c:pt>
                <c:pt idx="558">
                  <c:v>274.95399999999995</c:v>
                </c:pt>
                <c:pt idx="559">
                  <c:v>271.30816666666675</c:v>
                </c:pt>
                <c:pt idx="560">
                  <c:v>276.7433333333334</c:v>
                </c:pt>
                <c:pt idx="561">
                  <c:v>60.705666666666659</c:v>
                </c:pt>
                <c:pt idx="562">
                  <c:v>8.7898333333333358</c:v>
                </c:pt>
                <c:pt idx="563">
                  <c:v>157.66933333333338</c:v>
                </c:pt>
                <c:pt idx="564">
                  <c:v>234.30466666666663</c:v>
                </c:pt>
                <c:pt idx="565">
                  <c:v>240.11966666666666</c:v>
                </c:pt>
                <c:pt idx="566">
                  <c:v>280.89316666666667</c:v>
                </c:pt>
                <c:pt idx="567">
                  <c:v>278.19966666666659</c:v>
                </c:pt>
                <c:pt idx="568">
                  <c:v>277.60399999999998</c:v>
                </c:pt>
                <c:pt idx="569">
                  <c:v>101.28683333333331</c:v>
                </c:pt>
                <c:pt idx="570">
                  <c:v>8.8636666666666688</c:v>
                </c:pt>
                <c:pt idx="571">
                  <c:v>8.8300000000000018</c:v>
                </c:pt>
                <c:pt idx="572">
                  <c:v>12.837333333333335</c:v>
                </c:pt>
                <c:pt idx="573">
                  <c:v>219.80599999999998</c:v>
                </c:pt>
                <c:pt idx="574">
                  <c:v>261.97400000000005</c:v>
                </c:pt>
                <c:pt idx="575">
                  <c:v>274.75999999999993</c:v>
                </c:pt>
                <c:pt idx="576">
                  <c:v>272.51083333333344</c:v>
                </c:pt>
                <c:pt idx="577">
                  <c:v>274.08866666666665</c:v>
                </c:pt>
                <c:pt idx="578">
                  <c:v>274.65316666666683</c:v>
                </c:pt>
                <c:pt idx="579">
                  <c:v>271.76549999999992</c:v>
                </c:pt>
                <c:pt idx="580">
                  <c:v>275.44383333333343</c:v>
                </c:pt>
                <c:pt idx="581">
                  <c:v>276.40499999999992</c:v>
                </c:pt>
                <c:pt idx="582">
                  <c:v>55.273499999999935</c:v>
                </c:pt>
                <c:pt idx="583">
                  <c:v>9.5128333333333384</c:v>
                </c:pt>
                <c:pt idx="584">
                  <c:v>158.82583333333335</c:v>
                </c:pt>
                <c:pt idx="585">
                  <c:v>273.76900000000001</c:v>
                </c:pt>
                <c:pt idx="586">
                  <c:v>184.55716666666655</c:v>
                </c:pt>
                <c:pt idx="587">
                  <c:v>158.6525</c:v>
                </c:pt>
                <c:pt idx="588">
                  <c:v>245.68383333333338</c:v>
                </c:pt>
                <c:pt idx="589">
                  <c:v>249.56333333333336</c:v>
                </c:pt>
                <c:pt idx="590">
                  <c:v>250.92783333333344</c:v>
                </c:pt>
                <c:pt idx="591">
                  <c:v>264.41383333333329</c:v>
                </c:pt>
                <c:pt idx="592">
                  <c:v>271.79733333333326</c:v>
                </c:pt>
                <c:pt idx="593">
                  <c:v>272.78550000000007</c:v>
                </c:pt>
                <c:pt idx="594">
                  <c:v>273.77116666666672</c:v>
                </c:pt>
                <c:pt idx="595">
                  <c:v>281.11</c:v>
                </c:pt>
                <c:pt idx="596">
                  <c:v>209.95949999999991</c:v>
                </c:pt>
                <c:pt idx="597">
                  <c:v>275.55899999999997</c:v>
                </c:pt>
                <c:pt idx="598">
                  <c:v>197.86099999999993</c:v>
                </c:pt>
                <c:pt idx="599">
                  <c:v>321.86733333333336</c:v>
                </c:pt>
                <c:pt idx="600">
                  <c:v>309.78366666666676</c:v>
                </c:pt>
                <c:pt idx="601">
                  <c:v>231.11816666666661</c:v>
                </c:pt>
                <c:pt idx="602">
                  <c:v>325.18650000000002</c:v>
                </c:pt>
                <c:pt idx="603">
                  <c:v>332.149</c:v>
                </c:pt>
                <c:pt idx="604">
                  <c:v>328.86233333333337</c:v>
                </c:pt>
                <c:pt idx="605">
                  <c:v>333.67833333333334</c:v>
                </c:pt>
                <c:pt idx="606">
                  <c:v>336.0455</c:v>
                </c:pt>
                <c:pt idx="607">
                  <c:v>331.62916666666655</c:v>
                </c:pt>
                <c:pt idx="608">
                  <c:v>195.70883333333333</c:v>
                </c:pt>
                <c:pt idx="609">
                  <c:v>328.27716666666652</c:v>
                </c:pt>
                <c:pt idx="610">
                  <c:v>335.39416666666671</c:v>
                </c:pt>
                <c:pt idx="611">
                  <c:v>338.43133333333338</c:v>
                </c:pt>
                <c:pt idx="612">
                  <c:v>332.35066666666637</c:v>
                </c:pt>
                <c:pt idx="613">
                  <c:v>246.76150000000001</c:v>
                </c:pt>
                <c:pt idx="614">
                  <c:v>-1.0191666666666672</c:v>
                </c:pt>
                <c:pt idx="615">
                  <c:v>267.89016666666663</c:v>
                </c:pt>
                <c:pt idx="616">
                  <c:v>338.44483333333318</c:v>
                </c:pt>
                <c:pt idx="617">
                  <c:v>337.48183333333344</c:v>
                </c:pt>
                <c:pt idx="618">
                  <c:v>334.34100000000012</c:v>
                </c:pt>
                <c:pt idx="619">
                  <c:v>333.16116666666682</c:v>
                </c:pt>
                <c:pt idx="620">
                  <c:v>334.1554999999999</c:v>
                </c:pt>
                <c:pt idx="621">
                  <c:v>335.65616666666659</c:v>
                </c:pt>
                <c:pt idx="622">
                  <c:v>333.89449999999999</c:v>
                </c:pt>
                <c:pt idx="623">
                  <c:v>294.084</c:v>
                </c:pt>
                <c:pt idx="624">
                  <c:v>326.40800000000002</c:v>
                </c:pt>
                <c:pt idx="625">
                  <c:v>333.23633333333345</c:v>
                </c:pt>
                <c:pt idx="626">
                  <c:v>339.52833333333336</c:v>
                </c:pt>
                <c:pt idx="627">
                  <c:v>244.45483333333343</c:v>
                </c:pt>
                <c:pt idx="628">
                  <c:v>334.07116666666661</c:v>
                </c:pt>
                <c:pt idx="629">
                  <c:v>331.3728333333334</c:v>
                </c:pt>
                <c:pt idx="630">
                  <c:v>325.00816666666651</c:v>
                </c:pt>
                <c:pt idx="631">
                  <c:v>327.61733333333336</c:v>
                </c:pt>
                <c:pt idx="632">
                  <c:v>190.88499999999991</c:v>
                </c:pt>
                <c:pt idx="633">
                  <c:v>300.20683333333335</c:v>
                </c:pt>
                <c:pt idx="634">
                  <c:v>332.98283333333336</c:v>
                </c:pt>
                <c:pt idx="635">
                  <c:v>332.74599999999992</c:v>
                </c:pt>
                <c:pt idx="636">
                  <c:v>317.07216666666682</c:v>
                </c:pt>
                <c:pt idx="637">
                  <c:v>326.85349999999994</c:v>
                </c:pt>
                <c:pt idx="638">
                  <c:v>311.15146067415714</c:v>
                </c:pt>
                <c:pt idx="639">
                  <c:v>321.44966666666659</c:v>
                </c:pt>
                <c:pt idx="640">
                  <c:v>330.63266666666652</c:v>
                </c:pt>
                <c:pt idx="641">
                  <c:v>333.54616666666686</c:v>
                </c:pt>
                <c:pt idx="642">
                  <c:v>327.16766666666683</c:v>
                </c:pt>
                <c:pt idx="643">
                  <c:v>287.69449999999995</c:v>
                </c:pt>
                <c:pt idx="644">
                  <c:v>324.7228333333332</c:v>
                </c:pt>
                <c:pt idx="645">
                  <c:v>323.17583333333329</c:v>
                </c:pt>
                <c:pt idx="646">
                  <c:v>327.3248333333334</c:v>
                </c:pt>
                <c:pt idx="647">
                  <c:v>327.19266666666675</c:v>
                </c:pt>
                <c:pt idx="648">
                  <c:v>320.82881355932199</c:v>
                </c:pt>
                <c:pt idx="649">
                  <c:v>236.0021666666666</c:v>
                </c:pt>
                <c:pt idx="650">
                  <c:v>231.93049999999997</c:v>
                </c:pt>
                <c:pt idx="651">
                  <c:v>328.13283333333334</c:v>
                </c:pt>
                <c:pt idx="652">
                  <c:v>323.92900000000003</c:v>
                </c:pt>
                <c:pt idx="653">
                  <c:v>239.4021666666666</c:v>
                </c:pt>
                <c:pt idx="654">
                  <c:v>326.41050000000013</c:v>
                </c:pt>
                <c:pt idx="655">
                  <c:v>181.86100000000002</c:v>
                </c:pt>
                <c:pt idx="656">
                  <c:v>178.363</c:v>
                </c:pt>
                <c:pt idx="657">
                  <c:v>223.96483333333339</c:v>
                </c:pt>
                <c:pt idx="658">
                  <c:v>318.94200000000001</c:v>
                </c:pt>
                <c:pt idx="659">
                  <c:v>318.79500000000013</c:v>
                </c:pt>
                <c:pt idx="660">
                  <c:v>319.91233333333344</c:v>
                </c:pt>
                <c:pt idx="661">
                  <c:v>326.02300000000002</c:v>
                </c:pt>
                <c:pt idx="662">
                  <c:v>324.96400000000006</c:v>
                </c:pt>
                <c:pt idx="663">
                  <c:v>74.786833333333362</c:v>
                </c:pt>
                <c:pt idx="664">
                  <c:v>96.909333333333308</c:v>
                </c:pt>
                <c:pt idx="665">
                  <c:v>74.622166666666701</c:v>
                </c:pt>
                <c:pt idx="666">
                  <c:v>78.451499999999967</c:v>
                </c:pt>
                <c:pt idx="667">
                  <c:v>87.333500000000001</c:v>
                </c:pt>
                <c:pt idx="668">
                  <c:v>41.757333333333335</c:v>
                </c:pt>
                <c:pt idx="669">
                  <c:v>71.326666666666668</c:v>
                </c:pt>
                <c:pt idx="670">
                  <c:v>63.439166666666672</c:v>
                </c:pt>
                <c:pt idx="671">
                  <c:v>140.55716666666666</c:v>
                </c:pt>
                <c:pt idx="672">
                  <c:v>153.76466666666667</c:v>
                </c:pt>
                <c:pt idx="673">
                  <c:v>192.77533333333344</c:v>
                </c:pt>
                <c:pt idx="674">
                  <c:v>60.530999999999999</c:v>
                </c:pt>
                <c:pt idx="675">
                  <c:v>120.15700000000002</c:v>
                </c:pt>
                <c:pt idx="676">
                  <c:v>162.06150000000008</c:v>
                </c:pt>
                <c:pt idx="677">
                  <c:v>152.36966666666677</c:v>
                </c:pt>
                <c:pt idx="678">
                  <c:v>80.889166666666668</c:v>
                </c:pt>
                <c:pt idx="679">
                  <c:v>198.01766666666671</c:v>
                </c:pt>
                <c:pt idx="680">
                  <c:v>55.255000000000003</c:v>
                </c:pt>
                <c:pt idx="681">
                  <c:v>49.436333333333337</c:v>
                </c:pt>
                <c:pt idx="682">
                  <c:v>102.13516666666666</c:v>
                </c:pt>
                <c:pt idx="683">
                  <c:v>145.84933333333331</c:v>
                </c:pt>
                <c:pt idx="684">
                  <c:v>84.790333333333365</c:v>
                </c:pt>
                <c:pt idx="685">
                  <c:v>155.77816666666664</c:v>
                </c:pt>
                <c:pt idx="686">
                  <c:v>238.61300000000008</c:v>
                </c:pt>
                <c:pt idx="687">
                  <c:v>254.02783333333335</c:v>
                </c:pt>
                <c:pt idx="688">
                  <c:v>75.160499999999999</c:v>
                </c:pt>
                <c:pt idx="689">
                  <c:v>189.8655</c:v>
                </c:pt>
                <c:pt idx="690">
                  <c:v>176.5260000000001</c:v>
                </c:pt>
                <c:pt idx="691">
                  <c:v>204.28283333333334</c:v>
                </c:pt>
                <c:pt idx="692">
                  <c:v>134.70066666666668</c:v>
                </c:pt>
                <c:pt idx="693">
                  <c:v>206.54616666666658</c:v>
                </c:pt>
                <c:pt idx="694">
                  <c:v>296.66149999999993</c:v>
                </c:pt>
                <c:pt idx="695">
                  <c:v>80.952666666666659</c:v>
                </c:pt>
                <c:pt idx="696">
                  <c:v>75.276666666666657</c:v>
                </c:pt>
                <c:pt idx="697">
                  <c:v>39.951666666666661</c:v>
                </c:pt>
                <c:pt idx="698">
                  <c:v>58.845333333333336</c:v>
                </c:pt>
                <c:pt idx="699">
                  <c:v>150.89683333333332</c:v>
                </c:pt>
                <c:pt idx="700">
                  <c:v>109.4</c:v>
                </c:pt>
                <c:pt idx="701">
                  <c:v>68.794666666666672</c:v>
                </c:pt>
                <c:pt idx="702">
                  <c:v>56.928999999999974</c:v>
                </c:pt>
                <c:pt idx="703">
                  <c:v>115.35933333333332</c:v>
                </c:pt>
                <c:pt idx="704">
                  <c:v>121.7135</c:v>
                </c:pt>
                <c:pt idx="705">
                  <c:v>146.74133333333333</c:v>
                </c:pt>
                <c:pt idx="706">
                  <c:v>161.99216666666678</c:v>
                </c:pt>
                <c:pt idx="707">
                  <c:v>162.66283333333331</c:v>
                </c:pt>
                <c:pt idx="708">
                  <c:v>167.64033333333336</c:v>
                </c:pt>
                <c:pt idx="709">
                  <c:v>110.38800000000005</c:v>
                </c:pt>
                <c:pt idx="710">
                  <c:v>157.39916666666667</c:v>
                </c:pt>
                <c:pt idx="711">
                  <c:v>177.68966666666662</c:v>
                </c:pt>
                <c:pt idx="712">
                  <c:v>176.73750000000004</c:v>
                </c:pt>
                <c:pt idx="713">
                  <c:v>175.92000000000002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640128"/>
        <c:axId val="133640704"/>
      </c:scatterChart>
      <c:scatterChart>
        <c:scatterStyle val="lineMarker"/>
        <c:varyColors val="0"/>
        <c:ser>
          <c:idx val="1"/>
          <c:order val="1"/>
          <c:tx>
            <c:strRef>
              <c:f>Results!$G$1</c:f>
              <c:strCache>
                <c:ptCount val="1"/>
                <c:pt idx="0">
                  <c:v>Darkcurrent fwd [µA]</c:v>
                </c:pt>
              </c:strCache>
            </c:strRef>
          </c:tx>
          <c:spPr>
            <a:ln w="28575">
              <a:noFill/>
            </a:ln>
          </c:spPr>
          <c:xVal>
            <c:numRef>
              <c:f>Results!$F$2:$F$715</c:f>
              <c:numCache>
                <c:formatCode>General</c:formatCode>
                <c:ptCount val="714"/>
                <c:pt idx="1">
                  <c:v>77.600147749999991</c:v>
                </c:pt>
                <c:pt idx="2">
                  <c:v>91.27649113333338</c:v>
                </c:pt>
                <c:pt idx="3">
                  <c:v>88.506419741666662</c:v>
                </c:pt>
                <c:pt idx="4">
                  <c:v>72.087044176470584</c:v>
                </c:pt>
                <c:pt idx="5">
                  <c:v>78.905917801652933</c:v>
                </c:pt>
                <c:pt idx="6">
                  <c:v>82.817882116666638</c:v>
                </c:pt>
                <c:pt idx="7">
                  <c:v>92.435234358333361</c:v>
                </c:pt>
                <c:pt idx="8">
                  <c:v>68.500858416666716</c:v>
                </c:pt>
                <c:pt idx="9">
                  <c:v>73.922430475000041</c:v>
                </c:pt>
                <c:pt idx="10">
                  <c:v>77.087607174999974</c:v>
                </c:pt>
                <c:pt idx="11">
                  <c:v>77.534059109243685</c:v>
                </c:pt>
                <c:pt idx="12">
                  <c:v>77.112286891666685</c:v>
                </c:pt>
                <c:pt idx="13">
                  <c:v>77.143086050000008</c:v>
                </c:pt>
                <c:pt idx="14">
                  <c:v>77.4884377933884</c:v>
                </c:pt>
                <c:pt idx="15">
                  <c:v>81.340936233333295</c:v>
                </c:pt>
                <c:pt idx="16">
                  <c:v>81.207826766666642</c:v>
                </c:pt>
                <c:pt idx="17">
                  <c:v>80.995820300000048</c:v>
                </c:pt>
                <c:pt idx="18">
                  <c:v>81.245067747899199</c:v>
                </c:pt>
                <c:pt idx="19">
                  <c:v>82.069204550000038</c:v>
                </c:pt>
                <c:pt idx="20">
                  <c:v>84.611225441666676</c:v>
                </c:pt>
                <c:pt idx="21">
                  <c:v>84.422923166666678</c:v>
                </c:pt>
                <c:pt idx="22">
                  <c:v>84.31942098333333</c:v>
                </c:pt>
                <c:pt idx="23">
                  <c:v>84.593978983471075</c:v>
                </c:pt>
                <c:pt idx="24">
                  <c:v>85.010172116666709</c:v>
                </c:pt>
                <c:pt idx="25">
                  <c:v>87.843235325000009</c:v>
                </c:pt>
                <c:pt idx="26">
                  <c:v>88.238112415254264</c:v>
                </c:pt>
                <c:pt idx="27">
                  <c:v>88.178715300000036</c:v>
                </c:pt>
                <c:pt idx="28">
                  <c:v>88.145427691666697</c:v>
                </c:pt>
                <c:pt idx="29">
                  <c:v>88.269792949999967</c:v>
                </c:pt>
                <c:pt idx="30">
                  <c:v>89.314504700000015</c:v>
                </c:pt>
                <c:pt idx="31">
                  <c:v>84.710247041666662</c:v>
                </c:pt>
                <c:pt idx="32">
                  <c:v>87.47133685123967</c:v>
                </c:pt>
                <c:pt idx="33">
                  <c:v>91.212872193277263</c:v>
                </c:pt>
                <c:pt idx="34">
                  <c:v>91.141510183333367</c:v>
                </c:pt>
                <c:pt idx="35">
                  <c:v>92.19225285833339</c:v>
                </c:pt>
                <c:pt idx="36">
                  <c:v>94.462173650000082</c:v>
                </c:pt>
                <c:pt idx="37">
                  <c:v>94.786306324999998</c:v>
                </c:pt>
                <c:pt idx="38">
                  <c:v>94.626038358333304</c:v>
                </c:pt>
                <c:pt idx="39">
                  <c:v>94.273636391666685</c:v>
                </c:pt>
                <c:pt idx="40">
                  <c:v>94.390807041666662</c:v>
                </c:pt>
                <c:pt idx="41">
                  <c:v>94.654573900000031</c:v>
                </c:pt>
                <c:pt idx="42">
                  <c:v>95.831642208333321</c:v>
                </c:pt>
                <c:pt idx="43">
                  <c:v>96.310256399999915</c:v>
                </c:pt>
                <c:pt idx="44">
                  <c:v>91.615699041666616</c:v>
                </c:pt>
                <c:pt idx="45">
                  <c:v>94.814640570247875</c:v>
                </c:pt>
                <c:pt idx="46">
                  <c:v>96.316331524999967</c:v>
                </c:pt>
                <c:pt idx="47">
                  <c:v>97.077290941666647</c:v>
                </c:pt>
                <c:pt idx="48">
                  <c:v>92.214650691666677</c:v>
                </c:pt>
                <c:pt idx="49">
                  <c:v>88.616314466666665</c:v>
                </c:pt>
                <c:pt idx="50">
                  <c:v>92.273257749999928</c:v>
                </c:pt>
                <c:pt idx="51">
                  <c:v>91.243512883333324</c:v>
                </c:pt>
                <c:pt idx="52">
                  <c:v>98.034596375000007</c:v>
                </c:pt>
                <c:pt idx="53">
                  <c:v>98.124050574999998</c:v>
                </c:pt>
                <c:pt idx="54">
                  <c:v>91.960960549999996</c:v>
                </c:pt>
                <c:pt idx="55">
                  <c:v>92.207116249999999</c:v>
                </c:pt>
                <c:pt idx="56">
                  <c:v>98.64704822500002</c:v>
                </c:pt>
                <c:pt idx="57">
                  <c:v>79.485359341666651</c:v>
                </c:pt>
                <c:pt idx="58">
                  <c:v>73.664442366666648</c:v>
                </c:pt>
                <c:pt idx="59">
                  <c:v>63.170753516666657</c:v>
                </c:pt>
                <c:pt idx="60">
                  <c:v>66.900707591666702</c:v>
                </c:pt>
                <c:pt idx="61">
                  <c:v>72.347734175000014</c:v>
                </c:pt>
                <c:pt idx="62">
                  <c:v>92.251539266666697</c:v>
                </c:pt>
                <c:pt idx="63">
                  <c:v>98.649696150000011</c:v>
                </c:pt>
                <c:pt idx="64">
                  <c:v>98.85681896666668</c:v>
                </c:pt>
                <c:pt idx="65">
                  <c:v>98.845106375000043</c:v>
                </c:pt>
                <c:pt idx="66">
                  <c:v>98.849616991666707</c:v>
                </c:pt>
                <c:pt idx="67">
                  <c:v>99.285818758333335</c:v>
                </c:pt>
                <c:pt idx="68">
                  <c:v>92.906098908333348</c:v>
                </c:pt>
                <c:pt idx="69">
                  <c:v>85.788937516666664</c:v>
                </c:pt>
                <c:pt idx="70">
                  <c:v>99.162026349999977</c:v>
                </c:pt>
                <c:pt idx="71">
                  <c:v>99.274475158333345</c:v>
                </c:pt>
                <c:pt idx="72">
                  <c:v>87.518348666666682</c:v>
                </c:pt>
                <c:pt idx="73">
                  <c:v>63.336517691666657</c:v>
                </c:pt>
                <c:pt idx="74">
                  <c:v>78.841323324999948</c:v>
                </c:pt>
                <c:pt idx="75">
                  <c:v>71.519369541666677</c:v>
                </c:pt>
                <c:pt idx="76">
                  <c:v>63.92058927499999</c:v>
                </c:pt>
                <c:pt idx="77">
                  <c:v>71.68661722500002</c:v>
                </c:pt>
                <c:pt idx="78">
                  <c:v>99.570705216666681</c:v>
                </c:pt>
                <c:pt idx="79">
                  <c:v>99.431839416666591</c:v>
                </c:pt>
                <c:pt idx="80">
                  <c:v>81.774805483333367</c:v>
                </c:pt>
                <c:pt idx="81">
                  <c:v>82.200550599999985</c:v>
                </c:pt>
                <c:pt idx="82">
                  <c:v>100.21533511666667</c:v>
                </c:pt>
                <c:pt idx="83">
                  <c:v>100.27300186666666</c:v>
                </c:pt>
                <c:pt idx="84">
                  <c:v>100.62309124999999</c:v>
                </c:pt>
                <c:pt idx="85">
                  <c:v>100.63589329999995</c:v>
                </c:pt>
                <c:pt idx="86">
                  <c:v>100.61064714166665</c:v>
                </c:pt>
                <c:pt idx="87">
                  <c:v>100.56821648333334</c:v>
                </c:pt>
                <c:pt idx="88">
                  <c:v>93.71106657499999</c:v>
                </c:pt>
                <c:pt idx="89">
                  <c:v>99.404662299999956</c:v>
                </c:pt>
                <c:pt idx="90">
                  <c:v>68.534246025000002</c:v>
                </c:pt>
                <c:pt idx="91">
                  <c:v>47.269769150000009</c:v>
                </c:pt>
                <c:pt idx="92">
                  <c:v>53.133074025000013</c:v>
                </c:pt>
                <c:pt idx="93">
                  <c:v>63.420062583333348</c:v>
                </c:pt>
                <c:pt idx="94">
                  <c:v>62.939207083333322</c:v>
                </c:pt>
                <c:pt idx="95">
                  <c:v>77.655345949999983</c:v>
                </c:pt>
                <c:pt idx="96">
                  <c:v>69.206700416666678</c:v>
                </c:pt>
                <c:pt idx="97">
                  <c:v>62.341494316666648</c:v>
                </c:pt>
                <c:pt idx="98">
                  <c:v>73.147576616666669</c:v>
                </c:pt>
                <c:pt idx="99">
                  <c:v>71.006991683333339</c:v>
                </c:pt>
                <c:pt idx="100">
                  <c:v>78.630711591666696</c:v>
                </c:pt>
                <c:pt idx="101">
                  <c:v>74.220539383333346</c:v>
                </c:pt>
                <c:pt idx="102">
                  <c:v>72.530668166666644</c:v>
                </c:pt>
                <c:pt idx="103">
                  <c:v>53.687598508333359</c:v>
                </c:pt>
                <c:pt idx="104">
                  <c:v>90.336962125000028</c:v>
                </c:pt>
                <c:pt idx="105">
                  <c:v>97.633298949999968</c:v>
                </c:pt>
                <c:pt idx="106">
                  <c:v>82.573993358333311</c:v>
                </c:pt>
                <c:pt idx="107">
                  <c:v>97.311280425000007</c:v>
                </c:pt>
                <c:pt idx="108">
                  <c:v>97.613141333333388</c:v>
                </c:pt>
                <c:pt idx="109">
                  <c:v>97.570091249999962</c:v>
                </c:pt>
                <c:pt idx="110">
                  <c:v>97.481104808333313</c:v>
                </c:pt>
                <c:pt idx="111">
                  <c:v>97.623050308333305</c:v>
                </c:pt>
                <c:pt idx="112">
                  <c:v>97.531067475000029</c:v>
                </c:pt>
                <c:pt idx="113">
                  <c:v>97.717465024999981</c:v>
                </c:pt>
                <c:pt idx="114">
                  <c:v>75.815221958333353</c:v>
                </c:pt>
                <c:pt idx="115">
                  <c:v>94.969637950000049</c:v>
                </c:pt>
                <c:pt idx="116">
                  <c:v>97.588813533333365</c:v>
                </c:pt>
                <c:pt idx="117">
                  <c:v>82.510425833333343</c:v>
                </c:pt>
                <c:pt idx="118">
                  <c:v>69.651729058333345</c:v>
                </c:pt>
                <c:pt idx="119">
                  <c:v>95.726677666666689</c:v>
                </c:pt>
                <c:pt idx="120">
                  <c:v>97.58950910833336</c:v>
                </c:pt>
                <c:pt idx="121">
                  <c:v>97.555927200000056</c:v>
                </c:pt>
                <c:pt idx="122">
                  <c:v>97.589455208333362</c:v>
                </c:pt>
                <c:pt idx="123">
                  <c:v>87.266591633333334</c:v>
                </c:pt>
                <c:pt idx="124">
                  <c:v>97.504719228813585</c:v>
                </c:pt>
                <c:pt idx="125">
                  <c:v>97.521984858333354</c:v>
                </c:pt>
                <c:pt idx="126">
                  <c:v>97.608295999999967</c:v>
                </c:pt>
                <c:pt idx="127">
                  <c:v>97.559163250000054</c:v>
                </c:pt>
                <c:pt idx="128">
                  <c:v>97.521479258333372</c:v>
                </c:pt>
                <c:pt idx="129">
                  <c:v>97.516388008333308</c:v>
                </c:pt>
                <c:pt idx="130">
                  <c:v>97.538445216666716</c:v>
                </c:pt>
                <c:pt idx="131">
                  <c:v>97.5245186916667</c:v>
                </c:pt>
                <c:pt idx="132">
                  <c:v>97.66481177499999</c:v>
                </c:pt>
                <c:pt idx="133">
                  <c:v>97.550742658333306</c:v>
                </c:pt>
                <c:pt idx="134">
                  <c:v>97.708750899999984</c:v>
                </c:pt>
                <c:pt idx="135">
                  <c:v>97.695322583333308</c:v>
                </c:pt>
                <c:pt idx="136">
                  <c:v>97.606945783333302</c:v>
                </c:pt>
                <c:pt idx="137">
                  <c:v>97.637867350000022</c:v>
                </c:pt>
                <c:pt idx="138">
                  <c:v>97.755093691666616</c:v>
                </c:pt>
                <c:pt idx="139">
                  <c:v>97.557654716666619</c:v>
                </c:pt>
                <c:pt idx="140">
                  <c:v>97.641078300000018</c:v>
                </c:pt>
                <c:pt idx="141">
                  <c:v>97.669918483333348</c:v>
                </c:pt>
                <c:pt idx="142">
                  <c:v>97.696545191666686</c:v>
                </c:pt>
                <c:pt idx="143">
                  <c:v>97.606460475000006</c:v>
                </c:pt>
                <c:pt idx="144">
                  <c:v>97.541676766666711</c:v>
                </c:pt>
                <c:pt idx="145">
                  <c:v>97.585680583333357</c:v>
                </c:pt>
                <c:pt idx="146">
                  <c:v>97.647097324999947</c:v>
                </c:pt>
                <c:pt idx="147">
                  <c:v>97.531518908333339</c:v>
                </c:pt>
                <c:pt idx="148">
                  <c:v>97.426304283333366</c:v>
                </c:pt>
                <c:pt idx="149">
                  <c:v>97.526708925000023</c:v>
                </c:pt>
                <c:pt idx="150">
                  <c:v>97.563337591666695</c:v>
                </c:pt>
                <c:pt idx="151">
                  <c:v>97.526122741666669</c:v>
                </c:pt>
                <c:pt idx="152">
                  <c:v>97.693090733333335</c:v>
                </c:pt>
                <c:pt idx="153">
                  <c:v>97.697092533333361</c:v>
                </c:pt>
                <c:pt idx="154">
                  <c:v>97.582187874999974</c:v>
                </c:pt>
                <c:pt idx="155">
                  <c:v>97.63591310833327</c:v>
                </c:pt>
                <c:pt idx="156">
                  <c:v>97.552824533333322</c:v>
                </c:pt>
                <c:pt idx="157">
                  <c:v>97.678879325000068</c:v>
                </c:pt>
                <c:pt idx="158">
                  <c:v>97.677633075000003</c:v>
                </c:pt>
                <c:pt idx="159">
                  <c:v>97.539459824999994</c:v>
                </c:pt>
                <c:pt idx="160">
                  <c:v>97.689269083333329</c:v>
                </c:pt>
                <c:pt idx="161">
                  <c:v>97.617575275000007</c:v>
                </c:pt>
                <c:pt idx="162">
                  <c:v>97.489367816666643</c:v>
                </c:pt>
                <c:pt idx="163">
                  <c:v>97.637477699999991</c:v>
                </c:pt>
                <c:pt idx="164">
                  <c:v>97.652280408333311</c:v>
                </c:pt>
                <c:pt idx="165">
                  <c:v>97.708214000000012</c:v>
                </c:pt>
                <c:pt idx="166">
                  <c:v>97.630942591666653</c:v>
                </c:pt>
                <c:pt idx="167">
                  <c:v>97.517167566666629</c:v>
                </c:pt>
                <c:pt idx="168">
                  <c:v>97.69508425833331</c:v>
                </c:pt>
                <c:pt idx="169">
                  <c:v>97.628408125000007</c:v>
                </c:pt>
                <c:pt idx="170">
                  <c:v>97.563899633333307</c:v>
                </c:pt>
                <c:pt idx="171">
                  <c:v>97.652747941666661</c:v>
                </c:pt>
                <c:pt idx="172">
                  <c:v>97.570076174999997</c:v>
                </c:pt>
                <c:pt idx="173">
                  <c:v>97.513939758333379</c:v>
                </c:pt>
                <c:pt idx="174">
                  <c:v>97.534302683333323</c:v>
                </c:pt>
                <c:pt idx="175">
                  <c:v>97.750280783333366</c:v>
                </c:pt>
                <c:pt idx="176">
                  <c:v>97.660183741666728</c:v>
                </c:pt>
                <c:pt idx="177">
                  <c:v>97.724398166666646</c:v>
                </c:pt>
                <c:pt idx="178">
                  <c:v>97.568382708333303</c:v>
                </c:pt>
                <c:pt idx="179">
                  <c:v>97.545148516666657</c:v>
                </c:pt>
                <c:pt idx="180">
                  <c:v>97.54619858333335</c:v>
                </c:pt>
                <c:pt idx="181">
                  <c:v>97.730844524999981</c:v>
                </c:pt>
                <c:pt idx="182">
                  <c:v>97.571211274999968</c:v>
                </c:pt>
                <c:pt idx="183">
                  <c:v>96.149814516666709</c:v>
                </c:pt>
                <c:pt idx="184">
                  <c:v>97.6429764833333</c:v>
                </c:pt>
                <c:pt idx="185">
                  <c:v>97.474850383333347</c:v>
                </c:pt>
                <c:pt idx="186">
                  <c:v>97.467446283333345</c:v>
                </c:pt>
                <c:pt idx="187">
                  <c:v>97.620189200000013</c:v>
                </c:pt>
                <c:pt idx="188">
                  <c:v>97.693962916666663</c:v>
                </c:pt>
                <c:pt idx="189">
                  <c:v>97.597336166666665</c:v>
                </c:pt>
                <c:pt idx="190">
                  <c:v>97.492179722689087</c:v>
                </c:pt>
                <c:pt idx="191">
                  <c:v>97.613825599999984</c:v>
                </c:pt>
                <c:pt idx="192">
                  <c:v>97.646157716666721</c:v>
                </c:pt>
                <c:pt idx="193">
                  <c:v>97.597804983333333</c:v>
                </c:pt>
                <c:pt idx="194">
                  <c:v>97.6003363833333</c:v>
                </c:pt>
                <c:pt idx="195">
                  <c:v>97.57345914166666</c:v>
                </c:pt>
                <c:pt idx="196">
                  <c:v>97.505439174999978</c:v>
                </c:pt>
                <c:pt idx="197">
                  <c:v>97.61349288333335</c:v>
                </c:pt>
                <c:pt idx="198">
                  <c:v>15.756681341666656</c:v>
                </c:pt>
                <c:pt idx="199">
                  <c:v>9.3703179166666626</c:v>
                </c:pt>
                <c:pt idx="200">
                  <c:v>16.831121908333333</c:v>
                </c:pt>
                <c:pt idx="201">
                  <c:v>26.884351375000001</c:v>
                </c:pt>
                <c:pt idx="202">
                  <c:v>43.822594858333332</c:v>
                </c:pt>
                <c:pt idx="203">
                  <c:v>75.462204133333316</c:v>
                </c:pt>
                <c:pt idx="204">
                  <c:v>97.119941866666608</c:v>
                </c:pt>
                <c:pt idx="205">
                  <c:v>78.382500158333357</c:v>
                </c:pt>
                <c:pt idx="206">
                  <c:v>93.540261908333321</c:v>
                </c:pt>
                <c:pt idx="207">
                  <c:v>97.566607266666622</c:v>
                </c:pt>
                <c:pt idx="208">
                  <c:v>97.589855366666669</c:v>
                </c:pt>
                <c:pt idx="209">
                  <c:v>97.579962808333306</c:v>
                </c:pt>
                <c:pt idx="210">
                  <c:v>97.621768000000017</c:v>
                </c:pt>
                <c:pt idx="211">
                  <c:v>97.568780883333304</c:v>
                </c:pt>
                <c:pt idx="212">
                  <c:v>97.66697998333332</c:v>
                </c:pt>
                <c:pt idx="213">
                  <c:v>97.643432716666638</c:v>
                </c:pt>
                <c:pt idx="214">
                  <c:v>97.612210933333316</c:v>
                </c:pt>
                <c:pt idx="215">
                  <c:v>97.545639483333332</c:v>
                </c:pt>
                <c:pt idx="216">
                  <c:v>97.691251941666678</c:v>
                </c:pt>
                <c:pt idx="217">
                  <c:v>97.427941108333286</c:v>
                </c:pt>
                <c:pt idx="218">
                  <c:v>97.58863265833331</c:v>
                </c:pt>
                <c:pt idx="219">
                  <c:v>97.556074041666676</c:v>
                </c:pt>
                <c:pt idx="220">
                  <c:v>97.569254766666674</c:v>
                </c:pt>
                <c:pt idx="221">
                  <c:v>97.670049749999933</c:v>
                </c:pt>
                <c:pt idx="222">
                  <c:v>97.514477041666623</c:v>
                </c:pt>
                <c:pt idx="223">
                  <c:v>97.620961591666671</c:v>
                </c:pt>
                <c:pt idx="224">
                  <c:v>97.50865115000002</c:v>
                </c:pt>
                <c:pt idx="225">
                  <c:v>97.521851891666699</c:v>
                </c:pt>
                <c:pt idx="226">
                  <c:v>97.576138766666674</c:v>
                </c:pt>
                <c:pt idx="227">
                  <c:v>97.566077324999966</c:v>
                </c:pt>
                <c:pt idx="228">
                  <c:v>97.526372358333347</c:v>
                </c:pt>
                <c:pt idx="229">
                  <c:v>97.591441899999978</c:v>
                </c:pt>
                <c:pt idx="230">
                  <c:v>97.549575449999978</c:v>
                </c:pt>
                <c:pt idx="231">
                  <c:v>97.594767549999943</c:v>
                </c:pt>
                <c:pt idx="232">
                  <c:v>97.60250307499993</c:v>
                </c:pt>
                <c:pt idx="233">
                  <c:v>97.712418141666674</c:v>
                </c:pt>
                <c:pt idx="234">
                  <c:v>97.582749041666617</c:v>
                </c:pt>
                <c:pt idx="235">
                  <c:v>97.744610858333289</c:v>
                </c:pt>
                <c:pt idx="236">
                  <c:v>97.599971074999985</c:v>
                </c:pt>
                <c:pt idx="237">
                  <c:v>97.494376424999999</c:v>
                </c:pt>
                <c:pt idx="238">
                  <c:v>97.550685633333316</c:v>
                </c:pt>
                <c:pt idx="239">
                  <c:v>97.580058075000039</c:v>
                </c:pt>
                <c:pt idx="240">
                  <c:v>97.619935124999969</c:v>
                </c:pt>
                <c:pt idx="241">
                  <c:v>97.519004208333314</c:v>
                </c:pt>
                <c:pt idx="242">
                  <c:v>97.593059475000018</c:v>
                </c:pt>
                <c:pt idx="243">
                  <c:v>97.571717708333338</c:v>
                </c:pt>
                <c:pt idx="244">
                  <c:v>97.601171925000003</c:v>
                </c:pt>
                <c:pt idx="245">
                  <c:v>97.62375196666666</c:v>
                </c:pt>
                <c:pt idx="246">
                  <c:v>97.551056575000075</c:v>
                </c:pt>
                <c:pt idx="247">
                  <c:v>97.625719099999998</c:v>
                </c:pt>
                <c:pt idx="248">
                  <c:v>97.630056791666647</c:v>
                </c:pt>
                <c:pt idx="249">
                  <c:v>97.676924833333302</c:v>
                </c:pt>
                <c:pt idx="250">
                  <c:v>97.598501608333393</c:v>
                </c:pt>
                <c:pt idx="251">
                  <c:v>97.504236075000009</c:v>
                </c:pt>
                <c:pt idx="252">
                  <c:v>97.547095266666673</c:v>
                </c:pt>
                <c:pt idx="253">
                  <c:v>97.512202141666648</c:v>
                </c:pt>
                <c:pt idx="254">
                  <c:v>95.607134624999929</c:v>
                </c:pt>
                <c:pt idx="255">
                  <c:v>17.373631783333334</c:v>
                </c:pt>
                <c:pt idx="256">
                  <c:v>50.024895424999976</c:v>
                </c:pt>
                <c:pt idx="257">
                  <c:v>89.225602791666688</c:v>
                </c:pt>
                <c:pt idx="258">
                  <c:v>97.518271974999934</c:v>
                </c:pt>
                <c:pt idx="259">
                  <c:v>97.552042549999967</c:v>
                </c:pt>
                <c:pt idx="260">
                  <c:v>75.427459374999984</c:v>
                </c:pt>
                <c:pt idx="261">
                  <c:v>88.266531166666681</c:v>
                </c:pt>
                <c:pt idx="262">
                  <c:v>97.746149083333378</c:v>
                </c:pt>
                <c:pt idx="263">
                  <c:v>97.696825275000037</c:v>
                </c:pt>
                <c:pt idx="264">
                  <c:v>97.518048908333341</c:v>
                </c:pt>
                <c:pt idx="265">
                  <c:v>97.609595791666692</c:v>
                </c:pt>
                <c:pt idx="266">
                  <c:v>97.597995458333273</c:v>
                </c:pt>
                <c:pt idx="267">
                  <c:v>94.523699816666664</c:v>
                </c:pt>
                <c:pt idx="268">
                  <c:v>97.603855274999958</c:v>
                </c:pt>
                <c:pt idx="269">
                  <c:v>96.844644599999938</c:v>
                </c:pt>
                <c:pt idx="270">
                  <c:v>77.247726841666662</c:v>
                </c:pt>
                <c:pt idx="271">
                  <c:v>97.56074099166662</c:v>
                </c:pt>
                <c:pt idx="272">
                  <c:v>97.628267691666665</c:v>
                </c:pt>
                <c:pt idx="273">
                  <c:v>97.624567441666656</c:v>
                </c:pt>
                <c:pt idx="274">
                  <c:v>97.520653549999992</c:v>
                </c:pt>
                <c:pt idx="275">
                  <c:v>97.556114658333385</c:v>
                </c:pt>
                <c:pt idx="276">
                  <c:v>97.60335561666669</c:v>
                </c:pt>
                <c:pt idx="277">
                  <c:v>97.637440150000018</c:v>
                </c:pt>
                <c:pt idx="278">
                  <c:v>97.647257783333359</c:v>
                </c:pt>
                <c:pt idx="279">
                  <c:v>97.632593058333356</c:v>
                </c:pt>
                <c:pt idx="280">
                  <c:v>97.693182341666684</c:v>
                </c:pt>
                <c:pt idx="281">
                  <c:v>97.747153466666717</c:v>
                </c:pt>
                <c:pt idx="282">
                  <c:v>97.658289824999969</c:v>
                </c:pt>
                <c:pt idx="283">
                  <c:v>97.610973900000062</c:v>
                </c:pt>
                <c:pt idx="284">
                  <c:v>97.714451958333328</c:v>
                </c:pt>
                <c:pt idx="285">
                  <c:v>97.609159000000005</c:v>
                </c:pt>
                <c:pt idx="286">
                  <c:v>97.475492666666668</c:v>
                </c:pt>
                <c:pt idx="287">
                  <c:v>97.585677458333336</c:v>
                </c:pt>
                <c:pt idx="288">
                  <c:v>97.729144666666642</c:v>
                </c:pt>
                <c:pt idx="289">
                  <c:v>97.678973875000025</c:v>
                </c:pt>
                <c:pt idx="290">
                  <c:v>97.590438891666679</c:v>
                </c:pt>
                <c:pt idx="291">
                  <c:v>97.578080266666717</c:v>
                </c:pt>
                <c:pt idx="292">
                  <c:v>97.569266074999987</c:v>
                </c:pt>
                <c:pt idx="293">
                  <c:v>97.608802658333346</c:v>
                </c:pt>
                <c:pt idx="294">
                  <c:v>97.708643458333356</c:v>
                </c:pt>
                <c:pt idx="295">
                  <c:v>97.600117208333359</c:v>
                </c:pt>
                <c:pt idx="296">
                  <c:v>97.569274991666717</c:v>
                </c:pt>
                <c:pt idx="297">
                  <c:v>97.485534541666709</c:v>
                </c:pt>
                <c:pt idx="298">
                  <c:v>97.479288233333364</c:v>
                </c:pt>
                <c:pt idx="299">
                  <c:v>97.134480999999909</c:v>
                </c:pt>
                <c:pt idx="300">
                  <c:v>97.215710083333363</c:v>
                </c:pt>
                <c:pt idx="301">
                  <c:v>97.631842166666686</c:v>
                </c:pt>
                <c:pt idx="302">
                  <c:v>97.567462608333344</c:v>
                </c:pt>
                <c:pt idx="303">
                  <c:v>97.545712508333366</c:v>
                </c:pt>
                <c:pt idx="304">
                  <c:v>97.574085783333402</c:v>
                </c:pt>
                <c:pt idx="305">
                  <c:v>97.505113474999987</c:v>
                </c:pt>
                <c:pt idx="306">
                  <c:v>97.586732241666695</c:v>
                </c:pt>
                <c:pt idx="307">
                  <c:v>97.522484983333399</c:v>
                </c:pt>
                <c:pt idx="308">
                  <c:v>97.650248616666644</c:v>
                </c:pt>
                <c:pt idx="309">
                  <c:v>97.565223691666631</c:v>
                </c:pt>
                <c:pt idx="310">
                  <c:v>97.555787475000002</c:v>
                </c:pt>
                <c:pt idx="311">
                  <c:v>95.629390900000004</c:v>
                </c:pt>
                <c:pt idx="312">
                  <c:v>97.472478675000019</c:v>
                </c:pt>
                <c:pt idx="313">
                  <c:v>97.532367174999919</c:v>
                </c:pt>
                <c:pt idx="314">
                  <c:v>97.690749291666705</c:v>
                </c:pt>
                <c:pt idx="315">
                  <c:v>97.437121991666658</c:v>
                </c:pt>
                <c:pt idx="316">
                  <c:v>97.690649966666641</c:v>
                </c:pt>
                <c:pt idx="317">
                  <c:v>97.582772841666639</c:v>
                </c:pt>
                <c:pt idx="318">
                  <c:v>97.639434908333314</c:v>
                </c:pt>
                <c:pt idx="319">
                  <c:v>97.652226275000004</c:v>
                </c:pt>
                <c:pt idx="320">
                  <c:v>97.52234181666671</c:v>
                </c:pt>
                <c:pt idx="321">
                  <c:v>97.566273950000038</c:v>
                </c:pt>
                <c:pt idx="322">
                  <c:v>97.539182834710772</c:v>
                </c:pt>
                <c:pt idx="323">
                  <c:v>97.646108749999996</c:v>
                </c:pt>
                <c:pt idx="324">
                  <c:v>97.634316641666615</c:v>
                </c:pt>
                <c:pt idx="325">
                  <c:v>97.613599533333357</c:v>
                </c:pt>
                <c:pt idx="326">
                  <c:v>97.493431400000006</c:v>
                </c:pt>
                <c:pt idx="327">
                  <c:v>97.641444558333291</c:v>
                </c:pt>
                <c:pt idx="328">
                  <c:v>97.67256319166664</c:v>
                </c:pt>
                <c:pt idx="329">
                  <c:v>97.577424891666681</c:v>
                </c:pt>
                <c:pt idx="330">
                  <c:v>97.547614466666701</c:v>
                </c:pt>
                <c:pt idx="331">
                  <c:v>97.578564816666642</c:v>
                </c:pt>
                <c:pt idx="332">
                  <c:v>92.162693091666696</c:v>
                </c:pt>
                <c:pt idx="333">
                  <c:v>97.021461883333302</c:v>
                </c:pt>
                <c:pt idx="334">
                  <c:v>97.680389416666628</c:v>
                </c:pt>
                <c:pt idx="335">
                  <c:v>97.652464741666648</c:v>
                </c:pt>
                <c:pt idx="336">
                  <c:v>96.310412291666623</c:v>
                </c:pt>
                <c:pt idx="337">
                  <c:v>95.771650058333321</c:v>
                </c:pt>
                <c:pt idx="338">
                  <c:v>97.67298521666666</c:v>
                </c:pt>
                <c:pt idx="339">
                  <c:v>97.585949806722724</c:v>
                </c:pt>
                <c:pt idx="340">
                  <c:v>97.570044149999973</c:v>
                </c:pt>
                <c:pt idx="341">
                  <c:v>97.535606150000021</c:v>
                </c:pt>
                <c:pt idx="342">
                  <c:v>97.634411974999978</c:v>
                </c:pt>
                <c:pt idx="343">
                  <c:v>97.540847874999997</c:v>
                </c:pt>
                <c:pt idx="344">
                  <c:v>97.643593050000007</c:v>
                </c:pt>
                <c:pt idx="345">
                  <c:v>97.618167733333308</c:v>
                </c:pt>
                <c:pt idx="346">
                  <c:v>97.73601134999997</c:v>
                </c:pt>
                <c:pt idx="347">
                  <c:v>97.608054208333357</c:v>
                </c:pt>
                <c:pt idx="348">
                  <c:v>97.62880134166663</c:v>
                </c:pt>
                <c:pt idx="349">
                  <c:v>97.513283191666673</c:v>
                </c:pt>
                <c:pt idx="350">
                  <c:v>97.459018449999988</c:v>
                </c:pt>
                <c:pt idx="351">
                  <c:v>97.569848558333305</c:v>
                </c:pt>
                <c:pt idx="352">
                  <c:v>97.540901016666751</c:v>
                </c:pt>
                <c:pt idx="353">
                  <c:v>97.521979764705904</c:v>
                </c:pt>
                <c:pt idx="354">
                  <c:v>97.534344600000026</c:v>
                </c:pt>
                <c:pt idx="355">
                  <c:v>97.581140083333352</c:v>
                </c:pt>
                <c:pt idx="356">
                  <c:v>97.484815283333347</c:v>
                </c:pt>
                <c:pt idx="357">
                  <c:v>97.676769083333355</c:v>
                </c:pt>
                <c:pt idx="358">
                  <c:v>91.198940816666607</c:v>
                </c:pt>
                <c:pt idx="359">
                  <c:v>97.631166883333336</c:v>
                </c:pt>
                <c:pt idx="360">
                  <c:v>97.47719886666664</c:v>
                </c:pt>
                <c:pt idx="361">
                  <c:v>97.589967116666699</c:v>
                </c:pt>
                <c:pt idx="362">
                  <c:v>97.561744566666661</c:v>
                </c:pt>
                <c:pt idx="363">
                  <c:v>97.489074308333329</c:v>
                </c:pt>
                <c:pt idx="364">
                  <c:v>97.580962625000012</c:v>
                </c:pt>
                <c:pt idx="365">
                  <c:v>97.533295941666651</c:v>
                </c:pt>
                <c:pt idx="366">
                  <c:v>97.648497325000008</c:v>
                </c:pt>
                <c:pt idx="367">
                  <c:v>97.484017649999998</c:v>
                </c:pt>
                <c:pt idx="368">
                  <c:v>97.527327008333316</c:v>
                </c:pt>
                <c:pt idx="369">
                  <c:v>97.59083529166665</c:v>
                </c:pt>
                <c:pt idx="370">
                  <c:v>97.634148574999969</c:v>
                </c:pt>
                <c:pt idx="371">
                  <c:v>97.656592541666683</c:v>
                </c:pt>
                <c:pt idx="372">
                  <c:v>97.649289341666659</c:v>
                </c:pt>
                <c:pt idx="373">
                  <c:v>97.429188916666675</c:v>
                </c:pt>
                <c:pt idx="374">
                  <c:v>97.684379899999996</c:v>
                </c:pt>
                <c:pt idx="375">
                  <c:v>97.53873615000002</c:v>
                </c:pt>
                <c:pt idx="376">
                  <c:v>95.93490369999995</c:v>
                </c:pt>
                <c:pt idx="377">
                  <c:v>96.159819108333352</c:v>
                </c:pt>
                <c:pt idx="378">
                  <c:v>97.540815483333319</c:v>
                </c:pt>
                <c:pt idx="379">
                  <c:v>97.513840625000029</c:v>
                </c:pt>
                <c:pt idx="380">
                  <c:v>97.582850141666711</c:v>
                </c:pt>
                <c:pt idx="381">
                  <c:v>97.758265958333382</c:v>
                </c:pt>
                <c:pt idx="382">
                  <c:v>97.559673149999995</c:v>
                </c:pt>
                <c:pt idx="383">
                  <c:v>96.90374804166666</c:v>
                </c:pt>
                <c:pt idx="384">
                  <c:v>97.378540316666673</c:v>
                </c:pt>
                <c:pt idx="385">
                  <c:v>97.580037691666661</c:v>
                </c:pt>
                <c:pt idx="386">
                  <c:v>97.512203983333308</c:v>
                </c:pt>
                <c:pt idx="387">
                  <c:v>97.57926258333336</c:v>
                </c:pt>
                <c:pt idx="388">
                  <c:v>97.48253362500003</c:v>
                </c:pt>
                <c:pt idx="389">
                  <c:v>97.59856942499998</c:v>
                </c:pt>
                <c:pt idx="390">
                  <c:v>97.487878825000053</c:v>
                </c:pt>
                <c:pt idx="391">
                  <c:v>97.554145141666694</c:v>
                </c:pt>
                <c:pt idx="392">
                  <c:v>97.695586375000019</c:v>
                </c:pt>
                <c:pt idx="393">
                  <c:v>63.210446716666652</c:v>
                </c:pt>
                <c:pt idx="394">
                  <c:v>7.7949109416666662</c:v>
                </c:pt>
                <c:pt idx="395">
                  <c:v>11.951793166666665</c:v>
                </c:pt>
                <c:pt idx="396">
                  <c:v>19.964856600000001</c:v>
                </c:pt>
                <c:pt idx="397">
                  <c:v>31.583383466666668</c:v>
                </c:pt>
                <c:pt idx="398">
                  <c:v>54.164335516666682</c:v>
                </c:pt>
                <c:pt idx="399">
                  <c:v>88.059639125000018</c:v>
                </c:pt>
                <c:pt idx="400">
                  <c:v>97.562092958333309</c:v>
                </c:pt>
                <c:pt idx="401">
                  <c:v>97.651400175000006</c:v>
                </c:pt>
                <c:pt idx="402">
                  <c:v>97.614600175000007</c:v>
                </c:pt>
                <c:pt idx="403">
                  <c:v>81.001623533333287</c:v>
                </c:pt>
                <c:pt idx="404">
                  <c:v>89.701510958333358</c:v>
                </c:pt>
                <c:pt idx="405">
                  <c:v>96.87150420833332</c:v>
                </c:pt>
                <c:pt idx="406">
                  <c:v>97.664322433333339</c:v>
                </c:pt>
                <c:pt idx="407">
                  <c:v>97.652601149999967</c:v>
                </c:pt>
                <c:pt idx="408">
                  <c:v>97.658767958333314</c:v>
                </c:pt>
                <c:pt idx="409">
                  <c:v>97.579843050000079</c:v>
                </c:pt>
                <c:pt idx="410">
                  <c:v>97.438747225000014</c:v>
                </c:pt>
                <c:pt idx="411">
                  <c:v>97.498681666666698</c:v>
                </c:pt>
                <c:pt idx="412">
                  <c:v>97.548193891666656</c:v>
                </c:pt>
                <c:pt idx="413">
                  <c:v>97.701909916666665</c:v>
                </c:pt>
                <c:pt idx="414">
                  <c:v>97.679917816666688</c:v>
                </c:pt>
                <c:pt idx="415">
                  <c:v>97.609789049999975</c:v>
                </c:pt>
                <c:pt idx="416">
                  <c:v>97.465206783333301</c:v>
                </c:pt>
                <c:pt idx="417">
                  <c:v>97.595423591666716</c:v>
                </c:pt>
                <c:pt idx="418">
                  <c:v>97.555218483333348</c:v>
                </c:pt>
                <c:pt idx="419">
                  <c:v>97.644778350000038</c:v>
                </c:pt>
                <c:pt idx="420">
                  <c:v>97.64759126666668</c:v>
                </c:pt>
                <c:pt idx="421">
                  <c:v>97.635366133333349</c:v>
                </c:pt>
                <c:pt idx="422">
                  <c:v>97.590875991666692</c:v>
                </c:pt>
                <c:pt idx="423">
                  <c:v>97.548076458333369</c:v>
                </c:pt>
                <c:pt idx="424">
                  <c:v>97.612039249999995</c:v>
                </c:pt>
                <c:pt idx="425">
                  <c:v>97.62271927499998</c:v>
                </c:pt>
                <c:pt idx="426">
                  <c:v>97.693396808333347</c:v>
                </c:pt>
                <c:pt idx="427">
                  <c:v>97.49943173333331</c:v>
                </c:pt>
                <c:pt idx="428">
                  <c:v>97.574281249999984</c:v>
                </c:pt>
                <c:pt idx="429">
                  <c:v>97.597948150000022</c:v>
                </c:pt>
                <c:pt idx="430">
                  <c:v>97.629134425000046</c:v>
                </c:pt>
                <c:pt idx="431">
                  <c:v>97.69724084166667</c:v>
                </c:pt>
                <c:pt idx="432">
                  <c:v>97.712344650000077</c:v>
                </c:pt>
                <c:pt idx="433">
                  <c:v>97.653786950000026</c:v>
                </c:pt>
                <c:pt idx="434">
                  <c:v>97.542541349999993</c:v>
                </c:pt>
                <c:pt idx="435">
                  <c:v>97.646777574999987</c:v>
                </c:pt>
                <c:pt idx="436">
                  <c:v>97.749151133333342</c:v>
                </c:pt>
                <c:pt idx="437">
                  <c:v>97.570873716666711</c:v>
                </c:pt>
                <c:pt idx="438">
                  <c:v>92.918175500000018</c:v>
                </c:pt>
                <c:pt idx="439">
                  <c:v>96.550641524999975</c:v>
                </c:pt>
                <c:pt idx="440">
                  <c:v>97.610048949999992</c:v>
                </c:pt>
                <c:pt idx="441">
                  <c:v>97.623821958333266</c:v>
                </c:pt>
                <c:pt idx="442">
                  <c:v>97.442168158333345</c:v>
                </c:pt>
                <c:pt idx="443">
                  <c:v>94.009905758333332</c:v>
                </c:pt>
                <c:pt idx="444">
                  <c:v>89.139754933333336</c:v>
                </c:pt>
                <c:pt idx="445">
                  <c:v>97.717406141666686</c:v>
                </c:pt>
                <c:pt idx="446">
                  <c:v>97.674216183333343</c:v>
                </c:pt>
                <c:pt idx="447">
                  <c:v>97.555814316666599</c:v>
                </c:pt>
                <c:pt idx="448">
                  <c:v>97.522834524999951</c:v>
                </c:pt>
                <c:pt idx="449">
                  <c:v>84.260746258333356</c:v>
                </c:pt>
                <c:pt idx="450">
                  <c:v>94.651972641666632</c:v>
                </c:pt>
                <c:pt idx="451">
                  <c:v>97.699349400000031</c:v>
                </c:pt>
                <c:pt idx="452">
                  <c:v>97.697012633333316</c:v>
                </c:pt>
                <c:pt idx="453">
                  <c:v>97.673049233333288</c:v>
                </c:pt>
                <c:pt idx="454">
                  <c:v>97.469088966666661</c:v>
                </c:pt>
                <c:pt idx="455">
                  <c:v>79.988505816666617</c:v>
                </c:pt>
                <c:pt idx="456">
                  <c:v>95.439724616666709</c:v>
                </c:pt>
                <c:pt idx="457">
                  <c:v>97.549188691666672</c:v>
                </c:pt>
                <c:pt idx="458">
                  <c:v>97.714929583333301</c:v>
                </c:pt>
                <c:pt idx="459">
                  <c:v>80.054938358333274</c:v>
                </c:pt>
                <c:pt idx="460">
                  <c:v>90.744092225000045</c:v>
                </c:pt>
                <c:pt idx="461">
                  <c:v>97.674010949999968</c:v>
                </c:pt>
                <c:pt idx="462">
                  <c:v>97.686586849999969</c:v>
                </c:pt>
                <c:pt idx="463">
                  <c:v>79.58907777500005</c:v>
                </c:pt>
                <c:pt idx="464">
                  <c:v>93.013520575000001</c:v>
                </c:pt>
                <c:pt idx="465">
                  <c:v>97.518909683333291</c:v>
                </c:pt>
                <c:pt idx="466">
                  <c:v>97.54325569999996</c:v>
                </c:pt>
                <c:pt idx="467">
                  <c:v>97.737347816666642</c:v>
                </c:pt>
                <c:pt idx="468">
                  <c:v>97.578195225000002</c:v>
                </c:pt>
                <c:pt idx="469">
                  <c:v>97.684341333333307</c:v>
                </c:pt>
                <c:pt idx="470">
                  <c:v>97.578818208333331</c:v>
                </c:pt>
                <c:pt idx="471">
                  <c:v>97.549788725000013</c:v>
                </c:pt>
                <c:pt idx="472">
                  <c:v>97.509656250000035</c:v>
                </c:pt>
                <c:pt idx="473">
                  <c:v>97.570921683333253</c:v>
                </c:pt>
                <c:pt idx="474">
                  <c:v>97.478104200000004</c:v>
                </c:pt>
                <c:pt idx="475">
                  <c:v>97.631950233333328</c:v>
                </c:pt>
                <c:pt idx="476">
                  <c:v>97.565415375000001</c:v>
                </c:pt>
                <c:pt idx="477">
                  <c:v>97.552920333333333</c:v>
                </c:pt>
                <c:pt idx="478">
                  <c:v>97.498372658333352</c:v>
                </c:pt>
                <c:pt idx="479">
                  <c:v>97.582367375000047</c:v>
                </c:pt>
                <c:pt idx="480">
                  <c:v>97.679454425000031</c:v>
                </c:pt>
                <c:pt idx="481">
                  <c:v>97.589013841666642</c:v>
                </c:pt>
                <c:pt idx="482">
                  <c:v>97.599229733333303</c:v>
                </c:pt>
                <c:pt idx="483">
                  <c:v>97.546562458333312</c:v>
                </c:pt>
                <c:pt idx="484">
                  <c:v>97.611783358333312</c:v>
                </c:pt>
                <c:pt idx="485">
                  <c:v>97.45605610000004</c:v>
                </c:pt>
                <c:pt idx="486">
                  <c:v>97.661853966666712</c:v>
                </c:pt>
                <c:pt idx="487">
                  <c:v>97.581686708333336</c:v>
                </c:pt>
                <c:pt idx="488">
                  <c:v>97.608089475</c:v>
                </c:pt>
                <c:pt idx="489">
                  <c:v>97.621370508333385</c:v>
                </c:pt>
                <c:pt idx="490">
                  <c:v>97.64926864166668</c:v>
                </c:pt>
                <c:pt idx="491">
                  <c:v>97.652763374999964</c:v>
                </c:pt>
                <c:pt idx="492">
                  <c:v>97.515144891666694</c:v>
                </c:pt>
                <c:pt idx="493">
                  <c:v>97.568870291666627</c:v>
                </c:pt>
                <c:pt idx="494">
                  <c:v>97.553329683333374</c:v>
                </c:pt>
                <c:pt idx="495">
                  <c:v>97.560868941666669</c:v>
                </c:pt>
                <c:pt idx="496">
                  <c:v>97.7077858166667</c:v>
                </c:pt>
                <c:pt idx="497">
                  <c:v>97.564311241666658</c:v>
                </c:pt>
                <c:pt idx="498">
                  <c:v>97.450869141666644</c:v>
                </c:pt>
                <c:pt idx="499">
                  <c:v>97.50506760833332</c:v>
                </c:pt>
                <c:pt idx="500">
                  <c:v>97.626110475000033</c:v>
                </c:pt>
                <c:pt idx="501">
                  <c:v>97.634501158333308</c:v>
                </c:pt>
                <c:pt idx="502">
                  <c:v>97.540694791666667</c:v>
                </c:pt>
                <c:pt idx="503">
                  <c:v>97.475305691666662</c:v>
                </c:pt>
                <c:pt idx="504">
                  <c:v>84.492944358333318</c:v>
                </c:pt>
                <c:pt idx="505">
                  <c:v>87.344236100000018</c:v>
                </c:pt>
                <c:pt idx="506">
                  <c:v>97.577620416666676</c:v>
                </c:pt>
                <c:pt idx="507">
                  <c:v>97.660415016666704</c:v>
                </c:pt>
                <c:pt idx="508">
                  <c:v>97.528577616666638</c:v>
                </c:pt>
                <c:pt idx="509">
                  <c:v>80.058770825000039</c:v>
                </c:pt>
                <c:pt idx="510">
                  <c:v>97.242832291666645</c:v>
                </c:pt>
                <c:pt idx="511">
                  <c:v>97.465922124999949</c:v>
                </c:pt>
                <c:pt idx="512">
                  <c:v>97.676879283333349</c:v>
                </c:pt>
                <c:pt idx="513">
                  <c:v>97.49055441666664</c:v>
                </c:pt>
                <c:pt idx="514">
                  <c:v>97.676564616666667</c:v>
                </c:pt>
                <c:pt idx="515">
                  <c:v>97.61843833333333</c:v>
                </c:pt>
                <c:pt idx="516">
                  <c:v>97.553012208333314</c:v>
                </c:pt>
                <c:pt idx="517">
                  <c:v>97.547700266666681</c:v>
                </c:pt>
                <c:pt idx="518">
                  <c:v>97.503059583333368</c:v>
                </c:pt>
                <c:pt idx="519">
                  <c:v>97.608528741666632</c:v>
                </c:pt>
                <c:pt idx="520">
                  <c:v>97.565446091666658</c:v>
                </c:pt>
                <c:pt idx="521">
                  <c:v>97.533306799999963</c:v>
                </c:pt>
                <c:pt idx="522">
                  <c:v>75.78876341666664</c:v>
                </c:pt>
                <c:pt idx="523">
                  <c:v>7.6334249333333331</c:v>
                </c:pt>
                <c:pt idx="524">
                  <c:v>11.776236758333335</c:v>
                </c:pt>
                <c:pt idx="525">
                  <c:v>19.625850283333332</c:v>
                </c:pt>
                <c:pt idx="526">
                  <c:v>30.882872699999993</c:v>
                </c:pt>
                <c:pt idx="527">
                  <c:v>52.989719291666674</c:v>
                </c:pt>
                <c:pt idx="528">
                  <c:v>86.489276983333355</c:v>
                </c:pt>
                <c:pt idx="529">
                  <c:v>97.583299583333329</c:v>
                </c:pt>
                <c:pt idx="530">
                  <c:v>97.553441166666644</c:v>
                </c:pt>
                <c:pt idx="531">
                  <c:v>97.600543100000053</c:v>
                </c:pt>
                <c:pt idx="532">
                  <c:v>97.624861825000025</c:v>
                </c:pt>
                <c:pt idx="533">
                  <c:v>97.619407633333338</c:v>
                </c:pt>
                <c:pt idx="534">
                  <c:v>97.436709366666648</c:v>
                </c:pt>
                <c:pt idx="535">
                  <c:v>97.502722441666592</c:v>
                </c:pt>
                <c:pt idx="536">
                  <c:v>97.525709574999965</c:v>
                </c:pt>
                <c:pt idx="537">
                  <c:v>97.520707116666642</c:v>
                </c:pt>
                <c:pt idx="538">
                  <c:v>97.570308183333324</c:v>
                </c:pt>
                <c:pt idx="539">
                  <c:v>97.619437941666703</c:v>
                </c:pt>
                <c:pt idx="540">
                  <c:v>97.664868458333316</c:v>
                </c:pt>
                <c:pt idx="541">
                  <c:v>98.291489916666677</c:v>
                </c:pt>
                <c:pt idx="542">
                  <c:v>98.12139560833333</c:v>
                </c:pt>
                <c:pt idx="543">
                  <c:v>98.237556383333342</c:v>
                </c:pt>
                <c:pt idx="544">
                  <c:v>98.140966233333344</c:v>
                </c:pt>
                <c:pt idx="545">
                  <c:v>98.155875600000002</c:v>
                </c:pt>
                <c:pt idx="546">
                  <c:v>98.146850924999995</c:v>
                </c:pt>
                <c:pt idx="547">
                  <c:v>97.410943949999989</c:v>
                </c:pt>
                <c:pt idx="548">
                  <c:v>97.372522958333306</c:v>
                </c:pt>
                <c:pt idx="549">
                  <c:v>97.875630350000009</c:v>
                </c:pt>
                <c:pt idx="550">
                  <c:v>93.784020275000046</c:v>
                </c:pt>
                <c:pt idx="551">
                  <c:v>90.991209808333281</c:v>
                </c:pt>
                <c:pt idx="552">
                  <c:v>90.985408224999986</c:v>
                </c:pt>
                <c:pt idx="553">
                  <c:v>97.34263235833329</c:v>
                </c:pt>
                <c:pt idx="554">
                  <c:v>98.307224750000003</c:v>
                </c:pt>
                <c:pt idx="555">
                  <c:v>98.160412691666636</c:v>
                </c:pt>
                <c:pt idx="556">
                  <c:v>98.329161141666674</c:v>
                </c:pt>
                <c:pt idx="557">
                  <c:v>98.231315849999973</c:v>
                </c:pt>
                <c:pt idx="558">
                  <c:v>98.121553174999974</c:v>
                </c:pt>
                <c:pt idx="559">
                  <c:v>98.087754599999997</c:v>
                </c:pt>
                <c:pt idx="560">
                  <c:v>98.194230424999986</c:v>
                </c:pt>
                <c:pt idx="561">
                  <c:v>25.411448025000002</c:v>
                </c:pt>
                <c:pt idx="562">
                  <c:v>12.261871083333334</c:v>
                </c:pt>
                <c:pt idx="563">
                  <c:v>84.536564591666675</c:v>
                </c:pt>
                <c:pt idx="564">
                  <c:v>92.233164991666683</c:v>
                </c:pt>
                <c:pt idx="565">
                  <c:v>96.434863575000023</c:v>
                </c:pt>
                <c:pt idx="566">
                  <c:v>98.238714266666619</c:v>
                </c:pt>
                <c:pt idx="567">
                  <c:v>98.128925358333305</c:v>
                </c:pt>
                <c:pt idx="568">
                  <c:v>98.237524808333319</c:v>
                </c:pt>
                <c:pt idx="569">
                  <c:v>38.508131366666653</c:v>
                </c:pt>
                <c:pt idx="570">
                  <c:v>8.8056521083333354</c:v>
                </c:pt>
                <c:pt idx="571">
                  <c:v>13.856113925000001</c:v>
                </c:pt>
                <c:pt idx="572">
                  <c:v>31.957556450000002</c:v>
                </c:pt>
                <c:pt idx="573">
                  <c:v>95.046995899999985</c:v>
                </c:pt>
                <c:pt idx="574">
                  <c:v>98.168066033333332</c:v>
                </c:pt>
                <c:pt idx="575">
                  <c:v>98.58242245833334</c:v>
                </c:pt>
                <c:pt idx="576">
                  <c:v>98.365371008333312</c:v>
                </c:pt>
                <c:pt idx="577">
                  <c:v>98.156105016666686</c:v>
                </c:pt>
                <c:pt idx="578">
                  <c:v>98.193655150000069</c:v>
                </c:pt>
                <c:pt idx="579">
                  <c:v>98.164987225000075</c:v>
                </c:pt>
                <c:pt idx="580">
                  <c:v>98.318647174999995</c:v>
                </c:pt>
                <c:pt idx="581">
                  <c:v>98.195160941666671</c:v>
                </c:pt>
                <c:pt idx="582">
                  <c:v>22.754459600000001</c:v>
                </c:pt>
                <c:pt idx="583">
                  <c:v>29.033659108333332</c:v>
                </c:pt>
                <c:pt idx="584">
                  <c:v>78.863354716666649</c:v>
                </c:pt>
                <c:pt idx="585">
                  <c:v>98.186964691666645</c:v>
                </c:pt>
                <c:pt idx="586">
                  <c:v>98.210571433333271</c:v>
                </c:pt>
                <c:pt idx="587">
                  <c:v>86.496177974999981</c:v>
                </c:pt>
                <c:pt idx="588">
                  <c:v>98.119278874999964</c:v>
                </c:pt>
                <c:pt idx="589">
                  <c:v>98.207400975000027</c:v>
                </c:pt>
                <c:pt idx="590">
                  <c:v>98.24206099166669</c:v>
                </c:pt>
                <c:pt idx="591">
                  <c:v>98.766325950000024</c:v>
                </c:pt>
                <c:pt idx="592">
                  <c:v>98.843948274999988</c:v>
                </c:pt>
                <c:pt idx="593">
                  <c:v>98.780866475000039</c:v>
                </c:pt>
                <c:pt idx="594">
                  <c:v>98.857710516666643</c:v>
                </c:pt>
                <c:pt idx="595">
                  <c:v>99.188267874999994</c:v>
                </c:pt>
                <c:pt idx="596">
                  <c:v>86.70983467500001</c:v>
                </c:pt>
                <c:pt idx="597">
                  <c:v>98.23898312499999</c:v>
                </c:pt>
                <c:pt idx="598">
                  <c:v>87.98031236666661</c:v>
                </c:pt>
                <c:pt idx="599">
                  <c:v>100.40211436666669</c:v>
                </c:pt>
                <c:pt idx="600">
                  <c:v>98.102122141666683</c:v>
                </c:pt>
                <c:pt idx="601">
                  <c:v>92.353690225000037</c:v>
                </c:pt>
                <c:pt idx="602">
                  <c:v>100.34185058333337</c:v>
                </c:pt>
                <c:pt idx="603">
                  <c:v>100.35597863333329</c:v>
                </c:pt>
                <c:pt idx="604">
                  <c:v>100.23325195000004</c:v>
                </c:pt>
                <c:pt idx="605">
                  <c:v>100.325337625</c:v>
                </c:pt>
                <c:pt idx="606">
                  <c:v>100.40942059166666</c:v>
                </c:pt>
                <c:pt idx="607">
                  <c:v>100.32113506666664</c:v>
                </c:pt>
                <c:pt idx="608">
                  <c:v>85.562371708333359</c:v>
                </c:pt>
                <c:pt idx="609">
                  <c:v>100.25542522500005</c:v>
                </c:pt>
                <c:pt idx="610">
                  <c:v>100.25280893333333</c:v>
                </c:pt>
                <c:pt idx="611">
                  <c:v>100.37106936666666</c:v>
                </c:pt>
                <c:pt idx="612">
                  <c:v>100.27446749999999</c:v>
                </c:pt>
                <c:pt idx="613">
                  <c:v>100.39615777499998</c:v>
                </c:pt>
                <c:pt idx="614">
                  <c:v>100.35416610833336</c:v>
                </c:pt>
                <c:pt idx="615">
                  <c:v>100.30889822499999</c:v>
                </c:pt>
                <c:pt idx="616">
                  <c:v>100.37461441666665</c:v>
                </c:pt>
                <c:pt idx="617">
                  <c:v>100.39767718333331</c:v>
                </c:pt>
                <c:pt idx="618">
                  <c:v>100.35193342499998</c:v>
                </c:pt>
                <c:pt idx="619">
                  <c:v>100.40731445000003</c:v>
                </c:pt>
                <c:pt idx="620">
                  <c:v>100.30037274166665</c:v>
                </c:pt>
                <c:pt idx="621">
                  <c:v>100.33491154166663</c:v>
                </c:pt>
                <c:pt idx="622">
                  <c:v>100.36563739166667</c:v>
                </c:pt>
                <c:pt idx="623">
                  <c:v>98.956021816666663</c:v>
                </c:pt>
                <c:pt idx="624">
                  <c:v>100.34892502500001</c:v>
                </c:pt>
                <c:pt idx="625">
                  <c:v>100.35696650833333</c:v>
                </c:pt>
                <c:pt idx="626">
                  <c:v>100.31431197499998</c:v>
                </c:pt>
                <c:pt idx="627">
                  <c:v>92.380735600000037</c:v>
                </c:pt>
                <c:pt idx="628">
                  <c:v>100.34022905833336</c:v>
                </c:pt>
                <c:pt idx="629">
                  <c:v>100.37171682500002</c:v>
                </c:pt>
                <c:pt idx="630">
                  <c:v>100.26871629166671</c:v>
                </c:pt>
                <c:pt idx="631">
                  <c:v>100.37678534166666</c:v>
                </c:pt>
                <c:pt idx="632">
                  <c:v>79.918612733333333</c:v>
                </c:pt>
                <c:pt idx="633">
                  <c:v>99.292188016666643</c:v>
                </c:pt>
                <c:pt idx="634">
                  <c:v>100.41049589999999</c:v>
                </c:pt>
                <c:pt idx="635">
                  <c:v>100.49495232499999</c:v>
                </c:pt>
                <c:pt idx="636">
                  <c:v>100.12782800000005</c:v>
                </c:pt>
                <c:pt idx="637">
                  <c:v>100.42042684166668</c:v>
                </c:pt>
                <c:pt idx="638">
                  <c:v>97.792690460674109</c:v>
                </c:pt>
                <c:pt idx="639">
                  <c:v>100.11352199166664</c:v>
                </c:pt>
                <c:pt idx="640">
                  <c:v>100.43087237500001</c:v>
                </c:pt>
                <c:pt idx="641">
                  <c:v>100.470679125</c:v>
                </c:pt>
                <c:pt idx="642">
                  <c:v>100.290141475</c:v>
                </c:pt>
                <c:pt idx="643">
                  <c:v>99.021029283333348</c:v>
                </c:pt>
                <c:pt idx="644">
                  <c:v>100.31443004166671</c:v>
                </c:pt>
                <c:pt idx="645">
                  <c:v>100.28862488333337</c:v>
                </c:pt>
                <c:pt idx="646">
                  <c:v>100.41210207499998</c:v>
                </c:pt>
                <c:pt idx="647">
                  <c:v>100.52209418333332</c:v>
                </c:pt>
                <c:pt idx="648">
                  <c:v>100.29157056779663</c:v>
                </c:pt>
                <c:pt idx="649">
                  <c:v>92.249797500000014</c:v>
                </c:pt>
                <c:pt idx="650">
                  <c:v>92.010594866666679</c:v>
                </c:pt>
                <c:pt idx="651">
                  <c:v>100.37932942500002</c:v>
                </c:pt>
                <c:pt idx="652">
                  <c:v>100.36466253333334</c:v>
                </c:pt>
                <c:pt idx="653">
                  <c:v>89.839656008333336</c:v>
                </c:pt>
                <c:pt idx="654">
                  <c:v>100.43167000833334</c:v>
                </c:pt>
                <c:pt idx="655">
                  <c:v>90.902327799999981</c:v>
                </c:pt>
                <c:pt idx="656">
                  <c:v>85.002531399999967</c:v>
                </c:pt>
                <c:pt idx="657">
                  <c:v>91.997839991666652</c:v>
                </c:pt>
                <c:pt idx="658">
                  <c:v>100.35096870833335</c:v>
                </c:pt>
                <c:pt idx="659">
                  <c:v>100.26033668333342</c:v>
                </c:pt>
                <c:pt idx="660">
                  <c:v>100.30928994166665</c:v>
                </c:pt>
                <c:pt idx="661">
                  <c:v>100.41432890833335</c:v>
                </c:pt>
                <c:pt idx="662">
                  <c:v>100.36674532499997</c:v>
                </c:pt>
                <c:pt idx="663">
                  <c:v>46.97264779166666</c:v>
                </c:pt>
                <c:pt idx="664">
                  <c:v>78.561460108333321</c:v>
                </c:pt>
                <c:pt idx="665">
                  <c:v>42.020349199999984</c:v>
                </c:pt>
                <c:pt idx="666">
                  <c:v>67.687434133333355</c:v>
                </c:pt>
                <c:pt idx="667">
                  <c:v>64.333015291666683</c:v>
                </c:pt>
                <c:pt idx="668">
                  <c:v>36.92746703333335</c:v>
                </c:pt>
                <c:pt idx="669">
                  <c:v>62.877841808333322</c:v>
                </c:pt>
                <c:pt idx="670">
                  <c:v>62.657796966666673</c:v>
                </c:pt>
                <c:pt idx="671">
                  <c:v>78.872266166666648</c:v>
                </c:pt>
                <c:pt idx="672">
                  <c:v>86.115987099999998</c:v>
                </c:pt>
                <c:pt idx="673">
                  <c:v>84.356153591666668</c:v>
                </c:pt>
                <c:pt idx="674">
                  <c:v>50.860950749999979</c:v>
                </c:pt>
                <c:pt idx="675">
                  <c:v>64.383536124999992</c:v>
                </c:pt>
                <c:pt idx="676">
                  <c:v>76.253939216666623</c:v>
                </c:pt>
                <c:pt idx="677">
                  <c:v>76.256513583333358</c:v>
                </c:pt>
                <c:pt idx="678">
                  <c:v>64.990173808333324</c:v>
                </c:pt>
                <c:pt idx="679">
                  <c:v>85.948520958333333</c:v>
                </c:pt>
                <c:pt idx="680">
                  <c:v>54.595950925000018</c:v>
                </c:pt>
                <c:pt idx="681">
                  <c:v>58.794442958333356</c:v>
                </c:pt>
                <c:pt idx="682">
                  <c:v>71.543729524999989</c:v>
                </c:pt>
                <c:pt idx="683">
                  <c:v>73.284578791666661</c:v>
                </c:pt>
                <c:pt idx="684">
                  <c:v>67.221865391666654</c:v>
                </c:pt>
                <c:pt idx="685">
                  <c:v>79.987335324999975</c:v>
                </c:pt>
                <c:pt idx="686">
                  <c:v>86.564399824999924</c:v>
                </c:pt>
                <c:pt idx="687">
                  <c:v>87.135515841666631</c:v>
                </c:pt>
                <c:pt idx="688">
                  <c:v>67.327482441666646</c:v>
                </c:pt>
                <c:pt idx="689">
                  <c:v>87.33540946666669</c:v>
                </c:pt>
                <c:pt idx="690">
                  <c:v>83.685143724999975</c:v>
                </c:pt>
                <c:pt idx="691">
                  <c:v>85.733737008333335</c:v>
                </c:pt>
                <c:pt idx="692">
                  <c:v>84.344606799999966</c:v>
                </c:pt>
                <c:pt idx="693">
                  <c:v>87.584318349999918</c:v>
                </c:pt>
                <c:pt idx="694">
                  <c:v>97.910526325000021</c:v>
                </c:pt>
                <c:pt idx="695">
                  <c:v>51.123017175000015</c:v>
                </c:pt>
                <c:pt idx="696">
                  <c:v>56.400289524999991</c:v>
                </c:pt>
                <c:pt idx="697">
                  <c:v>49.169214366666665</c:v>
                </c:pt>
                <c:pt idx="698">
                  <c:v>62.943691683333334</c:v>
                </c:pt>
                <c:pt idx="699">
                  <c:v>72.704961000000011</c:v>
                </c:pt>
                <c:pt idx="700">
                  <c:v>82.049493600000005</c:v>
                </c:pt>
                <c:pt idx="701">
                  <c:v>47.60943291666667</c:v>
                </c:pt>
                <c:pt idx="702">
                  <c:v>64.520159675000031</c:v>
                </c:pt>
                <c:pt idx="703">
                  <c:v>77.951286775</c:v>
                </c:pt>
                <c:pt idx="704">
                  <c:v>80.703185041666629</c:v>
                </c:pt>
                <c:pt idx="705">
                  <c:v>89.577385599999999</c:v>
                </c:pt>
                <c:pt idx="706">
                  <c:v>90.675509050000059</c:v>
                </c:pt>
                <c:pt idx="707">
                  <c:v>90.666848641666689</c:v>
                </c:pt>
                <c:pt idx="708">
                  <c:v>90.627722474999956</c:v>
                </c:pt>
                <c:pt idx="709">
                  <c:v>73.173310824999987</c:v>
                </c:pt>
                <c:pt idx="710">
                  <c:v>85.276693975000015</c:v>
                </c:pt>
                <c:pt idx="711">
                  <c:v>90.630027883333327</c:v>
                </c:pt>
                <c:pt idx="712">
                  <c:v>90.632121308333367</c:v>
                </c:pt>
                <c:pt idx="713">
                  <c:v>90.351845800000007</c:v>
                </c:pt>
              </c:numCache>
            </c:numRef>
          </c:xVal>
          <c:yVal>
            <c:numRef>
              <c:f>Results!$G$2:$G$1422</c:f>
              <c:numCache>
                <c:formatCode>General</c:formatCode>
                <c:ptCount val="1421"/>
                <c:pt idx="1">
                  <c:v>234.83249999999998</c:v>
                </c:pt>
                <c:pt idx="2">
                  <c:v>416.37583333333316</c:v>
                </c:pt>
                <c:pt idx="3">
                  <c:v>393.90866666666659</c:v>
                </c:pt>
                <c:pt idx="4">
                  <c:v>175.8393277310924</c:v>
                </c:pt>
                <c:pt idx="5">
                  <c:v>277.47289256198349</c:v>
                </c:pt>
                <c:pt idx="6">
                  <c:v>316.2258333333333</c:v>
                </c:pt>
                <c:pt idx="7">
                  <c:v>402.2671666666667</c:v>
                </c:pt>
                <c:pt idx="8">
                  <c:v>228.94366666666664</c:v>
                </c:pt>
                <c:pt idx="9">
                  <c:v>42.181666666666644</c:v>
                </c:pt>
                <c:pt idx="10">
                  <c:v>58.05466666666667</c:v>
                </c:pt>
                <c:pt idx="11">
                  <c:v>61.777647058823511</c:v>
                </c:pt>
                <c:pt idx="12">
                  <c:v>56.612333333333346</c:v>
                </c:pt>
                <c:pt idx="13">
                  <c:v>56.563666666666649</c:v>
                </c:pt>
                <c:pt idx="14">
                  <c:v>61.137520661157026</c:v>
                </c:pt>
                <c:pt idx="15">
                  <c:v>99.674833333333353</c:v>
                </c:pt>
                <c:pt idx="16">
                  <c:v>96.19099999999996</c:v>
                </c:pt>
                <c:pt idx="17">
                  <c:v>93.615166666666639</c:v>
                </c:pt>
                <c:pt idx="18">
                  <c:v>94.668571428571397</c:v>
                </c:pt>
                <c:pt idx="19">
                  <c:v>103.69199999999994</c:v>
                </c:pt>
                <c:pt idx="20">
                  <c:v>136.52816666666666</c:v>
                </c:pt>
                <c:pt idx="21">
                  <c:v>136.12949999999998</c:v>
                </c:pt>
                <c:pt idx="22">
                  <c:v>134.36683333333332</c:v>
                </c:pt>
                <c:pt idx="23">
                  <c:v>135.69801652892559</c:v>
                </c:pt>
                <c:pt idx="24">
                  <c:v>141.161</c:v>
                </c:pt>
                <c:pt idx="25">
                  <c:v>186.1751666666666</c:v>
                </c:pt>
                <c:pt idx="26">
                  <c:v>193.8622033898306</c:v>
                </c:pt>
                <c:pt idx="27">
                  <c:v>195.00333333333325</c:v>
                </c:pt>
                <c:pt idx="28">
                  <c:v>194.56066666666669</c:v>
                </c:pt>
                <c:pt idx="29">
                  <c:v>197.90400000000002</c:v>
                </c:pt>
                <c:pt idx="30">
                  <c:v>222.30233333333339</c:v>
                </c:pt>
                <c:pt idx="31">
                  <c:v>213.60266666666675</c:v>
                </c:pt>
                <c:pt idx="32">
                  <c:v>227.41834710743811</c:v>
                </c:pt>
                <c:pt idx="33">
                  <c:v>258.71882352941185</c:v>
                </c:pt>
                <c:pt idx="34">
                  <c:v>261.27750000000009</c:v>
                </c:pt>
                <c:pt idx="35">
                  <c:v>286.0156666666665</c:v>
                </c:pt>
                <c:pt idx="36">
                  <c:v>349.74483333333336</c:v>
                </c:pt>
                <c:pt idx="37">
                  <c:v>361.27433333333323</c:v>
                </c:pt>
                <c:pt idx="38">
                  <c:v>360.37866666666662</c:v>
                </c:pt>
                <c:pt idx="39">
                  <c:v>353.62999999999994</c:v>
                </c:pt>
                <c:pt idx="40">
                  <c:v>366.59649999999988</c:v>
                </c:pt>
                <c:pt idx="41">
                  <c:v>370.0793333333333</c:v>
                </c:pt>
                <c:pt idx="42">
                  <c:v>414.34000000000015</c:v>
                </c:pt>
                <c:pt idx="43">
                  <c:v>432.33983333333322</c:v>
                </c:pt>
                <c:pt idx="44">
                  <c:v>393.01450000000011</c:v>
                </c:pt>
                <c:pt idx="45">
                  <c:v>390.22975206611568</c:v>
                </c:pt>
                <c:pt idx="46">
                  <c:v>414.19033333333351</c:v>
                </c:pt>
                <c:pt idx="47">
                  <c:v>451.57933333333324</c:v>
                </c:pt>
                <c:pt idx="48">
                  <c:v>403.68366666666662</c:v>
                </c:pt>
                <c:pt idx="49">
                  <c:v>365.84749999999974</c:v>
                </c:pt>
                <c:pt idx="50">
                  <c:v>348.22</c:v>
                </c:pt>
                <c:pt idx="51">
                  <c:v>311.32749999999999</c:v>
                </c:pt>
                <c:pt idx="52">
                  <c:v>452.06283333333329</c:v>
                </c:pt>
                <c:pt idx="53">
                  <c:v>466.34866666666659</c:v>
                </c:pt>
                <c:pt idx="54">
                  <c:v>403.46566666666672</c:v>
                </c:pt>
                <c:pt idx="55">
                  <c:v>418.10366666666658</c:v>
                </c:pt>
                <c:pt idx="56">
                  <c:v>514.42500000000007</c:v>
                </c:pt>
                <c:pt idx="57">
                  <c:v>280.93433333333337</c:v>
                </c:pt>
                <c:pt idx="58">
                  <c:v>237.03633333333329</c:v>
                </c:pt>
                <c:pt idx="59">
                  <c:v>138.40183333333337</c:v>
                </c:pt>
                <c:pt idx="60">
                  <c:v>145.37916666666669</c:v>
                </c:pt>
                <c:pt idx="61">
                  <c:v>202.24099999999996</c:v>
                </c:pt>
                <c:pt idx="62">
                  <c:v>384.28766666666678</c:v>
                </c:pt>
                <c:pt idx="63">
                  <c:v>486.7431666666663</c:v>
                </c:pt>
                <c:pt idx="64">
                  <c:v>515.79116666666641</c:v>
                </c:pt>
                <c:pt idx="65">
                  <c:v>523.88116666666656</c:v>
                </c:pt>
                <c:pt idx="66">
                  <c:v>529.2344999999998</c:v>
                </c:pt>
                <c:pt idx="67">
                  <c:v>536.01700000000005</c:v>
                </c:pt>
                <c:pt idx="68">
                  <c:v>467.49750000000006</c:v>
                </c:pt>
                <c:pt idx="69">
                  <c:v>346.96033333333332</c:v>
                </c:pt>
                <c:pt idx="70">
                  <c:v>560.28200000000038</c:v>
                </c:pt>
                <c:pt idx="71">
                  <c:v>570.46850000000018</c:v>
                </c:pt>
                <c:pt idx="72">
                  <c:v>505.40083333333331</c:v>
                </c:pt>
                <c:pt idx="73">
                  <c:v>121.00616666666669</c:v>
                </c:pt>
                <c:pt idx="74">
                  <c:v>304.6998333333334</c:v>
                </c:pt>
                <c:pt idx="75">
                  <c:v>223.69466666666662</c:v>
                </c:pt>
                <c:pt idx="76">
                  <c:v>251.14283333333339</c:v>
                </c:pt>
                <c:pt idx="77">
                  <c:v>260.98750000000007</c:v>
                </c:pt>
                <c:pt idx="78">
                  <c:v>558.76883333333308</c:v>
                </c:pt>
                <c:pt idx="79">
                  <c:v>539.42833333333351</c:v>
                </c:pt>
                <c:pt idx="80">
                  <c:v>407.36399999999981</c:v>
                </c:pt>
                <c:pt idx="81">
                  <c:v>274.65299999999996</c:v>
                </c:pt>
                <c:pt idx="82">
                  <c:v>600.21433333333334</c:v>
                </c:pt>
                <c:pt idx="83">
                  <c:v>624.38983333333317</c:v>
                </c:pt>
                <c:pt idx="84">
                  <c:v>653.40466666666657</c:v>
                </c:pt>
                <c:pt idx="85">
                  <c:v>655.21733333333361</c:v>
                </c:pt>
                <c:pt idx="86">
                  <c:v>651.07283333333328</c:v>
                </c:pt>
                <c:pt idx="87">
                  <c:v>666.70583333333309</c:v>
                </c:pt>
                <c:pt idx="88">
                  <c:v>546.46483333333322</c:v>
                </c:pt>
                <c:pt idx="89">
                  <c:v>625.68949999999984</c:v>
                </c:pt>
                <c:pt idx="90">
                  <c:v>232.22999999999993</c:v>
                </c:pt>
                <c:pt idx="91">
                  <c:v>66.276166666666668</c:v>
                </c:pt>
                <c:pt idx="92">
                  <c:v>55.116000000000014</c:v>
                </c:pt>
                <c:pt idx="93">
                  <c:v>76.837166666666675</c:v>
                </c:pt>
                <c:pt idx="94">
                  <c:v>109.64583333333331</c:v>
                </c:pt>
                <c:pt idx="95">
                  <c:v>288.32333333333338</c:v>
                </c:pt>
                <c:pt idx="96">
                  <c:v>151.59200000000004</c:v>
                </c:pt>
                <c:pt idx="97">
                  <c:v>86.40333333333335</c:v>
                </c:pt>
                <c:pt idx="98">
                  <c:v>209.28483333333347</c:v>
                </c:pt>
                <c:pt idx="99">
                  <c:v>178.03983333333323</c:v>
                </c:pt>
                <c:pt idx="100">
                  <c:v>218.46466666666674</c:v>
                </c:pt>
                <c:pt idx="101">
                  <c:v>85.487499999999983</c:v>
                </c:pt>
                <c:pt idx="102">
                  <c:v>165.38066666666663</c:v>
                </c:pt>
                <c:pt idx="103">
                  <c:v>55.525833333333317</c:v>
                </c:pt>
                <c:pt idx="104">
                  <c:v>296.72516666666655</c:v>
                </c:pt>
                <c:pt idx="105">
                  <c:v>391.25583333333333</c:v>
                </c:pt>
                <c:pt idx="106">
                  <c:v>277.81616666666656</c:v>
                </c:pt>
                <c:pt idx="107">
                  <c:v>410.91733333333349</c:v>
                </c:pt>
                <c:pt idx="108">
                  <c:v>429.37566666666652</c:v>
                </c:pt>
                <c:pt idx="109">
                  <c:v>439.29400000000015</c:v>
                </c:pt>
                <c:pt idx="110">
                  <c:v>436.93283333333335</c:v>
                </c:pt>
                <c:pt idx="111">
                  <c:v>438.35399999999998</c:v>
                </c:pt>
                <c:pt idx="112">
                  <c:v>454.19666666666677</c:v>
                </c:pt>
                <c:pt idx="113">
                  <c:v>474.26100000000002</c:v>
                </c:pt>
                <c:pt idx="114">
                  <c:v>146.92016666666669</c:v>
                </c:pt>
                <c:pt idx="115">
                  <c:v>378.42883333333339</c:v>
                </c:pt>
                <c:pt idx="116">
                  <c:v>464.39216666666658</c:v>
                </c:pt>
                <c:pt idx="117">
                  <c:v>197.46216666666658</c:v>
                </c:pt>
                <c:pt idx="118">
                  <c:v>41.644333333333329</c:v>
                </c:pt>
                <c:pt idx="119">
                  <c:v>404.34050000000008</c:v>
                </c:pt>
                <c:pt idx="120">
                  <c:v>479.62299999999993</c:v>
                </c:pt>
                <c:pt idx="121">
                  <c:v>481.25483333333324</c:v>
                </c:pt>
                <c:pt idx="122">
                  <c:v>472.77700000000004</c:v>
                </c:pt>
                <c:pt idx="123">
                  <c:v>238.65650000000005</c:v>
                </c:pt>
                <c:pt idx="124">
                  <c:v>463.37067796610154</c:v>
                </c:pt>
                <c:pt idx="125">
                  <c:v>480.70849999999996</c:v>
                </c:pt>
                <c:pt idx="126">
                  <c:v>490.57716666666664</c:v>
                </c:pt>
                <c:pt idx="127">
                  <c:v>476.46249999999981</c:v>
                </c:pt>
                <c:pt idx="128">
                  <c:v>462.67583333333351</c:v>
                </c:pt>
                <c:pt idx="129">
                  <c:v>473.42366666666697</c:v>
                </c:pt>
                <c:pt idx="130">
                  <c:v>476.77933333333306</c:v>
                </c:pt>
                <c:pt idx="131">
                  <c:v>483.97633333333346</c:v>
                </c:pt>
                <c:pt idx="132">
                  <c:v>489.92299999999989</c:v>
                </c:pt>
                <c:pt idx="133">
                  <c:v>473.05883333333321</c:v>
                </c:pt>
                <c:pt idx="134">
                  <c:v>474.75250000000011</c:v>
                </c:pt>
                <c:pt idx="135">
                  <c:v>474.3303333333335</c:v>
                </c:pt>
                <c:pt idx="136">
                  <c:v>478.17833333333346</c:v>
                </c:pt>
                <c:pt idx="137">
                  <c:v>486.483</c:v>
                </c:pt>
                <c:pt idx="138">
                  <c:v>483.55366666666691</c:v>
                </c:pt>
                <c:pt idx="139">
                  <c:v>464.74716666666649</c:v>
                </c:pt>
                <c:pt idx="140">
                  <c:v>471.56150000000014</c:v>
                </c:pt>
                <c:pt idx="141">
                  <c:v>470.2668333333333</c:v>
                </c:pt>
                <c:pt idx="142">
                  <c:v>474.06616666666656</c:v>
                </c:pt>
                <c:pt idx="143">
                  <c:v>470.95616666666672</c:v>
                </c:pt>
                <c:pt idx="144">
                  <c:v>468.00433333333336</c:v>
                </c:pt>
                <c:pt idx="145">
                  <c:v>453.19733333333329</c:v>
                </c:pt>
                <c:pt idx="146">
                  <c:v>447.12533333333334</c:v>
                </c:pt>
                <c:pt idx="147">
                  <c:v>442.85366666666653</c:v>
                </c:pt>
                <c:pt idx="148">
                  <c:v>445.3066666666669</c:v>
                </c:pt>
                <c:pt idx="149">
                  <c:v>452.17216666666661</c:v>
                </c:pt>
                <c:pt idx="150">
                  <c:v>447.45816666666673</c:v>
                </c:pt>
                <c:pt idx="151">
                  <c:v>440.58016666666663</c:v>
                </c:pt>
                <c:pt idx="152">
                  <c:v>459.81733333333312</c:v>
                </c:pt>
                <c:pt idx="153">
                  <c:v>464.99716666666666</c:v>
                </c:pt>
                <c:pt idx="154">
                  <c:v>462.98133333333328</c:v>
                </c:pt>
                <c:pt idx="155">
                  <c:v>465.96916666666658</c:v>
                </c:pt>
                <c:pt idx="156">
                  <c:v>449.66833333333346</c:v>
                </c:pt>
                <c:pt idx="157">
                  <c:v>459.92166666666651</c:v>
                </c:pt>
                <c:pt idx="158">
                  <c:v>470.63783333333322</c:v>
                </c:pt>
                <c:pt idx="159">
                  <c:v>473.00716666666642</c:v>
                </c:pt>
                <c:pt idx="160">
                  <c:v>469.30483333333319</c:v>
                </c:pt>
                <c:pt idx="161">
                  <c:v>466.39766666666679</c:v>
                </c:pt>
                <c:pt idx="162">
                  <c:v>454.75950000000023</c:v>
                </c:pt>
                <c:pt idx="163">
                  <c:v>464.7435000000001</c:v>
                </c:pt>
                <c:pt idx="164">
                  <c:v>462.68316666666647</c:v>
                </c:pt>
                <c:pt idx="165">
                  <c:v>470.30416666666667</c:v>
                </c:pt>
                <c:pt idx="166">
                  <c:v>470.60683333333333</c:v>
                </c:pt>
                <c:pt idx="167">
                  <c:v>445.62400000000002</c:v>
                </c:pt>
                <c:pt idx="168">
                  <c:v>458.89066666666645</c:v>
                </c:pt>
                <c:pt idx="169">
                  <c:v>464.20649999999995</c:v>
                </c:pt>
                <c:pt idx="170">
                  <c:v>469.03633333333352</c:v>
                </c:pt>
                <c:pt idx="171">
                  <c:v>472.55583333333328</c:v>
                </c:pt>
                <c:pt idx="172">
                  <c:v>456.97483333333327</c:v>
                </c:pt>
                <c:pt idx="173">
                  <c:v>440.83666666666682</c:v>
                </c:pt>
                <c:pt idx="174">
                  <c:v>443.00466666666694</c:v>
                </c:pt>
                <c:pt idx="175">
                  <c:v>455.16066666666683</c:v>
                </c:pt>
                <c:pt idx="176">
                  <c:v>454.61799999999982</c:v>
                </c:pt>
                <c:pt idx="177">
                  <c:v>456.54933333333332</c:v>
                </c:pt>
                <c:pt idx="178">
                  <c:v>447.78666666666675</c:v>
                </c:pt>
                <c:pt idx="179">
                  <c:v>444.81416666666672</c:v>
                </c:pt>
                <c:pt idx="180">
                  <c:v>445.82800000000009</c:v>
                </c:pt>
                <c:pt idx="181">
                  <c:v>454.83666666666693</c:v>
                </c:pt>
                <c:pt idx="182">
                  <c:v>451.14850000000007</c:v>
                </c:pt>
                <c:pt idx="183">
                  <c:v>402.0298333333331</c:v>
                </c:pt>
                <c:pt idx="184">
                  <c:v>438.40383333333318</c:v>
                </c:pt>
                <c:pt idx="185">
                  <c:v>431.68083333333345</c:v>
                </c:pt>
                <c:pt idx="186">
                  <c:v>436.96899999999971</c:v>
                </c:pt>
                <c:pt idx="187">
                  <c:v>451.86166666666668</c:v>
                </c:pt>
                <c:pt idx="188">
                  <c:v>456.60116666666676</c:v>
                </c:pt>
                <c:pt idx="189">
                  <c:v>442.85850000000011</c:v>
                </c:pt>
                <c:pt idx="190">
                  <c:v>426.34672268907565</c:v>
                </c:pt>
                <c:pt idx="191">
                  <c:v>418.82300000000004</c:v>
                </c:pt>
                <c:pt idx="192">
                  <c:v>417.62766666666658</c:v>
                </c:pt>
                <c:pt idx="193">
                  <c:v>423.55850000000004</c:v>
                </c:pt>
                <c:pt idx="194">
                  <c:v>423.79600000000005</c:v>
                </c:pt>
                <c:pt idx="195">
                  <c:v>423.85966666666661</c:v>
                </c:pt>
                <c:pt idx="196">
                  <c:v>405.06450000000018</c:v>
                </c:pt>
                <c:pt idx="197">
                  <c:v>415.21066666666667</c:v>
                </c:pt>
                <c:pt idx="198">
                  <c:v>41.624333333333304</c:v>
                </c:pt>
                <c:pt idx="199">
                  <c:v>0.35383333333333339</c:v>
                </c:pt>
                <c:pt idx="200">
                  <c:v>0.55633333333333324</c:v>
                </c:pt>
                <c:pt idx="201">
                  <c:v>0.66833333333333311</c:v>
                </c:pt>
                <c:pt idx="202">
                  <c:v>0.40716666666666668</c:v>
                </c:pt>
                <c:pt idx="203">
                  <c:v>61.760000000000019</c:v>
                </c:pt>
                <c:pt idx="204">
                  <c:v>363.19450000000012</c:v>
                </c:pt>
                <c:pt idx="205">
                  <c:v>137.58600000000004</c:v>
                </c:pt>
                <c:pt idx="206">
                  <c:v>288.41600000000011</c:v>
                </c:pt>
                <c:pt idx="207">
                  <c:v>389.9348333333333</c:v>
                </c:pt>
                <c:pt idx="208">
                  <c:v>397.88783333333328</c:v>
                </c:pt>
                <c:pt idx="209">
                  <c:v>408.64216666666641</c:v>
                </c:pt>
                <c:pt idx="210">
                  <c:v>418.78716666666668</c:v>
                </c:pt>
                <c:pt idx="211">
                  <c:v>424.47566666666683</c:v>
                </c:pt>
                <c:pt idx="212">
                  <c:v>426.9901666666666</c:v>
                </c:pt>
                <c:pt idx="213">
                  <c:v>420.12916666666666</c:v>
                </c:pt>
                <c:pt idx="214">
                  <c:v>421.91650000000027</c:v>
                </c:pt>
                <c:pt idx="215">
                  <c:v>424.80100000000004</c:v>
                </c:pt>
                <c:pt idx="216">
                  <c:v>435.79533333333325</c:v>
                </c:pt>
                <c:pt idx="217">
                  <c:v>431.24583333333334</c:v>
                </c:pt>
                <c:pt idx="218">
                  <c:v>432.25516666666647</c:v>
                </c:pt>
                <c:pt idx="219">
                  <c:v>418.47216666666679</c:v>
                </c:pt>
                <c:pt idx="220">
                  <c:v>417.14916666666647</c:v>
                </c:pt>
                <c:pt idx="221">
                  <c:v>422.25583333333333</c:v>
                </c:pt>
                <c:pt idx="222">
                  <c:v>419.02783333333343</c:v>
                </c:pt>
                <c:pt idx="223">
                  <c:v>424.34933333333316</c:v>
                </c:pt>
                <c:pt idx="224">
                  <c:v>408.66483333333321</c:v>
                </c:pt>
                <c:pt idx="225">
                  <c:v>410.26916666666659</c:v>
                </c:pt>
                <c:pt idx="226">
                  <c:v>418.14350000000007</c:v>
                </c:pt>
                <c:pt idx="227">
                  <c:v>428.28849999999994</c:v>
                </c:pt>
                <c:pt idx="228">
                  <c:v>436.1488333333333</c:v>
                </c:pt>
                <c:pt idx="229">
                  <c:v>429.21066666666661</c:v>
                </c:pt>
                <c:pt idx="230">
                  <c:v>410.56233333333336</c:v>
                </c:pt>
                <c:pt idx="231">
                  <c:v>419.11666666666667</c:v>
                </c:pt>
                <c:pt idx="232">
                  <c:v>417.99033333333335</c:v>
                </c:pt>
                <c:pt idx="233">
                  <c:v>426.28166666666658</c:v>
                </c:pt>
                <c:pt idx="234">
                  <c:v>422.18799999999999</c:v>
                </c:pt>
                <c:pt idx="235">
                  <c:v>426.37133333333361</c:v>
                </c:pt>
                <c:pt idx="236">
                  <c:v>404.19300000000004</c:v>
                </c:pt>
                <c:pt idx="237">
                  <c:v>401.33766666666673</c:v>
                </c:pt>
                <c:pt idx="238">
                  <c:v>407.89350000000002</c:v>
                </c:pt>
                <c:pt idx="239">
                  <c:v>414.97366666666665</c:v>
                </c:pt>
                <c:pt idx="240">
                  <c:v>415.47549999999984</c:v>
                </c:pt>
                <c:pt idx="241">
                  <c:v>397.60183333333356</c:v>
                </c:pt>
                <c:pt idx="242">
                  <c:v>394.23816666666693</c:v>
                </c:pt>
                <c:pt idx="243">
                  <c:v>400.30149999999986</c:v>
                </c:pt>
                <c:pt idx="244">
                  <c:v>412.72816666666665</c:v>
                </c:pt>
                <c:pt idx="245">
                  <c:v>417.5943333333334</c:v>
                </c:pt>
                <c:pt idx="246">
                  <c:v>404.81399999999991</c:v>
                </c:pt>
                <c:pt idx="247">
                  <c:v>396.34666666666652</c:v>
                </c:pt>
                <c:pt idx="248">
                  <c:v>403.42266666666666</c:v>
                </c:pt>
                <c:pt idx="249">
                  <c:v>402.14116666666661</c:v>
                </c:pt>
                <c:pt idx="250">
                  <c:v>407.87916666666666</c:v>
                </c:pt>
                <c:pt idx="251">
                  <c:v>405.26383333333342</c:v>
                </c:pt>
                <c:pt idx="252">
                  <c:v>393.79783333333336</c:v>
                </c:pt>
                <c:pt idx="253">
                  <c:v>388.65733333333321</c:v>
                </c:pt>
                <c:pt idx="254">
                  <c:v>344.93216666666666</c:v>
                </c:pt>
                <c:pt idx="255">
                  <c:v>23.600833333333334</c:v>
                </c:pt>
                <c:pt idx="256">
                  <c:v>89.565666666666644</c:v>
                </c:pt>
                <c:pt idx="257">
                  <c:v>256.02883333333341</c:v>
                </c:pt>
                <c:pt idx="258">
                  <c:v>361.97399999999982</c:v>
                </c:pt>
                <c:pt idx="259">
                  <c:v>360.50849999999997</c:v>
                </c:pt>
                <c:pt idx="260">
                  <c:v>125.392</c:v>
                </c:pt>
                <c:pt idx="261">
                  <c:v>279.14283333333339</c:v>
                </c:pt>
                <c:pt idx="262">
                  <c:v>371.29183333333327</c:v>
                </c:pt>
                <c:pt idx="263">
                  <c:v>371.48166666666651</c:v>
                </c:pt>
                <c:pt idx="264">
                  <c:v>360.25500000000005</c:v>
                </c:pt>
                <c:pt idx="265">
                  <c:v>370.75416666666661</c:v>
                </c:pt>
                <c:pt idx="266">
                  <c:v>385.88199999999983</c:v>
                </c:pt>
                <c:pt idx="267">
                  <c:v>377.23483333333365</c:v>
                </c:pt>
                <c:pt idx="268">
                  <c:v>397.46433333333329</c:v>
                </c:pt>
                <c:pt idx="269">
                  <c:v>380.20083333333349</c:v>
                </c:pt>
                <c:pt idx="270">
                  <c:v>193.50399999999996</c:v>
                </c:pt>
                <c:pt idx="271">
                  <c:v>385.8326666666668</c:v>
                </c:pt>
                <c:pt idx="272">
                  <c:v>398.62966666666671</c:v>
                </c:pt>
                <c:pt idx="273">
                  <c:v>410.42366666666675</c:v>
                </c:pt>
                <c:pt idx="274">
                  <c:v>405.57349999999985</c:v>
                </c:pt>
                <c:pt idx="275">
                  <c:v>393.17733333333342</c:v>
                </c:pt>
                <c:pt idx="276">
                  <c:v>401.20200000000006</c:v>
                </c:pt>
                <c:pt idx="277">
                  <c:v>405.5150000000001</c:v>
                </c:pt>
                <c:pt idx="278">
                  <c:v>410.56466666666682</c:v>
                </c:pt>
                <c:pt idx="279">
                  <c:v>413.07333333333321</c:v>
                </c:pt>
                <c:pt idx="280">
                  <c:v>417.38150000000007</c:v>
                </c:pt>
                <c:pt idx="281">
                  <c:v>412.03499999999985</c:v>
                </c:pt>
                <c:pt idx="282">
                  <c:v>403.46550000000002</c:v>
                </c:pt>
                <c:pt idx="283">
                  <c:v>407.23433333333338</c:v>
                </c:pt>
                <c:pt idx="284">
                  <c:v>413.91450000000009</c:v>
                </c:pt>
                <c:pt idx="285">
                  <c:v>413.00950000000017</c:v>
                </c:pt>
                <c:pt idx="286">
                  <c:v>400.64049999999975</c:v>
                </c:pt>
                <c:pt idx="287">
                  <c:v>405.56816666666691</c:v>
                </c:pt>
                <c:pt idx="288">
                  <c:v>407.32966666666647</c:v>
                </c:pt>
                <c:pt idx="289">
                  <c:v>407.14050000000009</c:v>
                </c:pt>
                <c:pt idx="290">
                  <c:v>409.75883333333337</c:v>
                </c:pt>
                <c:pt idx="291">
                  <c:v>404.27516666666662</c:v>
                </c:pt>
                <c:pt idx="292">
                  <c:v>391.77699999999999</c:v>
                </c:pt>
                <c:pt idx="293">
                  <c:v>391.51950000000005</c:v>
                </c:pt>
                <c:pt idx="294">
                  <c:v>397.63466666666665</c:v>
                </c:pt>
                <c:pt idx="295">
                  <c:v>403.8968333333334</c:v>
                </c:pt>
                <c:pt idx="296">
                  <c:v>404.62983333333324</c:v>
                </c:pt>
                <c:pt idx="297">
                  <c:v>393.66300000000018</c:v>
                </c:pt>
                <c:pt idx="298">
                  <c:v>393.79199999999997</c:v>
                </c:pt>
                <c:pt idx="299">
                  <c:v>392.25383333333332</c:v>
                </c:pt>
                <c:pt idx="300">
                  <c:v>395.58050000000003</c:v>
                </c:pt>
                <c:pt idx="301">
                  <c:v>418.88016666666664</c:v>
                </c:pt>
                <c:pt idx="302">
                  <c:v>408.75049999999982</c:v>
                </c:pt>
                <c:pt idx="303">
                  <c:v>401.5206666666665</c:v>
                </c:pt>
                <c:pt idx="304">
                  <c:v>399.89450000000005</c:v>
                </c:pt>
                <c:pt idx="305">
                  <c:v>398.52583333333314</c:v>
                </c:pt>
                <c:pt idx="306">
                  <c:v>411.03366666666648</c:v>
                </c:pt>
                <c:pt idx="307">
                  <c:v>411.2289999999997</c:v>
                </c:pt>
                <c:pt idx="308">
                  <c:v>411.22766666666666</c:v>
                </c:pt>
                <c:pt idx="309">
                  <c:v>401.05649999999997</c:v>
                </c:pt>
                <c:pt idx="310">
                  <c:v>400.35099999999989</c:v>
                </c:pt>
                <c:pt idx="311">
                  <c:v>353.34216666666663</c:v>
                </c:pt>
                <c:pt idx="312">
                  <c:v>405.31899999999979</c:v>
                </c:pt>
                <c:pt idx="313">
                  <c:v>409.42533333333341</c:v>
                </c:pt>
                <c:pt idx="314">
                  <c:v>399.8094999999999</c:v>
                </c:pt>
                <c:pt idx="315">
                  <c:v>392.26966666666681</c:v>
                </c:pt>
                <c:pt idx="316">
                  <c:v>400.52116666666672</c:v>
                </c:pt>
                <c:pt idx="317">
                  <c:v>401.12516666666664</c:v>
                </c:pt>
                <c:pt idx="318">
                  <c:v>410.24966666666677</c:v>
                </c:pt>
                <c:pt idx="319">
                  <c:v>407.27900000000022</c:v>
                </c:pt>
                <c:pt idx="320">
                  <c:v>390.02583333333325</c:v>
                </c:pt>
                <c:pt idx="321">
                  <c:v>386.84799999999984</c:v>
                </c:pt>
                <c:pt idx="322">
                  <c:v>385.21057851239692</c:v>
                </c:pt>
                <c:pt idx="323">
                  <c:v>395.50616666666679</c:v>
                </c:pt>
                <c:pt idx="324">
                  <c:v>398.79633333333345</c:v>
                </c:pt>
                <c:pt idx="325">
                  <c:v>395.8938333333333</c:v>
                </c:pt>
                <c:pt idx="326">
                  <c:v>385.40266666666673</c:v>
                </c:pt>
                <c:pt idx="327">
                  <c:v>385.31316666666658</c:v>
                </c:pt>
                <c:pt idx="328">
                  <c:v>390.89116666666689</c:v>
                </c:pt>
                <c:pt idx="329">
                  <c:v>394.11583333333323</c:v>
                </c:pt>
                <c:pt idx="330">
                  <c:v>396.13333333333355</c:v>
                </c:pt>
                <c:pt idx="331">
                  <c:v>387.57833333333321</c:v>
                </c:pt>
                <c:pt idx="332">
                  <c:v>245.82383333333331</c:v>
                </c:pt>
                <c:pt idx="333">
                  <c:v>355.87483333333347</c:v>
                </c:pt>
                <c:pt idx="334">
                  <c:v>386.68383333333327</c:v>
                </c:pt>
                <c:pt idx="335">
                  <c:v>395.89950000000005</c:v>
                </c:pt>
                <c:pt idx="336">
                  <c:v>359.80450000000008</c:v>
                </c:pt>
                <c:pt idx="337">
                  <c:v>324.24966666666666</c:v>
                </c:pt>
                <c:pt idx="338">
                  <c:v>381.43350000000021</c:v>
                </c:pt>
                <c:pt idx="339">
                  <c:v>391.57310924369767</c:v>
                </c:pt>
                <c:pt idx="340">
                  <c:v>393.02166666666665</c:v>
                </c:pt>
                <c:pt idx="341">
                  <c:v>397.38216666666654</c:v>
                </c:pt>
                <c:pt idx="342">
                  <c:v>397.2643333333333</c:v>
                </c:pt>
                <c:pt idx="343">
                  <c:v>394.82899999999989</c:v>
                </c:pt>
                <c:pt idx="344">
                  <c:v>397.86816666666653</c:v>
                </c:pt>
                <c:pt idx="345">
                  <c:v>402.14883333333336</c:v>
                </c:pt>
                <c:pt idx="346">
                  <c:v>409.91516666666678</c:v>
                </c:pt>
                <c:pt idx="347">
                  <c:v>405.93350000000015</c:v>
                </c:pt>
                <c:pt idx="348">
                  <c:v>393.36650000000009</c:v>
                </c:pt>
                <c:pt idx="349">
                  <c:v>395.94583333333344</c:v>
                </c:pt>
                <c:pt idx="350">
                  <c:v>394.63716666666664</c:v>
                </c:pt>
                <c:pt idx="351">
                  <c:v>406.36083333333318</c:v>
                </c:pt>
                <c:pt idx="352">
                  <c:v>403.61049999999983</c:v>
                </c:pt>
                <c:pt idx="353">
                  <c:v>397.87344537815142</c:v>
                </c:pt>
                <c:pt idx="354">
                  <c:v>396.02783333333321</c:v>
                </c:pt>
                <c:pt idx="355">
                  <c:v>398.20683333333329</c:v>
                </c:pt>
                <c:pt idx="356">
                  <c:v>399.40816666666649</c:v>
                </c:pt>
                <c:pt idx="357">
                  <c:v>408.52733333333327</c:v>
                </c:pt>
                <c:pt idx="358">
                  <c:v>320.82683333333352</c:v>
                </c:pt>
                <c:pt idx="359">
                  <c:v>372.34566666666677</c:v>
                </c:pt>
                <c:pt idx="360">
                  <c:v>354.0713333333332</c:v>
                </c:pt>
                <c:pt idx="361">
                  <c:v>359.50183333333348</c:v>
                </c:pt>
                <c:pt idx="362">
                  <c:v>366.73150000000004</c:v>
                </c:pt>
                <c:pt idx="363">
                  <c:v>370.87366666666662</c:v>
                </c:pt>
                <c:pt idx="364">
                  <c:v>366.97</c:v>
                </c:pt>
                <c:pt idx="365">
                  <c:v>353.15616666666659</c:v>
                </c:pt>
                <c:pt idx="366">
                  <c:v>359.53850000000023</c:v>
                </c:pt>
                <c:pt idx="367">
                  <c:v>364.29333333333329</c:v>
                </c:pt>
                <c:pt idx="368">
                  <c:v>371.46850000000006</c:v>
                </c:pt>
                <c:pt idx="369">
                  <c:v>373.30916666666656</c:v>
                </c:pt>
                <c:pt idx="370">
                  <c:v>371.27816666666666</c:v>
                </c:pt>
                <c:pt idx="371">
                  <c:v>363.13516666666669</c:v>
                </c:pt>
                <c:pt idx="372">
                  <c:v>363.80233333333325</c:v>
                </c:pt>
                <c:pt idx="373">
                  <c:v>364.23000000000013</c:v>
                </c:pt>
                <c:pt idx="374">
                  <c:v>380.94599999999991</c:v>
                </c:pt>
                <c:pt idx="375">
                  <c:v>377.99649999999997</c:v>
                </c:pt>
                <c:pt idx="376">
                  <c:v>322.42600000000004</c:v>
                </c:pt>
                <c:pt idx="377">
                  <c:v>326.16550000000012</c:v>
                </c:pt>
                <c:pt idx="378">
                  <c:v>366.34799999999984</c:v>
                </c:pt>
                <c:pt idx="379">
                  <c:v>367.86783333333307</c:v>
                </c:pt>
                <c:pt idx="380">
                  <c:v>374.32783333333339</c:v>
                </c:pt>
                <c:pt idx="381">
                  <c:v>380.86616666666663</c:v>
                </c:pt>
                <c:pt idx="382">
                  <c:v>365.39449999999982</c:v>
                </c:pt>
                <c:pt idx="383">
                  <c:v>347.49500000000012</c:v>
                </c:pt>
                <c:pt idx="384">
                  <c:v>357.05900000000025</c:v>
                </c:pt>
                <c:pt idx="385">
                  <c:v>374.2616666666666</c:v>
                </c:pt>
                <c:pt idx="386">
                  <c:v>372.12433333333331</c:v>
                </c:pt>
                <c:pt idx="387">
                  <c:v>370.47200000000004</c:v>
                </c:pt>
                <c:pt idx="388">
                  <c:v>356.20050000000003</c:v>
                </c:pt>
                <c:pt idx="389">
                  <c:v>364.92699999999996</c:v>
                </c:pt>
                <c:pt idx="390">
                  <c:v>363.4495</c:v>
                </c:pt>
                <c:pt idx="391">
                  <c:v>374.22600000000006</c:v>
                </c:pt>
                <c:pt idx="392">
                  <c:v>377.07350000000008</c:v>
                </c:pt>
                <c:pt idx="393">
                  <c:v>226.11766666666662</c:v>
                </c:pt>
                <c:pt idx="394">
                  <c:v>0.71799999999999986</c:v>
                </c:pt>
                <c:pt idx="395">
                  <c:v>0.64666666666666672</c:v>
                </c:pt>
                <c:pt idx="396">
                  <c:v>0.53016666666666667</c:v>
                </c:pt>
                <c:pt idx="397">
                  <c:v>0.48000000000000032</c:v>
                </c:pt>
                <c:pt idx="398">
                  <c:v>1.4566666666666666</c:v>
                </c:pt>
                <c:pt idx="399">
                  <c:v>158.70899999999997</c:v>
                </c:pt>
                <c:pt idx="400">
                  <c:v>328.95549999999997</c:v>
                </c:pt>
                <c:pt idx="401">
                  <c:v>341.28633333333323</c:v>
                </c:pt>
                <c:pt idx="402">
                  <c:v>348.86350000000016</c:v>
                </c:pt>
                <c:pt idx="403">
                  <c:v>121.50999999999996</c:v>
                </c:pt>
                <c:pt idx="404">
                  <c:v>254.3158333333333</c:v>
                </c:pt>
                <c:pt idx="405">
                  <c:v>319.81200000000001</c:v>
                </c:pt>
                <c:pt idx="406">
                  <c:v>346.42366666666652</c:v>
                </c:pt>
                <c:pt idx="407">
                  <c:v>358.00566666666663</c:v>
                </c:pt>
                <c:pt idx="408">
                  <c:v>361.58499999999987</c:v>
                </c:pt>
                <c:pt idx="409">
                  <c:v>353.09516666666644</c:v>
                </c:pt>
                <c:pt idx="410">
                  <c:v>337.87483333333358</c:v>
                </c:pt>
                <c:pt idx="411">
                  <c:v>337.02399999999983</c:v>
                </c:pt>
                <c:pt idx="412">
                  <c:v>341.73483333333331</c:v>
                </c:pt>
                <c:pt idx="413">
                  <c:v>352.63783333333328</c:v>
                </c:pt>
                <c:pt idx="414">
                  <c:v>363.36199999999991</c:v>
                </c:pt>
                <c:pt idx="415">
                  <c:v>364.08016666666657</c:v>
                </c:pt>
                <c:pt idx="416">
                  <c:v>356.47250000000003</c:v>
                </c:pt>
                <c:pt idx="417">
                  <c:v>363.65000000000015</c:v>
                </c:pt>
                <c:pt idx="418">
                  <c:v>363.61516666666677</c:v>
                </c:pt>
                <c:pt idx="419">
                  <c:v>364.07683333333301</c:v>
                </c:pt>
                <c:pt idx="420">
                  <c:v>368.8338333333333</c:v>
                </c:pt>
                <c:pt idx="421">
                  <c:v>356.37949999999995</c:v>
                </c:pt>
                <c:pt idx="422">
                  <c:v>350.74083333333328</c:v>
                </c:pt>
                <c:pt idx="423">
                  <c:v>350.88883333333325</c:v>
                </c:pt>
                <c:pt idx="424">
                  <c:v>357.38100000000014</c:v>
                </c:pt>
                <c:pt idx="425">
                  <c:v>363.36000000000018</c:v>
                </c:pt>
                <c:pt idx="426">
                  <c:v>359.44499999999999</c:v>
                </c:pt>
                <c:pt idx="427">
                  <c:v>335.92483333333314</c:v>
                </c:pt>
                <c:pt idx="428">
                  <c:v>342.59466666666657</c:v>
                </c:pt>
                <c:pt idx="429">
                  <c:v>350.53183333333345</c:v>
                </c:pt>
                <c:pt idx="430">
                  <c:v>355.24866666666674</c:v>
                </c:pt>
                <c:pt idx="431">
                  <c:v>362.15633333333329</c:v>
                </c:pt>
                <c:pt idx="432">
                  <c:v>352.54066666666677</c:v>
                </c:pt>
                <c:pt idx="433">
                  <c:v>341.7951666666666</c:v>
                </c:pt>
                <c:pt idx="434">
                  <c:v>337.417666666667</c:v>
                </c:pt>
                <c:pt idx="435">
                  <c:v>348.80216666666672</c:v>
                </c:pt>
                <c:pt idx="436">
                  <c:v>360.65766666666661</c:v>
                </c:pt>
                <c:pt idx="437">
                  <c:v>352.70583333333332</c:v>
                </c:pt>
                <c:pt idx="438">
                  <c:v>239.28800000000007</c:v>
                </c:pt>
                <c:pt idx="439">
                  <c:v>305.04199999999997</c:v>
                </c:pt>
                <c:pt idx="440">
                  <c:v>338.74050000000011</c:v>
                </c:pt>
                <c:pt idx="441">
                  <c:v>347.64699999999999</c:v>
                </c:pt>
                <c:pt idx="442">
                  <c:v>346.09749999999997</c:v>
                </c:pt>
                <c:pt idx="443">
                  <c:v>277.63950000000023</c:v>
                </c:pt>
                <c:pt idx="444">
                  <c:v>176.97349999999994</c:v>
                </c:pt>
                <c:pt idx="445">
                  <c:v>334.03066666666666</c:v>
                </c:pt>
                <c:pt idx="446">
                  <c:v>345.24266666666676</c:v>
                </c:pt>
                <c:pt idx="447">
                  <c:v>345.96733333333322</c:v>
                </c:pt>
                <c:pt idx="448">
                  <c:v>347.7358333333334</c:v>
                </c:pt>
                <c:pt idx="449">
                  <c:v>168.44700000000012</c:v>
                </c:pt>
                <c:pt idx="450">
                  <c:v>265.33333333333326</c:v>
                </c:pt>
                <c:pt idx="451">
                  <c:v>335.33966666666663</c:v>
                </c:pt>
                <c:pt idx="452">
                  <c:v>346.88316666666674</c:v>
                </c:pt>
                <c:pt idx="453">
                  <c:v>352.35433333333333</c:v>
                </c:pt>
                <c:pt idx="454">
                  <c:v>339.86550000000017</c:v>
                </c:pt>
                <c:pt idx="455">
                  <c:v>117.84100000000004</c:v>
                </c:pt>
                <c:pt idx="456">
                  <c:v>276.42816666666658</c:v>
                </c:pt>
                <c:pt idx="457">
                  <c:v>329.20099999999996</c:v>
                </c:pt>
                <c:pt idx="458">
                  <c:v>342.23983333333325</c:v>
                </c:pt>
                <c:pt idx="459">
                  <c:v>159.33899999999991</c:v>
                </c:pt>
                <c:pt idx="460">
                  <c:v>197.40100000000004</c:v>
                </c:pt>
                <c:pt idx="461">
                  <c:v>332.32499999999993</c:v>
                </c:pt>
                <c:pt idx="462">
                  <c:v>345.3951666666668</c:v>
                </c:pt>
                <c:pt idx="463">
                  <c:v>139.21433333333331</c:v>
                </c:pt>
                <c:pt idx="464">
                  <c:v>241.17316666666665</c:v>
                </c:pt>
                <c:pt idx="465">
                  <c:v>332.21900000000022</c:v>
                </c:pt>
                <c:pt idx="466">
                  <c:v>334.04883333333328</c:v>
                </c:pt>
                <c:pt idx="467">
                  <c:v>340.11366666666652</c:v>
                </c:pt>
                <c:pt idx="468">
                  <c:v>334.14583333333331</c:v>
                </c:pt>
                <c:pt idx="469">
                  <c:v>348.0811666666666</c:v>
                </c:pt>
                <c:pt idx="470">
                  <c:v>341.4758333333333</c:v>
                </c:pt>
                <c:pt idx="471">
                  <c:v>322.39999999999992</c:v>
                </c:pt>
                <c:pt idx="472">
                  <c:v>323.93283333333335</c:v>
                </c:pt>
                <c:pt idx="473">
                  <c:v>332.68249999999989</c:v>
                </c:pt>
                <c:pt idx="474">
                  <c:v>337.59900000000005</c:v>
                </c:pt>
                <c:pt idx="475">
                  <c:v>342.90350000000001</c:v>
                </c:pt>
                <c:pt idx="476">
                  <c:v>331.1901666666667</c:v>
                </c:pt>
                <c:pt idx="477">
                  <c:v>327.2506666666668</c:v>
                </c:pt>
                <c:pt idx="478">
                  <c:v>326.85133333333317</c:v>
                </c:pt>
                <c:pt idx="479">
                  <c:v>337.28349999999995</c:v>
                </c:pt>
                <c:pt idx="480">
                  <c:v>345.61766666666671</c:v>
                </c:pt>
                <c:pt idx="481">
                  <c:v>335.48433333333327</c:v>
                </c:pt>
                <c:pt idx="482">
                  <c:v>322.12866666666667</c:v>
                </c:pt>
                <c:pt idx="483">
                  <c:v>321.45066666666673</c:v>
                </c:pt>
                <c:pt idx="484">
                  <c:v>327.25999999999982</c:v>
                </c:pt>
                <c:pt idx="485">
                  <c:v>327.83499999999992</c:v>
                </c:pt>
                <c:pt idx="486">
                  <c:v>339.06650000000019</c:v>
                </c:pt>
                <c:pt idx="487">
                  <c:v>323.01283333333328</c:v>
                </c:pt>
                <c:pt idx="488">
                  <c:v>322.45350000000013</c:v>
                </c:pt>
                <c:pt idx="489">
                  <c:v>331.959</c:v>
                </c:pt>
                <c:pt idx="490">
                  <c:v>337.6391666666666</c:v>
                </c:pt>
                <c:pt idx="491">
                  <c:v>342.74133333333356</c:v>
                </c:pt>
                <c:pt idx="492">
                  <c:v>337.53966666666662</c:v>
                </c:pt>
                <c:pt idx="493">
                  <c:v>332.13466666666676</c:v>
                </c:pt>
                <c:pt idx="494">
                  <c:v>331.91433333333316</c:v>
                </c:pt>
                <c:pt idx="495">
                  <c:v>332.9380000000001</c:v>
                </c:pt>
                <c:pt idx="496">
                  <c:v>342.06416666666667</c:v>
                </c:pt>
                <c:pt idx="497">
                  <c:v>338.0208333333332</c:v>
                </c:pt>
                <c:pt idx="498">
                  <c:v>322.71550000000002</c:v>
                </c:pt>
                <c:pt idx="499">
                  <c:v>323.68633333333338</c:v>
                </c:pt>
                <c:pt idx="500">
                  <c:v>338.45716666666664</c:v>
                </c:pt>
                <c:pt idx="501">
                  <c:v>342.1911666666669</c:v>
                </c:pt>
                <c:pt idx="502">
                  <c:v>343.09333333333325</c:v>
                </c:pt>
                <c:pt idx="503">
                  <c:v>333.3656666666667</c:v>
                </c:pt>
                <c:pt idx="504">
                  <c:v>216.43149999999986</c:v>
                </c:pt>
                <c:pt idx="505">
                  <c:v>154.6303333333334</c:v>
                </c:pt>
                <c:pt idx="506">
                  <c:v>321.58933333333329</c:v>
                </c:pt>
                <c:pt idx="507">
                  <c:v>330.36250000000013</c:v>
                </c:pt>
                <c:pt idx="508">
                  <c:v>326.69866666666678</c:v>
                </c:pt>
                <c:pt idx="509">
                  <c:v>85.899999999999991</c:v>
                </c:pt>
                <c:pt idx="510">
                  <c:v>297.34033333333332</c:v>
                </c:pt>
                <c:pt idx="511">
                  <c:v>307.07100000000003</c:v>
                </c:pt>
                <c:pt idx="512">
                  <c:v>319.83416666666659</c:v>
                </c:pt>
                <c:pt idx="513">
                  <c:v>322.50833333333327</c:v>
                </c:pt>
                <c:pt idx="514">
                  <c:v>328.42966666666678</c:v>
                </c:pt>
                <c:pt idx="515">
                  <c:v>319.81316666666669</c:v>
                </c:pt>
                <c:pt idx="516">
                  <c:v>316.7263333333334</c:v>
                </c:pt>
                <c:pt idx="517">
                  <c:v>311.40749999999991</c:v>
                </c:pt>
                <c:pt idx="518">
                  <c:v>313.85916666666657</c:v>
                </c:pt>
                <c:pt idx="519">
                  <c:v>323.73866666666657</c:v>
                </c:pt>
                <c:pt idx="520">
                  <c:v>316.17850000000004</c:v>
                </c:pt>
                <c:pt idx="521">
                  <c:v>306.09633333333329</c:v>
                </c:pt>
                <c:pt idx="522">
                  <c:v>180.71166666666662</c:v>
                </c:pt>
                <c:pt idx="523">
                  <c:v>0.58183333333333342</c:v>
                </c:pt>
                <c:pt idx="524">
                  <c:v>0.6336666666666666</c:v>
                </c:pt>
                <c:pt idx="525">
                  <c:v>0.64466666666666694</c:v>
                </c:pt>
                <c:pt idx="526">
                  <c:v>0.64549999999999996</c:v>
                </c:pt>
                <c:pt idx="527">
                  <c:v>1.2444999999999997</c:v>
                </c:pt>
                <c:pt idx="528">
                  <c:v>124.2435</c:v>
                </c:pt>
                <c:pt idx="529">
                  <c:v>295.44133333333332</c:v>
                </c:pt>
                <c:pt idx="530">
                  <c:v>303.39099999999996</c:v>
                </c:pt>
                <c:pt idx="531">
                  <c:v>303.15766666666667</c:v>
                </c:pt>
                <c:pt idx="532">
                  <c:v>299.23316666666665</c:v>
                </c:pt>
                <c:pt idx="533">
                  <c:v>303.95183333333335</c:v>
                </c:pt>
                <c:pt idx="534">
                  <c:v>310.15283333333343</c:v>
                </c:pt>
                <c:pt idx="535">
                  <c:v>318.66483333333321</c:v>
                </c:pt>
                <c:pt idx="536">
                  <c:v>319.42099999999999</c:v>
                </c:pt>
                <c:pt idx="537">
                  <c:v>309.5775000000001</c:v>
                </c:pt>
                <c:pt idx="538">
                  <c:v>309.65733333333344</c:v>
                </c:pt>
                <c:pt idx="539">
                  <c:v>305.351</c:v>
                </c:pt>
                <c:pt idx="540">
                  <c:v>312.60733333333337</c:v>
                </c:pt>
                <c:pt idx="541">
                  <c:v>331.35849999999994</c:v>
                </c:pt>
                <c:pt idx="542">
                  <c:v>321.67966666666678</c:v>
                </c:pt>
                <c:pt idx="543">
                  <c:v>312.42483333333325</c:v>
                </c:pt>
                <c:pt idx="544">
                  <c:v>303.69466666666682</c:v>
                </c:pt>
                <c:pt idx="545">
                  <c:v>311.88116666666673</c:v>
                </c:pt>
                <c:pt idx="546">
                  <c:v>316.90783333333337</c:v>
                </c:pt>
                <c:pt idx="547">
                  <c:v>293.00783333333339</c:v>
                </c:pt>
                <c:pt idx="548">
                  <c:v>277.95166666666665</c:v>
                </c:pt>
                <c:pt idx="549">
                  <c:v>293.62883333333343</c:v>
                </c:pt>
                <c:pt idx="550">
                  <c:v>210.41149999999996</c:v>
                </c:pt>
                <c:pt idx="551">
                  <c:v>145.68066666666667</c:v>
                </c:pt>
                <c:pt idx="552">
                  <c:v>147.15816666666674</c:v>
                </c:pt>
                <c:pt idx="553">
                  <c:v>268.71516666666668</c:v>
                </c:pt>
                <c:pt idx="554">
                  <c:v>294.69483333333335</c:v>
                </c:pt>
                <c:pt idx="555">
                  <c:v>299.32350000000014</c:v>
                </c:pt>
                <c:pt idx="556">
                  <c:v>308.55716666666672</c:v>
                </c:pt>
                <c:pt idx="557">
                  <c:v>305.30099999999982</c:v>
                </c:pt>
                <c:pt idx="558">
                  <c:v>301.93933333333331</c:v>
                </c:pt>
                <c:pt idx="559">
                  <c:v>289.95783333333333</c:v>
                </c:pt>
                <c:pt idx="560">
                  <c:v>294.18433333333326</c:v>
                </c:pt>
                <c:pt idx="561">
                  <c:v>57.380333333333304</c:v>
                </c:pt>
                <c:pt idx="562">
                  <c:v>0.86566666666666714</c:v>
                </c:pt>
                <c:pt idx="563">
                  <c:v>194.33899999999991</c:v>
                </c:pt>
                <c:pt idx="564">
                  <c:v>288.80683333333343</c:v>
                </c:pt>
                <c:pt idx="565">
                  <c:v>296.64950000000022</c:v>
                </c:pt>
                <c:pt idx="566">
                  <c:v>348.73100000000017</c:v>
                </c:pt>
                <c:pt idx="567">
                  <c:v>351.76549999999992</c:v>
                </c:pt>
                <c:pt idx="568">
                  <c:v>355.38749999999976</c:v>
                </c:pt>
                <c:pt idx="569">
                  <c:v>119.67033333333339</c:v>
                </c:pt>
                <c:pt idx="570">
                  <c:v>0.87783333333333369</c:v>
                </c:pt>
                <c:pt idx="571">
                  <c:v>0.7001666666666666</c:v>
                </c:pt>
                <c:pt idx="572">
                  <c:v>6.2866666666666653</c:v>
                </c:pt>
                <c:pt idx="573">
                  <c:v>269.89416666666654</c:v>
                </c:pt>
                <c:pt idx="574">
                  <c:v>320.31449999999978</c:v>
                </c:pt>
                <c:pt idx="575">
                  <c:v>157.16250000000002</c:v>
                </c:pt>
                <c:pt idx="576">
                  <c:v>18.121833333333331</c:v>
                </c:pt>
                <c:pt idx="577">
                  <c:v>5.592666666666668</c:v>
                </c:pt>
                <c:pt idx="578">
                  <c:v>6.5763333333333343</c:v>
                </c:pt>
                <c:pt idx="579">
                  <c:v>19.615500000000001</c:v>
                </c:pt>
                <c:pt idx="580">
                  <c:v>5.1688333333333309</c:v>
                </c:pt>
                <c:pt idx="581">
                  <c:v>4.5688333333333349</c:v>
                </c:pt>
                <c:pt idx="582">
                  <c:v>2.0889999999999991</c:v>
                </c:pt>
                <c:pt idx="583">
                  <c:v>0.57583333333333353</c:v>
                </c:pt>
                <c:pt idx="584">
                  <c:v>-4.2403333333333331</c:v>
                </c:pt>
                <c:pt idx="585">
                  <c:v>887.59416666666698</c:v>
                </c:pt>
                <c:pt idx="586">
                  <c:v>1301.2625000000007</c:v>
                </c:pt>
                <c:pt idx="587">
                  <c:v>384.83433333333323</c:v>
                </c:pt>
                <c:pt idx="588">
                  <c:v>607.26416666666648</c:v>
                </c:pt>
                <c:pt idx="589">
                  <c:v>626.2180000000003</c:v>
                </c:pt>
                <c:pt idx="590">
                  <c:v>642.95666666666659</c:v>
                </c:pt>
                <c:pt idx="591">
                  <c:v>669.86483333333354</c:v>
                </c:pt>
                <c:pt idx="592">
                  <c:v>684.15133333333324</c:v>
                </c:pt>
                <c:pt idx="593">
                  <c:v>696.40883333333318</c:v>
                </c:pt>
                <c:pt idx="594">
                  <c:v>718.42083333333289</c:v>
                </c:pt>
                <c:pt idx="595">
                  <c:v>749.8399999999998</c:v>
                </c:pt>
                <c:pt idx="596">
                  <c:v>541.01616666666655</c:v>
                </c:pt>
                <c:pt idx="597">
                  <c:v>703.65816666666672</c:v>
                </c:pt>
                <c:pt idx="598">
                  <c:v>496.77116666666643</c:v>
                </c:pt>
                <c:pt idx="599">
                  <c:v>825.16050000000018</c:v>
                </c:pt>
                <c:pt idx="600">
                  <c:v>819.37799999999993</c:v>
                </c:pt>
                <c:pt idx="601">
                  <c:v>616.42016666666666</c:v>
                </c:pt>
                <c:pt idx="602">
                  <c:v>847.31733333333352</c:v>
                </c:pt>
                <c:pt idx="603">
                  <c:v>865.62433333333263</c:v>
                </c:pt>
                <c:pt idx="604">
                  <c:v>873.01716666666675</c:v>
                </c:pt>
                <c:pt idx="605">
                  <c:v>901.4998333333333</c:v>
                </c:pt>
                <c:pt idx="606">
                  <c:v>919.73366666666652</c:v>
                </c:pt>
                <c:pt idx="607">
                  <c:v>909.24316666666709</c:v>
                </c:pt>
                <c:pt idx="608">
                  <c:v>549.87900000000002</c:v>
                </c:pt>
                <c:pt idx="609">
                  <c:v>884.83933333333334</c:v>
                </c:pt>
                <c:pt idx="610">
                  <c:v>911.14300000000014</c:v>
                </c:pt>
                <c:pt idx="611">
                  <c:v>938.72783333333314</c:v>
                </c:pt>
                <c:pt idx="612">
                  <c:v>928.44033333333323</c:v>
                </c:pt>
                <c:pt idx="613">
                  <c:v>925.38633333333337</c:v>
                </c:pt>
                <c:pt idx="614">
                  <c:v>920.2746666666668</c:v>
                </c:pt>
                <c:pt idx="615">
                  <c:v>921.30183333333321</c:v>
                </c:pt>
                <c:pt idx="616">
                  <c:v>934.82483333333323</c:v>
                </c:pt>
                <c:pt idx="617">
                  <c:v>945.79666666666662</c:v>
                </c:pt>
                <c:pt idx="618">
                  <c:v>942.46133333333319</c:v>
                </c:pt>
                <c:pt idx="619">
                  <c:v>918.67383333333316</c:v>
                </c:pt>
                <c:pt idx="620">
                  <c:v>921.50966666666682</c:v>
                </c:pt>
                <c:pt idx="621">
                  <c:v>944.36299999999972</c:v>
                </c:pt>
                <c:pt idx="622">
                  <c:v>956.18366666666611</c:v>
                </c:pt>
                <c:pt idx="623">
                  <c:v>859.19049999999959</c:v>
                </c:pt>
                <c:pt idx="624">
                  <c:v>929.01133333333348</c:v>
                </c:pt>
                <c:pt idx="625">
                  <c:v>931.93016666666631</c:v>
                </c:pt>
                <c:pt idx="626">
                  <c:v>963.41616666666664</c:v>
                </c:pt>
                <c:pt idx="627">
                  <c:v>716.36866666666674</c:v>
                </c:pt>
                <c:pt idx="628">
                  <c:v>971.47016666666627</c:v>
                </c:pt>
                <c:pt idx="629">
                  <c:v>974.00950000000023</c:v>
                </c:pt>
                <c:pt idx="630">
                  <c:v>952.20966666666686</c:v>
                </c:pt>
                <c:pt idx="631">
                  <c:v>942.37766666666607</c:v>
                </c:pt>
                <c:pt idx="632">
                  <c:v>558.08716666666669</c:v>
                </c:pt>
                <c:pt idx="633">
                  <c:v>873.11516666666637</c:v>
                </c:pt>
                <c:pt idx="634">
                  <c:v>970.06816666666657</c:v>
                </c:pt>
                <c:pt idx="635">
                  <c:v>975.95983333333368</c:v>
                </c:pt>
                <c:pt idx="636">
                  <c:v>936.07933333333301</c:v>
                </c:pt>
                <c:pt idx="637">
                  <c:v>960.511666666667</c:v>
                </c:pt>
                <c:pt idx="638">
                  <c:v>921.11258426966333</c:v>
                </c:pt>
                <c:pt idx="639">
                  <c:v>958.43716666666717</c:v>
                </c:pt>
                <c:pt idx="640">
                  <c:v>984.56366666666645</c:v>
                </c:pt>
                <c:pt idx="641">
                  <c:v>986.88550000000009</c:v>
                </c:pt>
                <c:pt idx="642">
                  <c:v>952.75233333333324</c:v>
                </c:pt>
                <c:pt idx="643">
                  <c:v>861.75966666666682</c:v>
                </c:pt>
                <c:pt idx="644">
                  <c:v>958.77616666666665</c:v>
                </c:pt>
                <c:pt idx="645">
                  <c:v>963.03350000000057</c:v>
                </c:pt>
                <c:pt idx="646">
                  <c:v>970.77249999999935</c:v>
                </c:pt>
                <c:pt idx="647">
                  <c:v>968.38916666666671</c:v>
                </c:pt>
                <c:pt idx="648">
                  <c:v>941.47610169491509</c:v>
                </c:pt>
                <c:pt idx="649">
                  <c:v>714.93016666666665</c:v>
                </c:pt>
                <c:pt idx="650">
                  <c:v>680.43233333333364</c:v>
                </c:pt>
                <c:pt idx="651">
                  <c:v>957.79583333333323</c:v>
                </c:pt>
                <c:pt idx="652">
                  <c:v>952.64066666666668</c:v>
                </c:pt>
                <c:pt idx="653">
                  <c:v>704.00433333333319</c:v>
                </c:pt>
                <c:pt idx="654">
                  <c:v>924.74999999999989</c:v>
                </c:pt>
                <c:pt idx="655">
                  <c:v>551.50549999999998</c:v>
                </c:pt>
                <c:pt idx="656">
                  <c:v>539.05300000000011</c:v>
                </c:pt>
                <c:pt idx="657">
                  <c:v>657.46150000000046</c:v>
                </c:pt>
                <c:pt idx="658">
                  <c:v>931.18933333333325</c:v>
                </c:pt>
                <c:pt idx="659">
                  <c:v>928.80266666666648</c:v>
                </c:pt>
                <c:pt idx="660">
                  <c:v>922.10566666666705</c:v>
                </c:pt>
                <c:pt idx="661">
                  <c:v>946.06783333333385</c:v>
                </c:pt>
                <c:pt idx="662">
                  <c:v>957.68050000000028</c:v>
                </c:pt>
                <c:pt idx="663">
                  <c:v>198.80949999999987</c:v>
                </c:pt>
                <c:pt idx="664">
                  <c:v>297.62549999999999</c:v>
                </c:pt>
                <c:pt idx="665">
                  <c:v>146.92400000000001</c:v>
                </c:pt>
                <c:pt idx="666">
                  <c:v>206.22233333333327</c:v>
                </c:pt>
                <c:pt idx="667">
                  <c:v>250.83049999999997</c:v>
                </c:pt>
                <c:pt idx="668">
                  <c:v>54.288666666666671</c:v>
                </c:pt>
                <c:pt idx="669">
                  <c:v>208.34266666666662</c:v>
                </c:pt>
                <c:pt idx="670">
                  <c:v>203.97683333333327</c:v>
                </c:pt>
                <c:pt idx="671">
                  <c:v>466.33966666666657</c:v>
                </c:pt>
                <c:pt idx="672">
                  <c:v>499.85966666666661</c:v>
                </c:pt>
                <c:pt idx="673">
                  <c:v>613.9464999999999</c:v>
                </c:pt>
                <c:pt idx="674">
                  <c:v>97.558000000000035</c:v>
                </c:pt>
                <c:pt idx="675">
                  <c:v>266.66766666666655</c:v>
                </c:pt>
                <c:pt idx="676">
                  <c:v>399.00100000000003</c:v>
                </c:pt>
                <c:pt idx="677">
                  <c:v>387.32116666666639</c:v>
                </c:pt>
                <c:pt idx="678">
                  <c:v>192.51483333333334</c:v>
                </c:pt>
                <c:pt idx="679">
                  <c:v>502.34500000000037</c:v>
                </c:pt>
                <c:pt idx="680">
                  <c:v>119.70000000000003</c:v>
                </c:pt>
                <c:pt idx="681">
                  <c:v>99.464666666666659</c:v>
                </c:pt>
                <c:pt idx="682">
                  <c:v>310.89116666666666</c:v>
                </c:pt>
                <c:pt idx="683">
                  <c:v>346.34566666666666</c:v>
                </c:pt>
                <c:pt idx="684">
                  <c:v>204.66349999999997</c:v>
                </c:pt>
                <c:pt idx="685">
                  <c:v>406.41483333333349</c:v>
                </c:pt>
                <c:pt idx="686">
                  <c:v>658.40249999999992</c:v>
                </c:pt>
                <c:pt idx="687">
                  <c:v>734.23749999999973</c:v>
                </c:pt>
                <c:pt idx="688">
                  <c:v>208.27983333333339</c:v>
                </c:pt>
                <c:pt idx="689">
                  <c:v>542.11716666666678</c:v>
                </c:pt>
                <c:pt idx="690">
                  <c:v>509.61966666666655</c:v>
                </c:pt>
                <c:pt idx="691">
                  <c:v>598.91800000000001</c:v>
                </c:pt>
                <c:pt idx="692">
                  <c:v>388.90400000000005</c:v>
                </c:pt>
                <c:pt idx="693">
                  <c:v>590.33383333333347</c:v>
                </c:pt>
                <c:pt idx="694">
                  <c:v>849.44000000000017</c:v>
                </c:pt>
                <c:pt idx="695">
                  <c:v>189.54233333333337</c:v>
                </c:pt>
                <c:pt idx="696">
                  <c:v>198.76000000000008</c:v>
                </c:pt>
                <c:pt idx="697">
                  <c:v>76.8035</c:v>
                </c:pt>
                <c:pt idx="698">
                  <c:v>155.28116666666668</c:v>
                </c:pt>
                <c:pt idx="699">
                  <c:v>420.99166666666639</c:v>
                </c:pt>
                <c:pt idx="700">
                  <c:v>321.84416666666669</c:v>
                </c:pt>
                <c:pt idx="701">
                  <c:v>156.90549999999985</c:v>
                </c:pt>
                <c:pt idx="702">
                  <c:v>154.58183333333335</c:v>
                </c:pt>
                <c:pt idx="703">
                  <c:v>376.90066666666667</c:v>
                </c:pt>
                <c:pt idx="704">
                  <c:v>431.87450000000001</c:v>
                </c:pt>
                <c:pt idx="705">
                  <c:v>530.9140000000001</c:v>
                </c:pt>
                <c:pt idx="706">
                  <c:v>591.50816666666663</c:v>
                </c:pt>
                <c:pt idx="707">
                  <c:v>596.41866666666647</c:v>
                </c:pt>
                <c:pt idx="708">
                  <c:v>607.63833333333355</c:v>
                </c:pt>
                <c:pt idx="709">
                  <c:v>343.65550000000007</c:v>
                </c:pt>
                <c:pt idx="710">
                  <c:v>478.40799999999984</c:v>
                </c:pt>
                <c:pt idx="711">
                  <c:v>572.97016666666673</c:v>
                </c:pt>
                <c:pt idx="712">
                  <c:v>584.85583333333318</c:v>
                </c:pt>
                <c:pt idx="713">
                  <c:v>582.76800000000003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643584"/>
        <c:axId val="133643008"/>
      </c:scatterChart>
      <c:valAx>
        <c:axId val="133640128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Dark current bkwd [µA]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3640704"/>
        <c:crosses val="autoZero"/>
        <c:crossBetween val="midCat"/>
      </c:valAx>
      <c:valAx>
        <c:axId val="13364070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Gy/h</a:t>
                </a:r>
                <a:r>
                  <a:rPr lang="en-GB" baseline="0"/>
                  <a:t> a@ 20cm</a:t>
                </a:r>
                <a:endParaRPr lang="en-GB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3640128"/>
        <c:crosses val="autoZero"/>
        <c:crossBetween val="midCat"/>
      </c:valAx>
      <c:valAx>
        <c:axId val="13364300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33643584"/>
        <c:crosses val="max"/>
        <c:crossBetween val="midCat"/>
      </c:valAx>
      <c:valAx>
        <c:axId val="133643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64300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Results!$B$1</c:f>
              <c:strCache>
                <c:ptCount val="1"/>
                <c:pt idx="0">
                  <c:v>C3@100cm [Gy/h]</c:v>
                </c:pt>
              </c:strCache>
            </c:strRef>
          </c:tx>
          <c:marker>
            <c:symbol val="none"/>
          </c:marker>
          <c:xVal>
            <c:numRef>
              <c:f>Results!$A$2:$A$1422</c:f>
              <c:numCache>
                <c:formatCode>dd/mm/yyyy\ hh:mm:ss</c:formatCode>
                <c:ptCount val="1421"/>
                <c:pt idx="0">
                  <c:v>41248.6</c:v>
                </c:pt>
                <c:pt idx="1">
                  <c:v>41248.601388888885</c:v>
                </c:pt>
                <c:pt idx="2">
                  <c:v>41248.602777777771</c:v>
                </c:pt>
                <c:pt idx="3">
                  <c:v>41248.604166666657</c:v>
                </c:pt>
                <c:pt idx="4">
                  <c:v>41248.605555555543</c:v>
                </c:pt>
                <c:pt idx="5">
                  <c:v>41248.606944444429</c:v>
                </c:pt>
                <c:pt idx="6">
                  <c:v>41248.608333333315</c:v>
                </c:pt>
                <c:pt idx="7">
                  <c:v>41248.609722222202</c:v>
                </c:pt>
                <c:pt idx="8">
                  <c:v>41248.611111111088</c:v>
                </c:pt>
                <c:pt idx="9">
                  <c:v>41248.612499999974</c:v>
                </c:pt>
                <c:pt idx="10">
                  <c:v>41248.61388888886</c:v>
                </c:pt>
                <c:pt idx="11">
                  <c:v>41248.615277777746</c:v>
                </c:pt>
                <c:pt idx="12">
                  <c:v>41248.616666666632</c:v>
                </c:pt>
                <c:pt idx="13">
                  <c:v>41248.618055555518</c:v>
                </c:pt>
                <c:pt idx="14">
                  <c:v>41248.619444444405</c:v>
                </c:pt>
                <c:pt idx="15">
                  <c:v>41248.620833333291</c:v>
                </c:pt>
                <c:pt idx="16">
                  <c:v>41248.622222222177</c:v>
                </c:pt>
                <c:pt idx="17">
                  <c:v>41248.623611111063</c:v>
                </c:pt>
                <c:pt idx="18">
                  <c:v>41248.624999999949</c:v>
                </c:pt>
                <c:pt idx="19">
                  <c:v>41248.626388888835</c:v>
                </c:pt>
                <c:pt idx="20">
                  <c:v>41248.627777777721</c:v>
                </c:pt>
                <c:pt idx="21">
                  <c:v>41248.629166666607</c:v>
                </c:pt>
                <c:pt idx="22">
                  <c:v>41248.630555555494</c:v>
                </c:pt>
                <c:pt idx="23">
                  <c:v>41248.63194444438</c:v>
                </c:pt>
                <c:pt idx="24">
                  <c:v>41248.633333333266</c:v>
                </c:pt>
                <c:pt idx="25">
                  <c:v>41248.634722222152</c:v>
                </c:pt>
                <c:pt idx="26">
                  <c:v>41248.636111111038</c:v>
                </c:pt>
                <c:pt idx="27">
                  <c:v>41248.637499999924</c:v>
                </c:pt>
                <c:pt idx="28">
                  <c:v>41248.63888888881</c:v>
                </c:pt>
                <c:pt idx="29">
                  <c:v>41248.640277777697</c:v>
                </c:pt>
                <c:pt idx="30">
                  <c:v>41248.641666666583</c:v>
                </c:pt>
                <c:pt idx="31">
                  <c:v>41248.643055555469</c:v>
                </c:pt>
                <c:pt idx="32">
                  <c:v>41248.644444444355</c:v>
                </c:pt>
                <c:pt idx="33">
                  <c:v>41248.645833333241</c:v>
                </c:pt>
                <c:pt idx="34">
                  <c:v>41248.647222222127</c:v>
                </c:pt>
                <c:pt idx="35">
                  <c:v>41248.648611111013</c:v>
                </c:pt>
                <c:pt idx="36">
                  <c:v>41248.6499999999</c:v>
                </c:pt>
                <c:pt idx="37">
                  <c:v>41248.651388888786</c:v>
                </c:pt>
                <c:pt idx="38">
                  <c:v>41248.652777777672</c:v>
                </c:pt>
                <c:pt idx="39">
                  <c:v>41248.654166666558</c:v>
                </c:pt>
                <c:pt idx="40">
                  <c:v>41248.655555555444</c:v>
                </c:pt>
                <c:pt idx="41">
                  <c:v>41248.65694444433</c:v>
                </c:pt>
                <c:pt idx="42">
                  <c:v>41248.658333333216</c:v>
                </c:pt>
                <c:pt idx="43">
                  <c:v>41248.659722222103</c:v>
                </c:pt>
                <c:pt idx="44">
                  <c:v>41248.661111110989</c:v>
                </c:pt>
                <c:pt idx="45">
                  <c:v>41248.662499999875</c:v>
                </c:pt>
                <c:pt idx="46">
                  <c:v>41248.663888888761</c:v>
                </c:pt>
                <c:pt idx="47">
                  <c:v>41248.665277777647</c:v>
                </c:pt>
                <c:pt idx="48">
                  <c:v>41248.666666666533</c:v>
                </c:pt>
                <c:pt idx="49">
                  <c:v>41248.668055555419</c:v>
                </c:pt>
                <c:pt idx="50">
                  <c:v>41248.669444444306</c:v>
                </c:pt>
                <c:pt idx="51">
                  <c:v>41248.670833333192</c:v>
                </c:pt>
                <c:pt idx="52">
                  <c:v>41248.672222222078</c:v>
                </c:pt>
                <c:pt idx="53">
                  <c:v>41248.673611110964</c:v>
                </c:pt>
                <c:pt idx="54">
                  <c:v>41248.67499999985</c:v>
                </c:pt>
                <c:pt idx="55">
                  <c:v>41248.676388888736</c:v>
                </c:pt>
                <c:pt idx="56">
                  <c:v>41248.677777777622</c:v>
                </c:pt>
                <c:pt idx="57">
                  <c:v>41248.679166666509</c:v>
                </c:pt>
                <c:pt idx="58">
                  <c:v>41248.680555555395</c:v>
                </c:pt>
                <c:pt idx="59">
                  <c:v>41248.681944444281</c:v>
                </c:pt>
                <c:pt idx="60">
                  <c:v>41248.683333333167</c:v>
                </c:pt>
                <c:pt idx="61">
                  <c:v>41248.684722222053</c:v>
                </c:pt>
                <c:pt idx="62">
                  <c:v>41248.686111110939</c:v>
                </c:pt>
                <c:pt idx="63">
                  <c:v>41248.687499999825</c:v>
                </c:pt>
                <c:pt idx="64">
                  <c:v>41248.688888888712</c:v>
                </c:pt>
                <c:pt idx="65">
                  <c:v>41248.690277777598</c:v>
                </c:pt>
                <c:pt idx="66">
                  <c:v>41248.691666666484</c:v>
                </c:pt>
                <c:pt idx="67">
                  <c:v>41248.69305555537</c:v>
                </c:pt>
                <c:pt idx="68">
                  <c:v>41248.694444444256</c:v>
                </c:pt>
                <c:pt idx="69">
                  <c:v>41248.695833333142</c:v>
                </c:pt>
                <c:pt idx="70">
                  <c:v>41248.697222222028</c:v>
                </c:pt>
                <c:pt idx="71">
                  <c:v>41248.698611110914</c:v>
                </c:pt>
                <c:pt idx="72">
                  <c:v>41248.699999999801</c:v>
                </c:pt>
                <c:pt idx="73">
                  <c:v>41248.701388888687</c:v>
                </c:pt>
                <c:pt idx="74">
                  <c:v>41248.702777777573</c:v>
                </c:pt>
                <c:pt idx="75">
                  <c:v>41248.704166666459</c:v>
                </c:pt>
                <c:pt idx="76">
                  <c:v>41248.705555555345</c:v>
                </c:pt>
                <c:pt idx="77">
                  <c:v>41248.706944444231</c:v>
                </c:pt>
                <c:pt idx="78">
                  <c:v>41248.708333333117</c:v>
                </c:pt>
                <c:pt idx="79">
                  <c:v>41248.709722222004</c:v>
                </c:pt>
                <c:pt idx="80">
                  <c:v>41248.71111111089</c:v>
                </c:pt>
                <c:pt idx="81">
                  <c:v>41248.712499999776</c:v>
                </c:pt>
                <c:pt idx="82">
                  <c:v>41248.713888888662</c:v>
                </c:pt>
                <c:pt idx="83">
                  <c:v>41248.715277777548</c:v>
                </c:pt>
                <c:pt idx="84">
                  <c:v>41248.716666666434</c:v>
                </c:pt>
                <c:pt idx="85">
                  <c:v>41248.71805555532</c:v>
                </c:pt>
                <c:pt idx="86">
                  <c:v>41248.719444444207</c:v>
                </c:pt>
                <c:pt idx="87">
                  <c:v>41248.720833333093</c:v>
                </c:pt>
                <c:pt idx="88">
                  <c:v>41248.722222221979</c:v>
                </c:pt>
                <c:pt idx="89">
                  <c:v>41248.723611110865</c:v>
                </c:pt>
                <c:pt idx="90">
                  <c:v>41248.724999999751</c:v>
                </c:pt>
                <c:pt idx="91">
                  <c:v>41248.726388888637</c:v>
                </c:pt>
                <c:pt idx="92">
                  <c:v>41248.727777777523</c:v>
                </c:pt>
                <c:pt idx="93">
                  <c:v>41248.72916666641</c:v>
                </c:pt>
                <c:pt idx="94">
                  <c:v>41248.730555555296</c:v>
                </c:pt>
                <c:pt idx="95">
                  <c:v>41248.731944444182</c:v>
                </c:pt>
                <c:pt idx="96">
                  <c:v>41248.733333333068</c:v>
                </c:pt>
                <c:pt idx="97">
                  <c:v>41248.734722221954</c:v>
                </c:pt>
                <c:pt idx="98">
                  <c:v>41248.73611111084</c:v>
                </c:pt>
                <c:pt idx="99">
                  <c:v>41248.737499999726</c:v>
                </c:pt>
                <c:pt idx="100">
                  <c:v>41248.738888888613</c:v>
                </c:pt>
                <c:pt idx="101">
                  <c:v>41248.740277777499</c:v>
                </c:pt>
                <c:pt idx="102">
                  <c:v>41248.741666666385</c:v>
                </c:pt>
                <c:pt idx="103">
                  <c:v>41248.743055555271</c:v>
                </c:pt>
                <c:pt idx="104">
                  <c:v>41248.744444444157</c:v>
                </c:pt>
                <c:pt idx="105">
                  <c:v>41248.745833333043</c:v>
                </c:pt>
                <c:pt idx="106">
                  <c:v>41248.747222221929</c:v>
                </c:pt>
                <c:pt idx="107">
                  <c:v>41248.748611110816</c:v>
                </c:pt>
                <c:pt idx="108">
                  <c:v>41248.749999999702</c:v>
                </c:pt>
                <c:pt idx="109">
                  <c:v>41248.751388888588</c:v>
                </c:pt>
                <c:pt idx="110">
                  <c:v>41248.752777777474</c:v>
                </c:pt>
                <c:pt idx="111">
                  <c:v>41248.75416666636</c:v>
                </c:pt>
                <c:pt idx="112">
                  <c:v>41248.755555555246</c:v>
                </c:pt>
                <c:pt idx="113">
                  <c:v>41248.756944444132</c:v>
                </c:pt>
                <c:pt idx="114">
                  <c:v>41248.758333333019</c:v>
                </c:pt>
                <c:pt idx="115">
                  <c:v>41248.759722221905</c:v>
                </c:pt>
                <c:pt idx="116">
                  <c:v>41248.761111110791</c:v>
                </c:pt>
                <c:pt idx="117">
                  <c:v>41248.762499999677</c:v>
                </c:pt>
                <c:pt idx="118">
                  <c:v>41248.763888888563</c:v>
                </c:pt>
                <c:pt idx="119">
                  <c:v>41248.765277777449</c:v>
                </c:pt>
                <c:pt idx="120">
                  <c:v>41248.766666666335</c:v>
                </c:pt>
                <c:pt idx="121">
                  <c:v>41248.768055555222</c:v>
                </c:pt>
                <c:pt idx="122">
                  <c:v>41248.769444444108</c:v>
                </c:pt>
                <c:pt idx="123">
                  <c:v>41248.770833332994</c:v>
                </c:pt>
                <c:pt idx="124">
                  <c:v>41248.77222222188</c:v>
                </c:pt>
                <c:pt idx="125">
                  <c:v>41248.773611110766</c:v>
                </c:pt>
                <c:pt idx="126">
                  <c:v>41248.774999999652</c:v>
                </c:pt>
                <c:pt idx="127">
                  <c:v>41248.776388888538</c:v>
                </c:pt>
                <c:pt idx="128">
                  <c:v>41248.777777777424</c:v>
                </c:pt>
                <c:pt idx="129">
                  <c:v>41248.779166666311</c:v>
                </c:pt>
                <c:pt idx="130">
                  <c:v>41248.780555555197</c:v>
                </c:pt>
                <c:pt idx="131">
                  <c:v>41248.781944444083</c:v>
                </c:pt>
                <c:pt idx="132">
                  <c:v>41248.783333332969</c:v>
                </c:pt>
                <c:pt idx="133">
                  <c:v>41248.784722221855</c:v>
                </c:pt>
                <c:pt idx="134">
                  <c:v>41248.786111110741</c:v>
                </c:pt>
                <c:pt idx="135">
                  <c:v>41248.787499999627</c:v>
                </c:pt>
                <c:pt idx="136">
                  <c:v>41248.788888888514</c:v>
                </c:pt>
                <c:pt idx="137">
                  <c:v>41248.7902777774</c:v>
                </c:pt>
                <c:pt idx="138">
                  <c:v>41248.791666666286</c:v>
                </c:pt>
                <c:pt idx="139">
                  <c:v>41248.793055555172</c:v>
                </c:pt>
                <c:pt idx="140">
                  <c:v>41248.794444444058</c:v>
                </c:pt>
                <c:pt idx="141">
                  <c:v>41248.795833332944</c:v>
                </c:pt>
                <c:pt idx="142">
                  <c:v>41248.79722222183</c:v>
                </c:pt>
                <c:pt idx="143">
                  <c:v>41248.798611110717</c:v>
                </c:pt>
                <c:pt idx="144">
                  <c:v>41248.799999999603</c:v>
                </c:pt>
                <c:pt idx="145">
                  <c:v>41248.801388888489</c:v>
                </c:pt>
                <c:pt idx="146">
                  <c:v>41248.802777777375</c:v>
                </c:pt>
                <c:pt idx="147">
                  <c:v>41248.804166666261</c:v>
                </c:pt>
                <c:pt idx="148">
                  <c:v>41248.805555555147</c:v>
                </c:pt>
                <c:pt idx="149">
                  <c:v>41248.806944444033</c:v>
                </c:pt>
                <c:pt idx="150">
                  <c:v>41248.80833333292</c:v>
                </c:pt>
                <c:pt idx="151">
                  <c:v>41248.809722221806</c:v>
                </c:pt>
                <c:pt idx="152">
                  <c:v>41248.811111110692</c:v>
                </c:pt>
                <c:pt idx="153">
                  <c:v>41248.812499999578</c:v>
                </c:pt>
                <c:pt idx="154">
                  <c:v>41248.813888888464</c:v>
                </c:pt>
                <c:pt idx="155">
                  <c:v>41248.81527777735</c:v>
                </c:pt>
                <c:pt idx="156">
                  <c:v>41248.816666666236</c:v>
                </c:pt>
                <c:pt idx="157">
                  <c:v>41248.818055555123</c:v>
                </c:pt>
                <c:pt idx="158">
                  <c:v>41248.819444444009</c:v>
                </c:pt>
                <c:pt idx="159">
                  <c:v>41248.820833332895</c:v>
                </c:pt>
                <c:pt idx="160">
                  <c:v>41248.822222221781</c:v>
                </c:pt>
                <c:pt idx="161">
                  <c:v>41248.823611110667</c:v>
                </c:pt>
                <c:pt idx="162">
                  <c:v>41248.824999999553</c:v>
                </c:pt>
                <c:pt idx="163">
                  <c:v>41248.826388888439</c:v>
                </c:pt>
                <c:pt idx="164">
                  <c:v>41248.827777777326</c:v>
                </c:pt>
                <c:pt idx="165">
                  <c:v>41248.829166666212</c:v>
                </c:pt>
                <c:pt idx="166">
                  <c:v>41248.830555555098</c:v>
                </c:pt>
                <c:pt idx="167">
                  <c:v>41248.831944443984</c:v>
                </c:pt>
                <c:pt idx="168">
                  <c:v>41248.83333333287</c:v>
                </c:pt>
                <c:pt idx="169">
                  <c:v>41248.834722221756</c:v>
                </c:pt>
                <c:pt idx="170">
                  <c:v>41248.836111110642</c:v>
                </c:pt>
                <c:pt idx="171">
                  <c:v>41248.837499999529</c:v>
                </c:pt>
                <c:pt idx="172">
                  <c:v>41248.838888888415</c:v>
                </c:pt>
                <c:pt idx="173">
                  <c:v>41248.840277777301</c:v>
                </c:pt>
                <c:pt idx="174">
                  <c:v>41248.841666666187</c:v>
                </c:pt>
                <c:pt idx="175">
                  <c:v>41248.843055555073</c:v>
                </c:pt>
                <c:pt idx="176">
                  <c:v>41248.844444443959</c:v>
                </c:pt>
                <c:pt idx="177">
                  <c:v>41248.845833332845</c:v>
                </c:pt>
                <c:pt idx="178">
                  <c:v>41248.847222221731</c:v>
                </c:pt>
                <c:pt idx="179">
                  <c:v>41248.848611110618</c:v>
                </c:pt>
                <c:pt idx="180">
                  <c:v>41248.849999999504</c:v>
                </c:pt>
                <c:pt idx="181">
                  <c:v>41248.85138888839</c:v>
                </c:pt>
                <c:pt idx="182">
                  <c:v>41248.852777777276</c:v>
                </c:pt>
                <c:pt idx="183">
                  <c:v>41248.854166666162</c:v>
                </c:pt>
                <c:pt idx="184">
                  <c:v>41248.855555555048</c:v>
                </c:pt>
                <c:pt idx="185">
                  <c:v>41248.856944443934</c:v>
                </c:pt>
                <c:pt idx="186">
                  <c:v>41248.858333332821</c:v>
                </c:pt>
                <c:pt idx="187">
                  <c:v>41248.859722221707</c:v>
                </c:pt>
                <c:pt idx="188">
                  <c:v>41248.861111110593</c:v>
                </c:pt>
                <c:pt idx="189">
                  <c:v>41248.862499999479</c:v>
                </c:pt>
                <c:pt idx="190">
                  <c:v>41248.863888888365</c:v>
                </c:pt>
                <c:pt idx="191">
                  <c:v>41248.865277777251</c:v>
                </c:pt>
                <c:pt idx="192">
                  <c:v>41248.866666666137</c:v>
                </c:pt>
                <c:pt idx="193">
                  <c:v>41248.868055555024</c:v>
                </c:pt>
                <c:pt idx="194">
                  <c:v>41248.86944444391</c:v>
                </c:pt>
                <c:pt idx="195">
                  <c:v>41248.870833332796</c:v>
                </c:pt>
                <c:pt idx="196">
                  <c:v>41248.872222221682</c:v>
                </c:pt>
                <c:pt idx="197">
                  <c:v>41248.873611110568</c:v>
                </c:pt>
                <c:pt idx="198">
                  <c:v>41248.874999999454</c:v>
                </c:pt>
                <c:pt idx="199">
                  <c:v>41248.87638888834</c:v>
                </c:pt>
                <c:pt idx="200">
                  <c:v>41248.877777777227</c:v>
                </c:pt>
                <c:pt idx="201">
                  <c:v>41248.879166666113</c:v>
                </c:pt>
                <c:pt idx="202">
                  <c:v>41248.880555554999</c:v>
                </c:pt>
                <c:pt idx="203">
                  <c:v>41248.881944443885</c:v>
                </c:pt>
                <c:pt idx="204">
                  <c:v>41248.883333332771</c:v>
                </c:pt>
                <c:pt idx="205">
                  <c:v>41248.884722221657</c:v>
                </c:pt>
                <c:pt idx="206">
                  <c:v>41248.886111110543</c:v>
                </c:pt>
                <c:pt idx="207">
                  <c:v>41248.88749999943</c:v>
                </c:pt>
                <c:pt idx="208">
                  <c:v>41248.888888888316</c:v>
                </c:pt>
                <c:pt idx="209">
                  <c:v>41248.890277777202</c:v>
                </c:pt>
                <c:pt idx="210">
                  <c:v>41248.891666666088</c:v>
                </c:pt>
                <c:pt idx="211">
                  <c:v>41248.893055554974</c:v>
                </c:pt>
                <c:pt idx="212">
                  <c:v>41248.89444444386</c:v>
                </c:pt>
                <c:pt idx="213">
                  <c:v>41248.895833332746</c:v>
                </c:pt>
                <c:pt idx="214">
                  <c:v>41248.897222221633</c:v>
                </c:pt>
                <c:pt idx="215">
                  <c:v>41248.898611110519</c:v>
                </c:pt>
                <c:pt idx="216">
                  <c:v>41248.899999999405</c:v>
                </c:pt>
                <c:pt idx="217">
                  <c:v>41248.901388888291</c:v>
                </c:pt>
                <c:pt idx="218">
                  <c:v>41248.902777777177</c:v>
                </c:pt>
                <c:pt idx="219">
                  <c:v>41248.904166666063</c:v>
                </c:pt>
                <c:pt idx="220">
                  <c:v>41248.905555554949</c:v>
                </c:pt>
                <c:pt idx="221">
                  <c:v>41248.906944443836</c:v>
                </c:pt>
                <c:pt idx="222">
                  <c:v>41248.908333332722</c:v>
                </c:pt>
                <c:pt idx="223">
                  <c:v>41248.909722221608</c:v>
                </c:pt>
                <c:pt idx="224">
                  <c:v>41248.911111110494</c:v>
                </c:pt>
                <c:pt idx="225">
                  <c:v>41248.91249999938</c:v>
                </c:pt>
                <c:pt idx="226">
                  <c:v>41248.913888888266</c:v>
                </c:pt>
                <c:pt idx="227">
                  <c:v>41248.915277777152</c:v>
                </c:pt>
                <c:pt idx="228">
                  <c:v>41248.916666666039</c:v>
                </c:pt>
                <c:pt idx="229">
                  <c:v>41248.918055554925</c:v>
                </c:pt>
                <c:pt idx="230">
                  <c:v>41248.919444443811</c:v>
                </c:pt>
                <c:pt idx="231">
                  <c:v>41248.920833332697</c:v>
                </c:pt>
                <c:pt idx="232">
                  <c:v>41248.922222221583</c:v>
                </c:pt>
                <c:pt idx="233">
                  <c:v>41248.923611110469</c:v>
                </c:pt>
                <c:pt idx="234">
                  <c:v>41248.924999999355</c:v>
                </c:pt>
                <c:pt idx="235">
                  <c:v>41248.926388888241</c:v>
                </c:pt>
                <c:pt idx="236">
                  <c:v>41248.927777777128</c:v>
                </c:pt>
                <c:pt idx="237">
                  <c:v>41248.929166666014</c:v>
                </c:pt>
                <c:pt idx="238">
                  <c:v>41248.9305555549</c:v>
                </c:pt>
                <c:pt idx="239">
                  <c:v>41248.931944443786</c:v>
                </c:pt>
                <c:pt idx="240">
                  <c:v>41248.933333332672</c:v>
                </c:pt>
                <c:pt idx="241">
                  <c:v>41248.934722221558</c:v>
                </c:pt>
                <c:pt idx="242">
                  <c:v>41248.936111110444</c:v>
                </c:pt>
                <c:pt idx="243">
                  <c:v>41248.937499999331</c:v>
                </c:pt>
                <c:pt idx="244">
                  <c:v>41248.938888888217</c:v>
                </c:pt>
                <c:pt idx="245">
                  <c:v>41248.940277777103</c:v>
                </c:pt>
                <c:pt idx="246">
                  <c:v>41248.941666665989</c:v>
                </c:pt>
                <c:pt idx="247">
                  <c:v>41248.943055554875</c:v>
                </c:pt>
                <c:pt idx="248">
                  <c:v>41248.944444443761</c:v>
                </c:pt>
                <c:pt idx="249">
                  <c:v>41248.945833332647</c:v>
                </c:pt>
                <c:pt idx="250">
                  <c:v>41248.947222221534</c:v>
                </c:pt>
                <c:pt idx="251">
                  <c:v>41248.94861111042</c:v>
                </c:pt>
                <c:pt idx="252">
                  <c:v>41248.949999999306</c:v>
                </c:pt>
                <c:pt idx="253">
                  <c:v>41248.951388888192</c:v>
                </c:pt>
                <c:pt idx="254">
                  <c:v>41248.952777777078</c:v>
                </c:pt>
                <c:pt idx="255">
                  <c:v>41248.954166665964</c:v>
                </c:pt>
                <c:pt idx="256">
                  <c:v>41248.95555555485</c:v>
                </c:pt>
                <c:pt idx="257">
                  <c:v>41248.956944443737</c:v>
                </c:pt>
                <c:pt idx="258">
                  <c:v>41248.958333332623</c:v>
                </c:pt>
                <c:pt idx="259">
                  <c:v>41248.959722221509</c:v>
                </c:pt>
                <c:pt idx="260">
                  <c:v>41248.961111110395</c:v>
                </c:pt>
                <c:pt idx="261">
                  <c:v>41248.962499999281</c:v>
                </c:pt>
                <c:pt idx="262">
                  <c:v>41248.963888888167</c:v>
                </c:pt>
                <c:pt idx="263">
                  <c:v>41248.965277777053</c:v>
                </c:pt>
                <c:pt idx="264">
                  <c:v>41248.96666666594</c:v>
                </c:pt>
                <c:pt idx="265">
                  <c:v>41248.968055554826</c:v>
                </c:pt>
                <c:pt idx="266">
                  <c:v>41248.969444443712</c:v>
                </c:pt>
                <c:pt idx="267">
                  <c:v>41248.970833332598</c:v>
                </c:pt>
                <c:pt idx="268">
                  <c:v>41248.972222221484</c:v>
                </c:pt>
                <c:pt idx="269">
                  <c:v>41248.97361111037</c:v>
                </c:pt>
                <c:pt idx="270">
                  <c:v>41248.974999999256</c:v>
                </c:pt>
                <c:pt idx="271">
                  <c:v>41248.976388888143</c:v>
                </c:pt>
                <c:pt idx="272">
                  <c:v>41248.977777777029</c:v>
                </c:pt>
                <c:pt idx="273">
                  <c:v>41248.979166665915</c:v>
                </c:pt>
                <c:pt idx="274">
                  <c:v>41248.980555554801</c:v>
                </c:pt>
                <c:pt idx="275">
                  <c:v>41248.981944443687</c:v>
                </c:pt>
                <c:pt idx="276">
                  <c:v>41248.983333332573</c:v>
                </c:pt>
                <c:pt idx="277">
                  <c:v>41248.984722221459</c:v>
                </c:pt>
                <c:pt idx="278">
                  <c:v>41248.986111110346</c:v>
                </c:pt>
                <c:pt idx="279">
                  <c:v>41248.987499999232</c:v>
                </c:pt>
                <c:pt idx="280">
                  <c:v>41248.988888888118</c:v>
                </c:pt>
                <c:pt idx="281">
                  <c:v>41248.990277777004</c:v>
                </c:pt>
                <c:pt idx="282">
                  <c:v>41248.99166666589</c:v>
                </c:pt>
                <c:pt idx="283">
                  <c:v>41248.993055554776</c:v>
                </c:pt>
                <c:pt idx="284">
                  <c:v>41248.994444443662</c:v>
                </c:pt>
                <c:pt idx="285">
                  <c:v>41248.995833332549</c:v>
                </c:pt>
                <c:pt idx="286">
                  <c:v>41248.997222221435</c:v>
                </c:pt>
                <c:pt idx="287">
                  <c:v>41248.998611110321</c:v>
                </c:pt>
                <c:pt idx="288">
                  <c:v>41248.999999999207</c:v>
                </c:pt>
                <c:pt idx="289">
                  <c:v>41249.001388888093</c:v>
                </c:pt>
                <c:pt idx="290">
                  <c:v>41249.002777776979</c:v>
                </c:pt>
                <c:pt idx="291">
                  <c:v>41249.004166665865</c:v>
                </c:pt>
                <c:pt idx="292">
                  <c:v>41249.005555554751</c:v>
                </c:pt>
                <c:pt idx="293">
                  <c:v>41249.006944443638</c:v>
                </c:pt>
                <c:pt idx="294">
                  <c:v>41249.008333332524</c:v>
                </c:pt>
                <c:pt idx="295">
                  <c:v>41249.00972222141</c:v>
                </c:pt>
                <c:pt idx="296">
                  <c:v>41249.011111110296</c:v>
                </c:pt>
                <c:pt idx="297">
                  <c:v>41249.012499999182</c:v>
                </c:pt>
                <c:pt idx="298">
                  <c:v>41249.013888888068</c:v>
                </c:pt>
                <c:pt idx="299">
                  <c:v>41249.015277776954</c:v>
                </c:pt>
                <c:pt idx="300">
                  <c:v>41249.016666665841</c:v>
                </c:pt>
                <c:pt idx="301">
                  <c:v>41249.018055554727</c:v>
                </c:pt>
                <c:pt idx="302">
                  <c:v>41249.019444443613</c:v>
                </c:pt>
                <c:pt idx="303">
                  <c:v>41249.020833332499</c:v>
                </c:pt>
                <c:pt idx="304">
                  <c:v>41249.022222221385</c:v>
                </c:pt>
                <c:pt idx="305">
                  <c:v>41249.023611110271</c:v>
                </c:pt>
                <c:pt idx="306">
                  <c:v>41249.024999999157</c:v>
                </c:pt>
                <c:pt idx="307">
                  <c:v>41249.026388888044</c:v>
                </c:pt>
                <c:pt idx="308">
                  <c:v>41249.02777777693</c:v>
                </c:pt>
                <c:pt idx="309">
                  <c:v>41249.029166665816</c:v>
                </c:pt>
                <c:pt idx="310">
                  <c:v>41249.030555554702</c:v>
                </c:pt>
                <c:pt idx="311">
                  <c:v>41249.031944443588</c:v>
                </c:pt>
                <c:pt idx="312">
                  <c:v>41249.033333332474</c:v>
                </c:pt>
                <c:pt idx="313">
                  <c:v>41249.03472222136</c:v>
                </c:pt>
                <c:pt idx="314">
                  <c:v>41249.036111110247</c:v>
                </c:pt>
                <c:pt idx="315">
                  <c:v>41249.037499999133</c:v>
                </c:pt>
                <c:pt idx="316">
                  <c:v>41249.038888888019</c:v>
                </c:pt>
                <c:pt idx="317">
                  <c:v>41249.040277776905</c:v>
                </c:pt>
                <c:pt idx="318">
                  <c:v>41249.041666665791</c:v>
                </c:pt>
                <c:pt idx="319">
                  <c:v>41249.043055554677</c:v>
                </c:pt>
                <c:pt idx="320">
                  <c:v>41249.044444443563</c:v>
                </c:pt>
                <c:pt idx="321">
                  <c:v>41249.04583333245</c:v>
                </c:pt>
                <c:pt idx="322">
                  <c:v>41249.047222221336</c:v>
                </c:pt>
                <c:pt idx="323">
                  <c:v>41249.048611110222</c:v>
                </c:pt>
                <c:pt idx="324">
                  <c:v>41249.049999999108</c:v>
                </c:pt>
                <c:pt idx="325">
                  <c:v>41249.051388887994</c:v>
                </c:pt>
                <c:pt idx="326">
                  <c:v>41249.05277777688</c:v>
                </c:pt>
                <c:pt idx="327">
                  <c:v>41249.054166665766</c:v>
                </c:pt>
                <c:pt idx="328">
                  <c:v>41249.055555554653</c:v>
                </c:pt>
                <c:pt idx="329">
                  <c:v>41249.056944443539</c:v>
                </c:pt>
                <c:pt idx="330">
                  <c:v>41249.058333332425</c:v>
                </c:pt>
                <c:pt idx="331">
                  <c:v>41249.059722221311</c:v>
                </c:pt>
                <c:pt idx="332">
                  <c:v>41249.061111110197</c:v>
                </c:pt>
                <c:pt idx="333">
                  <c:v>41249.062499999083</c:v>
                </c:pt>
                <c:pt idx="334">
                  <c:v>41249.063888887969</c:v>
                </c:pt>
                <c:pt idx="335">
                  <c:v>41249.065277776856</c:v>
                </c:pt>
                <c:pt idx="336">
                  <c:v>41249.066666665742</c:v>
                </c:pt>
                <c:pt idx="337">
                  <c:v>41249.068055554628</c:v>
                </c:pt>
                <c:pt idx="338">
                  <c:v>41249.069444443514</c:v>
                </c:pt>
                <c:pt idx="339">
                  <c:v>41249.0708333324</c:v>
                </c:pt>
                <c:pt idx="340">
                  <c:v>41249.072222221286</c:v>
                </c:pt>
                <c:pt idx="341">
                  <c:v>41249.073611110172</c:v>
                </c:pt>
                <c:pt idx="342">
                  <c:v>41249.074999999058</c:v>
                </c:pt>
                <c:pt idx="343">
                  <c:v>41249.076388887945</c:v>
                </c:pt>
                <c:pt idx="344">
                  <c:v>41249.077777776831</c:v>
                </c:pt>
                <c:pt idx="345">
                  <c:v>41249.079166665717</c:v>
                </c:pt>
                <c:pt idx="346">
                  <c:v>41249.080555554603</c:v>
                </c:pt>
                <c:pt idx="347">
                  <c:v>41249.081944443489</c:v>
                </c:pt>
                <c:pt idx="348">
                  <c:v>41249.083333332375</c:v>
                </c:pt>
                <c:pt idx="349">
                  <c:v>41249.084722221261</c:v>
                </c:pt>
                <c:pt idx="350">
                  <c:v>41249.086111110148</c:v>
                </c:pt>
                <c:pt idx="351">
                  <c:v>41249.087499999034</c:v>
                </c:pt>
                <c:pt idx="352">
                  <c:v>41249.08888888792</c:v>
                </c:pt>
                <c:pt idx="353">
                  <c:v>41249.090277776806</c:v>
                </c:pt>
                <c:pt idx="354">
                  <c:v>41249.091666665692</c:v>
                </c:pt>
                <c:pt idx="355">
                  <c:v>41249.093055554578</c:v>
                </c:pt>
                <c:pt idx="356">
                  <c:v>41249.094444443464</c:v>
                </c:pt>
                <c:pt idx="357">
                  <c:v>41249.095833332351</c:v>
                </c:pt>
                <c:pt idx="358">
                  <c:v>41249.097222221237</c:v>
                </c:pt>
                <c:pt idx="359">
                  <c:v>41249.098611110123</c:v>
                </c:pt>
                <c:pt idx="360">
                  <c:v>41249.099999999009</c:v>
                </c:pt>
                <c:pt idx="361">
                  <c:v>41249.101388887895</c:v>
                </c:pt>
                <c:pt idx="362">
                  <c:v>41249.102777776781</c:v>
                </c:pt>
                <c:pt idx="363">
                  <c:v>41249.104166665667</c:v>
                </c:pt>
                <c:pt idx="364">
                  <c:v>41249.105555554554</c:v>
                </c:pt>
                <c:pt idx="365">
                  <c:v>41249.10694444344</c:v>
                </c:pt>
                <c:pt idx="366">
                  <c:v>41249.108333332326</c:v>
                </c:pt>
                <c:pt idx="367">
                  <c:v>41249.109722221212</c:v>
                </c:pt>
                <c:pt idx="368">
                  <c:v>41249.111111110098</c:v>
                </c:pt>
                <c:pt idx="369">
                  <c:v>41249.112499998984</c:v>
                </c:pt>
                <c:pt idx="370">
                  <c:v>41249.11388888787</c:v>
                </c:pt>
                <c:pt idx="371">
                  <c:v>41249.115277776757</c:v>
                </c:pt>
                <c:pt idx="372">
                  <c:v>41249.116666665643</c:v>
                </c:pt>
                <c:pt idx="373">
                  <c:v>41249.118055554529</c:v>
                </c:pt>
                <c:pt idx="374">
                  <c:v>41249.119444443415</c:v>
                </c:pt>
                <c:pt idx="375">
                  <c:v>41249.120833332301</c:v>
                </c:pt>
                <c:pt idx="376">
                  <c:v>41249.122222221187</c:v>
                </c:pt>
                <c:pt idx="377">
                  <c:v>41249.123611110073</c:v>
                </c:pt>
                <c:pt idx="378">
                  <c:v>41249.12499999896</c:v>
                </c:pt>
                <c:pt idx="379">
                  <c:v>41249.126388887846</c:v>
                </c:pt>
                <c:pt idx="380">
                  <c:v>41249.127777776732</c:v>
                </c:pt>
                <c:pt idx="381">
                  <c:v>41249.129166665618</c:v>
                </c:pt>
                <c:pt idx="382">
                  <c:v>41249.130555554504</c:v>
                </c:pt>
                <c:pt idx="383">
                  <c:v>41249.13194444339</c:v>
                </c:pt>
                <c:pt idx="384">
                  <c:v>41249.133333332276</c:v>
                </c:pt>
                <c:pt idx="385">
                  <c:v>41249.134722221163</c:v>
                </c:pt>
                <c:pt idx="386">
                  <c:v>41249.136111110049</c:v>
                </c:pt>
                <c:pt idx="387">
                  <c:v>41249.137499998935</c:v>
                </c:pt>
                <c:pt idx="388">
                  <c:v>41249.138888887821</c:v>
                </c:pt>
                <c:pt idx="389">
                  <c:v>41249.140277776707</c:v>
                </c:pt>
                <c:pt idx="390">
                  <c:v>41249.141666665593</c:v>
                </c:pt>
                <c:pt idx="391">
                  <c:v>41249.143055554479</c:v>
                </c:pt>
                <c:pt idx="392">
                  <c:v>41249.144444443366</c:v>
                </c:pt>
                <c:pt idx="393">
                  <c:v>41249.145833332252</c:v>
                </c:pt>
                <c:pt idx="394">
                  <c:v>41249.147222221138</c:v>
                </c:pt>
                <c:pt idx="395">
                  <c:v>41249.148611110024</c:v>
                </c:pt>
                <c:pt idx="396">
                  <c:v>41249.14999999891</c:v>
                </c:pt>
                <c:pt idx="397">
                  <c:v>41249.151388887796</c:v>
                </c:pt>
                <c:pt idx="398">
                  <c:v>41249.152777776682</c:v>
                </c:pt>
                <c:pt idx="399">
                  <c:v>41249.154166665568</c:v>
                </c:pt>
                <c:pt idx="400">
                  <c:v>41249.155555554455</c:v>
                </c:pt>
                <c:pt idx="401">
                  <c:v>41249.156944443341</c:v>
                </c:pt>
                <c:pt idx="402">
                  <c:v>41249.158333332227</c:v>
                </c:pt>
                <c:pt idx="403">
                  <c:v>41249.159722221113</c:v>
                </c:pt>
                <c:pt idx="404">
                  <c:v>41249.161111109999</c:v>
                </c:pt>
                <c:pt idx="405">
                  <c:v>41249.162499998885</c:v>
                </c:pt>
                <c:pt idx="406">
                  <c:v>41249.163888887771</c:v>
                </c:pt>
                <c:pt idx="407">
                  <c:v>41249.165277776658</c:v>
                </c:pt>
                <c:pt idx="408">
                  <c:v>41249.166666665544</c:v>
                </c:pt>
                <c:pt idx="409">
                  <c:v>41249.16805555443</c:v>
                </c:pt>
                <c:pt idx="410">
                  <c:v>41249.169444443316</c:v>
                </c:pt>
                <c:pt idx="411">
                  <c:v>41249.170833332202</c:v>
                </c:pt>
                <c:pt idx="412">
                  <c:v>41249.172222221088</c:v>
                </c:pt>
                <c:pt idx="413">
                  <c:v>41249.173611109974</c:v>
                </c:pt>
                <c:pt idx="414">
                  <c:v>41249.174999998861</c:v>
                </c:pt>
                <c:pt idx="415">
                  <c:v>41249.176388887747</c:v>
                </c:pt>
                <c:pt idx="416">
                  <c:v>41249.177777776633</c:v>
                </c:pt>
                <c:pt idx="417">
                  <c:v>41249.179166665519</c:v>
                </c:pt>
                <c:pt idx="418">
                  <c:v>41249.180555554405</c:v>
                </c:pt>
                <c:pt idx="419">
                  <c:v>41249.181944443291</c:v>
                </c:pt>
                <c:pt idx="420">
                  <c:v>41249.183333332177</c:v>
                </c:pt>
                <c:pt idx="421">
                  <c:v>41249.184722221064</c:v>
                </c:pt>
                <c:pt idx="422">
                  <c:v>41249.18611110995</c:v>
                </c:pt>
                <c:pt idx="423">
                  <c:v>41249.187499998836</c:v>
                </c:pt>
                <c:pt idx="424">
                  <c:v>41249.188888887722</c:v>
                </c:pt>
                <c:pt idx="425">
                  <c:v>41249.190277776608</c:v>
                </c:pt>
                <c:pt idx="426">
                  <c:v>41249.191666665494</c:v>
                </c:pt>
                <c:pt idx="427">
                  <c:v>41249.19305555438</c:v>
                </c:pt>
                <c:pt idx="428">
                  <c:v>41249.194444443267</c:v>
                </c:pt>
                <c:pt idx="429">
                  <c:v>41249.195833332153</c:v>
                </c:pt>
                <c:pt idx="430">
                  <c:v>41249.197222221039</c:v>
                </c:pt>
                <c:pt idx="431">
                  <c:v>41249.198611109925</c:v>
                </c:pt>
                <c:pt idx="432">
                  <c:v>41249.199999998811</c:v>
                </c:pt>
                <c:pt idx="433">
                  <c:v>41249.201388887697</c:v>
                </c:pt>
                <c:pt idx="434">
                  <c:v>41249.202777776583</c:v>
                </c:pt>
                <c:pt idx="435">
                  <c:v>41249.20416666547</c:v>
                </c:pt>
                <c:pt idx="436">
                  <c:v>41249.205555554356</c:v>
                </c:pt>
                <c:pt idx="437">
                  <c:v>41249.206944443242</c:v>
                </c:pt>
                <c:pt idx="438">
                  <c:v>41249.208333332128</c:v>
                </c:pt>
                <c:pt idx="439">
                  <c:v>41249.209722221014</c:v>
                </c:pt>
                <c:pt idx="440">
                  <c:v>41249.2111111099</c:v>
                </c:pt>
                <c:pt idx="441">
                  <c:v>41249.212499998786</c:v>
                </c:pt>
                <c:pt idx="442">
                  <c:v>41249.213888887673</c:v>
                </c:pt>
                <c:pt idx="443">
                  <c:v>41249.215277776559</c:v>
                </c:pt>
                <c:pt idx="444">
                  <c:v>41249.216666665445</c:v>
                </c:pt>
                <c:pt idx="445">
                  <c:v>41249.218055554331</c:v>
                </c:pt>
                <c:pt idx="446">
                  <c:v>41249.219444443217</c:v>
                </c:pt>
                <c:pt idx="447">
                  <c:v>41249.220833332103</c:v>
                </c:pt>
                <c:pt idx="448">
                  <c:v>41249.222222220989</c:v>
                </c:pt>
                <c:pt idx="449">
                  <c:v>41249.223611109875</c:v>
                </c:pt>
                <c:pt idx="450">
                  <c:v>41249.224999998762</c:v>
                </c:pt>
                <c:pt idx="451">
                  <c:v>41249.226388887648</c:v>
                </c:pt>
                <c:pt idx="452">
                  <c:v>41249.227777776534</c:v>
                </c:pt>
                <c:pt idx="453">
                  <c:v>41249.22916666542</c:v>
                </c:pt>
                <c:pt idx="454">
                  <c:v>41249.230555554306</c:v>
                </c:pt>
                <c:pt idx="455">
                  <c:v>41249.231944443192</c:v>
                </c:pt>
                <c:pt idx="456">
                  <c:v>41249.233333332078</c:v>
                </c:pt>
                <c:pt idx="457">
                  <c:v>41249.234722220965</c:v>
                </c:pt>
                <c:pt idx="458">
                  <c:v>41249.236111109851</c:v>
                </c:pt>
                <c:pt idx="459">
                  <c:v>41249.237499998737</c:v>
                </c:pt>
                <c:pt idx="460">
                  <c:v>41249.238888887623</c:v>
                </c:pt>
                <c:pt idx="461">
                  <c:v>41249.240277776509</c:v>
                </c:pt>
                <c:pt idx="462">
                  <c:v>41249.241666665395</c:v>
                </c:pt>
                <c:pt idx="463">
                  <c:v>41249.243055554281</c:v>
                </c:pt>
                <c:pt idx="464">
                  <c:v>41249.244444443168</c:v>
                </c:pt>
                <c:pt idx="465">
                  <c:v>41249.245833332054</c:v>
                </c:pt>
                <c:pt idx="466">
                  <c:v>41249.24722222094</c:v>
                </c:pt>
                <c:pt idx="467">
                  <c:v>41249.248611109826</c:v>
                </c:pt>
                <c:pt idx="468">
                  <c:v>41249.249999998712</c:v>
                </c:pt>
                <c:pt idx="469">
                  <c:v>41249.251388887598</c:v>
                </c:pt>
                <c:pt idx="470">
                  <c:v>41249.252777776484</c:v>
                </c:pt>
                <c:pt idx="471">
                  <c:v>41249.254166665371</c:v>
                </c:pt>
                <c:pt idx="472">
                  <c:v>41249.255555554257</c:v>
                </c:pt>
                <c:pt idx="473">
                  <c:v>41249.256944443143</c:v>
                </c:pt>
                <c:pt idx="474">
                  <c:v>41249.258333332029</c:v>
                </c:pt>
                <c:pt idx="475">
                  <c:v>41249.259722220915</c:v>
                </c:pt>
                <c:pt idx="476">
                  <c:v>41249.261111109801</c:v>
                </c:pt>
                <c:pt idx="477">
                  <c:v>41249.262499998687</c:v>
                </c:pt>
                <c:pt idx="478">
                  <c:v>41249.263888887574</c:v>
                </c:pt>
                <c:pt idx="479">
                  <c:v>41249.26527777646</c:v>
                </c:pt>
                <c:pt idx="480">
                  <c:v>41249.266666665346</c:v>
                </c:pt>
                <c:pt idx="481">
                  <c:v>41249.268055554232</c:v>
                </c:pt>
                <c:pt idx="482">
                  <c:v>41249.269444443118</c:v>
                </c:pt>
                <c:pt idx="483">
                  <c:v>41249.270833332004</c:v>
                </c:pt>
                <c:pt idx="484">
                  <c:v>41249.27222222089</c:v>
                </c:pt>
                <c:pt idx="485">
                  <c:v>41249.273611109777</c:v>
                </c:pt>
                <c:pt idx="486">
                  <c:v>41249.274999998663</c:v>
                </c:pt>
                <c:pt idx="487">
                  <c:v>41249.276388887549</c:v>
                </c:pt>
                <c:pt idx="488">
                  <c:v>41249.277777776435</c:v>
                </c:pt>
                <c:pt idx="489">
                  <c:v>41249.279166665321</c:v>
                </c:pt>
                <c:pt idx="490">
                  <c:v>41249.280555554207</c:v>
                </c:pt>
                <c:pt idx="491">
                  <c:v>41249.281944443093</c:v>
                </c:pt>
                <c:pt idx="492">
                  <c:v>41249.28333333198</c:v>
                </c:pt>
                <c:pt idx="493">
                  <c:v>41249.284722220866</c:v>
                </c:pt>
                <c:pt idx="494">
                  <c:v>41249.286111109752</c:v>
                </c:pt>
                <c:pt idx="495">
                  <c:v>41249.287499998638</c:v>
                </c:pt>
                <c:pt idx="496">
                  <c:v>41249.288888887524</c:v>
                </c:pt>
                <c:pt idx="497">
                  <c:v>41249.29027777641</c:v>
                </c:pt>
                <c:pt idx="498">
                  <c:v>41249.291666665296</c:v>
                </c:pt>
                <c:pt idx="499">
                  <c:v>41249.293055554183</c:v>
                </c:pt>
                <c:pt idx="500">
                  <c:v>41249.294444443069</c:v>
                </c:pt>
                <c:pt idx="501">
                  <c:v>41249.295833331955</c:v>
                </c:pt>
                <c:pt idx="502">
                  <c:v>41249.297222220841</c:v>
                </c:pt>
                <c:pt idx="503">
                  <c:v>41249.298611109727</c:v>
                </c:pt>
                <c:pt idx="504">
                  <c:v>41249.299999998613</c:v>
                </c:pt>
                <c:pt idx="505">
                  <c:v>41249.301388887499</c:v>
                </c:pt>
                <c:pt idx="506">
                  <c:v>41249.302777776385</c:v>
                </c:pt>
                <c:pt idx="507">
                  <c:v>41249.304166665272</c:v>
                </c:pt>
                <c:pt idx="508">
                  <c:v>41249.305555554158</c:v>
                </c:pt>
                <c:pt idx="509">
                  <c:v>41249.306944443044</c:v>
                </c:pt>
                <c:pt idx="510">
                  <c:v>41249.30833333193</c:v>
                </c:pt>
                <c:pt idx="511">
                  <c:v>41249.309722220816</c:v>
                </c:pt>
                <c:pt idx="512">
                  <c:v>41249.311111109702</c:v>
                </c:pt>
                <c:pt idx="513">
                  <c:v>41249.312499998588</c:v>
                </c:pt>
                <c:pt idx="514">
                  <c:v>41249.313888887475</c:v>
                </c:pt>
                <c:pt idx="515">
                  <c:v>41249.315277776361</c:v>
                </c:pt>
                <c:pt idx="516">
                  <c:v>41249.316666665247</c:v>
                </c:pt>
                <c:pt idx="517">
                  <c:v>41249.318055554133</c:v>
                </c:pt>
                <c:pt idx="518">
                  <c:v>41249.319444443019</c:v>
                </c:pt>
                <c:pt idx="519">
                  <c:v>41249.320833331905</c:v>
                </c:pt>
                <c:pt idx="520">
                  <c:v>41249.322222220791</c:v>
                </c:pt>
                <c:pt idx="521">
                  <c:v>41249.323611109678</c:v>
                </c:pt>
                <c:pt idx="522">
                  <c:v>41249.324999998564</c:v>
                </c:pt>
                <c:pt idx="523">
                  <c:v>41249.32638888745</c:v>
                </c:pt>
                <c:pt idx="524">
                  <c:v>41249.327777776336</c:v>
                </c:pt>
                <c:pt idx="525">
                  <c:v>41249.329166665222</c:v>
                </c:pt>
                <c:pt idx="526">
                  <c:v>41249.330555554108</c:v>
                </c:pt>
                <c:pt idx="527">
                  <c:v>41249.331944442994</c:v>
                </c:pt>
                <c:pt idx="528">
                  <c:v>41249.333333331881</c:v>
                </c:pt>
                <c:pt idx="529">
                  <c:v>41249.334722220767</c:v>
                </c:pt>
                <c:pt idx="530">
                  <c:v>41249.336111109653</c:v>
                </c:pt>
                <c:pt idx="531">
                  <c:v>41249.337499998539</c:v>
                </c:pt>
                <c:pt idx="532">
                  <c:v>41249.338888887425</c:v>
                </c:pt>
                <c:pt idx="533">
                  <c:v>41249.340277776311</c:v>
                </c:pt>
                <c:pt idx="534">
                  <c:v>41249.341666665197</c:v>
                </c:pt>
                <c:pt idx="535">
                  <c:v>41249.343055554084</c:v>
                </c:pt>
                <c:pt idx="536">
                  <c:v>41249.34444444297</c:v>
                </c:pt>
                <c:pt idx="537">
                  <c:v>41249.345833331856</c:v>
                </c:pt>
                <c:pt idx="538">
                  <c:v>41249.347222220742</c:v>
                </c:pt>
                <c:pt idx="539">
                  <c:v>41249.348611109628</c:v>
                </c:pt>
                <c:pt idx="540">
                  <c:v>41249.349999998514</c:v>
                </c:pt>
                <c:pt idx="541">
                  <c:v>41249.3513888874</c:v>
                </c:pt>
                <c:pt idx="542">
                  <c:v>41249.352777776287</c:v>
                </c:pt>
                <c:pt idx="543">
                  <c:v>41249.354166665173</c:v>
                </c:pt>
                <c:pt idx="544">
                  <c:v>41249.355555554059</c:v>
                </c:pt>
                <c:pt idx="545">
                  <c:v>41249.356944442945</c:v>
                </c:pt>
                <c:pt idx="546">
                  <c:v>41249.358333331831</c:v>
                </c:pt>
                <c:pt idx="547">
                  <c:v>41249.359722220717</c:v>
                </c:pt>
                <c:pt idx="548">
                  <c:v>41249.361111109603</c:v>
                </c:pt>
                <c:pt idx="549">
                  <c:v>41249.36249999849</c:v>
                </c:pt>
                <c:pt idx="550">
                  <c:v>41249.363888887376</c:v>
                </c:pt>
                <c:pt idx="551">
                  <c:v>41249.365277776262</c:v>
                </c:pt>
                <c:pt idx="552">
                  <c:v>41249.366666665148</c:v>
                </c:pt>
                <c:pt idx="553">
                  <c:v>41249.368055554034</c:v>
                </c:pt>
                <c:pt idx="554">
                  <c:v>41249.36944444292</c:v>
                </c:pt>
                <c:pt idx="555">
                  <c:v>41249.370833331806</c:v>
                </c:pt>
                <c:pt idx="556">
                  <c:v>41249.372222220692</c:v>
                </c:pt>
                <c:pt idx="557">
                  <c:v>41249.373611109579</c:v>
                </c:pt>
                <c:pt idx="558">
                  <c:v>41249.374999998465</c:v>
                </c:pt>
                <c:pt idx="559">
                  <c:v>41249.376388887351</c:v>
                </c:pt>
                <c:pt idx="560">
                  <c:v>41249.377777776237</c:v>
                </c:pt>
                <c:pt idx="561">
                  <c:v>41249.379166665123</c:v>
                </c:pt>
                <c:pt idx="562">
                  <c:v>41249.380555554009</c:v>
                </c:pt>
                <c:pt idx="563">
                  <c:v>41249.381944442895</c:v>
                </c:pt>
                <c:pt idx="564">
                  <c:v>41249.383333331782</c:v>
                </c:pt>
                <c:pt idx="565">
                  <c:v>41249.384722220668</c:v>
                </c:pt>
                <c:pt idx="566">
                  <c:v>41249.386111109554</c:v>
                </c:pt>
                <c:pt idx="567">
                  <c:v>41249.38749999844</c:v>
                </c:pt>
                <c:pt idx="568">
                  <c:v>41249.388888887326</c:v>
                </c:pt>
                <c:pt idx="569">
                  <c:v>41249.390277776212</c:v>
                </c:pt>
                <c:pt idx="570">
                  <c:v>41249.391666665098</c:v>
                </c:pt>
                <c:pt idx="571">
                  <c:v>41249.393055553985</c:v>
                </c:pt>
                <c:pt idx="572">
                  <c:v>41249.394444442871</c:v>
                </c:pt>
                <c:pt idx="573">
                  <c:v>41249.395833331757</c:v>
                </c:pt>
                <c:pt idx="574">
                  <c:v>41249.397222220643</c:v>
                </c:pt>
                <c:pt idx="575">
                  <c:v>41249.398611109529</c:v>
                </c:pt>
                <c:pt idx="576">
                  <c:v>41249.399999998415</c:v>
                </c:pt>
                <c:pt idx="577">
                  <c:v>41249.401388887301</c:v>
                </c:pt>
                <c:pt idx="578">
                  <c:v>41249.402777776188</c:v>
                </c:pt>
                <c:pt idx="579">
                  <c:v>41249.404166665074</c:v>
                </c:pt>
                <c:pt idx="580">
                  <c:v>41249.40555555396</c:v>
                </c:pt>
                <c:pt idx="581">
                  <c:v>41249.406944442846</c:v>
                </c:pt>
                <c:pt idx="582">
                  <c:v>41249.408333331732</c:v>
                </c:pt>
                <c:pt idx="583">
                  <c:v>41249.409722220618</c:v>
                </c:pt>
                <c:pt idx="584">
                  <c:v>41249.411111109504</c:v>
                </c:pt>
                <c:pt idx="585">
                  <c:v>41249.412499998391</c:v>
                </c:pt>
                <c:pt idx="586">
                  <c:v>41249.413888887277</c:v>
                </c:pt>
                <c:pt idx="587">
                  <c:v>41249.415277776163</c:v>
                </c:pt>
                <c:pt idx="588">
                  <c:v>41249.416666665049</c:v>
                </c:pt>
                <c:pt idx="589">
                  <c:v>41249.418055553935</c:v>
                </c:pt>
                <c:pt idx="590">
                  <c:v>41249.419444442821</c:v>
                </c:pt>
                <c:pt idx="591">
                  <c:v>41249.420833331707</c:v>
                </c:pt>
                <c:pt idx="592">
                  <c:v>41249.422222220594</c:v>
                </c:pt>
                <c:pt idx="593">
                  <c:v>41249.42361110948</c:v>
                </c:pt>
                <c:pt idx="594">
                  <c:v>41249.424999998366</c:v>
                </c:pt>
                <c:pt idx="595">
                  <c:v>41249.426388887252</c:v>
                </c:pt>
                <c:pt idx="596">
                  <c:v>41249.427777776138</c:v>
                </c:pt>
                <c:pt idx="597">
                  <c:v>41249.429166665024</c:v>
                </c:pt>
                <c:pt idx="598">
                  <c:v>41249.43055555391</c:v>
                </c:pt>
                <c:pt idx="599">
                  <c:v>41249.431944442797</c:v>
                </c:pt>
                <c:pt idx="600">
                  <c:v>41249.433333331683</c:v>
                </c:pt>
                <c:pt idx="601">
                  <c:v>41249.434722220569</c:v>
                </c:pt>
                <c:pt idx="602">
                  <c:v>41249.436111109455</c:v>
                </c:pt>
                <c:pt idx="603">
                  <c:v>41249.437499998341</c:v>
                </c:pt>
                <c:pt idx="604">
                  <c:v>41249.438888887227</c:v>
                </c:pt>
                <c:pt idx="605">
                  <c:v>41249.440277776113</c:v>
                </c:pt>
                <c:pt idx="606">
                  <c:v>41249.441666665</c:v>
                </c:pt>
                <c:pt idx="607">
                  <c:v>41249.443055553886</c:v>
                </c:pt>
                <c:pt idx="608">
                  <c:v>41249.444444442772</c:v>
                </c:pt>
                <c:pt idx="609">
                  <c:v>41249.445833331658</c:v>
                </c:pt>
                <c:pt idx="610">
                  <c:v>41249.447222220544</c:v>
                </c:pt>
                <c:pt idx="611">
                  <c:v>41249.44861110943</c:v>
                </c:pt>
                <c:pt idx="612">
                  <c:v>41249.449999998316</c:v>
                </c:pt>
                <c:pt idx="613">
                  <c:v>41249.451388887202</c:v>
                </c:pt>
                <c:pt idx="614">
                  <c:v>41249.452777776089</c:v>
                </c:pt>
                <c:pt idx="615">
                  <c:v>41249.454166664975</c:v>
                </c:pt>
                <c:pt idx="616">
                  <c:v>41249.455555553861</c:v>
                </c:pt>
                <c:pt idx="617">
                  <c:v>41249.456944442747</c:v>
                </c:pt>
                <c:pt idx="618">
                  <c:v>41249.458333331633</c:v>
                </c:pt>
                <c:pt idx="619">
                  <c:v>41249.459722220519</c:v>
                </c:pt>
                <c:pt idx="620">
                  <c:v>41249.461111109405</c:v>
                </c:pt>
                <c:pt idx="621">
                  <c:v>41249.462499998292</c:v>
                </c:pt>
                <c:pt idx="622">
                  <c:v>41249.463888887178</c:v>
                </c:pt>
                <c:pt idx="623">
                  <c:v>41249.465277776064</c:v>
                </c:pt>
                <c:pt idx="624">
                  <c:v>41249.46666666495</c:v>
                </c:pt>
                <c:pt idx="625">
                  <c:v>41249.468055553836</c:v>
                </c:pt>
                <c:pt idx="626">
                  <c:v>41249.469444442722</c:v>
                </c:pt>
                <c:pt idx="627">
                  <c:v>41249.470833331608</c:v>
                </c:pt>
                <c:pt idx="628">
                  <c:v>41249.472222220495</c:v>
                </c:pt>
                <c:pt idx="629">
                  <c:v>41249.473611109381</c:v>
                </c:pt>
                <c:pt idx="630">
                  <c:v>41249.474999998267</c:v>
                </c:pt>
                <c:pt idx="631">
                  <c:v>41249.476388887153</c:v>
                </c:pt>
                <c:pt idx="632">
                  <c:v>41249.477777776039</c:v>
                </c:pt>
                <c:pt idx="633">
                  <c:v>41249.479166664925</c:v>
                </c:pt>
                <c:pt idx="634">
                  <c:v>41249.480555553811</c:v>
                </c:pt>
                <c:pt idx="635">
                  <c:v>41249.481944442698</c:v>
                </c:pt>
                <c:pt idx="636">
                  <c:v>41249.483333331584</c:v>
                </c:pt>
                <c:pt idx="637">
                  <c:v>41249.48472222047</c:v>
                </c:pt>
                <c:pt idx="638">
                  <c:v>41249.486111109356</c:v>
                </c:pt>
                <c:pt idx="639">
                  <c:v>41249.487499998242</c:v>
                </c:pt>
                <c:pt idx="640">
                  <c:v>41249.488888887128</c:v>
                </c:pt>
                <c:pt idx="641">
                  <c:v>41249.490277776014</c:v>
                </c:pt>
                <c:pt idx="642">
                  <c:v>41249.491666664901</c:v>
                </c:pt>
                <c:pt idx="643">
                  <c:v>41249.493055553787</c:v>
                </c:pt>
                <c:pt idx="644">
                  <c:v>41249.494444442673</c:v>
                </c:pt>
                <c:pt idx="645">
                  <c:v>41249.495833331559</c:v>
                </c:pt>
                <c:pt idx="646">
                  <c:v>41249.497222220445</c:v>
                </c:pt>
                <c:pt idx="647">
                  <c:v>41249.498611109331</c:v>
                </c:pt>
                <c:pt idx="648">
                  <c:v>41249.499999998217</c:v>
                </c:pt>
                <c:pt idx="649">
                  <c:v>41249.501388887104</c:v>
                </c:pt>
                <c:pt idx="650">
                  <c:v>41249.50277777599</c:v>
                </c:pt>
                <c:pt idx="651">
                  <c:v>41249.504166664876</c:v>
                </c:pt>
                <c:pt idx="652">
                  <c:v>41249.505555553762</c:v>
                </c:pt>
                <c:pt idx="653">
                  <c:v>41249.506944442648</c:v>
                </c:pt>
                <c:pt idx="654">
                  <c:v>41249.508333331534</c:v>
                </c:pt>
                <c:pt idx="655">
                  <c:v>41249.50972222042</c:v>
                </c:pt>
                <c:pt idx="656">
                  <c:v>41249.511111109307</c:v>
                </c:pt>
                <c:pt idx="657">
                  <c:v>41249.512499998193</c:v>
                </c:pt>
                <c:pt idx="658">
                  <c:v>41249.513888887079</c:v>
                </c:pt>
                <c:pt idx="659">
                  <c:v>41249.515277775965</c:v>
                </c:pt>
                <c:pt idx="660">
                  <c:v>41249.516666664851</c:v>
                </c:pt>
                <c:pt idx="661">
                  <c:v>41249.518055553737</c:v>
                </c:pt>
                <c:pt idx="662">
                  <c:v>41249.519444442623</c:v>
                </c:pt>
                <c:pt idx="663">
                  <c:v>41249.520833331509</c:v>
                </c:pt>
                <c:pt idx="664">
                  <c:v>41249.522222220396</c:v>
                </c:pt>
                <c:pt idx="665">
                  <c:v>41249.523611109282</c:v>
                </c:pt>
                <c:pt idx="666">
                  <c:v>41249.524999998168</c:v>
                </c:pt>
                <c:pt idx="667">
                  <c:v>41249.526388887054</c:v>
                </c:pt>
                <c:pt idx="668">
                  <c:v>41249.52777777594</c:v>
                </c:pt>
                <c:pt idx="669">
                  <c:v>41249.529166664826</c:v>
                </c:pt>
                <c:pt idx="670">
                  <c:v>41249.530555553712</c:v>
                </c:pt>
                <c:pt idx="671">
                  <c:v>41249.531944442599</c:v>
                </c:pt>
                <c:pt idx="672">
                  <c:v>41249.533333331485</c:v>
                </c:pt>
                <c:pt idx="673">
                  <c:v>41249.534722220371</c:v>
                </c:pt>
                <c:pt idx="674">
                  <c:v>41249.536111109257</c:v>
                </c:pt>
                <c:pt idx="675">
                  <c:v>41249.537499998143</c:v>
                </c:pt>
                <c:pt idx="676">
                  <c:v>41249.538888887029</c:v>
                </c:pt>
                <c:pt idx="677">
                  <c:v>41249.540277775915</c:v>
                </c:pt>
                <c:pt idx="678">
                  <c:v>41249.541666664802</c:v>
                </c:pt>
                <c:pt idx="679">
                  <c:v>41249.543055553688</c:v>
                </c:pt>
                <c:pt idx="680">
                  <c:v>41249.544444442574</c:v>
                </c:pt>
                <c:pt idx="681">
                  <c:v>41249.54583333146</c:v>
                </c:pt>
                <c:pt idx="682">
                  <c:v>41249.547222220346</c:v>
                </c:pt>
                <c:pt idx="683">
                  <c:v>41249.548611109232</c:v>
                </c:pt>
                <c:pt idx="684">
                  <c:v>41249.549999998118</c:v>
                </c:pt>
                <c:pt idx="685">
                  <c:v>41249.551388887005</c:v>
                </c:pt>
                <c:pt idx="686">
                  <c:v>41249.552777775891</c:v>
                </c:pt>
                <c:pt idx="687">
                  <c:v>41249.554166664777</c:v>
                </c:pt>
                <c:pt idx="688">
                  <c:v>41249.555555553663</c:v>
                </c:pt>
                <c:pt idx="689">
                  <c:v>41249.556944442549</c:v>
                </c:pt>
                <c:pt idx="690">
                  <c:v>41249.558333331435</c:v>
                </c:pt>
                <c:pt idx="691">
                  <c:v>41249.559722220321</c:v>
                </c:pt>
                <c:pt idx="692">
                  <c:v>41249.561111109208</c:v>
                </c:pt>
                <c:pt idx="693">
                  <c:v>41249.562499998094</c:v>
                </c:pt>
                <c:pt idx="694">
                  <c:v>41249.56388888698</c:v>
                </c:pt>
                <c:pt idx="695">
                  <c:v>41249.565277775866</c:v>
                </c:pt>
                <c:pt idx="696">
                  <c:v>41249.566666664752</c:v>
                </c:pt>
                <c:pt idx="697">
                  <c:v>41249.568055553638</c:v>
                </c:pt>
                <c:pt idx="698">
                  <c:v>41249.569444442524</c:v>
                </c:pt>
                <c:pt idx="699">
                  <c:v>41249.570833331411</c:v>
                </c:pt>
                <c:pt idx="700">
                  <c:v>41249.572222220297</c:v>
                </c:pt>
                <c:pt idx="701">
                  <c:v>41249.573611109183</c:v>
                </c:pt>
                <c:pt idx="702">
                  <c:v>41249.574999998069</c:v>
                </c:pt>
                <c:pt idx="703">
                  <c:v>41249.576388886955</c:v>
                </c:pt>
                <c:pt idx="704">
                  <c:v>41249.577777775841</c:v>
                </c:pt>
                <c:pt idx="705">
                  <c:v>41249.579166664727</c:v>
                </c:pt>
                <c:pt idx="706">
                  <c:v>41249.580555553614</c:v>
                </c:pt>
                <c:pt idx="707">
                  <c:v>41249.5819444425</c:v>
                </c:pt>
                <c:pt idx="708">
                  <c:v>41249.583333331386</c:v>
                </c:pt>
                <c:pt idx="709">
                  <c:v>41249.584722220272</c:v>
                </c:pt>
                <c:pt idx="710">
                  <c:v>41249.586111109158</c:v>
                </c:pt>
                <c:pt idx="711">
                  <c:v>41249.587499998044</c:v>
                </c:pt>
                <c:pt idx="712">
                  <c:v>41249.58888888693</c:v>
                </c:pt>
                <c:pt idx="713">
                  <c:v>41249.590277775817</c:v>
                </c:pt>
              </c:numCache>
            </c:numRef>
          </c:xVal>
          <c:yVal>
            <c:numRef>
              <c:f>Results!$B$2:$B$1422</c:f>
              <c:numCache>
                <c:formatCode>General</c:formatCode>
                <c:ptCount val="1421"/>
                <c:pt idx="1">
                  <c:v>5.1461999999999994E-2</c:v>
                </c:pt>
                <c:pt idx="2">
                  <c:v>0.11662499999999999</c:v>
                </c:pt>
                <c:pt idx="3">
                  <c:v>0.106128</c:v>
                </c:pt>
                <c:pt idx="4">
                  <c:v>4.9031999999999999E-2</c:v>
                </c:pt>
                <c:pt idx="5">
                  <c:v>6.1484999999999991E-2</c:v>
                </c:pt>
                <c:pt idx="6">
                  <c:v>8.3520000000000011E-2</c:v>
                </c:pt>
                <c:pt idx="7">
                  <c:v>0.11008499999999999</c:v>
                </c:pt>
                <c:pt idx="8">
                  <c:v>7.3998000000000008E-2</c:v>
                </c:pt>
                <c:pt idx="9">
                  <c:v>1.2900000000000001E-3</c:v>
                </c:pt>
                <c:pt idx="10">
                  <c:v>2.1059999999999994E-3</c:v>
                </c:pt>
                <c:pt idx="11">
                  <c:v>2.3249999999999998E-3</c:v>
                </c:pt>
                <c:pt idx="12">
                  <c:v>2.0519999999999996E-3</c:v>
                </c:pt>
                <c:pt idx="13">
                  <c:v>2.0339999999999998E-3</c:v>
                </c:pt>
                <c:pt idx="14">
                  <c:v>2.2049999999999999E-3</c:v>
                </c:pt>
                <c:pt idx="15">
                  <c:v>5.850000000000001E-3</c:v>
                </c:pt>
                <c:pt idx="16">
                  <c:v>5.579999999999999E-3</c:v>
                </c:pt>
                <c:pt idx="17">
                  <c:v>5.3100000000000005E-3</c:v>
                </c:pt>
                <c:pt idx="18">
                  <c:v>5.4149999999999997E-3</c:v>
                </c:pt>
                <c:pt idx="19">
                  <c:v>6.2820000000000003E-3</c:v>
                </c:pt>
                <c:pt idx="20">
                  <c:v>1.1849999999999999E-2</c:v>
                </c:pt>
                <c:pt idx="21">
                  <c:v>1.1844000000000002E-2</c:v>
                </c:pt>
                <c:pt idx="22">
                  <c:v>1.149E-2</c:v>
                </c:pt>
                <c:pt idx="23">
                  <c:v>1.1646E-2</c:v>
                </c:pt>
                <c:pt idx="24">
                  <c:v>1.2630000000000001E-2</c:v>
                </c:pt>
                <c:pt idx="25">
                  <c:v>2.3093999999999996E-2</c:v>
                </c:pt>
                <c:pt idx="26">
                  <c:v>2.4768000000000002E-2</c:v>
                </c:pt>
                <c:pt idx="27">
                  <c:v>2.5560000000000003E-2</c:v>
                </c:pt>
                <c:pt idx="28">
                  <c:v>2.5271999999999999E-2</c:v>
                </c:pt>
                <c:pt idx="29">
                  <c:v>2.6040000000000004E-2</c:v>
                </c:pt>
                <c:pt idx="30">
                  <c:v>3.1392000000000003E-2</c:v>
                </c:pt>
                <c:pt idx="31">
                  <c:v>3.5324999999999995E-2</c:v>
                </c:pt>
                <c:pt idx="32">
                  <c:v>3.8088000000000004E-2</c:v>
                </c:pt>
                <c:pt idx="33">
                  <c:v>4.4984999999999997E-2</c:v>
                </c:pt>
                <c:pt idx="34">
                  <c:v>4.5377999999999995E-2</c:v>
                </c:pt>
                <c:pt idx="35">
                  <c:v>5.423999999999999E-2</c:v>
                </c:pt>
                <c:pt idx="36">
                  <c:v>7.6554000000000011E-2</c:v>
                </c:pt>
                <c:pt idx="37">
                  <c:v>8.3033999999999997E-2</c:v>
                </c:pt>
                <c:pt idx="38">
                  <c:v>8.1945000000000004E-2</c:v>
                </c:pt>
                <c:pt idx="39">
                  <c:v>7.7850000000000003E-2</c:v>
                </c:pt>
                <c:pt idx="40">
                  <c:v>8.2019999999999996E-2</c:v>
                </c:pt>
                <c:pt idx="41">
                  <c:v>8.4402000000000005E-2</c:v>
                </c:pt>
                <c:pt idx="42">
                  <c:v>0.10150500000000001</c:v>
                </c:pt>
                <c:pt idx="43">
                  <c:v>0.110178</c:v>
                </c:pt>
                <c:pt idx="44">
                  <c:v>0.10217999999999999</c:v>
                </c:pt>
                <c:pt idx="45">
                  <c:v>9.5598000000000002E-2</c:v>
                </c:pt>
                <c:pt idx="46">
                  <c:v>0.102825</c:v>
                </c:pt>
                <c:pt idx="47">
                  <c:v>0.12330000000000001</c:v>
                </c:pt>
                <c:pt idx="48">
                  <c:v>0.11494800000000001</c:v>
                </c:pt>
                <c:pt idx="49">
                  <c:v>0.10629</c:v>
                </c:pt>
                <c:pt idx="50">
                  <c:v>0.113148</c:v>
                </c:pt>
                <c:pt idx="51">
                  <c:v>7.2930000000000009E-2</c:v>
                </c:pt>
                <c:pt idx="52">
                  <c:v>0.13370400000000002</c:v>
                </c:pt>
                <c:pt idx="53">
                  <c:v>0.13738500000000001</c:v>
                </c:pt>
                <c:pt idx="54">
                  <c:v>0.10839600000000001</c:v>
                </c:pt>
                <c:pt idx="55">
                  <c:v>0.12456</c:v>
                </c:pt>
                <c:pt idx="56">
                  <c:v>0.15920999999999999</c:v>
                </c:pt>
                <c:pt idx="57">
                  <c:v>8.3805000000000004E-2</c:v>
                </c:pt>
                <c:pt idx="58">
                  <c:v>8.0208000000000002E-2</c:v>
                </c:pt>
                <c:pt idx="59">
                  <c:v>3.9168000000000008E-2</c:v>
                </c:pt>
                <c:pt idx="60">
                  <c:v>2.1090000000000001E-2</c:v>
                </c:pt>
                <c:pt idx="61">
                  <c:v>5.3081999999999997E-2</c:v>
                </c:pt>
                <c:pt idx="62">
                  <c:v>0.112605</c:v>
                </c:pt>
                <c:pt idx="63">
                  <c:v>0.14916599999999999</c:v>
                </c:pt>
                <c:pt idx="64">
                  <c:v>0.16350000000000001</c:v>
                </c:pt>
                <c:pt idx="65">
                  <c:v>0.16200000000000001</c:v>
                </c:pt>
                <c:pt idx="66">
                  <c:v>0.16738500000000001</c:v>
                </c:pt>
                <c:pt idx="67">
                  <c:v>0.17359200000000002</c:v>
                </c:pt>
                <c:pt idx="68">
                  <c:v>0.154755</c:v>
                </c:pt>
                <c:pt idx="69">
                  <c:v>9.5958000000000002E-2</c:v>
                </c:pt>
                <c:pt idx="70">
                  <c:v>0.18323999999999999</c:v>
                </c:pt>
                <c:pt idx="71">
                  <c:v>0.18185999999999999</c:v>
                </c:pt>
                <c:pt idx="72">
                  <c:v>0.197244</c:v>
                </c:pt>
                <c:pt idx="73">
                  <c:v>1.917E-2</c:v>
                </c:pt>
                <c:pt idx="74">
                  <c:v>7.8102000000000005E-2</c:v>
                </c:pt>
                <c:pt idx="75">
                  <c:v>7.6139999999999999E-2</c:v>
                </c:pt>
                <c:pt idx="76">
                  <c:v>0.10495800000000002</c:v>
                </c:pt>
                <c:pt idx="77">
                  <c:v>7.0859999999999992E-2</c:v>
                </c:pt>
                <c:pt idx="78">
                  <c:v>0.18817200000000001</c:v>
                </c:pt>
                <c:pt idx="79">
                  <c:v>0.16959000000000002</c:v>
                </c:pt>
                <c:pt idx="80">
                  <c:v>0.14859</c:v>
                </c:pt>
                <c:pt idx="81">
                  <c:v>5.5818E-2</c:v>
                </c:pt>
                <c:pt idx="82">
                  <c:v>0.19203000000000001</c:v>
                </c:pt>
                <c:pt idx="83">
                  <c:v>0.20779199999999998</c:v>
                </c:pt>
                <c:pt idx="84">
                  <c:v>0.22533</c:v>
                </c:pt>
                <c:pt idx="85">
                  <c:v>0.22528800000000002</c:v>
                </c:pt>
                <c:pt idx="86">
                  <c:v>0.22779000000000002</c:v>
                </c:pt>
                <c:pt idx="87">
                  <c:v>0.23075999999999999</c:v>
                </c:pt>
                <c:pt idx="88">
                  <c:v>0.18460500000000002</c:v>
                </c:pt>
                <c:pt idx="89">
                  <c:v>0.20865600000000001</c:v>
                </c:pt>
                <c:pt idx="90">
                  <c:v>7.1805000000000022E-2</c:v>
                </c:pt>
                <c:pt idx="91">
                  <c:v>1.1916E-2</c:v>
                </c:pt>
                <c:pt idx="92">
                  <c:v>6.6900000000000006E-3</c:v>
                </c:pt>
                <c:pt idx="93">
                  <c:v>1.1807999999999999E-2</c:v>
                </c:pt>
                <c:pt idx="94">
                  <c:v>2.1294E-2</c:v>
                </c:pt>
                <c:pt idx="95">
                  <c:v>9.4289999999999985E-2</c:v>
                </c:pt>
                <c:pt idx="96">
                  <c:v>3.9456000000000005E-2</c:v>
                </c:pt>
                <c:pt idx="97">
                  <c:v>1.4655000000000001E-2</c:v>
                </c:pt>
                <c:pt idx="98">
                  <c:v>7.1657999999999999E-2</c:v>
                </c:pt>
                <c:pt idx="99">
                  <c:v>4.2089999999999995E-2</c:v>
                </c:pt>
                <c:pt idx="100">
                  <c:v>7.1748000000000006E-2</c:v>
                </c:pt>
                <c:pt idx="101">
                  <c:v>1.4730000000000002E-2</c:v>
                </c:pt>
                <c:pt idx="102">
                  <c:v>3.1409999999999993E-2</c:v>
                </c:pt>
                <c:pt idx="103">
                  <c:v>1.1054999999999997E-2</c:v>
                </c:pt>
                <c:pt idx="104">
                  <c:v>8.4384000000000001E-2</c:v>
                </c:pt>
                <c:pt idx="105">
                  <c:v>0.110196</c:v>
                </c:pt>
                <c:pt idx="106">
                  <c:v>8.0729999999999982E-2</c:v>
                </c:pt>
                <c:pt idx="107">
                  <c:v>0.107694</c:v>
                </c:pt>
                <c:pt idx="108">
                  <c:v>0.118185</c:v>
                </c:pt>
                <c:pt idx="109">
                  <c:v>0.121824</c:v>
                </c:pt>
                <c:pt idx="110">
                  <c:v>0.12130500000000001</c:v>
                </c:pt>
                <c:pt idx="111">
                  <c:v>0.123552</c:v>
                </c:pt>
                <c:pt idx="112">
                  <c:v>0.12826499999999999</c:v>
                </c:pt>
                <c:pt idx="113">
                  <c:v>0.13509000000000002</c:v>
                </c:pt>
                <c:pt idx="114">
                  <c:v>4.2915000000000009E-2</c:v>
                </c:pt>
                <c:pt idx="115">
                  <c:v>8.8487999999999997E-2</c:v>
                </c:pt>
                <c:pt idx="116">
                  <c:v>0.13175999999999999</c:v>
                </c:pt>
                <c:pt idx="117">
                  <c:v>5.3174999999999993E-2</c:v>
                </c:pt>
                <c:pt idx="118">
                  <c:v>8.8199999999999997E-4</c:v>
                </c:pt>
                <c:pt idx="119">
                  <c:v>9.2565000000000008E-2</c:v>
                </c:pt>
                <c:pt idx="120">
                  <c:v>0.13527</c:v>
                </c:pt>
                <c:pt idx="121">
                  <c:v>0.13499999999999998</c:v>
                </c:pt>
                <c:pt idx="122">
                  <c:v>0.13294799999999998</c:v>
                </c:pt>
                <c:pt idx="123">
                  <c:v>5.8289999999999988E-2</c:v>
                </c:pt>
                <c:pt idx="124">
                  <c:v>0.12862800000000002</c:v>
                </c:pt>
                <c:pt idx="125">
                  <c:v>0.13550999999999999</c:v>
                </c:pt>
                <c:pt idx="126">
                  <c:v>0.140652</c:v>
                </c:pt>
                <c:pt idx="127">
                  <c:v>0.131688</c:v>
                </c:pt>
                <c:pt idx="128">
                  <c:v>0.13103999999999999</c:v>
                </c:pt>
                <c:pt idx="129">
                  <c:v>0.13622400000000001</c:v>
                </c:pt>
                <c:pt idx="130">
                  <c:v>0.13489500000000001</c:v>
                </c:pt>
                <c:pt idx="131">
                  <c:v>0.13647599999999999</c:v>
                </c:pt>
                <c:pt idx="132">
                  <c:v>0.13852500000000004</c:v>
                </c:pt>
                <c:pt idx="133">
                  <c:v>0.13606199999999999</c:v>
                </c:pt>
                <c:pt idx="134">
                  <c:v>0.1389</c:v>
                </c:pt>
                <c:pt idx="135">
                  <c:v>0.13856400000000002</c:v>
                </c:pt>
                <c:pt idx="136">
                  <c:v>0.136605</c:v>
                </c:pt>
                <c:pt idx="137">
                  <c:v>0.13836599999999999</c:v>
                </c:pt>
                <c:pt idx="138">
                  <c:v>0.13803000000000001</c:v>
                </c:pt>
                <c:pt idx="139">
                  <c:v>0.13271399999999997</c:v>
                </c:pt>
                <c:pt idx="140">
                  <c:v>0.13631399999999999</c:v>
                </c:pt>
                <c:pt idx="141">
                  <c:v>0.13643999999999998</c:v>
                </c:pt>
                <c:pt idx="142">
                  <c:v>0.13647599999999999</c:v>
                </c:pt>
                <c:pt idx="143">
                  <c:v>0.13311000000000001</c:v>
                </c:pt>
                <c:pt idx="144">
                  <c:v>0.131436</c:v>
                </c:pt>
                <c:pt idx="145">
                  <c:v>0.12807000000000002</c:v>
                </c:pt>
                <c:pt idx="146">
                  <c:v>0.12560399999999999</c:v>
                </c:pt>
                <c:pt idx="147">
                  <c:v>0.12368999999999998</c:v>
                </c:pt>
                <c:pt idx="148">
                  <c:v>0.12270599999999998</c:v>
                </c:pt>
                <c:pt idx="149">
                  <c:v>0.12402000000000002</c:v>
                </c:pt>
                <c:pt idx="150">
                  <c:v>0.12569399999999997</c:v>
                </c:pt>
                <c:pt idx="151">
                  <c:v>0.123318</c:v>
                </c:pt>
                <c:pt idx="152">
                  <c:v>0.13109999999999999</c:v>
                </c:pt>
                <c:pt idx="153">
                  <c:v>0.13267800000000002</c:v>
                </c:pt>
                <c:pt idx="154">
                  <c:v>0.13094999999999998</c:v>
                </c:pt>
                <c:pt idx="155">
                  <c:v>0.13140000000000002</c:v>
                </c:pt>
                <c:pt idx="156">
                  <c:v>0.12753</c:v>
                </c:pt>
                <c:pt idx="157">
                  <c:v>0.13239000000000001</c:v>
                </c:pt>
                <c:pt idx="158">
                  <c:v>0.13524</c:v>
                </c:pt>
                <c:pt idx="159">
                  <c:v>0.133074</c:v>
                </c:pt>
                <c:pt idx="160">
                  <c:v>0.13311000000000001</c:v>
                </c:pt>
                <c:pt idx="161">
                  <c:v>0.13203000000000001</c:v>
                </c:pt>
                <c:pt idx="162">
                  <c:v>0.12970799999999999</c:v>
                </c:pt>
                <c:pt idx="163">
                  <c:v>0.13238999999999998</c:v>
                </c:pt>
                <c:pt idx="164">
                  <c:v>0.13249799999999995</c:v>
                </c:pt>
                <c:pt idx="165">
                  <c:v>0.133965</c:v>
                </c:pt>
                <c:pt idx="166">
                  <c:v>0.133434</c:v>
                </c:pt>
                <c:pt idx="167">
                  <c:v>0.12679499999999999</c:v>
                </c:pt>
                <c:pt idx="168">
                  <c:v>0.13141799999999998</c:v>
                </c:pt>
                <c:pt idx="169">
                  <c:v>0.132885</c:v>
                </c:pt>
                <c:pt idx="170">
                  <c:v>0.13384800000000002</c:v>
                </c:pt>
                <c:pt idx="171">
                  <c:v>0.13472999999999999</c:v>
                </c:pt>
                <c:pt idx="172">
                  <c:v>0.129492</c:v>
                </c:pt>
                <c:pt idx="173">
                  <c:v>0.12560399999999999</c:v>
                </c:pt>
                <c:pt idx="174">
                  <c:v>0.12789000000000003</c:v>
                </c:pt>
                <c:pt idx="175">
                  <c:v>0.130608</c:v>
                </c:pt>
                <c:pt idx="176">
                  <c:v>0.13074</c:v>
                </c:pt>
                <c:pt idx="177">
                  <c:v>0.12976199999999999</c:v>
                </c:pt>
                <c:pt idx="178">
                  <c:v>0.12675</c:v>
                </c:pt>
                <c:pt idx="179">
                  <c:v>0.12596399999999999</c:v>
                </c:pt>
                <c:pt idx="180">
                  <c:v>0.12675</c:v>
                </c:pt>
                <c:pt idx="181">
                  <c:v>0.12891599999999998</c:v>
                </c:pt>
                <c:pt idx="182">
                  <c:v>0.12556500000000001</c:v>
                </c:pt>
                <c:pt idx="183">
                  <c:v>0.100926</c:v>
                </c:pt>
                <c:pt idx="184">
                  <c:v>0.12270600000000001</c:v>
                </c:pt>
                <c:pt idx="185">
                  <c:v>0.12153000000000001</c:v>
                </c:pt>
                <c:pt idx="186">
                  <c:v>0.124416</c:v>
                </c:pt>
                <c:pt idx="187">
                  <c:v>0.12858</c:v>
                </c:pt>
                <c:pt idx="188">
                  <c:v>0.12945599999999996</c:v>
                </c:pt>
                <c:pt idx="189">
                  <c:v>0.12371999999999998</c:v>
                </c:pt>
                <c:pt idx="190">
                  <c:v>0.121014</c:v>
                </c:pt>
                <c:pt idx="191">
                  <c:v>0.11989499999999999</c:v>
                </c:pt>
                <c:pt idx="192">
                  <c:v>0.119556</c:v>
                </c:pt>
                <c:pt idx="193">
                  <c:v>0.12081000000000001</c:v>
                </c:pt>
                <c:pt idx="194">
                  <c:v>0.12112199999999999</c:v>
                </c:pt>
                <c:pt idx="195">
                  <c:v>0.120564</c:v>
                </c:pt>
                <c:pt idx="196">
                  <c:v>0.11420999999999999</c:v>
                </c:pt>
                <c:pt idx="197">
                  <c:v>0.11757599999999999</c:v>
                </c:pt>
                <c:pt idx="198">
                  <c:v>2.5725000000000001E-2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3.042E-3</c:v>
                </c:pt>
                <c:pt idx="204">
                  <c:v>9.0135000000000007E-2</c:v>
                </c:pt>
                <c:pt idx="205">
                  <c:v>4.2624000000000009E-2</c:v>
                </c:pt>
                <c:pt idx="206">
                  <c:v>6.1244999999999994E-2</c:v>
                </c:pt>
                <c:pt idx="207">
                  <c:v>0.107658</c:v>
                </c:pt>
                <c:pt idx="208">
                  <c:v>0.11179499999999999</c:v>
                </c:pt>
                <c:pt idx="209">
                  <c:v>0.116604</c:v>
                </c:pt>
                <c:pt idx="210">
                  <c:v>0.11815500000000001</c:v>
                </c:pt>
                <c:pt idx="211">
                  <c:v>0.119448</c:v>
                </c:pt>
                <c:pt idx="212">
                  <c:v>0.12110399999999999</c:v>
                </c:pt>
                <c:pt idx="213">
                  <c:v>0.12211500000000002</c:v>
                </c:pt>
                <c:pt idx="214">
                  <c:v>0.122418</c:v>
                </c:pt>
                <c:pt idx="215">
                  <c:v>0.12233999999999999</c:v>
                </c:pt>
                <c:pt idx="216">
                  <c:v>0.12556799999999999</c:v>
                </c:pt>
                <c:pt idx="217">
                  <c:v>0.122085</c:v>
                </c:pt>
                <c:pt idx="218">
                  <c:v>0.12510000000000002</c:v>
                </c:pt>
                <c:pt idx="219">
                  <c:v>0.12094500000000001</c:v>
                </c:pt>
                <c:pt idx="220">
                  <c:v>0.12144599999999998</c:v>
                </c:pt>
                <c:pt idx="221">
                  <c:v>0.12581999999999999</c:v>
                </c:pt>
                <c:pt idx="222">
                  <c:v>0.11844000000000002</c:v>
                </c:pt>
                <c:pt idx="223">
                  <c:v>0.12069000000000001</c:v>
                </c:pt>
                <c:pt idx="224">
                  <c:v>0.11891999999999998</c:v>
                </c:pt>
                <c:pt idx="225">
                  <c:v>0.12132000000000001</c:v>
                </c:pt>
                <c:pt idx="226">
                  <c:v>0.12164999999999999</c:v>
                </c:pt>
                <c:pt idx="227">
                  <c:v>0.12456</c:v>
                </c:pt>
                <c:pt idx="228">
                  <c:v>0.12495000000000001</c:v>
                </c:pt>
                <c:pt idx="229">
                  <c:v>0.12391199999999998</c:v>
                </c:pt>
                <c:pt idx="230">
                  <c:v>0.11977499999999998</c:v>
                </c:pt>
                <c:pt idx="231">
                  <c:v>0.124416</c:v>
                </c:pt>
                <c:pt idx="232">
                  <c:v>0.12366000000000001</c:v>
                </c:pt>
                <c:pt idx="233">
                  <c:v>0.12423599999999997</c:v>
                </c:pt>
                <c:pt idx="234">
                  <c:v>0.11925000000000001</c:v>
                </c:pt>
                <c:pt idx="235">
                  <c:v>0.12282</c:v>
                </c:pt>
                <c:pt idx="236">
                  <c:v>0.11674799999999999</c:v>
                </c:pt>
                <c:pt idx="237">
                  <c:v>0.11334</c:v>
                </c:pt>
                <c:pt idx="238">
                  <c:v>0.11755800000000001</c:v>
                </c:pt>
                <c:pt idx="239">
                  <c:v>0.11923499999999999</c:v>
                </c:pt>
                <c:pt idx="240">
                  <c:v>0.11748599999999998</c:v>
                </c:pt>
                <c:pt idx="241">
                  <c:v>0.114195</c:v>
                </c:pt>
                <c:pt idx="242">
                  <c:v>0.115704</c:v>
                </c:pt>
                <c:pt idx="243">
                  <c:v>0.11519999999999998</c:v>
                </c:pt>
                <c:pt idx="244">
                  <c:v>0.118116</c:v>
                </c:pt>
                <c:pt idx="245">
                  <c:v>0.11989800000000002</c:v>
                </c:pt>
                <c:pt idx="246">
                  <c:v>0.11607000000000001</c:v>
                </c:pt>
                <c:pt idx="247">
                  <c:v>0.11376</c:v>
                </c:pt>
                <c:pt idx="248">
                  <c:v>0.116865</c:v>
                </c:pt>
                <c:pt idx="249">
                  <c:v>0.11484000000000001</c:v>
                </c:pt>
                <c:pt idx="250">
                  <c:v>0.115755</c:v>
                </c:pt>
                <c:pt idx="251">
                  <c:v>0.113256</c:v>
                </c:pt>
                <c:pt idx="252">
                  <c:v>0.11237999999999999</c:v>
                </c:pt>
                <c:pt idx="253">
                  <c:v>0.11066400000000001</c:v>
                </c:pt>
                <c:pt idx="254">
                  <c:v>9.4424999999999995E-2</c:v>
                </c:pt>
                <c:pt idx="255">
                  <c:v>4.3199999999999992E-3</c:v>
                </c:pt>
                <c:pt idx="256">
                  <c:v>1.6253999999999998E-2</c:v>
                </c:pt>
                <c:pt idx="257">
                  <c:v>5.5004999999999998E-2</c:v>
                </c:pt>
                <c:pt idx="258">
                  <c:v>0.103536</c:v>
                </c:pt>
                <c:pt idx="259">
                  <c:v>0.102885</c:v>
                </c:pt>
                <c:pt idx="260">
                  <c:v>2.7108E-2</c:v>
                </c:pt>
                <c:pt idx="261">
                  <c:v>8.0909999999999996E-2</c:v>
                </c:pt>
                <c:pt idx="262">
                  <c:v>0.10744200000000001</c:v>
                </c:pt>
                <c:pt idx="263">
                  <c:v>0.105975</c:v>
                </c:pt>
                <c:pt idx="264">
                  <c:v>0.104742</c:v>
                </c:pt>
                <c:pt idx="265">
                  <c:v>0.11031000000000001</c:v>
                </c:pt>
                <c:pt idx="266">
                  <c:v>0.11536200000000001</c:v>
                </c:pt>
                <c:pt idx="267">
                  <c:v>0.11367000000000001</c:v>
                </c:pt>
                <c:pt idx="268">
                  <c:v>0.111195</c:v>
                </c:pt>
                <c:pt idx="269">
                  <c:v>0.114048</c:v>
                </c:pt>
                <c:pt idx="270">
                  <c:v>5.3339999999999999E-2</c:v>
                </c:pt>
                <c:pt idx="271">
                  <c:v>0.11343600000000001</c:v>
                </c:pt>
                <c:pt idx="272">
                  <c:v>0.11609999999999999</c:v>
                </c:pt>
                <c:pt idx="273">
                  <c:v>0.11856599999999999</c:v>
                </c:pt>
                <c:pt idx="274">
                  <c:v>0.11613</c:v>
                </c:pt>
                <c:pt idx="275">
                  <c:v>0.11633400000000001</c:v>
                </c:pt>
                <c:pt idx="276">
                  <c:v>0.11903999999999999</c:v>
                </c:pt>
                <c:pt idx="277">
                  <c:v>0.119268</c:v>
                </c:pt>
                <c:pt idx="278">
                  <c:v>0.12011400000000001</c:v>
                </c:pt>
                <c:pt idx="279">
                  <c:v>0.119265</c:v>
                </c:pt>
                <c:pt idx="280">
                  <c:v>0.12292200000000002</c:v>
                </c:pt>
                <c:pt idx="281">
                  <c:v>0.12246</c:v>
                </c:pt>
                <c:pt idx="282">
                  <c:v>0.11851199999999999</c:v>
                </c:pt>
                <c:pt idx="283">
                  <c:v>0.117495</c:v>
                </c:pt>
                <c:pt idx="284">
                  <c:v>0.11982599999999999</c:v>
                </c:pt>
                <c:pt idx="285">
                  <c:v>0.11722500000000001</c:v>
                </c:pt>
                <c:pt idx="286">
                  <c:v>0.11473200000000001</c:v>
                </c:pt>
                <c:pt idx="287">
                  <c:v>0.11655</c:v>
                </c:pt>
                <c:pt idx="288">
                  <c:v>0.119736</c:v>
                </c:pt>
                <c:pt idx="289">
                  <c:v>0.11809800000000001</c:v>
                </c:pt>
                <c:pt idx="290">
                  <c:v>0.11852999999999998</c:v>
                </c:pt>
                <c:pt idx="291">
                  <c:v>0.11478600000000001</c:v>
                </c:pt>
                <c:pt idx="292">
                  <c:v>0.11554500000000001</c:v>
                </c:pt>
                <c:pt idx="293">
                  <c:v>0.11480400000000002</c:v>
                </c:pt>
                <c:pt idx="294">
                  <c:v>0.11866499999999998</c:v>
                </c:pt>
                <c:pt idx="295">
                  <c:v>0.11646000000000001</c:v>
                </c:pt>
                <c:pt idx="296">
                  <c:v>0.115815</c:v>
                </c:pt>
                <c:pt idx="297">
                  <c:v>0.113256</c:v>
                </c:pt>
                <c:pt idx="298">
                  <c:v>0.11327999999999999</c:v>
                </c:pt>
                <c:pt idx="299">
                  <c:v>0.11730599999999999</c:v>
                </c:pt>
                <c:pt idx="300">
                  <c:v>0.10589400000000002</c:v>
                </c:pt>
                <c:pt idx="301">
                  <c:v>0.12193500000000002</c:v>
                </c:pt>
                <c:pt idx="302">
                  <c:v>0.117774</c:v>
                </c:pt>
                <c:pt idx="303">
                  <c:v>0.11613</c:v>
                </c:pt>
                <c:pt idx="304">
                  <c:v>0.11498399999999998</c:v>
                </c:pt>
                <c:pt idx="305">
                  <c:v>0.11611500000000001</c:v>
                </c:pt>
                <c:pt idx="306">
                  <c:v>0.118008</c:v>
                </c:pt>
                <c:pt idx="307">
                  <c:v>0.11791500000000001</c:v>
                </c:pt>
                <c:pt idx="308">
                  <c:v>0.11649600000000002</c:v>
                </c:pt>
                <c:pt idx="309">
                  <c:v>0.115965</c:v>
                </c:pt>
                <c:pt idx="310">
                  <c:v>0.11629800000000001</c:v>
                </c:pt>
                <c:pt idx="311">
                  <c:v>9.6390000000000017E-2</c:v>
                </c:pt>
                <c:pt idx="312">
                  <c:v>0.11421000000000001</c:v>
                </c:pt>
                <c:pt idx="313">
                  <c:v>0.11464199999999999</c:v>
                </c:pt>
                <c:pt idx="314">
                  <c:v>0.11448000000000003</c:v>
                </c:pt>
                <c:pt idx="315">
                  <c:v>0.110592</c:v>
                </c:pt>
                <c:pt idx="316">
                  <c:v>0.11644500000000001</c:v>
                </c:pt>
                <c:pt idx="317">
                  <c:v>0.11511000000000002</c:v>
                </c:pt>
                <c:pt idx="318">
                  <c:v>0.11621999999999999</c:v>
                </c:pt>
                <c:pt idx="319">
                  <c:v>0.11548800000000001</c:v>
                </c:pt>
                <c:pt idx="320">
                  <c:v>0.11114999999999998</c:v>
                </c:pt>
                <c:pt idx="321">
                  <c:v>0.11055600000000002</c:v>
                </c:pt>
                <c:pt idx="322">
                  <c:v>0.10873499999999998</c:v>
                </c:pt>
                <c:pt idx="323">
                  <c:v>0.11312999999999999</c:v>
                </c:pt>
                <c:pt idx="324">
                  <c:v>0.11433599999999999</c:v>
                </c:pt>
                <c:pt idx="325">
                  <c:v>0.11056500000000001</c:v>
                </c:pt>
                <c:pt idx="326">
                  <c:v>0.10945800000000001</c:v>
                </c:pt>
                <c:pt idx="327">
                  <c:v>0.11156999999999999</c:v>
                </c:pt>
                <c:pt idx="328">
                  <c:v>0.11298599999999999</c:v>
                </c:pt>
                <c:pt idx="329">
                  <c:v>0.11184000000000001</c:v>
                </c:pt>
                <c:pt idx="330">
                  <c:v>0.11106000000000001</c:v>
                </c:pt>
                <c:pt idx="331">
                  <c:v>0.11115000000000001</c:v>
                </c:pt>
                <c:pt idx="332">
                  <c:v>5.6952000000000003E-2</c:v>
                </c:pt>
                <c:pt idx="333">
                  <c:v>9.6554999999999988E-2</c:v>
                </c:pt>
                <c:pt idx="334">
                  <c:v>0.11208599999999999</c:v>
                </c:pt>
                <c:pt idx="335">
                  <c:v>0.11566799999999999</c:v>
                </c:pt>
                <c:pt idx="336">
                  <c:v>0.10608000000000001</c:v>
                </c:pt>
                <c:pt idx="337">
                  <c:v>8.0315999999999999E-2</c:v>
                </c:pt>
                <c:pt idx="338">
                  <c:v>0.11167499999999998</c:v>
                </c:pt>
                <c:pt idx="339">
                  <c:v>0.11554199999999999</c:v>
                </c:pt>
                <c:pt idx="340">
                  <c:v>0.11292000000000001</c:v>
                </c:pt>
                <c:pt idx="341">
                  <c:v>0.11293199999999999</c:v>
                </c:pt>
                <c:pt idx="342">
                  <c:v>0.114435</c:v>
                </c:pt>
                <c:pt idx="343">
                  <c:v>0.11437199999999999</c:v>
                </c:pt>
                <c:pt idx="344">
                  <c:v>0.11572500000000001</c:v>
                </c:pt>
                <c:pt idx="345">
                  <c:v>0.11610000000000001</c:v>
                </c:pt>
                <c:pt idx="346">
                  <c:v>0.11784599999999998</c:v>
                </c:pt>
                <c:pt idx="347">
                  <c:v>0.11775000000000001</c:v>
                </c:pt>
                <c:pt idx="348">
                  <c:v>0.11444400000000002</c:v>
                </c:pt>
                <c:pt idx="349">
                  <c:v>0.11652000000000001</c:v>
                </c:pt>
                <c:pt idx="350">
                  <c:v>0.11484000000000001</c:v>
                </c:pt>
                <c:pt idx="351">
                  <c:v>0.11727</c:v>
                </c:pt>
                <c:pt idx="352">
                  <c:v>0.11496599999999998</c:v>
                </c:pt>
                <c:pt idx="353">
                  <c:v>0.11258999999999998</c:v>
                </c:pt>
                <c:pt idx="354">
                  <c:v>0.11347199999999999</c:v>
                </c:pt>
                <c:pt idx="355">
                  <c:v>0.11313000000000001</c:v>
                </c:pt>
                <c:pt idx="356">
                  <c:v>0.11348999999999998</c:v>
                </c:pt>
                <c:pt idx="357">
                  <c:v>0.11566799999999999</c:v>
                </c:pt>
                <c:pt idx="358">
                  <c:v>8.6280000000000009E-2</c:v>
                </c:pt>
                <c:pt idx="359">
                  <c:v>0.107802</c:v>
                </c:pt>
                <c:pt idx="360">
                  <c:v>9.6870000000000012E-2</c:v>
                </c:pt>
                <c:pt idx="361">
                  <c:v>9.7938000000000011E-2</c:v>
                </c:pt>
                <c:pt idx="362">
                  <c:v>9.9869999999999973E-2</c:v>
                </c:pt>
                <c:pt idx="363">
                  <c:v>9.9540000000000003E-2</c:v>
                </c:pt>
                <c:pt idx="364">
                  <c:v>9.8820000000000005E-2</c:v>
                </c:pt>
                <c:pt idx="365">
                  <c:v>9.6713999999999994E-2</c:v>
                </c:pt>
                <c:pt idx="366">
                  <c:v>9.7830000000000014E-2</c:v>
                </c:pt>
                <c:pt idx="367">
                  <c:v>9.8297999999999996E-2</c:v>
                </c:pt>
                <c:pt idx="368">
                  <c:v>0.10134000000000001</c:v>
                </c:pt>
                <c:pt idx="369">
                  <c:v>9.9615000000000009E-2</c:v>
                </c:pt>
                <c:pt idx="370">
                  <c:v>0.10036800000000001</c:v>
                </c:pt>
                <c:pt idx="371">
                  <c:v>9.8940000000000014E-2</c:v>
                </c:pt>
                <c:pt idx="372">
                  <c:v>0.100692</c:v>
                </c:pt>
                <c:pt idx="373">
                  <c:v>9.9254999999999996E-2</c:v>
                </c:pt>
                <c:pt idx="374">
                  <c:v>0.10609200000000001</c:v>
                </c:pt>
                <c:pt idx="375">
                  <c:v>0.10300500000000001</c:v>
                </c:pt>
                <c:pt idx="376">
                  <c:v>7.9451999999999995E-2</c:v>
                </c:pt>
                <c:pt idx="377">
                  <c:v>8.5004999999999997E-2</c:v>
                </c:pt>
                <c:pt idx="378">
                  <c:v>0.102294</c:v>
                </c:pt>
                <c:pt idx="379">
                  <c:v>0.10349999999999999</c:v>
                </c:pt>
                <c:pt idx="380">
                  <c:v>0.10620000000000002</c:v>
                </c:pt>
                <c:pt idx="381">
                  <c:v>0.10778399999999999</c:v>
                </c:pt>
                <c:pt idx="382">
                  <c:v>0.10746</c:v>
                </c:pt>
                <c:pt idx="383">
                  <c:v>0.103302</c:v>
                </c:pt>
                <c:pt idx="384">
                  <c:v>9.2490000000000003E-2</c:v>
                </c:pt>
                <c:pt idx="385">
                  <c:v>0.104976</c:v>
                </c:pt>
                <c:pt idx="386">
                  <c:v>0.101715</c:v>
                </c:pt>
                <c:pt idx="387">
                  <c:v>0.10186199999999998</c:v>
                </c:pt>
                <c:pt idx="388">
                  <c:v>9.8400000000000001E-2</c:v>
                </c:pt>
                <c:pt idx="389">
                  <c:v>0.10146600000000001</c:v>
                </c:pt>
                <c:pt idx="390">
                  <c:v>0.10106999999999999</c:v>
                </c:pt>
                <c:pt idx="391">
                  <c:v>0.10289999999999999</c:v>
                </c:pt>
                <c:pt idx="392">
                  <c:v>0.10389599999999999</c:v>
                </c:pt>
                <c:pt idx="393">
                  <c:v>7.0740000000000011E-2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1.7999999999999997E-5</c:v>
                </c:pt>
                <c:pt idx="399">
                  <c:v>2.9910000000000003E-2</c:v>
                </c:pt>
                <c:pt idx="400">
                  <c:v>8.8631999999999989E-2</c:v>
                </c:pt>
                <c:pt idx="401">
                  <c:v>9.0900000000000009E-2</c:v>
                </c:pt>
                <c:pt idx="402">
                  <c:v>9.5610000000000014E-2</c:v>
                </c:pt>
                <c:pt idx="403">
                  <c:v>3.1427999999999998E-2</c:v>
                </c:pt>
                <c:pt idx="404">
                  <c:v>5.5665000000000013E-2</c:v>
                </c:pt>
                <c:pt idx="405">
                  <c:v>7.961399999999999E-2</c:v>
                </c:pt>
                <c:pt idx="406">
                  <c:v>9.4664999999999999E-2</c:v>
                </c:pt>
                <c:pt idx="407">
                  <c:v>9.7848000000000004E-2</c:v>
                </c:pt>
                <c:pt idx="408">
                  <c:v>9.7814999999999999E-2</c:v>
                </c:pt>
                <c:pt idx="409">
                  <c:v>9.3672000000000005E-2</c:v>
                </c:pt>
                <c:pt idx="410">
                  <c:v>9.1260000000000008E-2</c:v>
                </c:pt>
                <c:pt idx="411">
                  <c:v>9.3149999999999997E-2</c:v>
                </c:pt>
                <c:pt idx="412">
                  <c:v>9.6210000000000004E-2</c:v>
                </c:pt>
                <c:pt idx="413">
                  <c:v>9.8115000000000008E-2</c:v>
                </c:pt>
                <c:pt idx="414">
                  <c:v>0.100926</c:v>
                </c:pt>
                <c:pt idx="415">
                  <c:v>0.10024500000000001</c:v>
                </c:pt>
                <c:pt idx="416">
                  <c:v>9.8496E-2</c:v>
                </c:pt>
                <c:pt idx="417">
                  <c:v>0.102765</c:v>
                </c:pt>
                <c:pt idx="418">
                  <c:v>0.10501200000000002</c:v>
                </c:pt>
                <c:pt idx="419">
                  <c:v>0.10281</c:v>
                </c:pt>
                <c:pt idx="420">
                  <c:v>0.104562</c:v>
                </c:pt>
                <c:pt idx="421">
                  <c:v>9.9930000000000005E-2</c:v>
                </c:pt>
                <c:pt idx="422">
                  <c:v>9.7164E-2</c:v>
                </c:pt>
                <c:pt idx="423">
                  <c:v>9.9917999999999993E-2</c:v>
                </c:pt>
                <c:pt idx="424">
                  <c:v>0.101535</c:v>
                </c:pt>
                <c:pt idx="425">
                  <c:v>0.10222199999999999</c:v>
                </c:pt>
                <c:pt idx="426">
                  <c:v>0.10198499999999999</c:v>
                </c:pt>
                <c:pt idx="427">
                  <c:v>9.3888000000000013E-2</c:v>
                </c:pt>
                <c:pt idx="428">
                  <c:v>9.666000000000001E-2</c:v>
                </c:pt>
                <c:pt idx="429">
                  <c:v>9.8838000000000009E-2</c:v>
                </c:pt>
                <c:pt idx="430">
                  <c:v>9.8594999999999988E-2</c:v>
                </c:pt>
                <c:pt idx="431">
                  <c:v>0.101106</c:v>
                </c:pt>
                <c:pt idx="432">
                  <c:v>9.8835000000000006E-2</c:v>
                </c:pt>
                <c:pt idx="433">
                  <c:v>9.6282000000000006E-2</c:v>
                </c:pt>
                <c:pt idx="434">
                  <c:v>9.2159999999999992E-2</c:v>
                </c:pt>
                <c:pt idx="435">
                  <c:v>9.7710000000000005E-2</c:v>
                </c:pt>
                <c:pt idx="436">
                  <c:v>0.10144799999999998</c:v>
                </c:pt>
                <c:pt idx="437">
                  <c:v>9.7245000000000012E-2</c:v>
                </c:pt>
                <c:pt idx="438">
                  <c:v>6.4152000000000001E-2</c:v>
                </c:pt>
                <c:pt idx="439">
                  <c:v>7.3664999999999994E-2</c:v>
                </c:pt>
                <c:pt idx="440">
                  <c:v>9.5021999999999995E-2</c:v>
                </c:pt>
                <c:pt idx="441">
                  <c:v>9.6479999999999996E-2</c:v>
                </c:pt>
                <c:pt idx="442">
                  <c:v>9.3888000000000013E-2</c:v>
                </c:pt>
                <c:pt idx="443">
                  <c:v>7.5389999999999999E-2</c:v>
                </c:pt>
                <c:pt idx="444">
                  <c:v>3.4938000000000004E-2</c:v>
                </c:pt>
                <c:pt idx="445">
                  <c:v>9.5699999999999993E-2</c:v>
                </c:pt>
                <c:pt idx="446">
                  <c:v>9.9449999999999997E-2</c:v>
                </c:pt>
                <c:pt idx="447">
                  <c:v>9.7506000000000009E-2</c:v>
                </c:pt>
                <c:pt idx="448">
                  <c:v>9.7095000000000001E-2</c:v>
                </c:pt>
                <c:pt idx="449">
                  <c:v>5.4917999999999988E-2</c:v>
                </c:pt>
                <c:pt idx="450">
                  <c:v>6.369000000000001E-2</c:v>
                </c:pt>
                <c:pt idx="451">
                  <c:v>9.7740000000000007E-2</c:v>
                </c:pt>
                <c:pt idx="452">
                  <c:v>0.10149000000000001</c:v>
                </c:pt>
                <c:pt idx="453">
                  <c:v>0.10180799999999998</c:v>
                </c:pt>
                <c:pt idx="454">
                  <c:v>9.6225000000000005E-2</c:v>
                </c:pt>
                <c:pt idx="455">
                  <c:v>3.1770000000000007E-2</c:v>
                </c:pt>
                <c:pt idx="456">
                  <c:v>7.1070000000000008E-2</c:v>
                </c:pt>
                <c:pt idx="457">
                  <c:v>9.5832000000000001E-2</c:v>
                </c:pt>
                <c:pt idx="458">
                  <c:v>9.8081999999999989E-2</c:v>
                </c:pt>
                <c:pt idx="459">
                  <c:v>5.3970000000000011E-2</c:v>
                </c:pt>
                <c:pt idx="460">
                  <c:v>3.5009999999999999E-2</c:v>
                </c:pt>
                <c:pt idx="461">
                  <c:v>9.4485E-2</c:v>
                </c:pt>
                <c:pt idx="462">
                  <c:v>9.8316000000000001E-2</c:v>
                </c:pt>
                <c:pt idx="463">
                  <c:v>4.4354999999999999E-2</c:v>
                </c:pt>
                <c:pt idx="464">
                  <c:v>5.1299999999999998E-2</c:v>
                </c:pt>
                <c:pt idx="465">
                  <c:v>9.0554999999999997E-2</c:v>
                </c:pt>
                <c:pt idx="466">
                  <c:v>9.3780000000000002E-2</c:v>
                </c:pt>
                <c:pt idx="467">
                  <c:v>9.7815000000000027E-2</c:v>
                </c:pt>
                <c:pt idx="468">
                  <c:v>9.4355999999999995E-2</c:v>
                </c:pt>
                <c:pt idx="469">
                  <c:v>9.8423999999999998E-2</c:v>
                </c:pt>
                <c:pt idx="470">
                  <c:v>9.468E-2</c:v>
                </c:pt>
                <c:pt idx="471">
                  <c:v>9.0683999999999987E-2</c:v>
                </c:pt>
                <c:pt idx="472">
                  <c:v>9.1890000000000013E-2</c:v>
                </c:pt>
                <c:pt idx="473">
                  <c:v>9.6192000000000014E-2</c:v>
                </c:pt>
                <c:pt idx="474">
                  <c:v>9.4799999999999995E-2</c:v>
                </c:pt>
                <c:pt idx="475">
                  <c:v>9.7362000000000004E-2</c:v>
                </c:pt>
                <c:pt idx="476">
                  <c:v>9.4979999999999995E-2</c:v>
                </c:pt>
                <c:pt idx="477">
                  <c:v>9.5544000000000004E-2</c:v>
                </c:pt>
                <c:pt idx="478">
                  <c:v>9.5565000000000011E-2</c:v>
                </c:pt>
                <c:pt idx="479">
                  <c:v>9.7757999999999998E-2</c:v>
                </c:pt>
                <c:pt idx="480">
                  <c:v>9.8586000000000021E-2</c:v>
                </c:pt>
                <c:pt idx="481">
                  <c:v>9.5055000000000014E-2</c:v>
                </c:pt>
                <c:pt idx="482">
                  <c:v>9.2808000000000002E-2</c:v>
                </c:pt>
                <c:pt idx="483">
                  <c:v>9.3344999999999997E-2</c:v>
                </c:pt>
                <c:pt idx="484">
                  <c:v>9.4787999999999997E-2</c:v>
                </c:pt>
                <c:pt idx="485">
                  <c:v>9.3225000000000002E-2</c:v>
                </c:pt>
                <c:pt idx="486">
                  <c:v>9.7506000000000009E-2</c:v>
                </c:pt>
                <c:pt idx="487">
                  <c:v>9.4770000000000007E-2</c:v>
                </c:pt>
                <c:pt idx="488">
                  <c:v>9.4427999999999984E-2</c:v>
                </c:pt>
                <c:pt idx="489">
                  <c:v>9.7455E-2</c:v>
                </c:pt>
                <c:pt idx="490">
                  <c:v>9.8640000000000019E-2</c:v>
                </c:pt>
                <c:pt idx="491">
                  <c:v>9.9737999999999993E-2</c:v>
                </c:pt>
                <c:pt idx="492">
                  <c:v>9.5039999999999999E-2</c:v>
                </c:pt>
                <c:pt idx="493">
                  <c:v>9.6678E-2</c:v>
                </c:pt>
                <c:pt idx="494">
                  <c:v>9.7004999999999994E-2</c:v>
                </c:pt>
                <c:pt idx="495">
                  <c:v>9.7596000000000002E-2</c:v>
                </c:pt>
                <c:pt idx="496">
                  <c:v>9.9719999999999989E-2</c:v>
                </c:pt>
                <c:pt idx="497">
                  <c:v>9.7325999999999996E-2</c:v>
                </c:pt>
                <c:pt idx="498">
                  <c:v>9.3000000000000013E-2</c:v>
                </c:pt>
                <c:pt idx="499">
                  <c:v>9.2394000000000004E-2</c:v>
                </c:pt>
                <c:pt idx="500">
                  <c:v>9.8385E-2</c:v>
                </c:pt>
                <c:pt idx="501">
                  <c:v>9.8046000000000008E-2</c:v>
                </c:pt>
                <c:pt idx="502">
                  <c:v>9.6317999999999987E-2</c:v>
                </c:pt>
                <c:pt idx="503">
                  <c:v>9.3735000000000013E-2</c:v>
                </c:pt>
                <c:pt idx="504">
                  <c:v>7.6265999999999987E-2</c:v>
                </c:pt>
                <c:pt idx="505">
                  <c:v>2.6669999999999999E-2</c:v>
                </c:pt>
                <c:pt idx="506">
                  <c:v>9.2807999999999988E-2</c:v>
                </c:pt>
                <c:pt idx="507">
                  <c:v>9.4814999999999983E-2</c:v>
                </c:pt>
                <c:pt idx="508">
                  <c:v>9.2717999999999995E-2</c:v>
                </c:pt>
                <c:pt idx="509">
                  <c:v>2.3115E-2</c:v>
                </c:pt>
                <c:pt idx="510">
                  <c:v>8.3520000000000011E-2</c:v>
                </c:pt>
                <c:pt idx="511">
                  <c:v>8.6729999999999988E-2</c:v>
                </c:pt>
                <c:pt idx="512">
                  <c:v>9.2124000000000011E-2</c:v>
                </c:pt>
                <c:pt idx="513">
                  <c:v>9.0485999999999997E-2</c:v>
                </c:pt>
                <c:pt idx="514">
                  <c:v>9.1065000000000007E-2</c:v>
                </c:pt>
                <c:pt idx="515">
                  <c:v>9.0971999999999997E-2</c:v>
                </c:pt>
                <c:pt idx="516">
                  <c:v>9.0569999999999998E-2</c:v>
                </c:pt>
                <c:pt idx="517">
                  <c:v>9.0773999999999994E-2</c:v>
                </c:pt>
                <c:pt idx="518">
                  <c:v>8.920500000000002E-2</c:v>
                </c:pt>
                <c:pt idx="519">
                  <c:v>9.1620000000000007E-2</c:v>
                </c:pt>
                <c:pt idx="520">
                  <c:v>8.9924999999999991E-2</c:v>
                </c:pt>
                <c:pt idx="521">
                  <c:v>8.7426000000000004E-2</c:v>
                </c:pt>
                <c:pt idx="522">
                  <c:v>4.9364999999999999E-2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1.4999999999999999E-5</c:v>
                </c:pt>
                <c:pt idx="528">
                  <c:v>1.6524E-2</c:v>
                </c:pt>
                <c:pt idx="529">
                  <c:v>8.5470000000000004E-2</c:v>
                </c:pt>
                <c:pt idx="530">
                  <c:v>8.4816000000000003E-2</c:v>
                </c:pt>
                <c:pt idx="531">
                  <c:v>8.6865000000000012E-2</c:v>
                </c:pt>
                <c:pt idx="532">
                  <c:v>8.6994000000000002E-2</c:v>
                </c:pt>
                <c:pt idx="533">
                  <c:v>8.8724999999999998E-2</c:v>
                </c:pt>
                <c:pt idx="534">
                  <c:v>9.0468000000000007E-2</c:v>
                </c:pt>
                <c:pt idx="535">
                  <c:v>9.0300000000000005E-2</c:v>
                </c:pt>
                <c:pt idx="536">
                  <c:v>9.1008000000000006E-2</c:v>
                </c:pt>
                <c:pt idx="537">
                  <c:v>8.9927999999999994E-2</c:v>
                </c:pt>
                <c:pt idx="538">
                  <c:v>8.9834999999999998E-2</c:v>
                </c:pt>
                <c:pt idx="539">
                  <c:v>8.9172000000000001E-2</c:v>
                </c:pt>
                <c:pt idx="540">
                  <c:v>8.9204999999999993E-2</c:v>
                </c:pt>
                <c:pt idx="541">
                  <c:v>9.7344000000000014E-2</c:v>
                </c:pt>
                <c:pt idx="542">
                  <c:v>9.5055000000000001E-2</c:v>
                </c:pt>
                <c:pt idx="543">
                  <c:v>9.4643999999999992E-2</c:v>
                </c:pt>
                <c:pt idx="544">
                  <c:v>9.153E-2</c:v>
                </c:pt>
                <c:pt idx="545">
                  <c:v>9.4950000000000007E-2</c:v>
                </c:pt>
                <c:pt idx="546">
                  <c:v>9.6299999999999997E-2</c:v>
                </c:pt>
                <c:pt idx="547">
                  <c:v>7.9848000000000002E-2</c:v>
                </c:pt>
                <c:pt idx="548">
                  <c:v>7.7796000000000004E-2</c:v>
                </c:pt>
                <c:pt idx="549">
                  <c:v>9.468E-2</c:v>
                </c:pt>
                <c:pt idx="550">
                  <c:v>6.3504000000000005E-2</c:v>
                </c:pt>
                <c:pt idx="551">
                  <c:v>2.3775000000000001E-2</c:v>
                </c:pt>
                <c:pt idx="552">
                  <c:v>2.2013999999999999E-2</c:v>
                </c:pt>
                <c:pt idx="553">
                  <c:v>7.0379999999999984E-2</c:v>
                </c:pt>
                <c:pt idx="554">
                  <c:v>9.2304000000000011E-2</c:v>
                </c:pt>
                <c:pt idx="555">
                  <c:v>9.2189999999999994E-2</c:v>
                </c:pt>
                <c:pt idx="556">
                  <c:v>9.514800000000001E-2</c:v>
                </c:pt>
                <c:pt idx="557">
                  <c:v>9.2685000000000003E-2</c:v>
                </c:pt>
                <c:pt idx="558">
                  <c:v>9.1728000000000004E-2</c:v>
                </c:pt>
                <c:pt idx="559">
                  <c:v>8.5248000000000004E-2</c:v>
                </c:pt>
                <c:pt idx="560">
                  <c:v>9.0179999999999982E-2</c:v>
                </c:pt>
                <c:pt idx="561">
                  <c:v>0</c:v>
                </c:pt>
                <c:pt idx="562">
                  <c:v>0</c:v>
                </c:pt>
                <c:pt idx="563">
                  <c:v>4.8330000000000005E-2</c:v>
                </c:pt>
                <c:pt idx="564">
                  <c:v>9.3743999999999994E-2</c:v>
                </c:pt>
                <c:pt idx="565">
                  <c:v>6.7155000000000006E-2</c:v>
                </c:pt>
                <c:pt idx="566">
                  <c:v>9.8459999999999992E-2</c:v>
                </c:pt>
                <c:pt idx="567">
                  <c:v>9.769499999999999E-2</c:v>
                </c:pt>
                <c:pt idx="568">
                  <c:v>9.7530000000000006E-2</c:v>
                </c:pt>
                <c:pt idx="569">
                  <c:v>3.7331999999999997E-2</c:v>
                </c:pt>
                <c:pt idx="570">
                  <c:v>0</c:v>
                </c:pt>
                <c:pt idx="571">
                  <c:v>0</c:v>
                </c:pt>
                <c:pt idx="572">
                  <c:v>5.9999999999999995E-5</c:v>
                </c:pt>
                <c:pt idx="573">
                  <c:v>8.4671999999999997E-2</c:v>
                </c:pt>
                <c:pt idx="574">
                  <c:v>8.9099999999999999E-2</c:v>
                </c:pt>
                <c:pt idx="575">
                  <c:v>9.0899999999999995E-2</c:v>
                </c:pt>
                <c:pt idx="576">
                  <c:v>9.2534999999999992E-2</c:v>
                </c:pt>
                <c:pt idx="577">
                  <c:v>9.2954999999999996E-2</c:v>
                </c:pt>
                <c:pt idx="578">
                  <c:v>9.4751999999999989E-2</c:v>
                </c:pt>
                <c:pt idx="579">
                  <c:v>9.3494999999999995E-2</c:v>
                </c:pt>
                <c:pt idx="580">
                  <c:v>9.7002000000000005E-2</c:v>
                </c:pt>
                <c:pt idx="581">
                  <c:v>9.3795000000000003E-2</c:v>
                </c:pt>
                <c:pt idx="582">
                  <c:v>2.1203999999999997E-2</c:v>
                </c:pt>
                <c:pt idx="583">
                  <c:v>0</c:v>
                </c:pt>
                <c:pt idx="584">
                  <c:v>3.8862000000000001E-2</c:v>
                </c:pt>
                <c:pt idx="585">
                  <c:v>9.8834999999999992E-2</c:v>
                </c:pt>
                <c:pt idx="586">
                  <c:v>9.5820000000000002E-2</c:v>
                </c:pt>
                <c:pt idx="587">
                  <c:v>5.1407999999999995E-2</c:v>
                </c:pt>
                <c:pt idx="588">
                  <c:v>9.7004999999999994E-2</c:v>
                </c:pt>
                <c:pt idx="589">
                  <c:v>9.9342E-2</c:v>
                </c:pt>
                <c:pt idx="590">
                  <c:v>0.10135500000000001</c:v>
                </c:pt>
                <c:pt idx="591">
                  <c:v>0.111402</c:v>
                </c:pt>
                <c:pt idx="592">
                  <c:v>0.115935</c:v>
                </c:pt>
                <c:pt idx="593">
                  <c:v>0.11629800000000001</c:v>
                </c:pt>
                <c:pt idx="594">
                  <c:v>0.11959500000000001</c:v>
                </c:pt>
                <c:pt idx="595">
                  <c:v>0.12422999999999999</c:v>
                </c:pt>
                <c:pt idx="596">
                  <c:v>8.004600000000002E-2</c:v>
                </c:pt>
                <c:pt idx="597">
                  <c:v>0.12277499999999998</c:v>
                </c:pt>
                <c:pt idx="598">
                  <c:v>7.3800000000000004E-2</c:v>
                </c:pt>
                <c:pt idx="599">
                  <c:v>0.14965500000000001</c:v>
                </c:pt>
                <c:pt idx="600">
                  <c:v>0.15235199999999999</c:v>
                </c:pt>
                <c:pt idx="601">
                  <c:v>9.8369999999999999E-2</c:v>
                </c:pt>
                <c:pt idx="602">
                  <c:v>0.15229799999999999</c:v>
                </c:pt>
                <c:pt idx="603">
                  <c:v>0.15664500000000001</c:v>
                </c:pt>
                <c:pt idx="604">
                  <c:v>0.15634500000000001</c:v>
                </c:pt>
                <c:pt idx="605">
                  <c:v>0.160416</c:v>
                </c:pt>
                <c:pt idx="606">
                  <c:v>0.16414500000000001</c:v>
                </c:pt>
                <c:pt idx="607">
                  <c:v>0.15901199999999999</c:v>
                </c:pt>
                <c:pt idx="608">
                  <c:v>9.0209999999999999E-2</c:v>
                </c:pt>
                <c:pt idx="609">
                  <c:v>0.15526800000000002</c:v>
                </c:pt>
                <c:pt idx="610">
                  <c:v>0.16216499999999998</c:v>
                </c:pt>
                <c:pt idx="611">
                  <c:v>0.167238</c:v>
                </c:pt>
                <c:pt idx="612">
                  <c:v>0.16392000000000004</c:v>
                </c:pt>
                <c:pt idx="613">
                  <c:v>0.16267499999999999</c:v>
                </c:pt>
                <c:pt idx="614">
                  <c:v>0.161082</c:v>
                </c:pt>
                <c:pt idx="615">
                  <c:v>0.16510500000000003</c:v>
                </c:pt>
                <c:pt idx="616">
                  <c:v>0.168516</c:v>
                </c:pt>
                <c:pt idx="617">
                  <c:v>0.16920000000000002</c:v>
                </c:pt>
                <c:pt idx="618">
                  <c:v>0.166986</c:v>
                </c:pt>
                <c:pt idx="619">
                  <c:v>0.16442999999999999</c:v>
                </c:pt>
                <c:pt idx="620">
                  <c:v>0.164106</c:v>
                </c:pt>
                <c:pt idx="621">
                  <c:v>0.16816500000000001</c:v>
                </c:pt>
                <c:pt idx="622">
                  <c:v>0.167625</c:v>
                </c:pt>
                <c:pt idx="623">
                  <c:v>0.142902</c:v>
                </c:pt>
                <c:pt idx="624">
                  <c:v>0.15882000000000002</c:v>
                </c:pt>
                <c:pt idx="625">
                  <c:v>0.16569000000000003</c:v>
                </c:pt>
                <c:pt idx="626">
                  <c:v>0.17344499999999999</c:v>
                </c:pt>
                <c:pt idx="627">
                  <c:v>0.110322</c:v>
                </c:pt>
                <c:pt idx="628">
                  <c:v>0.17180999999999999</c:v>
                </c:pt>
                <c:pt idx="629">
                  <c:v>0.17071200000000003</c:v>
                </c:pt>
                <c:pt idx="630">
                  <c:v>0.16672500000000001</c:v>
                </c:pt>
                <c:pt idx="631">
                  <c:v>0.16612499999999999</c:v>
                </c:pt>
                <c:pt idx="632">
                  <c:v>9.7776000000000002E-2</c:v>
                </c:pt>
                <c:pt idx="633">
                  <c:v>0.13699500000000001</c:v>
                </c:pt>
                <c:pt idx="634">
                  <c:v>0.17152200000000001</c:v>
                </c:pt>
                <c:pt idx="635">
                  <c:v>0.17280000000000004</c:v>
                </c:pt>
                <c:pt idx="636">
                  <c:v>0.16191</c:v>
                </c:pt>
                <c:pt idx="637">
                  <c:v>0.16963500000000001</c:v>
                </c:pt>
                <c:pt idx="638">
                  <c:v>0.164106</c:v>
                </c:pt>
                <c:pt idx="639">
                  <c:v>0.16623000000000002</c:v>
                </c:pt>
                <c:pt idx="640">
                  <c:v>0.17299500000000001</c:v>
                </c:pt>
                <c:pt idx="641">
                  <c:v>0.17429399999999998</c:v>
                </c:pt>
                <c:pt idx="642">
                  <c:v>0.167625</c:v>
                </c:pt>
                <c:pt idx="643">
                  <c:v>0.13669199999999998</c:v>
                </c:pt>
                <c:pt idx="644">
                  <c:v>0.16741500000000001</c:v>
                </c:pt>
                <c:pt idx="645">
                  <c:v>0.16522200000000001</c:v>
                </c:pt>
                <c:pt idx="646">
                  <c:v>0.16816500000000001</c:v>
                </c:pt>
                <c:pt idx="647">
                  <c:v>0.168102</c:v>
                </c:pt>
                <c:pt idx="648">
                  <c:v>0.16330500000000001</c:v>
                </c:pt>
                <c:pt idx="649">
                  <c:v>0.11426999999999998</c:v>
                </c:pt>
                <c:pt idx="650">
                  <c:v>9.9414000000000002E-2</c:v>
                </c:pt>
                <c:pt idx="651">
                  <c:v>0.16660499999999998</c:v>
                </c:pt>
                <c:pt idx="652">
                  <c:v>0.16509599999999999</c:v>
                </c:pt>
                <c:pt idx="653">
                  <c:v>0.11646000000000001</c:v>
                </c:pt>
                <c:pt idx="654">
                  <c:v>0.16261200000000001</c:v>
                </c:pt>
                <c:pt idx="655">
                  <c:v>8.257500000000001E-2</c:v>
                </c:pt>
                <c:pt idx="656">
                  <c:v>9.2340000000000005E-2</c:v>
                </c:pt>
                <c:pt idx="657">
                  <c:v>8.425500000000001E-2</c:v>
                </c:pt>
                <c:pt idx="658">
                  <c:v>0.15935400000000002</c:v>
                </c:pt>
                <c:pt idx="659">
                  <c:v>0.16006499999999999</c:v>
                </c:pt>
                <c:pt idx="660">
                  <c:v>0.16074000000000002</c:v>
                </c:pt>
                <c:pt idx="661">
                  <c:v>0.16765199999999997</c:v>
                </c:pt>
                <c:pt idx="662">
                  <c:v>0.16858499999999998</c:v>
                </c:pt>
                <c:pt idx="663">
                  <c:v>3.7728000000000005E-2</c:v>
                </c:pt>
                <c:pt idx="664">
                  <c:v>2.5935E-2</c:v>
                </c:pt>
                <c:pt idx="665">
                  <c:v>2.4281999999999998E-2</c:v>
                </c:pt>
                <c:pt idx="666">
                  <c:v>2.0220000000000002E-2</c:v>
                </c:pt>
                <c:pt idx="667">
                  <c:v>2.8007999999999998E-2</c:v>
                </c:pt>
                <c:pt idx="668">
                  <c:v>1.5749999999999998E-3</c:v>
                </c:pt>
                <c:pt idx="669">
                  <c:v>1.8630000000000001E-2</c:v>
                </c:pt>
                <c:pt idx="670">
                  <c:v>1.8683999999999999E-2</c:v>
                </c:pt>
                <c:pt idx="671">
                  <c:v>6.5684999999999993E-2</c:v>
                </c:pt>
                <c:pt idx="672">
                  <c:v>7.4340000000000003E-2</c:v>
                </c:pt>
                <c:pt idx="673">
                  <c:v>0.10851000000000001</c:v>
                </c:pt>
                <c:pt idx="674">
                  <c:v>7.7759999999999999E-3</c:v>
                </c:pt>
                <c:pt idx="675">
                  <c:v>2.7644999999999999E-2</c:v>
                </c:pt>
                <c:pt idx="676">
                  <c:v>6.2532000000000004E-2</c:v>
                </c:pt>
                <c:pt idx="677">
                  <c:v>6.3254999999999992E-2</c:v>
                </c:pt>
                <c:pt idx="678">
                  <c:v>1.9290000000000002E-2</c:v>
                </c:pt>
                <c:pt idx="679">
                  <c:v>7.2396000000000002E-2</c:v>
                </c:pt>
                <c:pt idx="680">
                  <c:v>1.4220000000000002E-2</c:v>
                </c:pt>
                <c:pt idx="681">
                  <c:v>6.6239999999999997E-3</c:v>
                </c:pt>
                <c:pt idx="682">
                  <c:v>3.1709999999999995E-2</c:v>
                </c:pt>
                <c:pt idx="683">
                  <c:v>4.9481999999999998E-2</c:v>
                </c:pt>
                <c:pt idx="684">
                  <c:v>1.9140000000000001E-2</c:v>
                </c:pt>
                <c:pt idx="685">
                  <c:v>4.4639999999999999E-2</c:v>
                </c:pt>
                <c:pt idx="686">
                  <c:v>0.11179500000000002</c:v>
                </c:pt>
                <c:pt idx="687">
                  <c:v>0.11172</c:v>
                </c:pt>
                <c:pt idx="688">
                  <c:v>1.8575999999999999E-2</c:v>
                </c:pt>
                <c:pt idx="689">
                  <c:v>6.8925E-2</c:v>
                </c:pt>
                <c:pt idx="690">
                  <c:v>5.7509999999999992E-2</c:v>
                </c:pt>
                <c:pt idx="691">
                  <c:v>9.4230000000000022E-2</c:v>
                </c:pt>
                <c:pt idx="692">
                  <c:v>3.2346E-2</c:v>
                </c:pt>
                <c:pt idx="693">
                  <c:v>0.10402499999999999</c:v>
                </c:pt>
                <c:pt idx="694">
                  <c:v>0.124596</c:v>
                </c:pt>
                <c:pt idx="695">
                  <c:v>5.4765000000000001E-2</c:v>
                </c:pt>
                <c:pt idx="696">
                  <c:v>1.6799999999999999E-2</c:v>
                </c:pt>
                <c:pt idx="697">
                  <c:v>2.5740000000000003E-3</c:v>
                </c:pt>
                <c:pt idx="698">
                  <c:v>7.1249999999999994E-3</c:v>
                </c:pt>
                <c:pt idx="699">
                  <c:v>5.2902000000000005E-2</c:v>
                </c:pt>
                <c:pt idx="700">
                  <c:v>2.0309999999999998E-2</c:v>
                </c:pt>
                <c:pt idx="701">
                  <c:v>1.7964000000000001E-2</c:v>
                </c:pt>
                <c:pt idx="702">
                  <c:v>8.1000000000000013E-3</c:v>
                </c:pt>
                <c:pt idx="703">
                  <c:v>2.4371999999999998E-2</c:v>
                </c:pt>
                <c:pt idx="704">
                  <c:v>4.2525E-2</c:v>
                </c:pt>
                <c:pt idx="705">
                  <c:v>4.3124999999999997E-2</c:v>
                </c:pt>
                <c:pt idx="706">
                  <c:v>5.6106000000000003E-2</c:v>
                </c:pt>
                <c:pt idx="707">
                  <c:v>5.6159999999999995E-2</c:v>
                </c:pt>
                <c:pt idx="708">
                  <c:v>5.8176000000000005E-2</c:v>
                </c:pt>
                <c:pt idx="709">
                  <c:v>3.1995000000000003E-2</c:v>
                </c:pt>
                <c:pt idx="710">
                  <c:v>4.1112000000000003E-2</c:v>
                </c:pt>
                <c:pt idx="711">
                  <c:v>5.4029999999999995E-2</c:v>
                </c:pt>
                <c:pt idx="712">
                  <c:v>5.4791999999999993E-2</c:v>
                </c:pt>
                <c:pt idx="713">
                  <c:v>5.8590000000000003E-2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Results!$C$1</c:f>
              <c:strCache>
                <c:ptCount val="1"/>
                <c:pt idx="0">
                  <c:v>C4@20cm</c:v>
                </c:pt>
              </c:strCache>
            </c:strRef>
          </c:tx>
          <c:marker>
            <c:symbol val="none"/>
          </c:marker>
          <c:xVal>
            <c:numRef>
              <c:f>Results!$A$2:$A$1422</c:f>
              <c:numCache>
                <c:formatCode>dd/mm/yyyy\ hh:mm:ss</c:formatCode>
                <c:ptCount val="1421"/>
                <c:pt idx="0">
                  <c:v>41248.6</c:v>
                </c:pt>
                <c:pt idx="1">
                  <c:v>41248.601388888885</c:v>
                </c:pt>
                <c:pt idx="2">
                  <c:v>41248.602777777771</c:v>
                </c:pt>
                <c:pt idx="3">
                  <c:v>41248.604166666657</c:v>
                </c:pt>
                <c:pt idx="4">
                  <c:v>41248.605555555543</c:v>
                </c:pt>
                <c:pt idx="5">
                  <c:v>41248.606944444429</c:v>
                </c:pt>
                <c:pt idx="6">
                  <c:v>41248.608333333315</c:v>
                </c:pt>
                <c:pt idx="7">
                  <c:v>41248.609722222202</c:v>
                </c:pt>
                <c:pt idx="8">
                  <c:v>41248.611111111088</c:v>
                </c:pt>
                <c:pt idx="9">
                  <c:v>41248.612499999974</c:v>
                </c:pt>
                <c:pt idx="10">
                  <c:v>41248.61388888886</c:v>
                </c:pt>
                <c:pt idx="11">
                  <c:v>41248.615277777746</c:v>
                </c:pt>
                <c:pt idx="12">
                  <c:v>41248.616666666632</c:v>
                </c:pt>
                <c:pt idx="13">
                  <c:v>41248.618055555518</c:v>
                </c:pt>
                <c:pt idx="14">
                  <c:v>41248.619444444405</c:v>
                </c:pt>
                <c:pt idx="15">
                  <c:v>41248.620833333291</c:v>
                </c:pt>
                <c:pt idx="16">
                  <c:v>41248.622222222177</c:v>
                </c:pt>
                <c:pt idx="17">
                  <c:v>41248.623611111063</c:v>
                </c:pt>
                <c:pt idx="18">
                  <c:v>41248.624999999949</c:v>
                </c:pt>
                <c:pt idx="19">
                  <c:v>41248.626388888835</c:v>
                </c:pt>
                <c:pt idx="20">
                  <c:v>41248.627777777721</c:v>
                </c:pt>
                <c:pt idx="21">
                  <c:v>41248.629166666607</c:v>
                </c:pt>
                <c:pt idx="22">
                  <c:v>41248.630555555494</c:v>
                </c:pt>
                <c:pt idx="23">
                  <c:v>41248.63194444438</c:v>
                </c:pt>
                <c:pt idx="24">
                  <c:v>41248.633333333266</c:v>
                </c:pt>
                <c:pt idx="25">
                  <c:v>41248.634722222152</c:v>
                </c:pt>
                <c:pt idx="26">
                  <c:v>41248.636111111038</c:v>
                </c:pt>
                <c:pt idx="27">
                  <c:v>41248.637499999924</c:v>
                </c:pt>
                <c:pt idx="28">
                  <c:v>41248.63888888881</c:v>
                </c:pt>
                <c:pt idx="29">
                  <c:v>41248.640277777697</c:v>
                </c:pt>
                <c:pt idx="30">
                  <c:v>41248.641666666583</c:v>
                </c:pt>
                <c:pt idx="31">
                  <c:v>41248.643055555469</c:v>
                </c:pt>
                <c:pt idx="32">
                  <c:v>41248.644444444355</c:v>
                </c:pt>
                <c:pt idx="33">
                  <c:v>41248.645833333241</c:v>
                </c:pt>
                <c:pt idx="34">
                  <c:v>41248.647222222127</c:v>
                </c:pt>
                <c:pt idx="35">
                  <c:v>41248.648611111013</c:v>
                </c:pt>
                <c:pt idx="36">
                  <c:v>41248.6499999999</c:v>
                </c:pt>
                <c:pt idx="37">
                  <c:v>41248.651388888786</c:v>
                </c:pt>
                <c:pt idx="38">
                  <c:v>41248.652777777672</c:v>
                </c:pt>
                <c:pt idx="39">
                  <c:v>41248.654166666558</c:v>
                </c:pt>
                <c:pt idx="40">
                  <c:v>41248.655555555444</c:v>
                </c:pt>
                <c:pt idx="41">
                  <c:v>41248.65694444433</c:v>
                </c:pt>
                <c:pt idx="42">
                  <c:v>41248.658333333216</c:v>
                </c:pt>
                <c:pt idx="43">
                  <c:v>41248.659722222103</c:v>
                </c:pt>
                <c:pt idx="44">
                  <c:v>41248.661111110989</c:v>
                </c:pt>
                <c:pt idx="45">
                  <c:v>41248.662499999875</c:v>
                </c:pt>
                <c:pt idx="46">
                  <c:v>41248.663888888761</c:v>
                </c:pt>
                <c:pt idx="47">
                  <c:v>41248.665277777647</c:v>
                </c:pt>
                <c:pt idx="48">
                  <c:v>41248.666666666533</c:v>
                </c:pt>
                <c:pt idx="49">
                  <c:v>41248.668055555419</c:v>
                </c:pt>
                <c:pt idx="50">
                  <c:v>41248.669444444306</c:v>
                </c:pt>
                <c:pt idx="51">
                  <c:v>41248.670833333192</c:v>
                </c:pt>
                <c:pt idx="52">
                  <c:v>41248.672222222078</c:v>
                </c:pt>
                <c:pt idx="53">
                  <c:v>41248.673611110964</c:v>
                </c:pt>
                <c:pt idx="54">
                  <c:v>41248.67499999985</c:v>
                </c:pt>
                <c:pt idx="55">
                  <c:v>41248.676388888736</c:v>
                </c:pt>
                <c:pt idx="56">
                  <c:v>41248.677777777622</c:v>
                </c:pt>
                <c:pt idx="57">
                  <c:v>41248.679166666509</c:v>
                </c:pt>
                <c:pt idx="58">
                  <c:v>41248.680555555395</c:v>
                </c:pt>
                <c:pt idx="59">
                  <c:v>41248.681944444281</c:v>
                </c:pt>
                <c:pt idx="60">
                  <c:v>41248.683333333167</c:v>
                </c:pt>
                <c:pt idx="61">
                  <c:v>41248.684722222053</c:v>
                </c:pt>
                <c:pt idx="62">
                  <c:v>41248.686111110939</c:v>
                </c:pt>
                <c:pt idx="63">
                  <c:v>41248.687499999825</c:v>
                </c:pt>
                <c:pt idx="64">
                  <c:v>41248.688888888712</c:v>
                </c:pt>
                <c:pt idx="65">
                  <c:v>41248.690277777598</c:v>
                </c:pt>
                <c:pt idx="66">
                  <c:v>41248.691666666484</c:v>
                </c:pt>
                <c:pt idx="67">
                  <c:v>41248.69305555537</c:v>
                </c:pt>
                <c:pt idx="68">
                  <c:v>41248.694444444256</c:v>
                </c:pt>
                <c:pt idx="69">
                  <c:v>41248.695833333142</c:v>
                </c:pt>
                <c:pt idx="70">
                  <c:v>41248.697222222028</c:v>
                </c:pt>
                <c:pt idx="71">
                  <c:v>41248.698611110914</c:v>
                </c:pt>
                <c:pt idx="72">
                  <c:v>41248.699999999801</c:v>
                </c:pt>
                <c:pt idx="73">
                  <c:v>41248.701388888687</c:v>
                </c:pt>
                <c:pt idx="74">
                  <c:v>41248.702777777573</c:v>
                </c:pt>
                <c:pt idx="75">
                  <c:v>41248.704166666459</c:v>
                </c:pt>
                <c:pt idx="76">
                  <c:v>41248.705555555345</c:v>
                </c:pt>
                <c:pt idx="77">
                  <c:v>41248.706944444231</c:v>
                </c:pt>
                <c:pt idx="78">
                  <c:v>41248.708333333117</c:v>
                </c:pt>
                <c:pt idx="79">
                  <c:v>41248.709722222004</c:v>
                </c:pt>
                <c:pt idx="80">
                  <c:v>41248.71111111089</c:v>
                </c:pt>
                <c:pt idx="81">
                  <c:v>41248.712499999776</c:v>
                </c:pt>
                <c:pt idx="82">
                  <c:v>41248.713888888662</c:v>
                </c:pt>
                <c:pt idx="83">
                  <c:v>41248.715277777548</c:v>
                </c:pt>
                <c:pt idx="84">
                  <c:v>41248.716666666434</c:v>
                </c:pt>
                <c:pt idx="85">
                  <c:v>41248.71805555532</c:v>
                </c:pt>
                <c:pt idx="86">
                  <c:v>41248.719444444207</c:v>
                </c:pt>
                <c:pt idx="87">
                  <c:v>41248.720833333093</c:v>
                </c:pt>
                <c:pt idx="88">
                  <c:v>41248.722222221979</c:v>
                </c:pt>
                <c:pt idx="89">
                  <c:v>41248.723611110865</c:v>
                </c:pt>
                <c:pt idx="90">
                  <c:v>41248.724999999751</c:v>
                </c:pt>
                <c:pt idx="91">
                  <c:v>41248.726388888637</c:v>
                </c:pt>
                <c:pt idx="92">
                  <c:v>41248.727777777523</c:v>
                </c:pt>
                <c:pt idx="93">
                  <c:v>41248.72916666641</c:v>
                </c:pt>
                <c:pt idx="94">
                  <c:v>41248.730555555296</c:v>
                </c:pt>
                <c:pt idx="95">
                  <c:v>41248.731944444182</c:v>
                </c:pt>
                <c:pt idx="96">
                  <c:v>41248.733333333068</c:v>
                </c:pt>
                <c:pt idx="97">
                  <c:v>41248.734722221954</c:v>
                </c:pt>
                <c:pt idx="98">
                  <c:v>41248.73611111084</c:v>
                </c:pt>
                <c:pt idx="99">
                  <c:v>41248.737499999726</c:v>
                </c:pt>
                <c:pt idx="100">
                  <c:v>41248.738888888613</c:v>
                </c:pt>
                <c:pt idx="101">
                  <c:v>41248.740277777499</c:v>
                </c:pt>
                <c:pt idx="102">
                  <c:v>41248.741666666385</c:v>
                </c:pt>
                <c:pt idx="103">
                  <c:v>41248.743055555271</c:v>
                </c:pt>
                <c:pt idx="104">
                  <c:v>41248.744444444157</c:v>
                </c:pt>
                <c:pt idx="105">
                  <c:v>41248.745833333043</c:v>
                </c:pt>
                <c:pt idx="106">
                  <c:v>41248.747222221929</c:v>
                </c:pt>
                <c:pt idx="107">
                  <c:v>41248.748611110816</c:v>
                </c:pt>
                <c:pt idx="108">
                  <c:v>41248.749999999702</c:v>
                </c:pt>
                <c:pt idx="109">
                  <c:v>41248.751388888588</c:v>
                </c:pt>
                <c:pt idx="110">
                  <c:v>41248.752777777474</c:v>
                </c:pt>
                <c:pt idx="111">
                  <c:v>41248.75416666636</c:v>
                </c:pt>
                <c:pt idx="112">
                  <c:v>41248.755555555246</c:v>
                </c:pt>
                <c:pt idx="113">
                  <c:v>41248.756944444132</c:v>
                </c:pt>
                <c:pt idx="114">
                  <c:v>41248.758333333019</c:v>
                </c:pt>
                <c:pt idx="115">
                  <c:v>41248.759722221905</c:v>
                </c:pt>
                <c:pt idx="116">
                  <c:v>41248.761111110791</c:v>
                </c:pt>
                <c:pt idx="117">
                  <c:v>41248.762499999677</c:v>
                </c:pt>
                <c:pt idx="118">
                  <c:v>41248.763888888563</c:v>
                </c:pt>
                <c:pt idx="119">
                  <c:v>41248.765277777449</c:v>
                </c:pt>
                <c:pt idx="120">
                  <c:v>41248.766666666335</c:v>
                </c:pt>
                <c:pt idx="121">
                  <c:v>41248.768055555222</c:v>
                </c:pt>
                <c:pt idx="122">
                  <c:v>41248.769444444108</c:v>
                </c:pt>
                <c:pt idx="123">
                  <c:v>41248.770833332994</c:v>
                </c:pt>
                <c:pt idx="124">
                  <c:v>41248.77222222188</c:v>
                </c:pt>
                <c:pt idx="125">
                  <c:v>41248.773611110766</c:v>
                </c:pt>
                <c:pt idx="126">
                  <c:v>41248.774999999652</c:v>
                </c:pt>
                <c:pt idx="127">
                  <c:v>41248.776388888538</c:v>
                </c:pt>
                <c:pt idx="128">
                  <c:v>41248.777777777424</c:v>
                </c:pt>
                <c:pt idx="129">
                  <c:v>41248.779166666311</c:v>
                </c:pt>
                <c:pt idx="130">
                  <c:v>41248.780555555197</c:v>
                </c:pt>
                <c:pt idx="131">
                  <c:v>41248.781944444083</c:v>
                </c:pt>
                <c:pt idx="132">
                  <c:v>41248.783333332969</c:v>
                </c:pt>
                <c:pt idx="133">
                  <c:v>41248.784722221855</c:v>
                </c:pt>
                <c:pt idx="134">
                  <c:v>41248.786111110741</c:v>
                </c:pt>
                <c:pt idx="135">
                  <c:v>41248.787499999627</c:v>
                </c:pt>
                <c:pt idx="136">
                  <c:v>41248.788888888514</c:v>
                </c:pt>
                <c:pt idx="137">
                  <c:v>41248.7902777774</c:v>
                </c:pt>
                <c:pt idx="138">
                  <c:v>41248.791666666286</c:v>
                </c:pt>
                <c:pt idx="139">
                  <c:v>41248.793055555172</c:v>
                </c:pt>
                <c:pt idx="140">
                  <c:v>41248.794444444058</c:v>
                </c:pt>
                <c:pt idx="141">
                  <c:v>41248.795833332944</c:v>
                </c:pt>
                <c:pt idx="142">
                  <c:v>41248.79722222183</c:v>
                </c:pt>
                <c:pt idx="143">
                  <c:v>41248.798611110717</c:v>
                </c:pt>
                <c:pt idx="144">
                  <c:v>41248.799999999603</c:v>
                </c:pt>
                <c:pt idx="145">
                  <c:v>41248.801388888489</c:v>
                </c:pt>
                <c:pt idx="146">
                  <c:v>41248.802777777375</c:v>
                </c:pt>
                <c:pt idx="147">
                  <c:v>41248.804166666261</c:v>
                </c:pt>
                <c:pt idx="148">
                  <c:v>41248.805555555147</c:v>
                </c:pt>
                <c:pt idx="149">
                  <c:v>41248.806944444033</c:v>
                </c:pt>
                <c:pt idx="150">
                  <c:v>41248.80833333292</c:v>
                </c:pt>
                <c:pt idx="151">
                  <c:v>41248.809722221806</c:v>
                </c:pt>
                <c:pt idx="152">
                  <c:v>41248.811111110692</c:v>
                </c:pt>
                <c:pt idx="153">
                  <c:v>41248.812499999578</c:v>
                </c:pt>
                <c:pt idx="154">
                  <c:v>41248.813888888464</c:v>
                </c:pt>
                <c:pt idx="155">
                  <c:v>41248.81527777735</c:v>
                </c:pt>
                <c:pt idx="156">
                  <c:v>41248.816666666236</c:v>
                </c:pt>
                <c:pt idx="157">
                  <c:v>41248.818055555123</c:v>
                </c:pt>
                <c:pt idx="158">
                  <c:v>41248.819444444009</c:v>
                </c:pt>
                <c:pt idx="159">
                  <c:v>41248.820833332895</c:v>
                </c:pt>
                <c:pt idx="160">
                  <c:v>41248.822222221781</c:v>
                </c:pt>
                <c:pt idx="161">
                  <c:v>41248.823611110667</c:v>
                </c:pt>
                <c:pt idx="162">
                  <c:v>41248.824999999553</c:v>
                </c:pt>
                <c:pt idx="163">
                  <c:v>41248.826388888439</c:v>
                </c:pt>
                <c:pt idx="164">
                  <c:v>41248.827777777326</c:v>
                </c:pt>
                <c:pt idx="165">
                  <c:v>41248.829166666212</c:v>
                </c:pt>
                <c:pt idx="166">
                  <c:v>41248.830555555098</c:v>
                </c:pt>
                <c:pt idx="167">
                  <c:v>41248.831944443984</c:v>
                </c:pt>
                <c:pt idx="168">
                  <c:v>41248.83333333287</c:v>
                </c:pt>
                <c:pt idx="169">
                  <c:v>41248.834722221756</c:v>
                </c:pt>
                <c:pt idx="170">
                  <c:v>41248.836111110642</c:v>
                </c:pt>
                <c:pt idx="171">
                  <c:v>41248.837499999529</c:v>
                </c:pt>
                <c:pt idx="172">
                  <c:v>41248.838888888415</c:v>
                </c:pt>
                <c:pt idx="173">
                  <c:v>41248.840277777301</c:v>
                </c:pt>
                <c:pt idx="174">
                  <c:v>41248.841666666187</c:v>
                </c:pt>
                <c:pt idx="175">
                  <c:v>41248.843055555073</c:v>
                </c:pt>
                <c:pt idx="176">
                  <c:v>41248.844444443959</c:v>
                </c:pt>
                <c:pt idx="177">
                  <c:v>41248.845833332845</c:v>
                </c:pt>
                <c:pt idx="178">
                  <c:v>41248.847222221731</c:v>
                </c:pt>
                <c:pt idx="179">
                  <c:v>41248.848611110618</c:v>
                </c:pt>
                <c:pt idx="180">
                  <c:v>41248.849999999504</c:v>
                </c:pt>
                <c:pt idx="181">
                  <c:v>41248.85138888839</c:v>
                </c:pt>
                <c:pt idx="182">
                  <c:v>41248.852777777276</c:v>
                </c:pt>
                <c:pt idx="183">
                  <c:v>41248.854166666162</c:v>
                </c:pt>
                <c:pt idx="184">
                  <c:v>41248.855555555048</c:v>
                </c:pt>
                <c:pt idx="185">
                  <c:v>41248.856944443934</c:v>
                </c:pt>
                <c:pt idx="186">
                  <c:v>41248.858333332821</c:v>
                </c:pt>
                <c:pt idx="187">
                  <c:v>41248.859722221707</c:v>
                </c:pt>
                <c:pt idx="188">
                  <c:v>41248.861111110593</c:v>
                </c:pt>
                <c:pt idx="189">
                  <c:v>41248.862499999479</c:v>
                </c:pt>
                <c:pt idx="190">
                  <c:v>41248.863888888365</c:v>
                </c:pt>
                <c:pt idx="191">
                  <c:v>41248.865277777251</c:v>
                </c:pt>
                <c:pt idx="192">
                  <c:v>41248.866666666137</c:v>
                </c:pt>
                <c:pt idx="193">
                  <c:v>41248.868055555024</c:v>
                </c:pt>
                <c:pt idx="194">
                  <c:v>41248.86944444391</c:v>
                </c:pt>
                <c:pt idx="195">
                  <c:v>41248.870833332796</c:v>
                </c:pt>
                <c:pt idx="196">
                  <c:v>41248.872222221682</c:v>
                </c:pt>
                <c:pt idx="197">
                  <c:v>41248.873611110568</c:v>
                </c:pt>
                <c:pt idx="198">
                  <c:v>41248.874999999454</c:v>
                </c:pt>
                <c:pt idx="199">
                  <c:v>41248.87638888834</c:v>
                </c:pt>
                <c:pt idx="200">
                  <c:v>41248.877777777227</c:v>
                </c:pt>
                <c:pt idx="201">
                  <c:v>41248.879166666113</c:v>
                </c:pt>
                <c:pt idx="202">
                  <c:v>41248.880555554999</c:v>
                </c:pt>
                <c:pt idx="203">
                  <c:v>41248.881944443885</c:v>
                </c:pt>
                <c:pt idx="204">
                  <c:v>41248.883333332771</c:v>
                </c:pt>
                <c:pt idx="205">
                  <c:v>41248.884722221657</c:v>
                </c:pt>
                <c:pt idx="206">
                  <c:v>41248.886111110543</c:v>
                </c:pt>
                <c:pt idx="207">
                  <c:v>41248.88749999943</c:v>
                </c:pt>
                <c:pt idx="208">
                  <c:v>41248.888888888316</c:v>
                </c:pt>
                <c:pt idx="209">
                  <c:v>41248.890277777202</c:v>
                </c:pt>
                <c:pt idx="210">
                  <c:v>41248.891666666088</c:v>
                </c:pt>
                <c:pt idx="211">
                  <c:v>41248.893055554974</c:v>
                </c:pt>
                <c:pt idx="212">
                  <c:v>41248.89444444386</c:v>
                </c:pt>
                <c:pt idx="213">
                  <c:v>41248.895833332746</c:v>
                </c:pt>
                <c:pt idx="214">
                  <c:v>41248.897222221633</c:v>
                </c:pt>
                <c:pt idx="215">
                  <c:v>41248.898611110519</c:v>
                </c:pt>
                <c:pt idx="216">
                  <c:v>41248.899999999405</c:v>
                </c:pt>
                <c:pt idx="217">
                  <c:v>41248.901388888291</c:v>
                </c:pt>
                <c:pt idx="218">
                  <c:v>41248.902777777177</c:v>
                </c:pt>
                <c:pt idx="219">
                  <c:v>41248.904166666063</c:v>
                </c:pt>
                <c:pt idx="220">
                  <c:v>41248.905555554949</c:v>
                </c:pt>
                <c:pt idx="221">
                  <c:v>41248.906944443836</c:v>
                </c:pt>
                <c:pt idx="222">
                  <c:v>41248.908333332722</c:v>
                </c:pt>
                <c:pt idx="223">
                  <c:v>41248.909722221608</c:v>
                </c:pt>
                <c:pt idx="224">
                  <c:v>41248.911111110494</c:v>
                </c:pt>
                <c:pt idx="225">
                  <c:v>41248.91249999938</c:v>
                </c:pt>
                <c:pt idx="226">
                  <c:v>41248.913888888266</c:v>
                </c:pt>
                <c:pt idx="227">
                  <c:v>41248.915277777152</c:v>
                </c:pt>
                <c:pt idx="228">
                  <c:v>41248.916666666039</c:v>
                </c:pt>
                <c:pt idx="229">
                  <c:v>41248.918055554925</c:v>
                </c:pt>
                <c:pt idx="230">
                  <c:v>41248.919444443811</c:v>
                </c:pt>
                <c:pt idx="231">
                  <c:v>41248.920833332697</c:v>
                </c:pt>
                <c:pt idx="232">
                  <c:v>41248.922222221583</c:v>
                </c:pt>
                <c:pt idx="233">
                  <c:v>41248.923611110469</c:v>
                </c:pt>
                <c:pt idx="234">
                  <c:v>41248.924999999355</c:v>
                </c:pt>
                <c:pt idx="235">
                  <c:v>41248.926388888241</c:v>
                </c:pt>
                <c:pt idx="236">
                  <c:v>41248.927777777128</c:v>
                </c:pt>
                <c:pt idx="237">
                  <c:v>41248.929166666014</c:v>
                </c:pt>
                <c:pt idx="238">
                  <c:v>41248.9305555549</c:v>
                </c:pt>
                <c:pt idx="239">
                  <c:v>41248.931944443786</c:v>
                </c:pt>
                <c:pt idx="240">
                  <c:v>41248.933333332672</c:v>
                </c:pt>
                <c:pt idx="241">
                  <c:v>41248.934722221558</c:v>
                </c:pt>
                <c:pt idx="242">
                  <c:v>41248.936111110444</c:v>
                </c:pt>
                <c:pt idx="243">
                  <c:v>41248.937499999331</c:v>
                </c:pt>
                <c:pt idx="244">
                  <c:v>41248.938888888217</c:v>
                </c:pt>
                <c:pt idx="245">
                  <c:v>41248.940277777103</c:v>
                </c:pt>
                <c:pt idx="246">
                  <c:v>41248.941666665989</c:v>
                </c:pt>
                <c:pt idx="247">
                  <c:v>41248.943055554875</c:v>
                </c:pt>
                <c:pt idx="248">
                  <c:v>41248.944444443761</c:v>
                </c:pt>
                <c:pt idx="249">
                  <c:v>41248.945833332647</c:v>
                </c:pt>
                <c:pt idx="250">
                  <c:v>41248.947222221534</c:v>
                </c:pt>
                <c:pt idx="251">
                  <c:v>41248.94861111042</c:v>
                </c:pt>
                <c:pt idx="252">
                  <c:v>41248.949999999306</c:v>
                </c:pt>
                <c:pt idx="253">
                  <c:v>41248.951388888192</c:v>
                </c:pt>
                <c:pt idx="254">
                  <c:v>41248.952777777078</c:v>
                </c:pt>
                <c:pt idx="255">
                  <c:v>41248.954166665964</c:v>
                </c:pt>
                <c:pt idx="256">
                  <c:v>41248.95555555485</c:v>
                </c:pt>
                <c:pt idx="257">
                  <c:v>41248.956944443737</c:v>
                </c:pt>
                <c:pt idx="258">
                  <c:v>41248.958333332623</c:v>
                </c:pt>
                <c:pt idx="259">
                  <c:v>41248.959722221509</c:v>
                </c:pt>
                <c:pt idx="260">
                  <c:v>41248.961111110395</c:v>
                </c:pt>
                <c:pt idx="261">
                  <c:v>41248.962499999281</c:v>
                </c:pt>
                <c:pt idx="262">
                  <c:v>41248.963888888167</c:v>
                </c:pt>
                <c:pt idx="263">
                  <c:v>41248.965277777053</c:v>
                </c:pt>
                <c:pt idx="264">
                  <c:v>41248.96666666594</c:v>
                </c:pt>
                <c:pt idx="265">
                  <c:v>41248.968055554826</c:v>
                </c:pt>
                <c:pt idx="266">
                  <c:v>41248.969444443712</c:v>
                </c:pt>
                <c:pt idx="267">
                  <c:v>41248.970833332598</c:v>
                </c:pt>
                <c:pt idx="268">
                  <c:v>41248.972222221484</c:v>
                </c:pt>
                <c:pt idx="269">
                  <c:v>41248.97361111037</c:v>
                </c:pt>
                <c:pt idx="270">
                  <c:v>41248.974999999256</c:v>
                </c:pt>
                <c:pt idx="271">
                  <c:v>41248.976388888143</c:v>
                </c:pt>
                <c:pt idx="272">
                  <c:v>41248.977777777029</c:v>
                </c:pt>
                <c:pt idx="273">
                  <c:v>41248.979166665915</c:v>
                </c:pt>
                <c:pt idx="274">
                  <c:v>41248.980555554801</c:v>
                </c:pt>
                <c:pt idx="275">
                  <c:v>41248.981944443687</c:v>
                </c:pt>
                <c:pt idx="276">
                  <c:v>41248.983333332573</c:v>
                </c:pt>
                <c:pt idx="277">
                  <c:v>41248.984722221459</c:v>
                </c:pt>
                <c:pt idx="278">
                  <c:v>41248.986111110346</c:v>
                </c:pt>
                <c:pt idx="279">
                  <c:v>41248.987499999232</c:v>
                </c:pt>
                <c:pt idx="280">
                  <c:v>41248.988888888118</c:v>
                </c:pt>
                <c:pt idx="281">
                  <c:v>41248.990277777004</c:v>
                </c:pt>
                <c:pt idx="282">
                  <c:v>41248.99166666589</c:v>
                </c:pt>
                <c:pt idx="283">
                  <c:v>41248.993055554776</c:v>
                </c:pt>
                <c:pt idx="284">
                  <c:v>41248.994444443662</c:v>
                </c:pt>
                <c:pt idx="285">
                  <c:v>41248.995833332549</c:v>
                </c:pt>
                <c:pt idx="286">
                  <c:v>41248.997222221435</c:v>
                </c:pt>
                <c:pt idx="287">
                  <c:v>41248.998611110321</c:v>
                </c:pt>
                <c:pt idx="288">
                  <c:v>41248.999999999207</c:v>
                </c:pt>
                <c:pt idx="289">
                  <c:v>41249.001388888093</c:v>
                </c:pt>
                <c:pt idx="290">
                  <c:v>41249.002777776979</c:v>
                </c:pt>
                <c:pt idx="291">
                  <c:v>41249.004166665865</c:v>
                </c:pt>
                <c:pt idx="292">
                  <c:v>41249.005555554751</c:v>
                </c:pt>
                <c:pt idx="293">
                  <c:v>41249.006944443638</c:v>
                </c:pt>
                <c:pt idx="294">
                  <c:v>41249.008333332524</c:v>
                </c:pt>
                <c:pt idx="295">
                  <c:v>41249.00972222141</c:v>
                </c:pt>
                <c:pt idx="296">
                  <c:v>41249.011111110296</c:v>
                </c:pt>
                <c:pt idx="297">
                  <c:v>41249.012499999182</c:v>
                </c:pt>
                <c:pt idx="298">
                  <c:v>41249.013888888068</c:v>
                </c:pt>
                <c:pt idx="299">
                  <c:v>41249.015277776954</c:v>
                </c:pt>
                <c:pt idx="300">
                  <c:v>41249.016666665841</c:v>
                </c:pt>
                <c:pt idx="301">
                  <c:v>41249.018055554727</c:v>
                </c:pt>
                <c:pt idx="302">
                  <c:v>41249.019444443613</c:v>
                </c:pt>
                <c:pt idx="303">
                  <c:v>41249.020833332499</c:v>
                </c:pt>
                <c:pt idx="304">
                  <c:v>41249.022222221385</c:v>
                </c:pt>
                <c:pt idx="305">
                  <c:v>41249.023611110271</c:v>
                </c:pt>
                <c:pt idx="306">
                  <c:v>41249.024999999157</c:v>
                </c:pt>
                <c:pt idx="307">
                  <c:v>41249.026388888044</c:v>
                </c:pt>
                <c:pt idx="308">
                  <c:v>41249.02777777693</c:v>
                </c:pt>
                <c:pt idx="309">
                  <c:v>41249.029166665816</c:v>
                </c:pt>
                <c:pt idx="310">
                  <c:v>41249.030555554702</c:v>
                </c:pt>
                <c:pt idx="311">
                  <c:v>41249.031944443588</c:v>
                </c:pt>
                <c:pt idx="312">
                  <c:v>41249.033333332474</c:v>
                </c:pt>
                <c:pt idx="313">
                  <c:v>41249.03472222136</c:v>
                </c:pt>
                <c:pt idx="314">
                  <c:v>41249.036111110247</c:v>
                </c:pt>
                <c:pt idx="315">
                  <c:v>41249.037499999133</c:v>
                </c:pt>
                <c:pt idx="316">
                  <c:v>41249.038888888019</c:v>
                </c:pt>
                <c:pt idx="317">
                  <c:v>41249.040277776905</c:v>
                </c:pt>
                <c:pt idx="318">
                  <c:v>41249.041666665791</c:v>
                </c:pt>
                <c:pt idx="319">
                  <c:v>41249.043055554677</c:v>
                </c:pt>
                <c:pt idx="320">
                  <c:v>41249.044444443563</c:v>
                </c:pt>
                <c:pt idx="321">
                  <c:v>41249.04583333245</c:v>
                </c:pt>
                <c:pt idx="322">
                  <c:v>41249.047222221336</c:v>
                </c:pt>
                <c:pt idx="323">
                  <c:v>41249.048611110222</c:v>
                </c:pt>
                <c:pt idx="324">
                  <c:v>41249.049999999108</c:v>
                </c:pt>
                <c:pt idx="325">
                  <c:v>41249.051388887994</c:v>
                </c:pt>
                <c:pt idx="326">
                  <c:v>41249.05277777688</c:v>
                </c:pt>
                <c:pt idx="327">
                  <c:v>41249.054166665766</c:v>
                </c:pt>
                <c:pt idx="328">
                  <c:v>41249.055555554653</c:v>
                </c:pt>
                <c:pt idx="329">
                  <c:v>41249.056944443539</c:v>
                </c:pt>
                <c:pt idx="330">
                  <c:v>41249.058333332425</c:v>
                </c:pt>
                <c:pt idx="331">
                  <c:v>41249.059722221311</c:v>
                </c:pt>
                <c:pt idx="332">
                  <c:v>41249.061111110197</c:v>
                </c:pt>
                <c:pt idx="333">
                  <c:v>41249.062499999083</c:v>
                </c:pt>
                <c:pt idx="334">
                  <c:v>41249.063888887969</c:v>
                </c:pt>
                <c:pt idx="335">
                  <c:v>41249.065277776856</c:v>
                </c:pt>
                <c:pt idx="336">
                  <c:v>41249.066666665742</c:v>
                </c:pt>
                <c:pt idx="337">
                  <c:v>41249.068055554628</c:v>
                </c:pt>
                <c:pt idx="338">
                  <c:v>41249.069444443514</c:v>
                </c:pt>
                <c:pt idx="339">
                  <c:v>41249.0708333324</c:v>
                </c:pt>
                <c:pt idx="340">
                  <c:v>41249.072222221286</c:v>
                </c:pt>
                <c:pt idx="341">
                  <c:v>41249.073611110172</c:v>
                </c:pt>
                <c:pt idx="342">
                  <c:v>41249.074999999058</c:v>
                </c:pt>
                <c:pt idx="343">
                  <c:v>41249.076388887945</c:v>
                </c:pt>
                <c:pt idx="344">
                  <c:v>41249.077777776831</c:v>
                </c:pt>
                <c:pt idx="345">
                  <c:v>41249.079166665717</c:v>
                </c:pt>
                <c:pt idx="346">
                  <c:v>41249.080555554603</c:v>
                </c:pt>
                <c:pt idx="347">
                  <c:v>41249.081944443489</c:v>
                </c:pt>
                <c:pt idx="348">
                  <c:v>41249.083333332375</c:v>
                </c:pt>
                <c:pt idx="349">
                  <c:v>41249.084722221261</c:v>
                </c:pt>
                <c:pt idx="350">
                  <c:v>41249.086111110148</c:v>
                </c:pt>
                <c:pt idx="351">
                  <c:v>41249.087499999034</c:v>
                </c:pt>
                <c:pt idx="352">
                  <c:v>41249.08888888792</c:v>
                </c:pt>
                <c:pt idx="353">
                  <c:v>41249.090277776806</c:v>
                </c:pt>
                <c:pt idx="354">
                  <c:v>41249.091666665692</c:v>
                </c:pt>
                <c:pt idx="355">
                  <c:v>41249.093055554578</c:v>
                </c:pt>
                <c:pt idx="356">
                  <c:v>41249.094444443464</c:v>
                </c:pt>
                <c:pt idx="357">
                  <c:v>41249.095833332351</c:v>
                </c:pt>
                <c:pt idx="358">
                  <c:v>41249.097222221237</c:v>
                </c:pt>
                <c:pt idx="359">
                  <c:v>41249.098611110123</c:v>
                </c:pt>
                <c:pt idx="360">
                  <c:v>41249.099999999009</c:v>
                </c:pt>
                <c:pt idx="361">
                  <c:v>41249.101388887895</c:v>
                </c:pt>
                <c:pt idx="362">
                  <c:v>41249.102777776781</c:v>
                </c:pt>
                <c:pt idx="363">
                  <c:v>41249.104166665667</c:v>
                </c:pt>
                <c:pt idx="364">
                  <c:v>41249.105555554554</c:v>
                </c:pt>
                <c:pt idx="365">
                  <c:v>41249.10694444344</c:v>
                </c:pt>
                <c:pt idx="366">
                  <c:v>41249.108333332326</c:v>
                </c:pt>
                <c:pt idx="367">
                  <c:v>41249.109722221212</c:v>
                </c:pt>
                <c:pt idx="368">
                  <c:v>41249.111111110098</c:v>
                </c:pt>
                <c:pt idx="369">
                  <c:v>41249.112499998984</c:v>
                </c:pt>
                <c:pt idx="370">
                  <c:v>41249.11388888787</c:v>
                </c:pt>
                <c:pt idx="371">
                  <c:v>41249.115277776757</c:v>
                </c:pt>
                <c:pt idx="372">
                  <c:v>41249.116666665643</c:v>
                </c:pt>
                <c:pt idx="373">
                  <c:v>41249.118055554529</c:v>
                </c:pt>
                <c:pt idx="374">
                  <c:v>41249.119444443415</c:v>
                </c:pt>
                <c:pt idx="375">
                  <c:v>41249.120833332301</c:v>
                </c:pt>
                <c:pt idx="376">
                  <c:v>41249.122222221187</c:v>
                </c:pt>
                <c:pt idx="377">
                  <c:v>41249.123611110073</c:v>
                </c:pt>
                <c:pt idx="378">
                  <c:v>41249.12499999896</c:v>
                </c:pt>
                <c:pt idx="379">
                  <c:v>41249.126388887846</c:v>
                </c:pt>
                <c:pt idx="380">
                  <c:v>41249.127777776732</c:v>
                </c:pt>
                <c:pt idx="381">
                  <c:v>41249.129166665618</c:v>
                </c:pt>
                <c:pt idx="382">
                  <c:v>41249.130555554504</c:v>
                </c:pt>
                <c:pt idx="383">
                  <c:v>41249.13194444339</c:v>
                </c:pt>
                <c:pt idx="384">
                  <c:v>41249.133333332276</c:v>
                </c:pt>
                <c:pt idx="385">
                  <c:v>41249.134722221163</c:v>
                </c:pt>
                <c:pt idx="386">
                  <c:v>41249.136111110049</c:v>
                </c:pt>
                <c:pt idx="387">
                  <c:v>41249.137499998935</c:v>
                </c:pt>
                <c:pt idx="388">
                  <c:v>41249.138888887821</c:v>
                </c:pt>
                <c:pt idx="389">
                  <c:v>41249.140277776707</c:v>
                </c:pt>
                <c:pt idx="390">
                  <c:v>41249.141666665593</c:v>
                </c:pt>
                <c:pt idx="391">
                  <c:v>41249.143055554479</c:v>
                </c:pt>
                <c:pt idx="392">
                  <c:v>41249.144444443366</c:v>
                </c:pt>
                <c:pt idx="393">
                  <c:v>41249.145833332252</c:v>
                </c:pt>
                <c:pt idx="394">
                  <c:v>41249.147222221138</c:v>
                </c:pt>
                <c:pt idx="395">
                  <c:v>41249.148611110024</c:v>
                </c:pt>
                <c:pt idx="396">
                  <c:v>41249.14999999891</c:v>
                </c:pt>
                <c:pt idx="397">
                  <c:v>41249.151388887796</c:v>
                </c:pt>
                <c:pt idx="398">
                  <c:v>41249.152777776682</c:v>
                </c:pt>
                <c:pt idx="399">
                  <c:v>41249.154166665568</c:v>
                </c:pt>
                <c:pt idx="400">
                  <c:v>41249.155555554455</c:v>
                </c:pt>
                <c:pt idx="401">
                  <c:v>41249.156944443341</c:v>
                </c:pt>
                <c:pt idx="402">
                  <c:v>41249.158333332227</c:v>
                </c:pt>
                <c:pt idx="403">
                  <c:v>41249.159722221113</c:v>
                </c:pt>
                <c:pt idx="404">
                  <c:v>41249.161111109999</c:v>
                </c:pt>
                <c:pt idx="405">
                  <c:v>41249.162499998885</c:v>
                </c:pt>
                <c:pt idx="406">
                  <c:v>41249.163888887771</c:v>
                </c:pt>
                <c:pt idx="407">
                  <c:v>41249.165277776658</c:v>
                </c:pt>
                <c:pt idx="408">
                  <c:v>41249.166666665544</c:v>
                </c:pt>
                <c:pt idx="409">
                  <c:v>41249.16805555443</c:v>
                </c:pt>
                <c:pt idx="410">
                  <c:v>41249.169444443316</c:v>
                </c:pt>
                <c:pt idx="411">
                  <c:v>41249.170833332202</c:v>
                </c:pt>
                <c:pt idx="412">
                  <c:v>41249.172222221088</c:v>
                </c:pt>
                <c:pt idx="413">
                  <c:v>41249.173611109974</c:v>
                </c:pt>
                <c:pt idx="414">
                  <c:v>41249.174999998861</c:v>
                </c:pt>
                <c:pt idx="415">
                  <c:v>41249.176388887747</c:v>
                </c:pt>
                <c:pt idx="416">
                  <c:v>41249.177777776633</c:v>
                </c:pt>
                <c:pt idx="417">
                  <c:v>41249.179166665519</c:v>
                </c:pt>
                <c:pt idx="418">
                  <c:v>41249.180555554405</c:v>
                </c:pt>
                <c:pt idx="419">
                  <c:v>41249.181944443291</c:v>
                </c:pt>
                <c:pt idx="420">
                  <c:v>41249.183333332177</c:v>
                </c:pt>
                <c:pt idx="421">
                  <c:v>41249.184722221064</c:v>
                </c:pt>
                <c:pt idx="422">
                  <c:v>41249.18611110995</c:v>
                </c:pt>
                <c:pt idx="423">
                  <c:v>41249.187499998836</c:v>
                </c:pt>
                <c:pt idx="424">
                  <c:v>41249.188888887722</c:v>
                </c:pt>
                <c:pt idx="425">
                  <c:v>41249.190277776608</c:v>
                </c:pt>
                <c:pt idx="426">
                  <c:v>41249.191666665494</c:v>
                </c:pt>
                <c:pt idx="427">
                  <c:v>41249.19305555438</c:v>
                </c:pt>
                <c:pt idx="428">
                  <c:v>41249.194444443267</c:v>
                </c:pt>
                <c:pt idx="429">
                  <c:v>41249.195833332153</c:v>
                </c:pt>
                <c:pt idx="430">
                  <c:v>41249.197222221039</c:v>
                </c:pt>
                <c:pt idx="431">
                  <c:v>41249.198611109925</c:v>
                </c:pt>
                <c:pt idx="432">
                  <c:v>41249.199999998811</c:v>
                </c:pt>
                <c:pt idx="433">
                  <c:v>41249.201388887697</c:v>
                </c:pt>
                <c:pt idx="434">
                  <c:v>41249.202777776583</c:v>
                </c:pt>
                <c:pt idx="435">
                  <c:v>41249.20416666547</c:v>
                </c:pt>
                <c:pt idx="436">
                  <c:v>41249.205555554356</c:v>
                </c:pt>
                <c:pt idx="437">
                  <c:v>41249.206944443242</c:v>
                </c:pt>
                <c:pt idx="438">
                  <c:v>41249.208333332128</c:v>
                </c:pt>
                <c:pt idx="439">
                  <c:v>41249.209722221014</c:v>
                </c:pt>
                <c:pt idx="440">
                  <c:v>41249.2111111099</c:v>
                </c:pt>
                <c:pt idx="441">
                  <c:v>41249.212499998786</c:v>
                </c:pt>
                <c:pt idx="442">
                  <c:v>41249.213888887673</c:v>
                </c:pt>
                <c:pt idx="443">
                  <c:v>41249.215277776559</c:v>
                </c:pt>
                <c:pt idx="444">
                  <c:v>41249.216666665445</c:v>
                </c:pt>
                <c:pt idx="445">
                  <c:v>41249.218055554331</c:v>
                </c:pt>
                <c:pt idx="446">
                  <c:v>41249.219444443217</c:v>
                </c:pt>
                <c:pt idx="447">
                  <c:v>41249.220833332103</c:v>
                </c:pt>
                <c:pt idx="448">
                  <c:v>41249.222222220989</c:v>
                </c:pt>
                <c:pt idx="449">
                  <c:v>41249.223611109875</c:v>
                </c:pt>
                <c:pt idx="450">
                  <c:v>41249.224999998762</c:v>
                </c:pt>
                <c:pt idx="451">
                  <c:v>41249.226388887648</c:v>
                </c:pt>
                <c:pt idx="452">
                  <c:v>41249.227777776534</c:v>
                </c:pt>
                <c:pt idx="453">
                  <c:v>41249.22916666542</c:v>
                </c:pt>
                <c:pt idx="454">
                  <c:v>41249.230555554306</c:v>
                </c:pt>
                <c:pt idx="455">
                  <c:v>41249.231944443192</c:v>
                </c:pt>
                <c:pt idx="456">
                  <c:v>41249.233333332078</c:v>
                </c:pt>
                <c:pt idx="457">
                  <c:v>41249.234722220965</c:v>
                </c:pt>
                <c:pt idx="458">
                  <c:v>41249.236111109851</c:v>
                </c:pt>
                <c:pt idx="459">
                  <c:v>41249.237499998737</c:v>
                </c:pt>
                <c:pt idx="460">
                  <c:v>41249.238888887623</c:v>
                </c:pt>
                <c:pt idx="461">
                  <c:v>41249.240277776509</c:v>
                </c:pt>
                <c:pt idx="462">
                  <c:v>41249.241666665395</c:v>
                </c:pt>
                <c:pt idx="463">
                  <c:v>41249.243055554281</c:v>
                </c:pt>
                <c:pt idx="464">
                  <c:v>41249.244444443168</c:v>
                </c:pt>
                <c:pt idx="465">
                  <c:v>41249.245833332054</c:v>
                </c:pt>
                <c:pt idx="466">
                  <c:v>41249.24722222094</c:v>
                </c:pt>
                <c:pt idx="467">
                  <c:v>41249.248611109826</c:v>
                </c:pt>
                <c:pt idx="468">
                  <c:v>41249.249999998712</c:v>
                </c:pt>
                <c:pt idx="469">
                  <c:v>41249.251388887598</c:v>
                </c:pt>
                <c:pt idx="470">
                  <c:v>41249.252777776484</c:v>
                </c:pt>
                <c:pt idx="471">
                  <c:v>41249.254166665371</c:v>
                </c:pt>
                <c:pt idx="472">
                  <c:v>41249.255555554257</c:v>
                </c:pt>
                <c:pt idx="473">
                  <c:v>41249.256944443143</c:v>
                </c:pt>
                <c:pt idx="474">
                  <c:v>41249.258333332029</c:v>
                </c:pt>
                <c:pt idx="475">
                  <c:v>41249.259722220915</c:v>
                </c:pt>
                <c:pt idx="476">
                  <c:v>41249.261111109801</c:v>
                </c:pt>
                <c:pt idx="477">
                  <c:v>41249.262499998687</c:v>
                </c:pt>
                <c:pt idx="478">
                  <c:v>41249.263888887574</c:v>
                </c:pt>
                <c:pt idx="479">
                  <c:v>41249.26527777646</c:v>
                </c:pt>
                <c:pt idx="480">
                  <c:v>41249.266666665346</c:v>
                </c:pt>
                <c:pt idx="481">
                  <c:v>41249.268055554232</c:v>
                </c:pt>
                <c:pt idx="482">
                  <c:v>41249.269444443118</c:v>
                </c:pt>
                <c:pt idx="483">
                  <c:v>41249.270833332004</c:v>
                </c:pt>
                <c:pt idx="484">
                  <c:v>41249.27222222089</c:v>
                </c:pt>
                <c:pt idx="485">
                  <c:v>41249.273611109777</c:v>
                </c:pt>
                <c:pt idx="486">
                  <c:v>41249.274999998663</c:v>
                </c:pt>
                <c:pt idx="487">
                  <c:v>41249.276388887549</c:v>
                </c:pt>
                <c:pt idx="488">
                  <c:v>41249.277777776435</c:v>
                </c:pt>
                <c:pt idx="489">
                  <c:v>41249.279166665321</c:v>
                </c:pt>
                <c:pt idx="490">
                  <c:v>41249.280555554207</c:v>
                </c:pt>
                <c:pt idx="491">
                  <c:v>41249.281944443093</c:v>
                </c:pt>
                <c:pt idx="492">
                  <c:v>41249.28333333198</c:v>
                </c:pt>
                <c:pt idx="493">
                  <c:v>41249.284722220866</c:v>
                </c:pt>
                <c:pt idx="494">
                  <c:v>41249.286111109752</c:v>
                </c:pt>
                <c:pt idx="495">
                  <c:v>41249.287499998638</c:v>
                </c:pt>
                <c:pt idx="496">
                  <c:v>41249.288888887524</c:v>
                </c:pt>
                <c:pt idx="497">
                  <c:v>41249.29027777641</c:v>
                </c:pt>
                <c:pt idx="498">
                  <c:v>41249.291666665296</c:v>
                </c:pt>
                <c:pt idx="499">
                  <c:v>41249.293055554183</c:v>
                </c:pt>
                <c:pt idx="500">
                  <c:v>41249.294444443069</c:v>
                </c:pt>
                <c:pt idx="501">
                  <c:v>41249.295833331955</c:v>
                </c:pt>
                <c:pt idx="502">
                  <c:v>41249.297222220841</c:v>
                </c:pt>
                <c:pt idx="503">
                  <c:v>41249.298611109727</c:v>
                </c:pt>
                <c:pt idx="504">
                  <c:v>41249.299999998613</c:v>
                </c:pt>
                <c:pt idx="505">
                  <c:v>41249.301388887499</c:v>
                </c:pt>
                <c:pt idx="506">
                  <c:v>41249.302777776385</c:v>
                </c:pt>
                <c:pt idx="507">
                  <c:v>41249.304166665272</c:v>
                </c:pt>
                <c:pt idx="508">
                  <c:v>41249.305555554158</c:v>
                </c:pt>
                <c:pt idx="509">
                  <c:v>41249.306944443044</c:v>
                </c:pt>
                <c:pt idx="510">
                  <c:v>41249.30833333193</c:v>
                </c:pt>
                <c:pt idx="511">
                  <c:v>41249.309722220816</c:v>
                </c:pt>
                <c:pt idx="512">
                  <c:v>41249.311111109702</c:v>
                </c:pt>
                <c:pt idx="513">
                  <c:v>41249.312499998588</c:v>
                </c:pt>
                <c:pt idx="514">
                  <c:v>41249.313888887475</c:v>
                </c:pt>
                <c:pt idx="515">
                  <c:v>41249.315277776361</c:v>
                </c:pt>
                <c:pt idx="516">
                  <c:v>41249.316666665247</c:v>
                </c:pt>
                <c:pt idx="517">
                  <c:v>41249.318055554133</c:v>
                </c:pt>
                <c:pt idx="518">
                  <c:v>41249.319444443019</c:v>
                </c:pt>
                <c:pt idx="519">
                  <c:v>41249.320833331905</c:v>
                </c:pt>
                <c:pt idx="520">
                  <c:v>41249.322222220791</c:v>
                </c:pt>
                <c:pt idx="521">
                  <c:v>41249.323611109678</c:v>
                </c:pt>
                <c:pt idx="522">
                  <c:v>41249.324999998564</c:v>
                </c:pt>
                <c:pt idx="523">
                  <c:v>41249.32638888745</c:v>
                </c:pt>
                <c:pt idx="524">
                  <c:v>41249.327777776336</c:v>
                </c:pt>
                <c:pt idx="525">
                  <c:v>41249.329166665222</c:v>
                </c:pt>
                <c:pt idx="526">
                  <c:v>41249.330555554108</c:v>
                </c:pt>
                <c:pt idx="527">
                  <c:v>41249.331944442994</c:v>
                </c:pt>
                <c:pt idx="528">
                  <c:v>41249.333333331881</c:v>
                </c:pt>
                <c:pt idx="529">
                  <c:v>41249.334722220767</c:v>
                </c:pt>
                <c:pt idx="530">
                  <c:v>41249.336111109653</c:v>
                </c:pt>
                <c:pt idx="531">
                  <c:v>41249.337499998539</c:v>
                </c:pt>
                <c:pt idx="532">
                  <c:v>41249.338888887425</c:v>
                </c:pt>
                <c:pt idx="533">
                  <c:v>41249.340277776311</c:v>
                </c:pt>
                <c:pt idx="534">
                  <c:v>41249.341666665197</c:v>
                </c:pt>
                <c:pt idx="535">
                  <c:v>41249.343055554084</c:v>
                </c:pt>
                <c:pt idx="536">
                  <c:v>41249.34444444297</c:v>
                </c:pt>
                <c:pt idx="537">
                  <c:v>41249.345833331856</c:v>
                </c:pt>
                <c:pt idx="538">
                  <c:v>41249.347222220742</c:v>
                </c:pt>
                <c:pt idx="539">
                  <c:v>41249.348611109628</c:v>
                </c:pt>
                <c:pt idx="540">
                  <c:v>41249.349999998514</c:v>
                </c:pt>
                <c:pt idx="541">
                  <c:v>41249.3513888874</c:v>
                </c:pt>
                <c:pt idx="542">
                  <c:v>41249.352777776287</c:v>
                </c:pt>
                <c:pt idx="543">
                  <c:v>41249.354166665173</c:v>
                </c:pt>
                <c:pt idx="544">
                  <c:v>41249.355555554059</c:v>
                </c:pt>
                <c:pt idx="545">
                  <c:v>41249.356944442945</c:v>
                </c:pt>
                <c:pt idx="546">
                  <c:v>41249.358333331831</c:v>
                </c:pt>
                <c:pt idx="547">
                  <c:v>41249.359722220717</c:v>
                </c:pt>
                <c:pt idx="548">
                  <c:v>41249.361111109603</c:v>
                </c:pt>
                <c:pt idx="549">
                  <c:v>41249.36249999849</c:v>
                </c:pt>
                <c:pt idx="550">
                  <c:v>41249.363888887376</c:v>
                </c:pt>
                <c:pt idx="551">
                  <c:v>41249.365277776262</c:v>
                </c:pt>
                <c:pt idx="552">
                  <c:v>41249.366666665148</c:v>
                </c:pt>
                <c:pt idx="553">
                  <c:v>41249.368055554034</c:v>
                </c:pt>
                <c:pt idx="554">
                  <c:v>41249.36944444292</c:v>
                </c:pt>
                <c:pt idx="555">
                  <c:v>41249.370833331806</c:v>
                </c:pt>
                <c:pt idx="556">
                  <c:v>41249.372222220692</c:v>
                </c:pt>
                <c:pt idx="557">
                  <c:v>41249.373611109579</c:v>
                </c:pt>
                <c:pt idx="558">
                  <c:v>41249.374999998465</c:v>
                </c:pt>
                <c:pt idx="559">
                  <c:v>41249.376388887351</c:v>
                </c:pt>
                <c:pt idx="560">
                  <c:v>41249.377777776237</c:v>
                </c:pt>
                <c:pt idx="561">
                  <c:v>41249.379166665123</c:v>
                </c:pt>
                <c:pt idx="562">
                  <c:v>41249.380555554009</c:v>
                </c:pt>
                <c:pt idx="563">
                  <c:v>41249.381944442895</c:v>
                </c:pt>
                <c:pt idx="564">
                  <c:v>41249.383333331782</c:v>
                </c:pt>
                <c:pt idx="565">
                  <c:v>41249.384722220668</c:v>
                </c:pt>
                <c:pt idx="566">
                  <c:v>41249.386111109554</c:v>
                </c:pt>
                <c:pt idx="567">
                  <c:v>41249.38749999844</c:v>
                </c:pt>
                <c:pt idx="568">
                  <c:v>41249.388888887326</c:v>
                </c:pt>
                <c:pt idx="569">
                  <c:v>41249.390277776212</c:v>
                </c:pt>
                <c:pt idx="570">
                  <c:v>41249.391666665098</c:v>
                </c:pt>
                <c:pt idx="571">
                  <c:v>41249.393055553985</c:v>
                </c:pt>
                <c:pt idx="572">
                  <c:v>41249.394444442871</c:v>
                </c:pt>
                <c:pt idx="573">
                  <c:v>41249.395833331757</c:v>
                </c:pt>
                <c:pt idx="574">
                  <c:v>41249.397222220643</c:v>
                </c:pt>
                <c:pt idx="575">
                  <c:v>41249.398611109529</c:v>
                </c:pt>
                <c:pt idx="576">
                  <c:v>41249.399999998415</c:v>
                </c:pt>
                <c:pt idx="577">
                  <c:v>41249.401388887301</c:v>
                </c:pt>
                <c:pt idx="578">
                  <c:v>41249.402777776188</c:v>
                </c:pt>
                <c:pt idx="579">
                  <c:v>41249.404166665074</c:v>
                </c:pt>
                <c:pt idx="580">
                  <c:v>41249.40555555396</c:v>
                </c:pt>
                <c:pt idx="581">
                  <c:v>41249.406944442846</c:v>
                </c:pt>
                <c:pt idx="582">
                  <c:v>41249.408333331732</c:v>
                </c:pt>
                <c:pt idx="583">
                  <c:v>41249.409722220618</c:v>
                </c:pt>
                <c:pt idx="584">
                  <c:v>41249.411111109504</c:v>
                </c:pt>
                <c:pt idx="585">
                  <c:v>41249.412499998391</c:v>
                </c:pt>
                <c:pt idx="586">
                  <c:v>41249.413888887277</c:v>
                </c:pt>
                <c:pt idx="587">
                  <c:v>41249.415277776163</c:v>
                </c:pt>
                <c:pt idx="588">
                  <c:v>41249.416666665049</c:v>
                </c:pt>
                <c:pt idx="589">
                  <c:v>41249.418055553935</c:v>
                </c:pt>
                <c:pt idx="590">
                  <c:v>41249.419444442821</c:v>
                </c:pt>
                <c:pt idx="591">
                  <c:v>41249.420833331707</c:v>
                </c:pt>
                <c:pt idx="592">
                  <c:v>41249.422222220594</c:v>
                </c:pt>
                <c:pt idx="593">
                  <c:v>41249.42361110948</c:v>
                </c:pt>
                <c:pt idx="594">
                  <c:v>41249.424999998366</c:v>
                </c:pt>
                <c:pt idx="595">
                  <c:v>41249.426388887252</c:v>
                </c:pt>
                <c:pt idx="596">
                  <c:v>41249.427777776138</c:v>
                </c:pt>
                <c:pt idx="597">
                  <c:v>41249.429166665024</c:v>
                </c:pt>
                <c:pt idx="598">
                  <c:v>41249.43055555391</c:v>
                </c:pt>
                <c:pt idx="599">
                  <c:v>41249.431944442797</c:v>
                </c:pt>
                <c:pt idx="600">
                  <c:v>41249.433333331683</c:v>
                </c:pt>
                <c:pt idx="601">
                  <c:v>41249.434722220569</c:v>
                </c:pt>
                <c:pt idx="602">
                  <c:v>41249.436111109455</c:v>
                </c:pt>
                <c:pt idx="603">
                  <c:v>41249.437499998341</c:v>
                </c:pt>
                <c:pt idx="604">
                  <c:v>41249.438888887227</c:v>
                </c:pt>
                <c:pt idx="605">
                  <c:v>41249.440277776113</c:v>
                </c:pt>
                <c:pt idx="606">
                  <c:v>41249.441666665</c:v>
                </c:pt>
                <c:pt idx="607">
                  <c:v>41249.443055553886</c:v>
                </c:pt>
                <c:pt idx="608">
                  <c:v>41249.444444442772</c:v>
                </c:pt>
                <c:pt idx="609">
                  <c:v>41249.445833331658</c:v>
                </c:pt>
                <c:pt idx="610">
                  <c:v>41249.447222220544</c:v>
                </c:pt>
                <c:pt idx="611">
                  <c:v>41249.44861110943</c:v>
                </c:pt>
                <c:pt idx="612">
                  <c:v>41249.449999998316</c:v>
                </c:pt>
                <c:pt idx="613">
                  <c:v>41249.451388887202</c:v>
                </c:pt>
                <c:pt idx="614">
                  <c:v>41249.452777776089</c:v>
                </c:pt>
                <c:pt idx="615">
                  <c:v>41249.454166664975</c:v>
                </c:pt>
                <c:pt idx="616">
                  <c:v>41249.455555553861</c:v>
                </c:pt>
                <c:pt idx="617">
                  <c:v>41249.456944442747</c:v>
                </c:pt>
                <c:pt idx="618">
                  <c:v>41249.458333331633</c:v>
                </c:pt>
                <c:pt idx="619">
                  <c:v>41249.459722220519</c:v>
                </c:pt>
                <c:pt idx="620">
                  <c:v>41249.461111109405</c:v>
                </c:pt>
                <c:pt idx="621">
                  <c:v>41249.462499998292</c:v>
                </c:pt>
                <c:pt idx="622">
                  <c:v>41249.463888887178</c:v>
                </c:pt>
                <c:pt idx="623">
                  <c:v>41249.465277776064</c:v>
                </c:pt>
                <c:pt idx="624">
                  <c:v>41249.46666666495</c:v>
                </c:pt>
                <c:pt idx="625">
                  <c:v>41249.468055553836</c:v>
                </c:pt>
                <c:pt idx="626">
                  <c:v>41249.469444442722</c:v>
                </c:pt>
                <c:pt idx="627">
                  <c:v>41249.470833331608</c:v>
                </c:pt>
                <c:pt idx="628">
                  <c:v>41249.472222220495</c:v>
                </c:pt>
                <c:pt idx="629">
                  <c:v>41249.473611109381</c:v>
                </c:pt>
                <c:pt idx="630">
                  <c:v>41249.474999998267</c:v>
                </c:pt>
                <c:pt idx="631">
                  <c:v>41249.476388887153</c:v>
                </c:pt>
                <c:pt idx="632">
                  <c:v>41249.477777776039</c:v>
                </c:pt>
                <c:pt idx="633">
                  <c:v>41249.479166664925</c:v>
                </c:pt>
                <c:pt idx="634">
                  <c:v>41249.480555553811</c:v>
                </c:pt>
                <c:pt idx="635">
                  <c:v>41249.481944442698</c:v>
                </c:pt>
                <c:pt idx="636">
                  <c:v>41249.483333331584</c:v>
                </c:pt>
                <c:pt idx="637">
                  <c:v>41249.48472222047</c:v>
                </c:pt>
                <c:pt idx="638">
                  <c:v>41249.486111109356</c:v>
                </c:pt>
                <c:pt idx="639">
                  <c:v>41249.487499998242</c:v>
                </c:pt>
                <c:pt idx="640">
                  <c:v>41249.488888887128</c:v>
                </c:pt>
                <c:pt idx="641">
                  <c:v>41249.490277776014</c:v>
                </c:pt>
                <c:pt idx="642">
                  <c:v>41249.491666664901</c:v>
                </c:pt>
                <c:pt idx="643">
                  <c:v>41249.493055553787</c:v>
                </c:pt>
                <c:pt idx="644">
                  <c:v>41249.494444442673</c:v>
                </c:pt>
                <c:pt idx="645">
                  <c:v>41249.495833331559</c:v>
                </c:pt>
                <c:pt idx="646">
                  <c:v>41249.497222220445</c:v>
                </c:pt>
                <c:pt idx="647">
                  <c:v>41249.498611109331</c:v>
                </c:pt>
                <c:pt idx="648">
                  <c:v>41249.499999998217</c:v>
                </c:pt>
                <c:pt idx="649">
                  <c:v>41249.501388887104</c:v>
                </c:pt>
                <c:pt idx="650">
                  <c:v>41249.50277777599</c:v>
                </c:pt>
                <c:pt idx="651">
                  <c:v>41249.504166664876</c:v>
                </c:pt>
                <c:pt idx="652">
                  <c:v>41249.505555553762</c:v>
                </c:pt>
                <c:pt idx="653">
                  <c:v>41249.506944442648</c:v>
                </c:pt>
                <c:pt idx="654">
                  <c:v>41249.508333331534</c:v>
                </c:pt>
                <c:pt idx="655">
                  <c:v>41249.50972222042</c:v>
                </c:pt>
                <c:pt idx="656">
                  <c:v>41249.511111109307</c:v>
                </c:pt>
                <c:pt idx="657">
                  <c:v>41249.512499998193</c:v>
                </c:pt>
                <c:pt idx="658">
                  <c:v>41249.513888887079</c:v>
                </c:pt>
                <c:pt idx="659">
                  <c:v>41249.515277775965</c:v>
                </c:pt>
                <c:pt idx="660">
                  <c:v>41249.516666664851</c:v>
                </c:pt>
                <c:pt idx="661">
                  <c:v>41249.518055553737</c:v>
                </c:pt>
                <c:pt idx="662">
                  <c:v>41249.519444442623</c:v>
                </c:pt>
                <c:pt idx="663">
                  <c:v>41249.520833331509</c:v>
                </c:pt>
                <c:pt idx="664">
                  <c:v>41249.522222220396</c:v>
                </c:pt>
                <c:pt idx="665">
                  <c:v>41249.523611109282</c:v>
                </c:pt>
                <c:pt idx="666">
                  <c:v>41249.524999998168</c:v>
                </c:pt>
                <c:pt idx="667">
                  <c:v>41249.526388887054</c:v>
                </c:pt>
                <c:pt idx="668">
                  <c:v>41249.52777777594</c:v>
                </c:pt>
                <c:pt idx="669">
                  <c:v>41249.529166664826</c:v>
                </c:pt>
                <c:pt idx="670">
                  <c:v>41249.530555553712</c:v>
                </c:pt>
                <c:pt idx="671">
                  <c:v>41249.531944442599</c:v>
                </c:pt>
                <c:pt idx="672">
                  <c:v>41249.533333331485</c:v>
                </c:pt>
                <c:pt idx="673">
                  <c:v>41249.534722220371</c:v>
                </c:pt>
                <c:pt idx="674">
                  <c:v>41249.536111109257</c:v>
                </c:pt>
                <c:pt idx="675">
                  <c:v>41249.537499998143</c:v>
                </c:pt>
                <c:pt idx="676">
                  <c:v>41249.538888887029</c:v>
                </c:pt>
                <c:pt idx="677">
                  <c:v>41249.540277775915</c:v>
                </c:pt>
                <c:pt idx="678">
                  <c:v>41249.541666664802</c:v>
                </c:pt>
                <c:pt idx="679">
                  <c:v>41249.543055553688</c:v>
                </c:pt>
                <c:pt idx="680">
                  <c:v>41249.544444442574</c:v>
                </c:pt>
                <c:pt idx="681">
                  <c:v>41249.54583333146</c:v>
                </c:pt>
                <c:pt idx="682">
                  <c:v>41249.547222220346</c:v>
                </c:pt>
                <c:pt idx="683">
                  <c:v>41249.548611109232</c:v>
                </c:pt>
                <c:pt idx="684">
                  <c:v>41249.549999998118</c:v>
                </c:pt>
                <c:pt idx="685">
                  <c:v>41249.551388887005</c:v>
                </c:pt>
                <c:pt idx="686">
                  <c:v>41249.552777775891</c:v>
                </c:pt>
                <c:pt idx="687">
                  <c:v>41249.554166664777</c:v>
                </c:pt>
                <c:pt idx="688">
                  <c:v>41249.555555553663</c:v>
                </c:pt>
                <c:pt idx="689">
                  <c:v>41249.556944442549</c:v>
                </c:pt>
                <c:pt idx="690">
                  <c:v>41249.558333331435</c:v>
                </c:pt>
                <c:pt idx="691">
                  <c:v>41249.559722220321</c:v>
                </c:pt>
                <c:pt idx="692">
                  <c:v>41249.561111109208</c:v>
                </c:pt>
                <c:pt idx="693">
                  <c:v>41249.562499998094</c:v>
                </c:pt>
                <c:pt idx="694">
                  <c:v>41249.56388888698</c:v>
                </c:pt>
                <c:pt idx="695">
                  <c:v>41249.565277775866</c:v>
                </c:pt>
                <c:pt idx="696">
                  <c:v>41249.566666664752</c:v>
                </c:pt>
                <c:pt idx="697">
                  <c:v>41249.568055553638</c:v>
                </c:pt>
                <c:pt idx="698">
                  <c:v>41249.569444442524</c:v>
                </c:pt>
                <c:pt idx="699">
                  <c:v>41249.570833331411</c:v>
                </c:pt>
                <c:pt idx="700">
                  <c:v>41249.572222220297</c:v>
                </c:pt>
                <c:pt idx="701">
                  <c:v>41249.573611109183</c:v>
                </c:pt>
                <c:pt idx="702">
                  <c:v>41249.574999998069</c:v>
                </c:pt>
                <c:pt idx="703">
                  <c:v>41249.576388886955</c:v>
                </c:pt>
                <c:pt idx="704">
                  <c:v>41249.577777775841</c:v>
                </c:pt>
                <c:pt idx="705">
                  <c:v>41249.579166664727</c:v>
                </c:pt>
                <c:pt idx="706">
                  <c:v>41249.580555553614</c:v>
                </c:pt>
                <c:pt idx="707">
                  <c:v>41249.5819444425</c:v>
                </c:pt>
                <c:pt idx="708">
                  <c:v>41249.583333331386</c:v>
                </c:pt>
                <c:pt idx="709">
                  <c:v>41249.584722220272</c:v>
                </c:pt>
                <c:pt idx="710">
                  <c:v>41249.586111109158</c:v>
                </c:pt>
                <c:pt idx="711">
                  <c:v>41249.587499998044</c:v>
                </c:pt>
                <c:pt idx="712">
                  <c:v>41249.58888888693</c:v>
                </c:pt>
                <c:pt idx="713">
                  <c:v>41249.590277775817</c:v>
                </c:pt>
              </c:numCache>
            </c:numRef>
          </c:xVal>
          <c:yVal>
            <c:numRef>
              <c:f>Results!$C$2:$C$1422</c:f>
              <c:numCache>
                <c:formatCode>General</c:formatCode>
                <c:ptCount val="1421"/>
                <c:pt idx="1">
                  <c:v>0.73856999999999984</c:v>
                </c:pt>
                <c:pt idx="2">
                  <c:v>1.6286759999999998</c:v>
                </c:pt>
                <c:pt idx="3">
                  <c:v>1.5859499999999997</c:v>
                </c:pt>
                <c:pt idx="4">
                  <c:v>0.54844199999999999</c:v>
                </c:pt>
                <c:pt idx="5">
                  <c:v>0.82538999999999996</c:v>
                </c:pt>
                <c:pt idx="6">
                  <c:v>1.307625</c:v>
                </c:pt>
                <c:pt idx="7">
                  <c:v>1.5047639999999998</c:v>
                </c:pt>
                <c:pt idx="8">
                  <c:v>1.0290000000000001</c:v>
                </c:pt>
                <c:pt idx="9">
                  <c:v>1.9709999999999998E-2</c:v>
                </c:pt>
                <c:pt idx="10">
                  <c:v>3.2160000000000001E-2</c:v>
                </c:pt>
                <c:pt idx="11">
                  <c:v>3.5046000000000001E-2</c:v>
                </c:pt>
                <c:pt idx="12">
                  <c:v>3.1470000000000005E-2</c:v>
                </c:pt>
                <c:pt idx="13">
                  <c:v>3.0581999999999998E-2</c:v>
                </c:pt>
                <c:pt idx="14">
                  <c:v>3.5909999999999997E-2</c:v>
                </c:pt>
                <c:pt idx="15">
                  <c:v>9.0864E-2</c:v>
                </c:pt>
                <c:pt idx="16">
                  <c:v>8.5805999999999993E-2</c:v>
                </c:pt>
                <c:pt idx="17">
                  <c:v>8.1134999999999999E-2</c:v>
                </c:pt>
                <c:pt idx="18">
                  <c:v>8.1810000000000008E-2</c:v>
                </c:pt>
                <c:pt idx="19">
                  <c:v>9.8760000000000001E-2</c:v>
                </c:pt>
                <c:pt idx="20">
                  <c:v>0.17901000000000003</c:v>
                </c:pt>
                <c:pt idx="21">
                  <c:v>0.17807999999999999</c:v>
                </c:pt>
                <c:pt idx="22">
                  <c:v>0.172872</c:v>
                </c:pt>
                <c:pt idx="23">
                  <c:v>0.17566499999999999</c:v>
                </c:pt>
                <c:pt idx="24">
                  <c:v>0.18647999999999998</c:v>
                </c:pt>
                <c:pt idx="25">
                  <c:v>0.32985000000000003</c:v>
                </c:pt>
                <c:pt idx="26">
                  <c:v>0.37119600000000003</c:v>
                </c:pt>
                <c:pt idx="27">
                  <c:v>0.37763999999999998</c:v>
                </c:pt>
                <c:pt idx="28">
                  <c:v>0.37362000000000001</c:v>
                </c:pt>
                <c:pt idx="29">
                  <c:v>0.38394000000000006</c:v>
                </c:pt>
                <c:pt idx="30">
                  <c:v>0.46973999999999999</c:v>
                </c:pt>
                <c:pt idx="31">
                  <c:v>0.495</c:v>
                </c:pt>
                <c:pt idx="32">
                  <c:v>0.55904999999999994</c:v>
                </c:pt>
                <c:pt idx="33">
                  <c:v>0.652752</c:v>
                </c:pt>
                <c:pt idx="34">
                  <c:v>0.65964</c:v>
                </c:pt>
                <c:pt idx="35">
                  <c:v>0.76082399999999994</c:v>
                </c:pt>
                <c:pt idx="36">
                  <c:v>1.0992</c:v>
                </c:pt>
                <c:pt idx="37">
                  <c:v>1.1809799999999999</c:v>
                </c:pt>
                <c:pt idx="38">
                  <c:v>1.171476</c:v>
                </c:pt>
                <c:pt idx="39">
                  <c:v>1.1215200000000001</c:v>
                </c:pt>
                <c:pt idx="40">
                  <c:v>1.1706479999999999</c:v>
                </c:pt>
                <c:pt idx="41">
                  <c:v>1.1998800000000001</c:v>
                </c:pt>
                <c:pt idx="42">
                  <c:v>1.4605200000000003</c:v>
                </c:pt>
                <c:pt idx="43">
                  <c:v>1.5645</c:v>
                </c:pt>
                <c:pt idx="44">
                  <c:v>1.6062480000000001</c:v>
                </c:pt>
                <c:pt idx="45">
                  <c:v>1.22577</c:v>
                </c:pt>
                <c:pt idx="46">
                  <c:v>1.4514480000000001</c:v>
                </c:pt>
                <c:pt idx="47">
                  <c:v>1.77159</c:v>
                </c:pt>
                <c:pt idx="48">
                  <c:v>1.5905880000000001</c:v>
                </c:pt>
                <c:pt idx="49">
                  <c:v>1.4464439999999998</c:v>
                </c:pt>
                <c:pt idx="50">
                  <c:v>1.4991299999999999</c:v>
                </c:pt>
                <c:pt idx="51">
                  <c:v>1.028826</c:v>
                </c:pt>
                <c:pt idx="52">
                  <c:v>1.8975000000000002</c:v>
                </c:pt>
                <c:pt idx="53">
                  <c:v>1.9490399999999997</c:v>
                </c:pt>
                <c:pt idx="54">
                  <c:v>1.6187850000000001</c:v>
                </c:pt>
                <c:pt idx="55">
                  <c:v>1.7012520000000002</c:v>
                </c:pt>
                <c:pt idx="56">
                  <c:v>2.2530000000000001</c:v>
                </c:pt>
                <c:pt idx="57">
                  <c:v>1.102752</c:v>
                </c:pt>
                <c:pt idx="58">
                  <c:v>0.97911000000000004</c:v>
                </c:pt>
                <c:pt idx="59">
                  <c:v>0.52432199999999995</c:v>
                </c:pt>
                <c:pt idx="60">
                  <c:v>0.16082999999999997</c:v>
                </c:pt>
                <c:pt idx="61">
                  <c:v>0.93167999999999973</c:v>
                </c:pt>
                <c:pt idx="62">
                  <c:v>1.5897959999999998</c:v>
                </c:pt>
                <c:pt idx="63">
                  <c:v>2.1297000000000001</c:v>
                </c:pt>
                <c:pt idx="64">
                  <c:v>2.3317200000000002</c:v>
                </c:pt>
                <c:pt idx="65">
                  <c:v>2.3085</c:v>
                </c:pt>
                <c:pt idx="66">
                  <c:v>2.3814000000000002</c:v>
                </c:pt>
                <c:pt idx="67">
                  <c:v>2.4662999999999999</c:v>
                </c:pt>
                <c:pt idx="68">
                  <c:v>2.3832</c:v>
                </c:pt>
                <c:pt idx="69">
                  <c:v>1.3497899999999998</c:v>
                </c:pt>
                <c:pt idx="70">
                  <c:v>2.6053199999999999</c:v>
                </c:pt>
                <c:pt idx="71">
                  <c:v>2.5797599999999998</c:v>
                </c:pt>
                <c:pt idx="72">
                  <c:v>2.5415100000000002</c:v>
                </c:pt>
                <c:pt idx="73">
                  <c:v>0.34848000000000001</c:v>
                </c:pt>
                <c:pt idx="74">
                  <c:v>1.0904849999999999</c:v>
                </c:pt>
                <c:pt idx="75">
                  <c:v>0.73958400000000002</c:v>
                </c:pt>
                <c:pt idx="76">
                  <c:v>1.5583500000000001</c:v>
                </c:pt>
                <c:pt idx="77">
                  <c:v>0.97183799999999998</c:v>
                </c:pt>
                <c:pt idx="78">
                  <c:v>2.6928000000000001</c:v>
                </c:pt>
                <c:pt idx="79">
                  <c:v>2.4080400000000002</c:v>
                </c:pt>
                <c:pt idx="80">
                  <c:v>1.9455000000000002</c:v>
                </c:pt>
                <c:pt idx="81">
                  <c:v>0.96739200000000003</c:v>
                </c:pt>
                <c:pt idx="82">
                  <c:v>2.8551600000000001</c:v>
                </c:pt>
                <c:pt idx="83">
                  <c:v>3.0030000000000001</c:v>
                </c:pt>
                <c:pt idx="84">
                  <c:v>3.2241599999999999</c:v>
                </c:pt>
                <c:pt idx="85">
                  <c:v>3.2037</c:v>
                </c:pt>
                <c:pt idx="86">
                  <c:v>3.2738399999999999</c:v>
                </c:pt>
                <c:pt idx="87">
                  <c:v>3.3102</c:v>
                </c:pt>
                <c:pt idx="88">
                  <c:v>2.4639479999999998</c:v>
                </c:pt>
                <c:pt idx="89">
                  <c:v>2.9145000000000003</c:v>
                </c:pt>
                <c:pt idx="90">
                  <c:v>0.94917599999999991</c:v>
                </c:pt>
                <c:pt idx="91">
                  <c:v>0.17512499999999998</c:v>
                </c:pt>
                <c:pt idx="92">
                  <c:v>0.13003200000000001</c:v>
                </c:pt>
                <c:pt idx="93">
                  <c:v>9.7091999999999998E-2</c:v>
                </c:pt>
                <c:pt idx="94">
                  <c:v>0.33268500000000001</c:v>
                </c:pt>
                <c:pt idx="95">
                  <c:v>1.4821200000000001</c:v>
                </c:pt>
                <c:pt idx="96">
                  <c:v>0.55145999999999995</c:v>
                </c:pt>
                <c:pt idx="97">
                  <c:v>0.22613399999999997</c:v>
                </c:pt>
                <c:pt idx="98">
                  <c:v>0.83396999999999988</c:v>
                </c:pt>
                <c:pt idx="99">
                  <c:v>0.57810600000000001</c:v>
                </c:pt>
                <c:pt idx="100">
                  <c:v>0.94972499999999993</c:v>
                </c:pt>
                <c:pt idx="101">
                  <c:v>0.23797799999999997</c:v>
                </c:pt>
                <c:pt idx="102">
                  <c:v>0.49196999999999996</c:v>
                </c:pt>
                <c:pt idx="103">
                  <c:v>0.14569199999999999</c:v>
                </c:pt>
                <c:pt idx="104">
                  <c:v>1.0274220000000001</c:v>
                </c:pt>
                <c:pt idx="105">
                  <c:v>1.5911099999999998</c:v>
                </c:pt>
                <c:pt idx="106">
                  <c:v>1.1585519999999998</c:v>
                </c:pt>
                <c:pt idx="107">
                  <c:v>1.4537100000000001</c:v>
                </c:pt>
                <c:pt idx="108">
                  <c:v>1.6835040000000003</c:v>
                </c:pt>
                <c:pt idx="109">
                  <c:v>1.7282399999999998</c:v>
                </c:pt>
                <c:pt idx="110">
                  <c:v>1.7188199999999998</c:v>
                </c:pt>
                <c:pt idx="111">
                  <c:v>1.7521500000000003</c:v>
                </c:pt>
                <c:pt idx="112">
                  <c:v>1.8111599999999999</c:v>
                </c:pt>
                <c:pt idx="113">
                  <c:v>1.917</c:v>
                </c:pt>
                <c:pt idx="114">
                  <c:v>0.48432600000000009</c:v>
                </c:pt>
                <c:pt idx="115">
                  <c:v>1.1205719999999999</c:v>
                </c:pt>
                <c:pt idx="116">
                  <c:v>1.8483000000000001</c:v>
                </c:pt>
                <c:pt idx="117">
                  <c:v>0.64405800000000002</c:v>
                </c:pt>
                <c:pt idx="118">
                  <c:v>7.6170000000000002E-2</c:v>
                </c:pt>
                <c:pt idx="119">
                  <c:v>1.4013360000000001</c:v>
                </c:pt>
                <c:pt idx="120">
                  <c:v>1.9229999999999998</c:v>
                </c:pt>
                <c:pt idx="121">
                  <c:v>1.9108799999999999</c:v>
                </c:pt>
                <c:pt idx="122">
                  <c:v>1.8783000000000001</c:v>
                </c:pt>
                <c:pt idx="123">
                  <c:v>0.65406600000000004</c:v>
                </c:pt>
                <c:pt idx="124">
                  <c:v>1.7919900000000002</c:v>
                </c:pt>
                <c:pt idx="125">
                  <c:v>1.9108799999999999</c:v>
                </c:pt>
                <c:pt idx="126">
                  <c:v>1.9850400000000001</c:v>
                </c:pt>
                <c:pt idx="127">
                  <c:v>1.8696299999999999</c:v>
                </c:pt>
                <c:pt idx="128">
                  <c:v>1.8463319999999999</c:v>
                </c:pt>
                <c:pt idx="129">
                  <c:v>1.9188000000000001</c:v>
                </c:pt>
                <c:pt idx="130">
                  <c:v>1.91448</c:v>
                </c:pt>
                <c:pt idx="131">
                  <c:v>1.9356</c:v>
                </c:pt>
                <c:pt idx="132">
                  <c:v>1.97244</c:v>
                </c:pt>
                <c:pt idx="133">
                  <c:v>1.9334999999999998</c:v>
                </c:pt>
                <c:pt idx="134">
                  <c:v>1.9692000000000001</c:v>
                </c:pt>
                <c:pt idx="135">
                  <c:v>1.9623000000000002</c:v>
                </c:pt>
                <c:pt idx="136">
                  <c:v>1.9353600000000004</c:v>
                </c:pt>
                <c:pt idx="137">
                  <c:v>1.9609200000000002</c:v>
                </c:pt>
                <c:pt idx="138">
                  <c:v>1.9608000000000001</c:v>
                </c:pt>
                <c:pt idx="139">
                  <c:v>1.87164</c:v>
                </c:pt>
                <c:pt idx="140">
                  <c:v>1.9431</c:v>
                </c:pt>
                <c:pt idx="141">
                  <c:v>1.9299600000000001</c:v>
                </c:pt>
                <c:pt idx="142">
                  <c:v>1.9311</c:v>
                </c:pt>
                <c:pt idx="143">
                  <c:v>1.8820799999999998</c:v>
                </c:pt>
                <c:pt idx="144">
                  <c:v>1.8653999999999999</c:v>
                </c:pt>
                <c:pt idx="145">
                  <c:v>1.8147600000000002</c:v>
                </c:pt>
                <c:pt idx="146">
                  <c:v>1.7786999999999999</c:v>
                </c:pt>
                <c:pt idx="147">
                  <c:v>1.7500319999999998</c:v>
                </c:pt>
                <c:pt idx="148">
                  <c:v>1.73556</c:v>
                </c:pt>
                <c:pt idx="149">
                  <c:v>1.7551500000000002</c:v>
                </c:pt>
                <c:pt idx="150">
                  <c:v>1.7818920000000003</c:v>
                </c:pt>
                <c:pt idx="151">
                  <c:v>1.7523600000000001</c:v>
                </c:pt>
                <c:pt idx="152">
                  <c:v>1.8709200000000004</c:v>
                </c:pt>
                <c:pt idx="153">
                  <c:v>1.8780000000000001</c:v>
                </c:pt>
                <c:pt idx="154">
                  <c:v>1.8597600000000003</c:v>
                </c:pt>
                <c:pt idx="155">
                  <c:v>1.8592500000000001</c:v>
                </c:pt>
                <c:pt idx="156">
                  <c:v>1.800576</c:v>
                </c:pt>
                <c:pt idx="157">
                  <c:v>1.8745799999999999</c:v>
                </c:pt>
                <c:pt idx="158">
                  <c:v>1.91628</c:v>
                </c:pt>
                <c:pt idx="159">
                  <c:v>1.88568</c:v>
                </c:pt>
                <c:pt idx="160">
                  <c:v>1.89</c:v>
                </c:pt>
                <c:pt idx="161">
                  <c:v>1.8723599999999998</c:v>
                </c:pt>
                <c:pt idx="162">
                  <c:v>1.8365100000000003</c:v>
                </c:pt>
                <c:pt idx="163">
                  <c:v>1.8835200000000001</c:v>
                </c:pt>
                <c:pt idx="164">
                  <c:v>1.8827999999999998</c:v>
                </c:pt>
                <c:pt idx="165">
                  <c:v>1.9062000000000001</c:v>
                </c:pt>
                <c:pt idx="166">
                  <c:v>1.8968999999999998</c:v>
                </c:pt>
                <c:pt idx="167">
                  <c:v>1.7931239999999999</c:v>
                </c:pt>
                <c:pt idx="168">
                  <c:v>1.8573599999999999</c:v>
                </c:pt>
                <c:pt idx="169">
                  <c:v>1.8810000000000002</c:v>
                </c:pt>
                <c:pt idx="170">
                  <c:v>1.8968399999999999</c:v>
                </c:pt>
                <c:pt idx="171">
                  <c:v>1.9107000000000003</c:v>
                </c:pt>
                <c:pt idx="172">
                  <c:v>1.84572</c:v>
                </c:pt>
                <c:pt idx="173">
                  <c:v>1.77729</c:v>
                </c:pt>
                <c:pt idx="174">
                  <c:v>1.8110879999999998</c:v>
                </c:pt>
                <c:pt idx="175">
                  <c:v>1.8540000000000001</c:v>
                </c:pt>
                <c:pt idx="176">
                  <c:v>1.840608</c:v>
                </c:pt>
                <c:pt idx="177">
                  <c:v>1.8311999999999999</c:v>
                </c:pt>
                <c:pt idx="178">
                  <c:v>1.7989559999999998</c:v>
                </c:pt>
                <c:pt idx="179">
                  <c:v>1.7963699999999998</c:v>
                </c:pt>
                <c:pt idx="180">
                  <c:v>1.7912880000000002</c:v>
                </c:pt>
                <c:pt idx="181">
                  <c:v>1.8174959999999998</c:v>
                </c:pt>
                <c:pt idx="182">
                  <c:v>1.7879099999999999</c:v>
                </c:pt>
                <c:pt idx="183">
                  <c:v>1.4576039999999999</c:v>
                </c:pt>
                <c:pt idx="184">
                  <c:v>1.73763</c:v>
                </c:pt>
                <c:pt idx="185">
                  <c:v>1.7229959999999997</c:v>
                </c:pt>
                <c:pt idx="186">
                  <c:v>1.7614799999999999</c:v>
                </c:pt>
                <c:pt idx="187">
                  <c:v>1.8277199999999998</c:v>
                </c:pt>
                <c:pt idx="188">
                  <c:v>1.8228600000000001</c:v>
                </c:pt>
                <c:pt idx="189">
                  <c:v>1.756332</c:v>
                </c:pt>
                <c:pt idx="190">
                  <c:v>1.7121599999999999</c:v>
                </c:pt>
                <c:pt idx="191">
                  <c:v>1.7078399999999998</c:v>
                </c:pt>
                <c:pt idx="192">
                  <c:v>1.6903079999999999</c:v>
                </c:pt>
                <c:pt idx="193">
                  <c:v>1.70964</c:v>
                </c:pt>
                <c:pt idx="194">
                  <c:v>1.7113320000000001</c:v>
                </c:pt>
                <c:pt idx="195">
                  <c:v>1.7056500000000001</c:v>
                </c:pt>
                <c:pt idx="196">
                  <c:v>1.6171199999999999</c:v>
                </c:pt>
                <c:pt idx="197">
                  <c:v>1.6700400000000002</c:v>
                </c:pt>
                <c:pt idx="198">
                  <c:v>0.23040000000000002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3.9042E-2</c:v>
                </c:pt>
                <c:pt idx="204">
                  <c:v>1.25661</c:v>
                </c:pt>
                <c:pt idx="205">
                  <c:v>0.63838800000000007</c:v>
                </c:pt>
                <c:pt idx="206">
                  <c:v>0.85048499999999994</c:v>
                </c:pt>
                <c:pt idx="207">
                  <c:v>1.521684</c:v>
                </c:pt>
                <c:pt idx="208">
                  <c:v>1.5764099999999999</c:v>
                </c:pt>
                <c:pt idx="209">
                  <c:v>1.6533720000000003</c:v>
                </c:pt>
                <c:pt idx="210">
                  <c:v>1.67391</c:v>
                </c:pt>
                <c:pt idx="211">
                  <c:v>1.6926839999999999</c:v>
                </c:pt>
                <c:pt idx="212">
                  <c:v>1.71879</c:v>
                </c:pt>
                <c:pt idx="213">
                  <c:v>1.7287919999999999</c:v>
                </c:pt>
                <c:pt idx="214">
                  <c:v>1.737144</c:v>
                </c:pt>
                <c:pt idx="215">
                  <c:v>1.7317799999999999</c:v>
                </c:pt>
                <c:pt idx="216">
                  <c:v>1.7816400000000001</c:v>
                </c:pt>
                <c:pt idx="217">
                  <c:v>1.73142</c:v>
                </c:pt>
                <c:pt idx="218">
                  <c:v>1.7787600000000001</c:v>
                </c:pt>
                <c:pt idx="219">
                  <c:v>1.716</c:v>
                </c:pt>
                <c:pt idx="220">
                  <c:v>1.7269559999999999</c:v>
                </c:pt>
                <c:pt idx="221">
                  <c:v>1.78596</c:v>
                </c:pt>
                <c:pt idx="222">
                  <c:v>1.685484</c:v>
                </c:pt>
                <c:pt idx="223">
                  <c:v>1.7147400000000002</c:v>
                </c:pt>
                <c:pt idx="224">
                  <c:v>1.6799040000000001</c:v>
                </c:pt>
                <c:pt idx="225">
                  <c:v>1.7195399999999998</c:v>
                </c:pt>
                <c:pt idx="226">
                  <c:v>1.7228700000000001</c:v>
                </c:pt>
                <c:pt idx="227">
                  <c:v>1.7645759999999999</c:v>
                </c:pt>
                <c:pt idx="228">
                  <c:v>1.7701500000000001</c:v>
                </c:pt>
                <c:pt idx="229">
                  <c:v>1.7593920000000001</c:v>
                </c:pt>
                <c:pt idx="230">
                  <c:v>1.6989299999999998</c:v>
                </c:pt>
                <c:pt idx="231">
                  <c:v>1.761552</c:v>
                </c:pt>
                <c:pt idx="232">
                  <c:v>1.7541</c:v>
                </c:pt>
                <c:pt idx="233">
                  <c:v>1.760904</c:v>
                </c:pt>
                <c:pt idx="234">
                  <c:v>1.69926</c:v>
                </c:pt>
                <c:pt idx="235">
                  <c:v>1.738872</c:v>
                </c:pt>
                <c:pt idx="236">
                  <c:v>1.6577639999999998</c:v>
                </c:pt>
                <c:pt idx="237">
                  <c:v>1.6056000000000001</c:v>
                </c:pt>
                <c:pt idx="238">
                  <c:v>1.666836</c:v>
                </c:pt>
                <c:pt idx="239">
                  <c:v>1.6890000000000001</c:v>
                </c:pt>
                <c:pt idx="240">
                  <c:v>1.6652160000000003</c:v>
                </c:pt>
                <c:pt idx="241">
                  <c:v>1.6172700000000002</c:v>
                </c:pt>
                <c:pt idx="242">
                  <c:v>1.6427880000000001</c:v>
                </c:pt>
                <c:pt idx="243">
                  <c:v>1.6326600000000002</c:v>
                </c:pt>
                <c:pt idx="244">
                  <c:v>1.673028</c:v>
                </c:pt>
                <c:pt idx="245">
                  <c:v>1.69554</c:v>
                </c:pt>
                <c:pt idx="246">
                  <c:v>1.6401599999999998</c:v>
                </c:pt>
                <c:pt idx="247">
                  <c:v>1.6126200000000002</c:v>
                </c:pt>
                <c:pt idx="248">
                  <c:v>1.6553100000000001</c:v>
                </c:pt>
                <c:pt idx="249">
                  <c:v>1.6285319999999999</c:v>
                </c:pt>
                <c:pt idx="250">
                  <c:v>1.6409099999999999</c:v>
                </c:pt>
                <c:pt idx="251">
                  <c:v>1.606176</c:v>
                </c:pt>
                <c:pt idx="252">
                  <c:v>1.59354</c:v>
                </c:pt>
                <c:pt idx="253">
                  <c:v>1.567944</c:v>
                </c:pt>
                <c:pt idx="254">
                  <c:v>1.3588500000000001</c:v>
                </c:pt>
                <c:pt idx="255">
                  <c:v>6.4836000000000005E-2</c:v>
                </c:pt>
                <c:pt idx="256">
                  <c:v>0.24048000000000003</c:v>
                </c:pt>
                <c:pt idx="257">
                  <c:v>0.85660199999999997</c:v>
                </c:pt>
                <c:pt idx="258">
                  <c:v>1.4680439999999997</c:v>
                </c:pt>
                <c:pt idx="259">
                  <c:v>1.45638</c:v>
                </c:pt>
                <c:pt idx="260">
                  <c:v>0.39821400000000001</c:v>
                </c:pt>
                <c:pt idx="261">
                  <c:v>1.144245</c:v>
                </c:pt>
                <c:pt idx="262">
                  <c:v>1.5243120000000001</c:v>
                </c:pt>
                <c:pt idx="263">
                  <c:v>1.5008100000000002</c:v>
                </c:pt>
                <c:pt idx="264">
                  <c:v>1.486728</c:v>
                </c:pt>
                <c:pt idx="265">
                  <c:v>1.55955</c:v>
                </c:pt>
                <c:pt idx="266">
                  <c:v>1.638792</c:v>
                </c:pt>
                <c:pt idx="267">
                  <c:v>1.55088</c:v>
                </c:pt>
                <c:pt idx="268">
                  <c:v>1.6421399999999999</c:v>
                </c:pt>
                <c:pt idx="269">
                  <c:v>1.6165800000000001</c:v>
                </c:pt>
                <c:pt idx="270">
                  <c:v>0.76045499999999999</c:v>
                </c:pt>
                <c:pt idx="271">
                  <c:v>1.6135200000000001</c:v>
                </c:pt>
                <c:pt idx="272">
                  <c:v>1.64175</c:v>
                </c:pt>
                <c:pt idx="273">
                  <c:v>1.6804079999999999</c:v>
                </c:pt>
                <c:pt idx="274">
                  <c:v>1.6467900000000002</c:v>
                </c:pt>
                <c:pt idx="275">
                  <c:v>1.6477920000000001</c:v>
                </c:pt>
                <c:pt idx="276">
                  <c:v>1.6863599999999999</c:v>
                </c:pt>
                <c:pt idx="277">
                  <c:v>1.6874639999999999</c:v>
                </c:pt>
                <c:pt idx="278">
                  <c:v>1.6994099999999996</c:v>
                </c:pt>
                <c:pt idx="279">
                  <c:v>1.6935479999999998</c:v>
                </c:pt>
                <c:pt idx="280">
                  <c:v>1.7401320000000002</c:v>
                </c:pt>
                <c:pt idx="281">
                  <c:v>1.7356799999999997</c:v>
                </c:pt>
                <c:pt idx="282">
                  <c:v>1.682496</c:v>
                </c:pt>
                <c:pt idx="283">
                  <c:v>1.6630199999999997</c:v>
                </c:pt>
                <c:pt idx="284">
                  <c:v>1.6988759999999998</c:v>
                </c:pt>
                <c:pt idx="285">
                  <c:v>1.6626899999999998</c:v>
                </c:pt>
                <c:pt idx="286">
                  <c:v>1.6256880000000002</c:v>
                </c:pt>
                <c:pt idx="287">
                  <c:v>1.6498800000000002</c:v>
                </c:pt>
                <c:pt idx="288">
                  <c:v>1.696536</c:v>
                </c:pt>
                <c:pt idx="289">
                  <c:v>1.6811699999999998</c:v>
                </c:pt>
                <c:pt idx="290">
                  <c:v>1.6719839999999997</c:v>
                </c:pt>
                <c:pt idx="291">
                  <c:v>1.626012</c:v>
                </c:pt>
                <c:pt idx="292">
                  <c:v>1.6358699999999999</c:v>
                </c:pt>
                <c:pt idx="293">
                  <c:v>1.6291799999999999</c:v>
                </c:pt>
                <c:pt idx="294">
                  <c:v>1.68129</c:v>
                </c:pt>
                <c:pt idx="295">
                  <c:v>1.6533719999999998</c:v>
                </c:pt>
                <c:pt idx="296">
                  <c:v>1.6441499999999998</c:v>
                </c:pt>
                <c:pt idx="297">
                  <c:v>1.6063199999999997</c:v>
                </c:pt>
                <c:pt idx="298">
                  <c:v>1.6057499999999998</c:v>
                </c:pt>
                <c:pt idx="299">
                  <c:v>1.6619039999999998</c:v>
                </c:pt>
                <c:pt idx="300">
                  <c:v>1.5356699999999999</c:v>
                </c:pt>
                <c:pt idx="301">
                  <c:v>1.7260199999999997</c:v>
                </c:pt>
                <c:pt idx="302">
                  <c:v>1.6706160000000001</c:v>
                </c:pt>
                <c:pt idx="303">
                  <c:v>1.6471499999999999</c:v>
                </c:pt>
                <c:pt idx="304">
                  <c:v>1.629216</c:v>
                </c:pt>
                <c:pt idx="305">
                  <c:v>1.6479900000000001</c:v>
                </c:pt>
                <c:pt idx="306">
                  <c:v>1.6724160000000001</c:v>
                </c:pt>
                <c:pt idx="307">
                  <c:v>1.6728000000000003</c:v>
                </c:pt>
                <c:pt idx="308">
                  <c:v>1.6533360000000001</c:v>
                </c:pt>
                <c:pt idx="309">
                  <c:v>1.6447199999999997</c:v>
                </c:pt>
                <c:pt idx="310">
                  <c:v>1.6482599999999998</c:v>
                </c:pt>
                <c:pt idx="311">
                  <c:v>1.3690800000000003</c:v>
                </c:pt>
                <c:pt idx="312">
                  <c:v>1.6188479999999998</c:v>
                </c:pt>
                <c:pt idx="313">
                  <c:v>1.6242480000000001</c:v>
                </c:pt>
                <c:pt idx="314">
                  <c:v>1.6230599999999999</c:v>
                </c:pt>
                <c:pt idx="315">
                  <c:v>1.5675839999999999</c:v>
                </c:pt>
                <c:pt idx="316">
                  <c:v>1.6500899999999998</c:v>
                </c:pt>
                <c:pt idx="317">
                  <c:v>1.630728</c:v>
                </c:pt>
                <c:pt idx="318">
                  <c:v>1.6463700000000001</c:v>
                </c:pt>
                <c:pt idx="319">
                  <c:v>1.6371359999999999</c:v>
                </c:pt>
                <c:pt idx="320">
                  <c:v>1.5753899999999998</c:v>
                </c:pt>
                <c:pt idx="321">
                  <c:v>1.566684</c:v>
                </c:pt>
                <c:pt idx="322">
                  <c:v>1.5395700000000001</c:v>
                </c:pt>
                <c:pt idx="323">
                  <c:v>1.6029</c:v>
                </c:pt>
                <c:pt idx="324">
                  <c:v>1.6201080000000001</c:v>
                </c:pt>
                <c:pt idx="325">
                  <c:v>1.56555</c:v>
                </c:pt>
                <c:pt idx="326">
                  <c:v>1.5511680000000001</c:v>
                </c:pt>
                <c:pt idx="327">
                  <c:v>1.5799799999999999</c:v>
                </c:pt>
                <c:pt idx="328">
                  <c:v>1.601532</c:v>
                </c:pt>
                <c:pt idx="329">
                  <c:v>1.58484</c:v>
                </c:pt>
                <c:pt idx="330">
                  <c:v>1.5732360000000001</c:v>
                </c:pt>
                <c:pt idx="331">
                  <c:v>1.5744899999999999</c:v>
                </c:pt>
                <c:pt idx="332">
                  <c:v>0.81665999999999994</c:v>
                </c:pt>
                <c:pt idx="333">
                  <c:v>1.3659600000000001</c:v>
                </c:pt>
                <c:pt idx="334">
                  <c:v>1.588428</c:v>
                </c:pt>
                <c:pt idx="335">
                  <c:v>1.6392959999999999</c:v>
                </c:pt>
                <c:pt idx="336">
                  <c:v>1.5097199999999997</c:v>
                </c:pt>
                <c:pt idx="337">
                  <c:v>1.136952</c:v>
                </c:pt>
                <c:pt idx="338">
                  <c:v>1.58199</c:v>
                </c:pt>
                <c:pt idx="339">
                  <c:v>1.6372799999999998</c:v>
                </c:pt>
                <c:pt idx="340">
                  <c:v>1.6001699999999996</c:v>
                </c:pt>
                <c:pt idx="341">
                  <c:v>1.6001999999999998</c:v>
                </c:pt>
                <c:pt idx="342">
                  <c:v>1.6213200000000001</c:v>
                </c:pt>
                <c:pt idx="343">
                  <c:v>1.621332</c:v>
                </c:pt>
                <c:pt idx="344">
                  <c:v>1.6401000000000001</c:v>
                </c:pt>
                <c:pt idx="345">
                  <c:v>1.6454159999999998</c:v>
                </c:pt>
                <c:pt idx="346">
                  <c:v>1.670652</c:v>
                </c:pt>
                <c:pt idx="347">
                  <c:v>1.6702199999999998</c:v>
                </c:pt>
                <c:pt idx="348">
                  <c:v>1.621332</c:v>
                </c:pt>
                <c:pt idx="349">
                  <c:v>1.6521600000000001</c:v>
                </c:pt>
                <c:pt idx="350">
                  <c:v>1.6280640000000002</c:v>
                </c:pt>
                <c:pt idx="351">
                  <c:v>1.6617</c:v>
                </c:pt>
                <c:pt idx="352">
                  <c:v>1.6292519999999999</c:v>
                </c:pt>
                <c:pt idx="353">
                  <c:v>1.5949500000000001</c:v>
                </c:pt>
                <c:pt idx="354">
                  <c:v>1.6093800000000003</c:v>
                </c:pt>
                <c:pt idx="355">
                  <c:v>1.6032599999999997</c:v>
                </c:pt>
                <c:pt idx="356">
                  <c:v>1.608012</c:v>
                </c:pt>
                <c:pt idx="357">
                  <c:v>1.639008</c:v>
                </c:pt>
                <c:pt idx="358">
                  <c:v>1.2215550000000002</c:v>
                </c:pt>
                <c:pt idx="359">
                  <c:v>1.5289559999999998</c:v>
                </c:pt>
                <c:pt idx="360">
                  <c:v>1.3734599999999999</c:v>
                </c:pt>
                <c:pt idx="361">
                  <c:v>1.388628</c:v>
                </c:pt>
                <c:pt idx="362">
                  <c:v>1.4162999999999999</c:v>
                </c:pt>
                <c:pt idx="363">
                  <c:v>1.4121359999999998</c:v>
                </c:pt>
                <c:pt idx="364">
                  <c:v>1.4021999999999999</c:v>
                </c:pt>
                <c:pt idx="365">
                  <c:v>1.3722840000000001</c:v>
                </c:pt>
                <c:pt idx="366">
                  <c:v>1.38774</c:v>
                </c:pt>
                <c:pt idx="367">
                  <c:v>1.3929839999999998</c:v>
                </c:pt>
                <c:pt idx="368">
                  <c:v>1.436256</c:v>
                </c:pt>
                <c:pt idx="369">
                  <c:v>1.4129400000000001</c:v>
                </c:pt>
                <c:pt idx="370">
                  <c:v>1.4231159999999998</c:v>
                </c:pt>
                <c:pt idx="371">
                  <c:v>1.4021400000000002</c:v>
                </c:pt>
                <c:pt idx="372">
                  <c:v>1.4278679999999999</c:v>
                </c:pt>
                <c:pt idx="373">
                  <c:v>1.4080199999999998</c:v>
                </c:pt>
                <c:pt idx="374">
                  <c:v>1.5042960000000001</c:v>
                </c:pt>
                <c:pt idx="375">
                  <c:v>1.4617499999999997</c:v>
                </c:pt>
                <c:pt idx="376">
                  <c:v>1.1312279999999999</c:v>
                </c:pt>
                <c:pt idx="377">
                  <c:v>1.2084599999999999</c:v>
                </c:pt>
                <c:pt idx="378">
                  <c:v>1.4502599999999999</c:v>
                </c:pt>
                <c:pt idx="379">
                  <c:v>1.4688719999999997</c:v>
                </c:pt>
                <c:pt idx="380">
                  <c:v>1.5063600000000001</c:v>
                </c:pt>
                <c:pt idx="381">
                  <c:v>1.529244</c:v>
                </c:pt>
                <c:pt idx="382">
                  <c:v>1.5256799999999997</c:v>
                </c:pt>
                <c:pt idx="383">
                  <c:v>1.470888</c:v>
                </c:pt>
                <c:pt idx="384">
                  <c:v>1.3110299999999999</c:v>
                </c:pt>
                <c:pt idx="385">
                  <c:v>1.488888</c:v>
                </c:pt>
                <c:pt idx="386">
                  <c:v>1.4431200000000002</c:v>
                </c:pt>
                <c:pt idx="387">
                  <c:v>1.4447160000000001</c:v>
                </c:pt>
                <c:pt idx="388">
                  <c:v>1.3974599999999999</c:v>
                </c:pt>
                <c:pt idx="389">
                  <c:v>1.4382359999999998</c:v>
                </c:pt>
                <c:pt idx="390">
                  <c:v>1.4334120000000001</c:v>
                </c:pt>
                <c:pt idx="391">
                  <c:v>1.4594100000000001</c:v>
                </c:pt>
                <c:pt idx="392">
                  <c:v>1.474164</c:v>
                </c:pt>
                <c:pt idx="393">
                  <c:v>1.008105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1.9799999999999999E-4</c:v>
                </c:pt>
                <c:pt idx="399">
                  <c:v>0.43474499999999999</c:v>
                </c:pt>
                <c:pt idx="400">
                  <c:v>1.2569759999999999</c:v>
                </c:pt>
                <c:pt idx="401">
                  <c:v>1.2884039999999999</c:v>
                </c:pt>
                <c:pt idx="402">
                  <c:v>1.3551900000000001</c:v>
                </c:pt>
                <c:pt idx="403">
                  <c:v>0.43671599999999999</c:v>
                </c:pt>
                <c:pt idx="404">
                  <c:v>0.7917900000000001</c:v>
                </c:pt>
                <c:pt idx="405">
                  <c:v>1.1408039999999999</c:v>
                </c:pt>
                <c:pt idx="406">
                  <c:v>1.34073</c:v>
                </c:pt>
                <c:pt idx="407">
                  <c:v>1.3851</c:v>
                </c:pt>
                <c:pt idx="408">
                  <c:v>1.38429</c:v>
                </c:pt>
                <c:pt idx="409">
                  <c:v>1.3254840000000001</c:v>
                </c:pt>
                <c:pt idx="410">
                  <c:v>1.2925800000000001</c:v>
                </c:pt>
                <c:pt idx="411">
                  <c:v>1.31958</c:v>
                </c:pt>
                <c:pt idx="412">
                  <c:v>1.3640760000000003</c:v>
                </c:pt>
                <c:pt idx="413">
                  <c:v>1.3918800000000002</c:v>
                </c:pt>
                <c:pt idx="414">
                  <c:v>1.431468</c:v>
                </c:pt>
                <c:pt idx="415">
                  <c:v>1.4226300000000001</c:v>
                </c:pt>
                <c:pt idx="416">
                  <c:v>1.3991399999999998</c:v>
                </c:pt>
                <c:pt idx="417">
                  <c:v>1.4573399999999996</c:v>
                </c:pt>
                <c:pt idx="418">
                  <c:v>1.4922359999999999</c:v>
                </c:pt>
                <c:pt idx="419">
                  <c:v>1.4594699999999998</c:v>
                </c:pt>
                <c:pt idx="420">
                  <c:v>1.485144</c:v>
                </c:pt>
                <c:pt idx="421">
                  <c:v>1.4165400000000001</c:v>
                </c:pt>
                <c:pt idx="422">
                  <c:v>1.3781519999999998</c:v>
                </c:pt>
                <c:pt idx="423">
                  <c:v>1.417824</c:v>
                </c:pt>
                <c:pt idx="424">
                  <c:v>1.4402999999999999</c:v>
                </c:pt>
                <c:pt idx="425">
                  <c:v>1.4497200000000001</c:v>
                </c:pt>
                <c:pt idx="426">
                  <c:v>1.44618</c:v>
                </c:pt>
                <c:pt idx="427">
                  <c:v>1.331712</c:v>
                </c:pt>
                <c:pt idx="428">
                  <c:v>1.37205</c:v>
                </c:pt>
                <c:pt idx="429">
                  <c:v>1.402488</c:v>
                </c:pt>
                <c:pt idx="430">
                  <c:v>1.3987499999999999</c:v>
                </c:pt>
                <c:pt idx="431">
                  <c:v>1.4331599999999998</c:v>
                </c:pt>
                <c:pt idx="432">
                  <c:v>1.4017199999999999</c:v>
                </c:pt>
                <c:pt idx="433">
                  <c:v>1.3630679999999999</c:v>
                </c:pt>
                <c:pt idx="434">
                  <c:v>1.3079879999999999</c:v>
                </c:pt>
                <c:pt idx="435">
                  <c:v>1.3858199999999998</c:v>
                </c:pt>
                <c:pt idx="436">
                  <c:v>1.4378040000000001</c:v>
                </c:pt>
                <c:pt idx="437">
                  <c:v>1.3778699999999999</c:v>
                </c:pt>
                <c:pt idx="438">
                  <c:v>0.90169199999999994</c:v>
                </c:pt>
                <c:pt idx="439">
                  <c:v>1.05348</c:v>
                </c:pt>
                <c:pt idx="440">
                  <c:v>1.3476600000000001</c:v>
                </c:pt>
                <c:pt idx="441">
                  <c:v>1.3669500000000001</c:v>
                </c:pt>
                <c:pt idx="442">
                  <c:v>1.3313520000000001</c:v>
                </c:pt>
                <c:pt idx="443">
                  <c:v>1.061175</c:v>
                </c:pt>
                <c:pt idx="444">
                  <c:v>0.50878800000000002</c:v>
                </c:pt>
                <c:pt idx="445">
                  <c:v>1.3511519999999999</c:v>
                </c:pt>
                <c:pt idx="446">
                  <c:v>1.4061599999999999</c:v>
                </c:pt>
                <c:pt idx="447">
                  <c:v>1.382652</c:v>
                </c:pt>
                <c:pt idx="448">
                  <c:v>1.37802</c:v>
                </c:pt>
                <c:pt idx="449">
                  <c:v>0.76795199999999997</c:v>
                </c:pt>
                <c:pt idx="450">
                  <c:v>0.91519500000000009</c:v>
                </c:pt>
                <c:pt idx="451">
                  <c:v>1.3861079999999999</c:v>
                </c:pt>
                <c:pt idx="452">
                  <c:v>1.4396700000000002</c:v>
                </c:pt>
                <c:pt idx="453">
                  <c:v>1.4431680000000002</c:v>
                </c:pt>
                <c:pt idx="454">
                  <c:v>1.3648199999999999</c:v>
                </c:pt>
                <c:pt idx="455">
                  <c:v>0.43968600000000002</c:v>
                </c:pt>
                <c:pt idx="456">
                  <c:v>0.95050799999999991</c:v>
                </c:pt>
                <c:pt idx="457">
                  <c:v>1.35768</c:v>
                </c:pt>
                <c:pt idx="458">
                  <c:v>1.3909319999999998</c:v>
                </c:pt>
                <c:pt idx="459">
                  <c:v>0.75692999999999999</c:v>
                </c:pt>
                <c:pt idx="460">
                  <c:v>0.50913000000000008</c:v>
                </c:pt>
                <c:pt idx="461">
                  <c:v>1.3411500000000001</c:v>
                </c:pt>
                <c:pt idx="462">
                  <c:v>1.394784</c:v>
                </c:pt>
                <c:pt idx="463">
                  <c:v>0.61985999999999997</c:v>
                </c:pt>
                <c:pt idx="464">
                  <c:v>0.7407180000000001</c:v>
                </c:pt>
                <c:pt idx="465">
                  <c:v>1.28199</c:v>
                </c:pt>
                <c:pt idx="466">
                  <c:v>1.3286520000000002</c:v>
                </c:pt>
                <c:pt idx="467">
                  <c:v>1.3899240000000002</c:v>
                </c:pt>
                <c:pt idx="468">
                  <c:v>1.3426800000000003</c:v>
                </c:pt>
                <c:pt idx="469">
                  <c:v>1.3952519999999999</c:v>
                </c:pt>
                <c:pt idx="470">
                  <c:v>1.3409399999999998</c:v>
                </c:pt>
                <c:pt idx="471">
                  <c:v>1.2843720000000001</c:v>
                </c:pt>
                <c:pt idx="472">
                  <c:v>1.30257</c:v>
                </c:pt>
                <c:pt idx="473">
                  <c:v>1.362384</c:v>
                </c:pt>
                <c:pt idx="474">
                  <c:v>1.3418400000000001</c:v>
                </c:pt>
                <c:pt idx="475">
                  <c:v>1.3817519999999999</c:v>
                </c:pt>
                <c:pt idx="476">
                  <c:v>1.3464</c:v>
                </c:pt>
                <c:pt idx="477">
                  <c:v>1.3539600000000001</c:v>
                </c:pt>
                <c:pt idx="478">
                  <c:v>1.3543200000000002</c:v>
                </c:pt>
                <c:pt idx="479">
                  <c:v>1.3850639999999999</c:v>
                </c:pt>
                <c:pt idx="480">
                  <c:v>1.3966560000000001</c:v>
                </c:pt>
                <c:pt idx="481">
                  <c:v>1.34802</c:v>
                </c:pt>
                <c:pt idx="482">
                  <c:v>1.3157639999999999</c:v>
                </c:pt>
                <c:pt idx="483">
                  <c:v>1.3249199999999999</c:v>
                </c:pt>
                <c:pt idx="484">
                  <c:v>1.344168</c:v>
                </c:pt>
                <c:pt idx="485">
                  <c:v>1.3208400000000002</c:v>
                </c:pt>
                <c:pt idx="486">
                  <c:v>1.3824359999999998</c:v>
                </c:pt>
                <c:pt idx="487">
                  <c:v>1.3429800000000001</c:v>
                </c:pt>
                <c:pt idx="488">
                  <c:v>1.3403880000000001</c:v>
                </c:pt>
                <c:pt idx="489">
                  <c:v>1.3810200000000001</c:v>
                </c:pt>
                <c:pt idx="490">
                  <c:v>1.399608</c:v>
                </c:pt>
                <c:pt idx="491">
                  <c:v>1.412928</c:v>
                </c:pt>
                <c:pt idx="492">
                  <c:v>1.3476900000000001</c:v>
                </c:pt>
                <c:pt idx="493">
                  <c:v>1.3714559999999998</c:v>
                </c:pt>
                <c:pt idx="494">
                  <c:v>1.3756200000000003</c:v>
                </c:pt>
                <c:pt idx="495">
                  <c:v>1.383264</c:v>
                </c:pt>
                <c:pt idx="496">
                  <c:v>1.4158200000000001</c:v>
                </c:pt>
                <c:pt idx="497">
                  <c:v>1.3787639999999999</c:v>
                </c:pt>
                <c:pt idx="498">
                  <c:v>1.3177199999999998</c:v>
                </c:pt>
                <c:pt idx="499">
                  <c:v>1.31094</c:v>
                </c:pt>
                <c:pt idx="500">
                  <c:v>1.3941299999999999</c:v>
                </c:pt>
                <c:pt idx="501">
                  <c:v>1.3889880000000001</c:v>
                </c:pt>
                <c:pt idx="502">
                  <c:v>1.3655880000000002</c:v>
                </c:pt>
                <c:pt idx="503">
                  <c:v>1.32891</c:v>
                </c:pt>
                <c:pt idx="504">
                  <c:v>1.0693259999999998</c:v>
                </c:pt>
                <c:pt idx="505">
                  <c:v>0.38865</c:v>
                </c:pt>
                <c:pt idx="506">
                  <c:v>1.3157999999999999</c:v>
                </c:pt>
                <c:pt idx="507">
                  <c:v>1.3449299999999997</c:v>
                </c:pt>
                <c:pt idx="508">
                  <c:v>1.3129919999999999</c:v>
                </c:pt>
                <c:pt idx="509">
                  <c:v>0.32532</c:v>
                </c:pt>
                <c:pt idx="510">
                  <c:v>1.1886480000000001</c:v>
                </c:pt>
                <c:pt idx="511">
                  <c:v>1.2309000000000001</c:v>
                </c:pt>
                <c:pt idx="512">
                  <c:v>1.3042440000000002</c:v>
                </c:pt>
                <c:pt idx="513">
                  <c:v>1.280592</c:v>
                </c:pt>
                <c:pt idx="514">
                  <c:v>1.2917999999999998</c:v>
                </c:pt>
                <c:pt idx="515">
                  <c:v>1.288476</c:v>
                </c:pt>
                <c:pt idx="516">
                  <c:v>1.2823500000000001</c:v>
                </c:pt>
                <c:pt idx="517">
                  <c:v>1.2858480000000001</c:v>
                </c:pt>
                <c:pt idx="518">
                  <c:v>1.2629999999999999</c:v>
                </c:pt>
                <c:pt idx="519">
                  <c:v>1.2992400000000002</c:v>
                </c:pt>
                <c:pt idx="520">
                  <c:v>1.2736799999999999</c:v>
                </c:pt>
                <c:pt idx="521">
                  <c:v>1.2392280000000002</c:v>
                </c:pt>
                <c:pt idx="522">
                  <c:v>0.69713999999999998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1.5000000000000001E-4</c:v>
                </c:pt>
                <c:pt idx="528">
                  <c:v>0.24139800000000006</c:v>
                </c:pt>
                <c:pt idx="529">
                  <c:v>1.2123899999999999</c:v>
                </c:pt>
                <c:pt idx="530">
                  <c:v>1.2021840000000001</c:v>
                </c:pt>
                <c:pt idx="531">
                  <c:v>1.2326400000000002</c:v>
                </c:pt>
                <c:pt idx="532">
                  <c:v>1.2330359999999998</c:v>
                </c:pt>
                <c:pt idx="533">
                  <c:v>1.25736</c:v>
                </c:pt>
                <c:pt idx="534">
                  <c:v>1.2819960000000001</c:v>
                </c:pt>
                <c:pt idx="535">
                  <c:v>1.2835079999999999</c:v>
                </c:pt>
                <c:pt idx="536">
                  <c:v>1.28664</c:v>
                </c:pt>
                <c:pt idx="537">
                  <c:v>1.2728159999999999</c:v>
                </c:pt>
                <c:pt idx="538">
                  <c:v>1.2731999999999999</c:v>
                </c:pt>
                <c:pt idx="539">
                  <c:v>1.2637800000000001</c:v>
                </c:pt>
                <c:pt idx="540">
                  <c:v>1.26474</c:v>
                </c:pt>
                <c:pt idx="541">
                  <c:v>1.378692</c:v>
                </c:pt>
                <c:pt idx="542">
                  <c:v>1.3472100000000002</c:v>
                </c:pt>
                <c:pt idx="543">
                  <c:v>1.33992</c:v>
                </c:pt>
                <c:pt idx="544">
                  <c:v>1.2959400000000001</c:v>
                </c:pt>
                <c:pt idx="545">
                  <c:v>1.3437000000000001</c:v>
                </c:pt>
                <c:pt idx="546">
                  <c:v>1.367388</c:v>
                </c:pt>
                <c:pt idx="547">
                  <c:v>1.1677199999999999</c:v>
                </c:pt>
                <c:pt idx="548">
                  <c:v>1.1037239999999999</c:v>
                </c:pt>
                <c:pt idx="549">
                  <c:v>1.3427100000000001</c:v>
                </c:pt>
                <c:pt idx="550">
                  <c:v>0.90068400000000004</c:v>
                </c:pt>
                <c:pt idx="551">
                  <c:v>0.34400999999999998</c:v>
                </c:pt>
                <c:pt idx="552">
                  <c:v>0.318276</c:v>
                </c:pt>
                <c:pt idx="553">
                  <c:v>1.0014000000000001</c:v>
                </c:pt>
                <c:pt idx="554">
                  <c:v>1.307304</c:v>
                </c:pt>
                <c:pt idx="555">
                  <c:v>1.3065300000000002</c:v>
                </c:pt>
                <c:pt idx="556">
                  <c:v>1.3467959999999999</c:v>
                </c:pt>
                <c:pt idx="557">
                  <c:v>1.3186799999999999</c:v>
                </c:pt>
                <c:pt idx="558">
                  <c:v>1.2964800000000001</c:v>
                </c:pt>
                <c:pt idx="559">
                  <c:v>1.2077640000000003</c:v>
                </c:pt>
                <c:pt idx="560">
                  <c:v>1.27647</c:v>
                </c:pt>
                <c:pt idx="561">
                  <c:v>0</c:v>
                </c:pt>
                <c:pt idx="562">
                  <c:v>0</c:v>
                </c:pt>
                <c:pt idx="563">
                  <c:v>0.69022499999999998</c:v>
                </c:pt>
                <c:pt idx="564">
                  <c:v>1.32894</c:v>
                </c:pt>
                <c:pt idx="565">
                  <c:v>0.95305499999999999</c:v>
                </c:pt>
                <c:pt idx="566">
                  <c:v>1.3953960000000001</c:v>
                </c:pt>
                <c:pt idx="567">
                  <c:v>1.3836000000000002</c:v>
                </c:pt>
                <c:pt idx="568">
                  <c:v>1.3814399999999998</c:v>
                </c:pt>
                <c:pt idx="569">
                  <c:v>0.52880399999999994</c:v>
                </c:pt>
                <c:pt idx="570">
                  <c:v>0</c:v>
                </c:pt>
                <c:pt idx="571">
                  <c:v>0</c:v>
                </c:pt>
                <c:pt idx="572">
                  <c:v>9.2999999999999995E-4</c:v>
                </c:pt>
                <c:pt idx="573">
                  <c:v>1.216728</c:v>
                </c:pt>
                <c:pt idx="574">
                  <c:v>1.2619199999999999</c:v>
                </c:pt>
                <c:pt idx="575">
                  <c:v>1.2872160000000001</c:v>
                </c:pt>
                <c:pt idx="576">
                  <c:v>1.31043</c:v>
                </c:pt>
                <c:pt idx="577">
                  <c:v>1.3164899999999999</c:v>
                </c:pt>
                <c:pt idx="578">
                  <c:v>1.342152</c:v>
                </c:pt>
                <c:pt idx="579">
                  <c:v>1.32525</c:v>
                </c:pt>
                <c:pt idx="580">
                  <c:v>1.3743719999999999</c:v>
                </c:pt>
                <c:pt idx="581">
                  <c:v>1.3292700000000002</c:v>
                </c:pt>
                <c:pt idx="582">
                  <c:v>0.30032999999999999</c:v>
                </c:pt>
                <c:pt idx="583">
                  <c:v>5.9999999999999995E-5</c:v>
                </c:pt>
                <c:pt idx="584">
                  <c:v>0.55909799999999998</c:v>
                </c:pt>
                <c:pt idx="585">
                  <c:v>1.40079</c:v>
                </c:pt>
                <c:pt idx="586">
                  <c:v>1.35795</c:v>
                </c:pt>
                <c:pt idx="587">
                  <c:v>0.72901800000000005</c:v>
                </c:pt>
                <c:pt idx="588">
                  <c:v>1.3743899999999998</c:v>
                </c:pt>
                <c:pt idx="589">
                  <c:v>1.4073840000000002</c:v>
                </c:pt>
                <c:pt idx="590">
                  <c:v>1.43712</c:v>
                </c:pt>
                <c:pt idx="591">
                  <c:v>1.579968</c:v>
                </c:pt>
                <c:pt idx="592">
                  <c:v>1.6451700000000002</c:v>
                </c:pt>
                <c:pt idx="593">
                  <c:v>1.650096</c:v>
                </c:pt>
                <c:pt idx="594">
                  <c:v>1.6980299999999999</c:v>
                </c:pt>
                <c:pt idx="595">
                  <c:v>1.7636400000000003</c:v>
                </c:pt>
                <c:pt idx="596">
                  <c:v>1.1367180000000001</c:v>
                </c:pt>
                <c:pt idx="597">
                  <c:v>1.7432999999999998</c:v>
                </c:pt>
                <c:pt idx="598">
                  <c:v>1.0574460000000001</c:v>
                </c:pt>
                <c:pt idx="599">
                  <c:v>2.1342000000000003</c:v>
                </c:pt>
                <c:pt idx="600">
                  <c:v>2.1718800000000003</c:v>
                </c:pt>
                <c:pt idx="601">
                  <c:v>1.4027700000000001</c:v>
                </c:pt>
                <c:pt idx="602">
                  <c:v>2.1707999999999998</c:v>
                </c:pt>
                <c:pt idx="603">
                  <c:v>2.2341000000000002</c:v>
                </c:pt>
                <c:pt idx="604">
                  <c:v>2.2311000000000001</c:v>
                </c:pt>
                <c:pt idx="605">
                  <c:v>2.2888799999999998</c:v>
                </c:pt>
                <c:pt idx="606">
                  <c:v>2.3454000000000002</c:v>
                </c:pt>
                <c:pt idx="607">
                  <c:v>2.2694399999999999</c:v>
                </c:pt>
                <c:pt idx="608">
                  <c:v>1.2859200000000002</c:v>
                </c:pt>
                <c:pt idx="609">
                  <c:v>2.2161600000000004</c:v>
                </c:pt>
                <c:pt idx="610">
                  <c:v>2.3163</c:v>
                </c:pt>
                <c:pt idx="611">
                  <c:v>2.3907600000000002</c:v>
                </c:pt>
                <c:pt idx="612">
                  <c:v>2.3433000000000002</c:v>
                </c:pt>
                <c:pt idx="613">
                  <c:v>2.3252999999999999</c:v>
                </c:pt>
                <c:pt idx="614">
                  <c:v>2.2989600000000001</c:v>
                </c:pt>
                <c:pt idx="615">
                  <c:v>2.3607</c:v>
                </c:pt>
                <c:pt idx="616">
                  <c:v>2.40984</c:v>
                </c:pt>
                <c:pt idx="617">
                  <c:v>2.4201000000000001</c:v>
                </c:pt>
                <c:pt idx="618">
                  <c:v>2.38896</c:v>
                </c:pt>
                <c:pt idx="619">
                  <c:v>2.3502000000000001</c:v>
                </c:pt>
                <c:pt idx="620">
                  <c:v>2.34504</c:v>
                </c:pt>
                <c:pt idx="621">
                  <c:v>2.4072</c:v>
                </c:pt>
                <c:pt idx="622">
                  <c:v>2.3982000000000006</c:v>
                </c:pt>
                <c:pt idx="623">
                  <c:v>2.0410200000000001</c:v>
                </c:pt>
                <c:pt idx="624">
                  <c:v>2.2730999999999999</c:v>
                </c:pt>
                <c:pt idx="625">
                  <c:v>2.3734799999999998</c:v>
                </c:pt>
                <c:pt idx="626">
                  <c:v>2.4870000000000001</c:v>
                </c:pt>
                <c:pt idx="627">
                  <c:v>1.5806520000000002</c:v>
                </c:pt>
                <c:pt idx="628">
                  <c:v>2.4662999999999999</c:v>
                </c:pt>
                <c:pt idx="629">
                  <c:v>2.4487200000000002</c:v>
                </c:pt>
                <c:pt idx="630">
                  <c:v>2.3879999999999999</c:v>
                </c:pt>
                <c:pt idx="631">
                  <c:v>2.3793000000000002</c:v>
                </c:pt>
                <c:pt idx="632">
                  <c:v>1.3907879999999999</c:v>
                </c:pt>
                <c:pt idx="633">
                  <c:v>1.9705799999999998</c:v>
                </c:pt>
                <c:pt idx="634">
                  <c:v>2.4645599999999996</c:v>
                </c:pt>
                <c:pt idx="635">
                  <c:v>2.4834000000000001</c:v>
                </c:pt>
                <c:pt idx="636">
                  <c:v>2.32056</c:v>
                </c:pt>
                <c:pt idx="637">
                  <c:v>2.4365999999999999</c:v>
                </c:pt>
                <c:pt idx="638">
                  <c:v>2.3526000000000002</c:v>
                </c:pt>
                <c:pt idx="639">
                  <c:v>2.3861999999999997</c:v>
                </c:pt>
                <c:pt idx="640">
                  <c:v>2.4811199999999998</c:v>
                </c:pt>
                <c:pt idx="641">
                  <c:v>2.5089000000000001</c:v>
                </c:pt>
                <c:pt idx="642">
                  <c:v>2.4062999999999999</c:v>
                </c:pt>
                <c:pt idx="643">
                  <c:v>1.9557720000000001</c:v>
                </c:pt>
                <c:pt idx="644">
                  <c:v>2.4015000000000004</c:v>
                </c:pt>
                <c:pt idx="645">
                  <c:v>2.36808</c:v>
                </c:pt>
                <c:pt idx="646">
                  <c:v>2.4108000000000001</c:v>
                </c:pt>
                <c:pt idx="647">
                  <c:v>2.4091200000000002</c:v>
                </c:pt>
                <c:pt idx="648">
                  <c:v>2.3333999999999997</c:v>
                </c:pt>
                <c:pt idx="649">
                  <c:v>1.4847119999999998</c:v>
                </c:pt>
                <c:pt idx="650">
                  <c:v>1.5771899999999999</c:v>
                </c:pt>
                <c:pt idx="651">
                  <c:v>2.3919000000000001</c:v>
                </c:pt>
                <c:pt idx="652">
                  <c:v>2.3655599999999999</c:v>
                </c:pt>
                <c:pt idx="653">
                  <c:v>1.6672800000000001</c:v>
                </c:pt>
                <c:pt idx="654">
                  <c:v>2.3328000000000002</c:v>
                </c:pt>
                <c:pt idx="655">
                  <c:v>1.1794500000000001</c:v>
                </c:pt>
                <c:pt idx="656">
                  <c:v>1.3141799999999999</c:v>
                </c:pt>
                <c:pt idx="657">
                  <c:v>1.216785</c:v>
                </c:pt>
                <c:pt idx="658">
                  <c:v>2.2841999999999998</c:v>
                </c:pt>
                <c:pt idx="659">
                  <c:v>2.2947000000000002</c:v>
                </c:pt>
                <c:pt idx="660">
                  <c:v>2.3052000000000001</c:v>
                </c:pt>
                <c:pt idx="661">
                  <c:v>2.4094799999999998</c:v>
                </c:pt>
                <c:pt idx="662">
                  <c:v>2.4224999999999999</c:v>
                </c:pt>
                <c:pt idx="663">
                  <c:v>0.54259199999999996</c:v>
                </c:pt>
                <c:pt idx="664">
                  <c:v>0.37216500000000002</c:v>
                </c:pt>
                <c:pt idx="665">
                  <c:v>0.34684199999999998</c:v>
                </c:pt>
                <c:pt idx="666">
                  <c:v>0.29031000000000001</c:v>
                </c:pt>
                <c:pt idx="667">
                  <c:v>0.40212000000000003</c:v>
                </c:pt>
                <c:pt idx="668">
                  <c:v>2.3145000000000002E-2</c:v>
                </c:pt>
                <c:pt idx="669">
                  <c:v>0.26677500000000004</c:v>
                </c:pt>
                <c:pt idx="670">
                  <c:v>0.269154</c:v>
                </c:pt>
                <c:pt idx="671">
                  <c:v>0.93465000000000009</c:v>
                </c:pt>
                <c:pt idx="672">
                  <c:v>1.0643579999999999</c:v>
                </c:pt>
                <c:pt idx="673">
                  <c:v>1.5542699999999998</c:v>
                </c:pt>
                <c:pt idx="674">
                  <c:v>0.10551600000000001</c:v>
                </c:pt>
                <c:pt idx="675">
                  <c:v>0.39946500000000001</c:v>
                </c:pt>
                <c:pt idx="676">
                  <c:v>0.89420399999999989</c:v>
                </c:pt>
                <c:pt idx="677">
                  <c:v>0.90644999999999987</c:v>
                </c:pt>
                <c:pt idx="678">
                  <c:v>0.27691500000000002</c:v>
                </c:pt>
                <c:pt idx="679">
                  <c:v>1.0395719999999999</c:v>
                </c:pt>
                <c:pt idx="680">
                  <c:v>0.20482500000000003</c:v>
                </c:pt>
                <c:pt idx="681">
                  <c:v>9.5237999999999989E-2</c:v>
                </c:pt>
                <c:pt idx="682">
                  <c:v>0.45807000000000003</c:v>
                </c:pt>
                <c:pt idx="683">
                  <c:v>0.71117999999999992</c:v>
                </c:pt>
                <c:pt idx="684">
                  <c:v>0.27565500000000004</c:v>
                </c:pt>
                <c:pt idx="685">
                  <c:v>0.640872</c:v>
                </c:pt>
                <c:pt idx="686">
                  <c:v>1.6011600000000001</c:v>
                </c:pt>
                <c:pt idx="687">
                  <c:v>1.6161299999999998</c:v>
                </c:pt>
                <c:pt idx="688">
                  <c:v>0.26899200000000001</c:v>
                </c:pt>
                <c:pt idx="689">
                  <c:v>0.99407999999999996</c:v>
                </c:pt>
                <c:pt idx="690">
                  <c:v>0.82497599999999982</c:v>
                </c:pt>
                <c:pt idx="691">
                  <c:v>1.3491299999999999</c:v>
                </c:pt>
                <c:pt idx="692">
                  <c:v>0.47014199999999995</c:v>
                </c:pt>
                <c:pt idx="693">
                  <c:v>1.4877149999999999</c:v>
                </c:pt>
                <c:pt idx="694">
                  <c:v>1.7945279999999997</c:v>
                </c:pt>
                <c:pt idx="695">
                  <c:v>0.77698500000000015</c:v>
                </c:pt>
                <c:pt idx="696">
                  <c:v>0.239565</c:v>
                </c:pt>
                <c:pt idx="697">
                  <c:v>3.8682000000000008E-2</c:v>
                </c:pt>
                <c:pt idx="698">
                  <c:v>0.10828500000000001</c:v>
                </c:pt>
                <c:pt idx="699">
                  <c:v>0.76096799999999987</c:v>
                </c:pt>
                <c:pt idx="700">
                  <c:v>0.298485</c:v>
                </c:pt>
                <c:pt idx="701">
                  <c:v>0.25667999999999996</c:v>
                </c:pt>
                <c:pt idx="702">
                  <c:v>0.12028500000000002</c:v>
                </c:pt>
                <c:pt idx="703">
                  <c:v>0.35717399999999999</c:v>
                </c:pt>
                <c:pt idx="704">
                  <c:v>0.61985999999999997</c:v>
                </c:pt>
                <c:pt idx="705">
                  <c:v>0.63010500000000003</c:v>
                </c:pt>
                <c:pt idx="706">
                  <c:v>0.81615599999999999</c:v>
                </c:pt>
                <c:pt idx="707">
                  <c:v>0.81684000000000001</c:v>
                </c:pt>
                <c:pt idx="708">
                  <c:v>0.846468</c:v>
                </c:pt>
                <c:pt idx="709">
                  <c:v>0.46668000000000004</c:v>
                </c:pt>
                <c:pt idx="710">
                  <c:v>0.59844599999999992</c:v>
                </c:pt>
                <c:pt idx="711">
                  <c:v>0.78627000000000002</c:v>
                </c:pt>
                <c:pt idx="712">
                  <c:v>0.79747199999999996</c:v>
                </c:pt>
                <c:pt idx="713">
                  <c:v>0.85197000000000012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679360"/>
        <c:axId val="133679936"/>
      </c:scatterChart>
      <c:scatterChart>
        <c:scatterStyle val="smoothMarker"/>
        <c:varyColors val="0"/>
        <c:ser>
          <c:idx val="4"/>
          <c:order val="2"/>
          <c:tx>
            <c:strRef>
              <c:f>Results!$F$1</c:f>
              <c:strCache>
                <c:ptCount val="1"/>
                <c:pt idx="0">
                  <c:v>Gradient [MV/m]</c:v>
                </c:pt>
              </c:strCache>
            </c:strRef>
          </c:tx>
          <c:marker>
            <c:symbol val="none"/>
          </c:marker>
          <c:xVal>
            <c:numRef>
              <c:f>Results!$A$2:$A$1422</c:f>
              <c:numCache>
                <c:formatCode>dd/mm/yyyy\ hh:mm:ss</c:formatCode>
                <c:ptCount val="1421"/>
                <c:pt idx="0">
                  <c:v>41248.6</c:v>
                </c:pt>
                <c:pt idx="1">
                  <c:v>41248.601388888885</c:v>
                </c:pt>
                <c:pt idx="2">
                  <c:v>41248.602777777771</c:v>
                </c:pt>
                <c:pt idx="3">
                  <c:v>41248.604166666657</c:v>
                </c:pt>
                <c:pt idx="4">
                  <c:v>41248.605555555543</c:v>
                </c:pt>
                <c:pt idx="5">
                  <c:v>41248.606944444429</c:v>
                </c:pt>
                <c:pt idx="6">
                  <c:v>41248.608333333315</c:v>
                </c:pt>
                <c:pt idx="7">
                  <c:v>41248.609722222202</c:v>
                </c:pt>
                <c:pt idx="8">
                  <c:v>41248.611111111088</c:v>
                </c:pt>
                <c:pt idx="9">
                  <c:v>41248.612499999974</c:v>
                </c:pt>
                <c:pt idx="10">
                  <c:v>41248.61388888886</c:v>
                </c:pt>
                <c:pt idx="11">
                  <c:v>41248.615277777746</c:v>
                </c:pt>
                <c:pt idx="12">
                  <c:v>41248.616666666632</c:v>
                </c:pt>
                <c:pt idx="13">
                  <c:v>41248.618055555518</c:v>
                </c:pt>
                <c:pt idx="14">
                  <c:v>41248.619444444405</c:v>
                </c:pt>
                <c:pt idx="15">
                  <c:v>41248.620833333291</c:v>
                </c:pt>
                <c:pt idx="16">
                  <c:v>41248.622222222177</c:v>
                </c:pt>
                <c:pt idx="17">
                  <c:v>41248.623611111063</c:v>
                </c:pt>
                <c:pt idx="18">
                  <c:v>41248.624999999949</c:v>
                </c:pt>
                <c:pt idx="19">
                  <c:v>41248.626388888835</c:v>
                </c:pt>
                <c:pt idx="20">
                  <c:v>41248.627777777721</c:v>
                </c:pt>
                <c:pt idx="21">
                  <c:v>41248.629166666607</c:v>
                </c:pt>
                <c:pt idx="22">
                  <c:v>41248.630555555494</c:v>
                </c:pt>
                <c:pt idx="23">
                  <c:v>41248.63194444438</c:v>
                </c:pt>
                <c:pt idx="24">
                  <c:v>41248.633333333266</c:v>
                </c:pt>
                <c:pt idx="25">
                  <c:v>41248.634722222152</c:v>
                </c:pt>
                <c:pt idx="26">
                  <c:v>41248.636111111038</c:v>
                </c:pt>
                <c:pt idx="27">
                  <c:v>41248.637499999924</c:v>
                </c:pt>
                <c:pt idx="28">
                  <c:v>41248.63888888881</c:v>
                </c:pt>
                <c:pt idx="29">
                  <c:v>41248.640277777697</c:v>
                </c:pt>
                <c:pt idx="30">
                  <c:v>41248.641666666583</c:v>
                </c:pt>
                <c:pt idx="31">
                  <c:v>41248.643055555469</c:v>
                </c:pt>
                <c:pt idx="32">
                  <c:v>41248.644444444355</c:v>
                </c:pt>
                <c:pt idx="33">
                  <c:v>41248.645833333241</c:v>
                </c:pt>
                <c:pt idx="34">
                  <c:v>41248.647222222127</c:v>
                </c:pt>
                <c:pt idx="35">
                  <c:v>41248.648611111013</c:v>
                </c:pt>
                <c:pt idx="36">
                  <c:v>41248.6499999999</c:v>
                </c:pt>
                <c:pt idx="37">
                  <c:v>41248.651388888786</c:v>
                </c:pt>
                <c:pt idx="38">
                  <c:v>41248.652777777672</c:v>
                </c:pt>
                <c:pt idx="39">
                  <c:v>41248.654166666558</c:v>
                </c:pt>
                <c:pt idx="40">
                  <c:v>41248.655555555444</c:v>
                </c:pt>
                <c:pt idx="41">
                  <c:v>41248.65694444433</c:v>
                </c:pt>
                <c:pt idx="42">
                  <c:v>41248.658333333216</c:v>
                </c:pt>
                <c:pt idx="43">
                  <c:v>41248.659722222103</c:v>
                </c:pt>
                <c:pt idx="44">
                  <c:v>41248.661111110989</c:v>
                </c:pt>
                <c:pt idx="45">
                  <c:v>41248.662499999875</c:v>
                </c:pt>
                <c:pt idx="46">
                  <c:v>41248.663888888761</c:v>
                </c:pt>
                <c:pt idx="47">
                  <c:v>41248.665277777647</c:v>
                </c:pt>
                <c:pt idx="48">
                  <c:v>41248.666666666533</c:v>
                </c:pt>
                <c:pt idx="49">
                  <c:v>41248.668055555419</c:v>
                </c:pt>
                <c:pt idx="50">
                  <c:v>41248.669444444306</c:v>
                </c:pt>
                <c:pt idx="51">
                  <c:v>41248.670833333192</c:v>
                </c:pt>
                <c:pt idx="52">
                  <c:v>41248.672222222078</c:v>
                </c:pt>
                <c:pt idx="53">
                  <c:v>41248.673611110964</c:v>
                </c:pt>
                <c:pt idx="54">
                  <c:v>41248.67499999985</c:v>
                </c:pt>
                <c:pt idx="55">
                  <c:v>41248.676388888736</c:v>
                </c:pt>
                <c:pt idx="56">
                  <c:v>41248.677777777622</c:v>
                </c:pt>
                <c:pt idx="57">
                  <c:v>41248.679166666509</c:v>
                </c:pt>
                <c:pt idx="58">
                  <c:v>41248.680555555395</c:v>
                </c:pt>
                <c:pt idx="59">
                  <c:v>41248.681944444281</c:v>
                </c:pt>
                <c:pt idx="60">
                  <c:v>41248.683333333167</c:v>
                </c:pt>
                <c:pt idx="61">
                  <c:v>41248.684722222053</c:v>
                </c:pt>
                <c:pt idx="62">
                  <c:v>41248.686111110939</c:v>
                </c:pt>
                <c:pt idx="63">
                  <c:v>41248.687499999825</c:v>
                </c:pt>
                <c:pt idx="64">
                  <c:v>41248.688888888712</c:v>
                </c:pt>
                <c:pt idx="65">
                  <c:v>41248.690277777598</c:v>
                </c:pt>
                <c:pt idx="66">
                  <c:v>41248.691666666484</c:v>
                </c:pt>
                <c:pt idx="67">
                  <c:v>41248.69305555537</c:v>
                </c:pt>
                <c:pt idx="68">
                  <c:v>41248.694444444256</c:v>
                </c:pt>
                <c:pt idx="69">
                  <c:v>41248.695833333142</c:v>
                </c:pt>
                <c:pt idx="70">
                  <c:v>41248.697222222028</c:v>
                </c:pt>
                <c:pt idx="71">
                  <c:v>41248.698611110914</c:v>
                </c:pt>
                <c:pt idx="72">
                  <c:v>41248.699999999801</c:v>
                </c:pt>
                <c:pt idx="73">
                  <c:v>41248.701388888687</c:v>
                </c:pt>
                <c:pt idx="74">
                  <c:v>41248.702777777573</c:v>
                </c:pt>
                <c:pt idx="75">
                  <c:v>41248.704166666459</c:v>
                </c:pt>
                <c:pt idx="76">
                  <c:v>41248.705555555345</c:v>
                </c:pt>
                <c:pt idx="77">
                  <c:v>41248.706944444231</c:v>
                </c:pt>
                <c:pt idx="78">
                  <c:v>41248.708333333117</c:v>
                </c:pt>
                <c:pt idx="79">
                  <c:v>41248.709722222004</c:v>
                </c:pt>
                <c:pt idx="80">
                  <c:v>41248.71111111089</c:v>
                </c:pt>
                <c:pt idx="81">
                  <c:v>41248.712499999776</c:v>
                </c:pt>
                <c:pt idx="82">
                  <c:v>41248.713888888662</c:v>
                </c:pt>
                <c:pt idx="83">
                  <c:v>41248.715277777548</c:v>
                </c:pt>
                <c:pt idx="84">
                  <c:v>41248.716666666434</c:v>
                </c:pt>
                <c:pt idx="85">
                  <c:v>41248.71805555532</c:v>
                </c:pt>
                <c:pt idx="86">
                  <c:v>41248.719444444207</c:v>
                </c:pt>
                <c:pt idx="87">
                  <c:v>41248.720833333093</c:v>
                </c:pt>
                <c:pt idx="88">
                  <c:v>41248.722222221979</c:v>
                </c:pt>
                <c:pt idx="89">
                  <c:v>41248.723611110865</c:v>
                </c:pt>
                <c:pt idx="90">
                  <c:v>41248.724999999751</c:v>
                </c:pt>
                <c:pt idx="91">
                  <c:v>41248.726388888637</c:v>
                </c:pt>
                <c:pt idx="92">
                  <c:v>41248.727777777523</c:v>
                </c:pt>
                <c:pt idx="93">
                  <c:v>41248.72916666641</c:v>
                </c:pt>
                <c:pt idx="94">
                  <c:v>41248.730555555296</c:v>
                </c:pt>
                <c:pt idx="95">
                  <c:v>41248.731944444182</c:v>
                </c:pt>
                <c:pt idx="96">
                  <c:v>41248.733333333068</c:v>
                </c:pt>
                <c:pt idx="97">
                  <c:v>41248.734722221954</c:v>
                </c:pt>
                <c:pt idx="98">
                  <c:v>41248.73611111084</c:v>
                </c:pt>
                <c:pt idx="99">
                  <c:v>41248.737499999726</c:v>
                </c:pt>
                <c:pt idx="100">
                  <c:v>41248.738888888613</c:v>
                </c:pt>
                <c:pt idx="101">
                  <c:v>41248.740277777499</c:v>
                </c:pt>
                <c:pt idx="102">
                  <c:v>41248.741666666385</c:v>
                </c:pt>
                <c:pt idx="103">
                  <c:v>41248.743055555271</c:v>
                </c:pt>
                <c:pt idx="104">
                  <c:v>41248.744444444157</c:v>
                </c:pt>
                <c:pt idx="105">
                  <c:v>41248.745833333043</c:v>
                </c:pt>
                <c:pt idx="106">
                  <c:v>41248.747222221929</c:v>
                </c:pt>
                <c:pt idx="107">
                  <c:v>41248.748611110816</c:v>
                </c:pt>
                <c:pt idx="108">
                  <c:v>41248.749999999702</c:v>
                </c:pt>
                <c:pt idx="109">
                  <c:v>41248.751388888588</c:v>
                </c:pt>
                <c:pt idx="110">
                  <c:v>41248.752777777474</c:v>
                </c:pt>
                <c:pt idx="111">
                  <c:v>41248.75416666636</c:v>
                </c:pt>
                <c:pt idx="112">
                  <c:v>41248.755555555246</c:v>
                </c:pt>
                <c:pt idx="113">
                  <c:v>41248.756944444132</c:v>
                </c:pt>
                <c:pt idx="114">
                  <c:v>41248.758333333019</c:v>
                </c:pt>
                <c:pt idx="115">
                  <c:v>41248.759722221905</c:v>
                </c:pt>
                <c:pt idx="116">
                  <c:v>41248.761111110791</c:v>
                </c:pt>
                <c:pt idx="117">
                  <c:v>41248.762499999677</c:v>
                </c:pt>
                <c:pt idx="118">
                  <c:v>41248.763888888563</c:v>
                </c:pt>
                <c:pt idx="119">
                  <c:v>41248.765277777449</c:v>
                </c:pt>
                <c:pt idx="120">
                  <c:v>41248.766666666335</c:v>
                </c:pt>
                <c:pt idx="121">
                  <c:v>41248.768055555222</c:v>
                </c:pt>
                <c:pt idx="122">
                  <c:v>41248.769444444108</c:v>
                </c:pt>
                <c:pt idx="123">
                  <c:v>41248.770833332994</c:v>
                </c:pt>
                <c:pt idx="124">
                  <c:v>41248.77222222188</c:v>
                </c:pt>
                <c:pt idx="125">
                  <c:v>41248.773611110766</c:v>
                </c:pt>
                <c:pt idx="126">
                  <c:v>41248.774999999652</c:v>
                </c:pt>
                <c:pt idx="127">
                  <c:v>41248.776388888538</c:v>
                </c:pt>
                <c:pt idx="128">
                  <c:v>41248.777777777424</c:v>
                </c:pt>
                <c:pt idx="129">
                  <c:v>41248.779166666311</c:v>
                </c:pt>
                <c:pt idx="130">
                  <c:v>41248.780555555197</c:v>
                </c:pt>
                <c:pt idx="131">
                  <c:v>41248.781944444083</c:v>
                </c:pt>
                <c:pt idx="132">
                  <c:v>41248.783333332969</c:v>
                </c:pt>
                <c:pt idx="133">
                  <c:v>41248.784722221855</c:v>
                </c:pt>
                <c:pt idx="134">
                  <c:v>41248.786111110741</c:v>
                </c:pt>
                <c:pt idx="135">
                  <c:v>41248.787499999627</c:v>
                </c:pt>
                <c:pt idx="136">
                  <c:v>41248.788888888514</c:v>
                </c:pt>
                <c:pt idx="137">
                  <c:v>41248.7902777774</c:v>
                </c:pt>
                <c:pt idx="138">
                  <c:v>41248.791666666286</c:v>
                </c:pt>
                <c:pt idx="139">
                  <c:v>41248.793055555172</c:v>
                </c:pt>
                <c:pt idx="140">
                  <c:v>41248.794444444058</c:v>
                </c:pt>
                <c:pt idx="141">
                  <c:v>41248.795833332944</c:v>
                </c:pt>
                <c:pt idx="142">
                  <c:v>41248.79722222183</c:v>
                </c:pt>
                <c:pt idx="143">
                  <c:v>41248.798611110717</c:v>
                </c:pt>
                <c:pt idx="144">
                  <c:v>41248.799999999603</c:v>
                </c:pt>
                <c:pt idx="145">
                  <c:v>41248.801388888489</c:v>
                </c:pt>
                <c:pt idx="146">
                  <c:v>41248.802777777375</c:v>
                </c:pt>
                <c:pt idx="147">
                  <c:v>41248.804166666261</c:v>
                </c:pt>
                <c:pt idx="148">
                  <c:v>41248.805555555147</c:v>
                </c:pt>
                <c:pt idx="149">
                  <c:v>41248.806944444033</c:v>
                </c:pt>
                <c:pt idx="150">
                  <c:v>41248.80833333292</c:v>
                </c:pt>
                <c:pt idx="151">
                  <c:v>41248.809722221806</c:v>
                </c:pt>
                <c:pt idx="152">
                  <c:v>41248.811111110692</c:v>
                </c:pt>
                <c:pt idx="153">
                  <c:v>41248.812499999578</c:v>
                </c:pt>
                <c:pt idx="154">
                  <c:v>41248.813888888464</c:v>
                </c:pt>
                <c:pt idx="155">
                  <c:v>41248.81527777735</c:v>
                </c:pt>
                <c:pt idx="156">
                  <c:v>41248.816666666236</c:v>
                </c:pt>
                <c:pt idx="157">
                  <c:v>41248.818055555123</c:v>
                </c:pt>
                <c:pt idx="158">
                  <c:v>41248.819444444009</c:v>
                </c:pt>
                <c:pt idx="159">
                  <c:v>41248.820833332895</c:v>
                </c:pt>
                <c:pt idx="160">
                  <c:v>41248.822222221781</c:v>
                </c:pt>
                <c:pt idx="161">
                  <c:v>41248.823611110667</c:v>
                </c:pt>
                <c:pt idx="162">
                  <c:v>41248.824999999553</c:v>
                </c:pt>
                <c:pt idx="163">
                  <c:v>41248.826388888439</c:v>
                </c:pt>
                <c:pt idx="164">
                  <c:v>41248.827777777326</c:v>
                </c:pt>
                <c:pt idx="165">
                  <c:v>41248.829166666212</c:v>
                </c:pt>
                <c:pt idx="166">
                  <c:v>41248.830555555098</c:v>
                </c:pt>
                <c:pt idx="167">
                  <c:v>41248.831944443984</c:v>
                </c:pt>
                <c:pt idx="168">
                  <c:v>41248.83333333287</c:v>
                </c:pt>
                <c:pt idx="169">
                  <c:v>41248.834722221756</c:v>
                </c:pt>
                <c:pt idx="170">
                  <c:v>41248.836111110642</c:v>
                </c:pt>
                <c:pt idx="171">
                  <c:v>41248.837499999529</c:v>
                </c:pt>
                <c:pt idx="172">
                  <c:v>41248.838888888415</c:v>
                </c:pt>
                <c:pt idx="173">
                  <c:v>41248.840277777301</c:v>
                </c:pt>
                <c:pt idx="174">
                  <c:v>41248.841666666187</c:v>
                </c:pt>
                <c:pt idx="175">
                  <c:v>41248.843055555073</c:v>
                </c:pt>
                <c:pt idx="176">
                  <c:v>41248.844444443959</c:v>
                </c:pt>
                <c:pt idx="177">
                  <c:v>41248.845833332845</c:v>
                </c:pt>
                <c:pt idx="178">
                  <c:v>41248.847222221731</c:v>
                </c:pt>
                <c:pt idx="179">
                  <c:v>41248.848611110618</c:v>
                </c:pt>
                <c:pt idx="180">
                  <c:v>41248.849999999504</c:v>
                </c:pt>
                <c:pt idx="181">
                  <c:v>41248.85138888839</c:v>
                </c:pt>
                <c:pt idx="182">
                  <c:v>41248.852777777276</c:v>
                </c:pt>
                <c:pt idx="183">
                  <c:v>41248.854166666162</c:v>
                </c:pt>
                <c:pt idx="184">
                  <c:v>41248.855555555048</c:v>
                </c:pt>
                <c:pt idx="185">
                  <c:v>41248.856944443934</c:v>
                </c:pt>
                <c:pt idx="186">
                  <c:v>41248.858333332821</c:v>
                </c:pt>
                <c:pt idx="187">
                  <c:v>41248.859722221707</c:v>
                </c:pt>
                <c:pt idx="188">
                  <c:v>41248.861111110593</c:v>
                </c:pt>
                <c:pt idx="189">
                  <c:v>41248.862499999479</c:v>
                </c:pt>
                <c:pt idx="190">
                  <c:v>41248.863888888365</c:v>
                </c:pt>
                <c:pt idx="191">
                  <c:v>41248.865277777251</c:v>
                </c:pt>
                <c:pt idx="192">
                  <c:v>41248.866666666137</c:v>
                </c:pt>
                <c:pt idx="193">
                  <c:v>41248.868055555024</c:v>
                </c:pt>
                <c:pt idx="194">
                  <c:v>41248.86944444391</c:v>
                </c:pt>
                <c:pt idx="195">
                  <c:v>41248.870833332796</c:v>
                </c:pt>
                <c:pt idx="196">
                  <c:v>41248.872222221682</c:v>
                </c:pt>
                <c:pt idx="197">
                  <c:v>41248.873611110568</c:v>
                </c:pt>
                <c:pt idx="198">
                  <c:v>41248.874999999454</c:v>
                </c:pt>
                <c:pt idx="199">
                  <c:v>41248.87638888834</c:v>
                </c:pt>
                <c:pt idx="200">
                  <c:v>41248.877777777227</c:v>
                </c:pt>
                <c:pt idx="201">
                  <c:v>41248.879166666113</c:v>
                </c:pt>
                <c:pt idx="202">
                  <c:v>41248.880555554999</c:v>
                </c:pt>
                <c:pt idx="203">
                  <c:v>41248.881944443885</c:v>
                </c:pt>
                <c:pt idx="204">
                  <c:v>41248.883333332771</c:v>
                </c:pt>
                <c:pt idx="205">
                  <c:v>41248.884722221657</c:v>
                </c:pt>
                <c:pt idx="206">
                  <c:v>41248.886111110543</c:v>
                </c:pt>
                <c:pt idx="207">
                  <c:v>41248.88749999943</c:v>
                </c:pt>
                <c:pt idx="208">
                  <c:v>41248.888888888316</c:v>
                </c:pt>
                <c:pt idx="209">
                  <c:v>41248.890277777202</c:v>
                </c:pt>
                <c:pt idx="210">
                  <c:v>41248.891666666088</c:v>
                </c:pt>
                <c:pt idx="211">
                  <c:v>41248.893055554974</c:v>
                </c:pt>
                <c:pt idx="212">
                  <c:v>41248.89444444386</c:v>
                </c:pt>
                <c:pt idx="213">
                  <c:v>41248.895833332746</c:v>
                </c:pt>
                <c:pt idx="214">
                  <c:v>41248.897222221633</c:v>
                </c:pt>
                <c:pt idx="215">
                  <c:v>41248.898611110519</c:v>
                </c:pt>
                <c:pt idx="216">
                  <c:v>41248.899999999405</c:v>
                </c:pt>
                <c:pt idx="217">
                  <c:v>41248.901388888291</c:v>
                </c:pt>
                <c:pt idx="218">
                  <c:v>41248.902777777177</c:v>
                </c:pt>
                <c:pt idx="219">
                  <c:v>41248.904166666063</c:v>
                </c:pt>
                <c:pt idx="220">
                  <c:v>41248.905555554949</c:v>
                </c:pt>
                <c:pt idx="221">
                  <c:v>41248.906944443836</c:v>
                </c:pt>
                <c:pt idx="222">
                  <c:v>41248.908333332722</c:v>
                </c:pt>
                <c:pt idx="223">
                  <c:v>41248.909722221608</c:v>
                </c:pt>
                <c:pt idx="224">
                  <c:v>41248.911111110494</c:v>
                </c:pt>
                <c:pt idx="225">
                  <c:v>41248.91249999938</c:v>
                </c:pt>
                <c:pt idx="226">
                  <c:v>41248.913888888266</c:v>
                </c:pt>
                <c:pt idx="227">
                  <c:v>41248.915277777152</c:v>
                </c:pt>
                <c:pt idx="228">
                  <c:v>41248.916666666039</c:v>
                </c:pt>
                <c:pt idx="229">
                  <c:v>41248.918055554925</c:v>
                </c:pt>
                <c:pt idx="230">
                  <c:v>41248.919444443811</c:v>
                </c:pt>
                <c:pt idx="231">
                  <c:v>41248.920833332697</c:v>
                </c:pt>
                <c:pt idx="232">
                  <c:v>41248.922222221583</c:v>
                </c:pt>
                <c:pt idx="233">
                  <c:v>41248.923611110469</c:v>
                </c:pt>
                <c:pt idx="234">
                  <c:v>41248.924999999355</c:v>
                </c:pt>
                <c:pt idx="235">
                  <c:v>41248.926388888241</c:v>
                </c:pt>
                <c:pt idx="236">
                  <c:v>41248.927777777128</c:v>
                </c:pt>
                <c:pt idx="237">
                  <c:v>41248.929166666014</c:v>
                </c:pt>
                <c:pt idx="238">
                  <c:v>41248.9305555549</c:v>
                </c:pt>
                <c:pt idx="239">
                  <c:v>41248.931944443786</c:v>
                </c:pt>
                <c:pt idx="240">
                  <c:v>41248.933333332672</c:v>
                </c:pt>
                <c:pt idx="241">
                  <c:v>41248.934722221558</c:v>
                </c:pt>
                <c:pt idx="242">
                  <c:v>41248.936111110444</c:v>
                </c:pt>
                <c:pt idx="243">
                  <c:v>41248.937499999331</c:v>
                </c:pt>
                <c:pt idx="244">
                  <c:v>41248.938888888217</c:v>
                </c:pt>
                <c:pt idx="245">
                  <c:v>41248.940277777103</c:v>
                </c:pt>
                <c:pt idx="246">
                  <c:v>41248.941666665989</c:v>
                </c:pt>
                <c:pt idx="247">
                  <c:v>41248.943055554875</c:v>
                </c:pt>
                <c:pt idx="248">
                  <c:v>41248.944444443761</c:v>
                </c:pt>
                <c:pt idx="249">
                  <c:v>41248.945833332647</c:v>
                </c:pt>
                <c:pt idx="250">
                  <c:v>41248.947222221534</c:v>
                </c:pt>
                <c:pt idx="251">
                  <c:v>41248.94861111042</c:v>
                </c:pt>
                <c:pt idx="252">
                  <c:v>41248.949999999306</c:v>
                </c:pt>
                <c:pt idx="253">
                  <c:v>41248.951388888192</c:v>
                </c:pt>
                <c:pt idx="254">
                  <c:v>41248.952777777078</c:v>
                </c:pt>
                <c:pt idx="255">
                  <c:v>41248.954166665964</c:v>
                </c:pt>
                <c:pt idx="256">
                  <c:v>41248.95555555485</c:v>
                </c:pt>
                <c:pt idx="257">
                  <c:v>41248.956944443737</c:v>
                </c:pt>
                <c:pt idx="258">
                  <c:v>41248.958333332623</c:v>
                </c:pt>
                <c:pt idx="259">
                  <c:v>41248.959722221509</c:v>
                </c:pt>
                <c:pt idx="260">
                  <c:v>41248.961111110395</c:v>
                </c:pt>
                <c:pt idx="261">
                  <c:v>41248.962499999281</c:v>
                </c:pt>
                <c:pt idx="262">
                  <c:v>41248.963888888167</c:v>
                </c:pt>
                <c:pt idx="263">
                  <c:v>41248.965277777053</c:v>
                </c:pt>
                <c:pt idx="264">
                  <c:v>41248.96666666594</c:v>
                </c:pt>
                <c:pt idx="265">
                  <c:v>41248.968055554826</c:v>
                </c:pt>
                <c:pt idx="266">
                  <c:v>41248.969444443712</c:v>
                </c:pt>
                <c:pt idx="267">
                  <c:v>41248.970833332598</c:v>
                </c:pt>
                <c:pt idx="268">
                  <c:v>41248.972222221484</c:v>
                </c:pt>
                <c:pt idx="269">
                  <c:v>41248.97361111037</c:v>
                </c:pt>
                <c:pt idx="270">
                  <c:v>41248.974999999256</c:v>
                </c:pt>
                <c:pt idx="271">
                  <c:v>41248.976388888143</c:v>
                </c:pt>
                <c:pt idx="272">
                  <c:v>41248.977777777029</c:v>
                </c:pt>
                <c:pt idx="273">
                  <c:v>41248.979166665915</c:v>
                </c:pt>
                <c:pt idx="274">
                  <c:v>41248.980555554801</c:v>
                </c:pt>
                <c:pt idx="275">
                  <c:v>41248.981944443687</c:v>
                </c:pt>
                <c:pt idx="276">
                  <c:v>41248.983333332573</c:v>
                </c:pt>
                <c:pt idx="277">
                  <c:v>41248.984722221459</c:v>
                </c:pt>
                <c:pt idx="278">
                  <c:v>41248.986111110346</c:v>
                </c:pt>
                <c:pt idx="279">
                  <c:v>41248.987499999232</c:v>
                </c:pt>
                <c:pt idx="280">
                  <c:v>41248.988888888118</c:v>
                </c:pt>
                <c:pt idx="281">
                  <c:v>41248.990277777004</c:v>
                </c:pt>
                <c:pt idx="282">
                  <c:v>41248.99166666589</c:v>
                </c:pt>
                <c:pt idx="283">
                  <c:v>41248.993055554776</c:v>
                </c:pt>
                <c:pt idx="284">
                  <c:v>41248.994444443662</c:v>
                </c:pt>
                <c:pt idx="285">
                  <c:v>41248.995833332549</c:v>
                </c:pt>
                <c:pt idx="286">
                  <c:v>41248.997222221435</c:v>
                </c:pt>
                <c:pt idx="287">
                  <c:v>41248.998611110321</c:v>
                </c:pt>
                <c:pt idx="288">
                  <c:v>41248.999999999207</c:v>
                </c:pt>
                <c:pt idx="289">
                  <c:v>41249.001388888093</c:v>
                </c:pt>
                <c:pt idx="290">
                  <c:v>41249.002777776979</c:v>
                </c:pt>
                <c:pt idx="291">
                  <c:v>41249.004166665865</c:v>
                </c:pt>
                <c:pt idx="292">
                  <c:v>41249.005555554751</c:v>
                </c:pt>
                <c:pt idx="293">
                  <c:v>41249.006944443638</c:v>
                </c:pt>
                <c:pt idx="294">
                  <c:v>41249.008333332524</c:v>
                </c:pt>
                <c:pt idx="295">
                  <c:v>41249.00972222141</c:v>
                </c:pt>
                <c:pt idx="296">
                  <c:v>41249.011111110296</c:v>
                </c:pt>
                <c:pt idx="297">
                  <c:v>41249.012499999182</c:v>
                </c:pt>
                <c:pt idx="298">
                  <c:v>41249.013888888068</c:v>
                </c:pt>
                <c:pt idx="299">
                  <c:v>41249.015277776954</c:v>
                </c:pt>
                <c:pt idx="300">
                  <c:v>41249.016666665841</c:v>
                </c:pt>
                <c:pt idx="301">
                  <c:v>41249.018055554727</c:v>
                </c:pt>
                <c:pt idx="302">
                  <c:v>41249.019444443613</c:v>
                </c:pt>
                <c:pt idx="303">
                  <c:v>41249.020833332499</c:v>
                </c:pt>
                <c:pt idx="304">
                  <c:v>41249.022222221385</c:v>
                </c:pt>
                <c:pt idx="305">
                  <c:v>41249.023611110271</c:v>
                </c:pt>
                <c:pt idx="306">
                  <c:v>41249.024999999157</c:v>
                </c:pt>
                <c:pt idx="307">
                  <c:v>41249.026388888044</c:v>
                </c:pt>
                <c:pt idx="308">
                  <c:v>41249.02777777693</c:v>
                </c:pt>
                <c:pt idx="309">
                  <c:v>41249.029166665816</c:v>
                </c:pt>
                <c:pt idx="310">
                  <c:v>41249.030555554702</c:v>
                </c:pt>
                <c:pt idx="311">
                  <c:v>41249.031944443588</c:v>
                </c:pt>
                <c:pt idx="312">
                  <c:v>41249.033333332474</c:v>
                </c:pt>
                <c:pt idx="313">
                  <c:v>41249.03472222136</c:v>
                </c:pt>
                <c:pt idx="314">
                  <c:v>41249.036111110247</c:v>
                </c:pt>
                <c:pt idx="315">
                  <c:v>41249.037499999133</c:v>
                </c:pt>
                <c:pt idx="316">
                  <c:v>41249.038888888019</c:v>
                </c:pt>
                <c:pt idx="317">
                  <c:v>41249.040277776905</c:v>
                </c:pt>
                <c:pt idx="318">
                  <c:v>41249.041666665791</c:v>
                </c:pt>
                <c:pt idx="319">
                  <c:v>41249.043055554677</c:v>
                </c:pt>
                <c:pt idx="320">
                  <c:v>41249.044444443563</c:v>
                </c:pt>
                <c:pt idx="321">
                  <c:v>41249.04583333245</c:v>
                </c:pt>
                <c:pt idx="322">
                  <c:v>41249.047222221336</c:v>
                </c:pt>
                <c:pt idx="323">
                  <c:v>41249.048611110222</c:v>
                </c:pt>
                <c:pt idx="324">
                  <c:v>41249.049999999108</c:v>
                </c:pt>
                <c:pt idx="325">
                  <c:v>41249.051388887994</c:v>
                </c:pt>
                <c:pt idx="326">
                  <c:v>41249.05277777688</c:v>
                </c:pt>
                <c:pt idx="327">
                  <c:v>41249.054166665766</c:v>
                </c:pt>
                <c:pt idx="328">
                  <c:v>41249.055555554653</c:v>
                </c:pt>
                <c:pt idx="329">
                  <c:v>41249.056944443539</c:v>
                </c:pt>
                <c:pt idx="330">
                  <c:v>41249.058333332425</c:v>
                </c:pt>
                <c:pt idx="331">
                  <c:v>41249.059722221311</c:v>
                </c:pt>
                <c:pt idx="332">
                  <c:v>41249.061111110197</c:v>
                </c:pt>
                <c:pt idx="333">
                  <c:v>41249.062499999083</c:v>
                </c:pt>
                <c:pt idx="334">
                  <c:v>41249.063888887969</c:v>
                </c:pt>
                <c:pt idx="335">
                  <c:v>41249.065277776856</c:v>
                </c:pt>
                <c:pt idx="336">
                  <c:v>41249.066666665742</c:v>
                </c:pt>
                <c:pt idx="337">
                  <c:v>41249.068055554628</c:v>
                </c:pt>
                <c:pt idx="338">
                  <c:v>41249.069444443514</c:v>
                </c:pt>
                <c:pt idx="339">
                  <c:v>41249.0708333324</c:v>
                </c:pt>
                <c:pt idx="340">
                  <c:v>41249.072222221286</c:v>
                </c:pt>
                <c:pt idx="341">
                  <c:v>41249.073611110172</c:v>
                </c:pt>
                <c:pt idx="342">
                  <c:v>41249.074999999058</c:v>
                </c:pt>
                <c:pt idx="343">
                  <c:v>41249.076388887945</c:v>
                </c:pt>
                <c:pt idx="344">
                  <c:v>41249.077777776831</c:v>
                </c:pt>
                <c:pt idx="345">
                  <c:v>41249.079166665717</c:v>
                </c:pt>
                <c:pt idx="346">
                  <c:v>41249.080555554603</c:v>
                </c:pt>
                <c:pt idx="347">
                  <c:v>41249.081944443489</c:v>
                </c:pt>
                <c:pt idx="348">
                  <c:v>41249.083333332375</c:v>
                </c:pt>
                <c:pt idx="349">
                  <c:v>41249.084722221261</c:v>
                </c:pt>
                <c:pt idx="350">
                  <c:v>41249.086111110148</c:v>
                </c:pt>
                <c:pt idx="351">
                  <c:v>41249.087499999034</c:v>
                </c:pt>
                <c:pt idx="352">
                  <c:v>41249.08888888792</c:v>
                </c:pt>
                <c:pt idx="353">
                  <c:v>41249.090277776806</c:v>
                </c:pt>
                <c:pt idx="354">
                  <c:v>41249.091666665692</c:v>
                </c:pt>
                <c:pt idx="355">
                  <c:v>41249.093055554578</c:v>
                </c:pt>
                <c:pt idx="356">
                  <c:v>41249.094444443464</c:v>
                </c:pt>
                <c:pt idx="357">
                  <c:v>41249.095833332351</c:v>
                </c:pt>
                <c:pt idx="358">
                  <c:v>41249.097222221237</c:v>
                </c:pt>
                <c:pt idx="359">
                  <c:v>41249.098611110123</c:v>
                </c:pt>
                <c:pt idx="360">
                  <c:v>41249.099999999009</c:v>
                </c:pt>
                <c:pt idx="361">
                  <c:v>41249.101388887895</c:v>
                </c:pt>
                <c:pt idx="362">
                  <c:v>41249.102777776781</c:v>
                </c:pt>
                <c:pt idx="363">
                  <c:v>41249.104166665667</c:v>
                </c:pt>
                <c:pt idx="364">
                  <c:v>41249.105555554554</c:v>
                </c:pt>
                <c:pt idx="365">
                  <c:v>41249.10694444344</c:v>
                </c:pt>
                <c:pt idx="366">
                  <c:v>41249.108333332326</c:v>
                </c:pt>
                <c:pt idx="367">
                  <c:v>41249.109722221212</c:v>
                </c:pt>
                <c:pt idx="368">
                  <c:v>41249.111111110098</c:v>
                </c:pt>
                <c:pt idx="369">
                  <c:v>41249.112499998984</c:v>
                </c:pt>
                <c:pt idx="370">
                  <c:v>41249.11388888787</c:v>
                </c:pt>
                <c:pt idx="371">
                  <c:v>41249.115277776757</c:v>
                </c:pt>
                <c:pt idx="372">
                  <c:v>41249.116666665643</c:v>
                </c:pt>
                <c:pt idx="373">
                  <c:v>41249.118055554529</c:v>
                </c:pt>
                <c:pt idx="374">
                  <c:v>41249.119444443415</c:v>
                </c:pt>
                <c:pt idx="375">
                  <c:v>41249.120833332301</c:v>
                </c:pt>
                <c:pt idx="376">
                  <c:v>41249.122222221187</c:v>
                </c:pt>
                <c:pt idx="377">
                  <c:v>41249.123611110073</c:v>
                </c:pt>
                <c:pt idx="378">
                  <c:v>41249.12499999896</c:v>
                </c:pt>
                <c:pt idx="379">
                  <c:v>41249.126388887846</c:v>
                </c:pt>
                <c:pt idx="380">
                  <c:v>41249.127777776732</c:v>
                </c:pt>
                <c:pt idx="381">
                  <c:v>41249.129166665618</c:v>
                </c:pt>
                <c:pt idx="382">
                  <c:v>41249.130555554504</c:v>
                </c:pt>
                <c:pt idx="383">
                  <c:v>41249.13194444339</c:v>
                </c:pt>
                <c:pt idx="384">
                  <c:v>41249.133333332276</c:v>
                </c:pt>
                <c:pt idx="385">
                  <c:v>41249.134722221163</c:v>
                </c:pt>
                <c:pt idx="386">
                  <c:v>41249.136111110049</c:v>
                </c:pt>
                <c:pt idx="387">
                  <c:v>41249.137499998935</c:v>
                </c:pt>
                <c:pt idx="388">
                  <c:v>41249.138888887821</c:v>
                </c:pt>
                <c:pt idx="389">
                  <c:v>41249.140277776707</c:v>
                </c:pt>
                <c:pt idx="390">
                  <c:v>41249.141666665593</c:v>
                </c:pt>
                <c:pt idx="391">
                  <c:v>41249.143055554479</c:v>
                </c:pt>
                <c:pt idx="392">
                  <c:v>41249.144444443366</c:v>
                </c:pt>
                <c:pt idx="393">
                  <c:v>41249.145833332252</c:v>
                </c:pt>
                <c:pt idx="394">
                  <c:v>41249.147222221138</c:v>
                </c:pt>
                <c:pt idx="395">
                  <c:v>41249.148611110024</c:v>
                </c:pt>
                <c:pt idx="396">
                  <c:v>41249.14999999891</c:v>
                </c:pt>
                <c:pt idx="397">
                  <c:v>41249.151388887796</c:v>
                </c:pt>
                <c:pt idx="398">
                  <c:v>41249.152777776682</c:v>
                </c:pt>
                <c:pt idx="399">
                  <c:v>41249.154166665568</c:v>
                </c:pt>
                <c:pt idx="400">
                  <c:v>41249.155555554455</c:v>
                </c:pt>
                <c:pt idx="401">
                  <c:v>41249.156944443341</c:v>
                </c:pt>
                <c:pt idx="402">
                  <c:v>41249.158333332227</c:v>
                </c:pt>
                <c:pt idx="403">
                  <c:v>41249.159722221113</c:v>
                </c:pt>
                <c:pt idx="404">
                  <c:v>41249.161111109999</c:v>
                </c:pt>
                <c:pt idx="405">
                  <c:v>41249.162499998885</c:v>
                </c:pt>
                <c:pt idx="406">
                  <c:v>41249.163888887771</c:v>
                </c:pt>
                <c:pt idx="407">
                  <c:v>41249.165277776658</c:v>
                </c:pt>
                <c:pt idx="408">
                  <c:v>41249.166666665544</c:v>
                </c:pt>
                <c:pt idx="409">
                  <c:v>41249.16805555443</c:v>
                </c:pt>
                <c:pt idx="410">
                  <c:v>41249.169444443316</c:v>
                </c:pt>
                <c:pt idx="411">
                  <c:v>41249.170833332202</c:v>
                </c:pt>
                <c:pt idx="412">
                  <c:v>41249.172222221088</c:v>
                </c:pt>
                <c:pt idx="413">
                  <c:v>41249.173611109974</c:v>
                </c:pt>
                <c:pt idx="414">
                  <c:v>41249.174999998861</c:v>
                </c:pt>
                <c:pt idx="415">
                  <c:v>41249.176388887747</c:v>
                </c:pt>
                <c:pt idx="416">
                  <c:v>41249.177777776633</c:v>
                </c:pt>
                <c:pt idx="417">
                  <c:v>41249.179166665519</c:v>
                </c:pt>
                <c:pt idx="418">
                  <c:v>41249.180555554405</c:v>
                </c:pt>
                <c:pt idx="419">
                  <c:v>41249.181944443291</c:v>
                </c:pt>
                <c:pt idx="420">
                  <c:v>41249.183333332177</c:v>
                </c:pt>
                <c:pt idx="421">
                  <c:v>41249.184722221064</c:v>
                </c:pt>
                <c:pt idx="422">
                  <c:v>41249.18611110995</c:v>
                </c:pt>
                <c:pt idx="423">
                  <c:v>41249.187499998836</c:v>
                </c:pt>
                <c:pt idx="424">
                  <c:v>41249.188888887722</c:v>
                </c:pt>
                <c:pt idx="425">
                  <c:v>41249.190277776608</c:v>
                </c:pt>
                <c:pt idx="426">
                  <c:v>41249.191666665494</c:v>
                </c:pt>
                <c:pt idx="427">
                  <c:v>41249.19305555438</c:v>
                </c:pt>
                <c:pt idx="428">
                  <c:v>41249.194444443267</c:v>
                </c:pt>
                <c:pt idx="429">
                  <c:v>41249.195833332153</c:v>
                </c:pt>
                <c:pt idx="430">
                  <c:v>41249.197222221039</c:v>
                </c:pt>
                <c:pt idx="431">
                  <c:v>41249.198611109925</c:v>
                </c:pt>
                <c:pt idx="432">
                  <c:v>41249.199999998811</c:v>
                </c:pt>
                <c:pt idx="433">
                  <c:v>41249.201388887697</c:v>
                </c:pt>
                <c:pt idx="434">
                  <c:v>41249.202777776583</c:v>
                </c:pt>
                <c:pt idx="435">
                  <c:v>41249.20416666547</c:v>
                </c:pt>
                <c:pt idx="436">
                  <c:v>41249.205555554356</c:v>
                </c:pt>
                <c:pt idx="437">
                  <c:v>41249.206944443242</c:v>
                </c:pt>
                <c:pt idx="438">
                  <c:v>41249.208333332128</c:v>
                </c:pt>
                <c:pt idx="439">
                  <c:v>41249.209722221014</c:v>
                </c:pt>
                <c:pt idx="440">
                  <c:v>41249.2111111099</c:v>
                </c:pt>
                <c:pt idx="441">
                  <c:v>41249.212499998786</c:v>
                </c:pt>
                <c:pt idx="442">
                  <c:v>41249.213888887673</c:v>
                </c:pt>
                <c:pt idx="443">
                  <c:v>41249.215277776559</c:v>
                </c:pt>
                <c:pt idx="444">
                  <c:v>41249.216666665445</c:v>
                </c:pt>
                <c:pt idx="445">
                  <c:v>41249.218055554331</c:v>
                </c:pt>
                <c:pt idx="446">
                  <c:v>41249.219444443217</c:v>
                </c:pt>
                <c:pt idx="447">
                  <c:v>41249.220833332103</c:v>
                </c:pt>
                <c:pt idx="448">
                  <c:v>41249.222222220989</c:v>
                </c:pt>
                <c:pt idx="449">
                  <c:v>41249.223611109875</c:v>
                </c:pt>
                <c:pt idx="450">
                  <c:v>41249.224999998762</c:v>
                </c:pt>
                <c:pt idx="451">
                  <c:v>41249.226388887648</c:v>
                </c:pt>
                <c:pt idx="452">
                  <c:v>41249.227777776534</c:v>
                </c:pt>
                <c:pt idx="453">
                  <c:v>41249.22916666542</c:v>
                </c:pt>
                <c:pt idx="454">
                  <c:v>41249.230555554306</c:v>
                </c:pt>
                <c:pt idx="455">
                  <c:v>41249.231944443192</c:v>
                </c:pt>
                <c:pt idx="456">
                  <c:v>41249.233333332078</c:v>
                </c:pt>
                <c:pt idx="457">
                  <c:v>41249.234722220965</c:v>
                </c:pt>
                <c:pt idx="458">
                  <c:v>41249.236111109851</c:v>
                </c:pt>
                <c:pt idx="459">
                  <c:v>41249.237499998737</c:v>
                </c:pt>
                <c:pt idx="460">
                  <c:v>41249.238888887623</c:v>
                </c:pt>
                <c:pt idx="461">
                  <c:v>41249.240277776509</c:v>
                </c:pt>
                <c:pt idx="462">
                  <c:v>41249.241666665395</c:v>
                </c:pt>
                <c:pt idx="463">
                  <c:v>41249.243055554281</c:v>
                </c:pt>
                <c:pt idx="464">
                  <c:v>41249.244444443168</c:v>
                </c:pt>
                <c:pt idx="465">
                  <c:v>41249.245833332054</c:v>
                </c:pt>
                <c:pt idx="466">
                  <c:v>41249.24722222094</c:v>
                </c:pt>
                <c:pt idx="467">
                  <c:v>41249.248611109826</c:v>
                </c:pt>
                <c:pt idx="468">
                  <c:v>41249.249999998712</c:v>
                </c:pt>
                <c:pt idx="469">
                  <c:v>41249.251388887598</c:v>
                </c:pt>
                <c:pt idx="470">
                  <c:v>41249.252777776484</c:v>
                </c:pt>
                <c:pt idx="471">
                  <c:v>41249.254166665371</c:v>
                </c:pt>
                <c:pt idx="472">
                  <c:v>41249.255555554257</c:v>
                </c:pt>
                <c:pt idx="473">
                  <c:v>41249.256944443143</c:v>
                </c:pt>
                <c:pt idx="474">
                  <c:v>41249.258333332029</c:v>
                </c:pt>
                <c:pt idx="475">
                  <c:v>41249.259722220915</c:v>
                </c:pt>
                <c:pt idx="476">
                  <c:v>41249.261111109801</c:v>
                </c:pt>
                <c:pt idx="477">
                  <c:v>41249.262499998687</c:v>
                </c:pt>
                <c:pt idx="478">
                  <c:v>41249.263888887574</c:v>
                </c:pt>
                <c:pt idx="479">
                  <c:v>41249.26527777646</c:v>
                </c:pt>
                <c:pt idx="480">
                  <c:v>41249.266666665346</c:v>
                </c:pt>
                <c:pt idx="481">
                  <c:v>41249.268055554232</c:v>
                </c:pt>
                <c:pt idx="482">
                  <c:v>41249.269444443118</c:v>
                </c:pt>
                <c:pt idx="483">
                  <c:v>41249.270833332004</c:v>
                </c:pt>
                <c:pt idx="484">
                  <c:v>41249.27222222089</c:v>
                </c:pt>
                <c:pt idx="485">
                  <c:v>41249.273611109777</c:v>
                </c:pt>
                <c:pt idx="486">
                  <c:v>41249.274999998663</c:v>
                </c:pt>
                <c:pt idx="487">
                  <c:v>41249.276388887549</c:v>
                </c:pt>
                <c:pt idx="488">
                  <c:v>41249.277777776435</c:v>
                </c:pt>
                <c:pt idx="489">
                  <c:v>41249.279166665321</c:v>
                </c:pt>
                <c:pt idx="490">
                  <c:v>41249.280555554207</c:v>
                </c:pt>
                <c:pt idx="491">
                  <c:v>41249.281944443093</c:v>
                </c:pt>
                <c:pt idx="492">
                  <c:v>41249.28333333198</c:v>
                </c:pt>
                <c:pt idx="493">
                  <c:v>41249.284722220866</c:v>
                </c:pt>
                <c:pt idx="494">
                  <c:v>41249.286111109752</c:v>
                </c:pt>
                <c:pt idx="495">
                  <c:v>41249.287499998638</c:v>
                </c:pt>
                <c:pt idx="496">
                  <c:v>41249.288888887524</c:v>
                </c:pt>
                <c:pt idx="497">
                  <c:v>41249.29027777641</c:v>
                </c:pt>
                <c:pt idx="498">
                  <c:v>41249.291666665296</c:v>
                </c:pt>
                <c:pt idx="499">
                  <c:v>41249.293055554183</c:v>
                </c:pt>
                <c:pt idx="500">
                  <c:v>41249.294444443069</c:v>
                </c:pt>
                <c:pt idx="501">
                  <c:v>41249.295833331955</c:v>
                </c:pt>
                <c:pt idx="502">
                  <c:v>41249.297222220841</c:v>
                </c:pt>
                <c:pt idx="503">
                  <c:v>41249.298611109727</c:v>
                </c:pt>
                <c:pt idx="504">
                  <c:v>41249.299999998613</c:v>
                </c:pt>
                <c:pt idx="505">
                  <c:v>41249.301388887499</c:v>
                </c:pt>
                <c:pt idx="506">
                  <c:v>41249.302777776385</c:v>
                </c:pt>
                <c:pt idx="507">
                  <c:v>41249.304166665272</c:v>
                </c:pt>
                <c:pt idx="508">
                  <c:v>41249.305555554158</c:v>
                </c:pt>
                <c:pt idx="509">
                  <c:v>41249.306944443044</c:v>
                </c:pt>
                <c:pt idx="510">
                  <c:v>41249.30833333193</c:v>
                </c:pt>
                <c:pt idx="511">
                  <c:v>41249.309722220816</c:v>
                </c:pt>
                <c:pt idx="512">
                  <c:v>41249.311111109702</c:v>
                </c:pt>
                <c:pt idx="513">
                  <c:v>41249.312499998588</c:v>
                </c:pt>
                <c:pt idx="514">
                  <c:v>41249.313888887475</c:v>
                </c:pt>
                <c:pt idx="515">
                  <c:v>41249.315277776361</c:v>
                </c:pt>
                <c:pt idx="516">
                  <c:v>41249.316666665247</c:v>
                </c:pt>
                <c:pt idx="517">
                  <c:v>41249.318055554133</c:v>
                </c:pt>
                <c:pt idx="518">
                  <c:v>41249.319444443019</c:v>
                </c:pt>
                <c:pt idx="519">
                  <c:v>41249.320833331905</c:v>
                </c:pt>
                <c:pt idx="520">
                  <c:v>41249.322222220791</c:v>
                </c:pt>
                <c:pt idx="521">
                  <c:v>41249.323611109678</c:v>
                </c:pt>
                <c:pt idx="522">
                  <c:v>41249.324999998564</c:v>
                </c:pt>
                <c:pt idx="523">
                  <c:v>41249.32638888745</c:v>
                </c:pt>
                <c:pt idx="524">
                  <c:v>41249.327777776336</c:v>
                </c:pt>
                <c:pt idx="525">
                  <c:v>41249.329166665222</c:v>
                </c:pt>
                <c:pt idx="526">
                  <c:v>41249.330555554108</c:v>
                </c:pt>
                <c:pt idx="527">
                  <c:v>41249.331944442994</c:v>
                </c:pt>
                <c:pt idx="528">
                  <c:v>41249.333333331881</c:v>
                </c:pt>
                <c:pt idx="529">
                  <c:v>41249.334722220767</c:v>
                </c:pt>
                <c:pt idx="530">
                  <c:v>41249.336111109653</c:v>
                </c:pt>
                <c:pt idx="531">
                  <c:v>41249.337499998539</c:v>
                </c:pt>
                <c:pt idx="532">
                  <c:v>41249.338888887425</c:v>
                </c:pt>
                <c:pt idx="533">
                  <c:v>41249.340277776311</c:v>
                </c:pt>
                <c:pt idx="534">
                  <c:v>41249.341666665197</c:v>
                </c:pt>
                <c:pt idx="535">
                  <c:v>41249.343055554084</c:v>
                </c:pt>
                <c:pt idx="536">
                  <c:v>41249.34444444297</c:v>
                </c:pt>
                <c:pt idx="537">
                  <c:v>41249.345833331856</c:v>
                </c:pt>
                <c:pt idx="538">
                  <c:v>41249.347222220742</c:v>
                </c:pt>
                <c:pt idx="539">
                  <c:v>41249.348611109628</c:v>
                </c:pt>
                <c:pt idx="540">
                  <c:v>41249.349999998514</c:v>
                </c:pt>
                <c:pt idx="541">
                  <c:v>41249.3513888874</c:v>
                </c:pt>
                <c:pt idx="542">
                  <c:v>41249.352777776287</c:v>
                </c:pt>
                <c:pt idx="543">
                  <c:v>41249.354166665173</c:v>
                </c:pt>
                <c:pt idx="544">
                  <c:v>41249.355555554059</c:v>
                </c:pt>
                <c:pt idx="545">
                  <c:v>41249.356944442945</c:v>
                </c:pt>
                <c:pt idx="546">
                  <c:v>41249.358333331831</c:v>
                </c:pt>
                <c:pt idx="547">
                  <c:v>41249.359722220717</c:v>
                </c:pt>
                <c:pt idx="548">
                  <c:v>41249.361111109603</c:v>
                </c:pt>
                <c:pt idx="549">
                  <c:v>41249.36249999849</c:v>
                </c:pt>
                <c:pt idx="550">
                  <c:v>41249.363888887376</c:v>
                </c:pt>
                <c:pt idx="551">
                  <c:v>41249.365277776262</c:v>
                </c:pt>
                <c:pt idx="552">
                  <c:v>41249.366666665148</c:v>
                </c:pt>
                <c:pt idx="553">
                  <c:v>41249.368055554034</c:v>
                </c:pt>
                <c:pt idx="554">
                  <c:v>41249.36944444292</c:v>
                </c:pt>
                <c:pt idx="555">
                  <c:v>41249.370833331806</c:v>
                </c:pt>
                <c:pt idx="556">
                  <c:v>41249.372222220692</c:v>
                </c:pt>
                <c:pt idx="557">
                  <c:v>41249.373611109579</c:v>
                </c:pt>
                <c:pt idx="558">
                  <c:v>41249.374999998465</c:v>
                </c:pt>
                <c:pt idx="559">
                  <c:v>41249.376388887351</c:v>
                </c:pt>
                <c:pt idx="560">
                  <c:v>41249.377777776237</c:v>
                </c:pt>
                <c:pt idx="561">
                  <c:v>41249.379166665123</c:v>
                </c:pt>
                <c:pt idx="562">
                  <c:v>41249.380555554009</c:v>
                </c:pt>
                <c:pt idx="563">
                  <c:v>41249.381944442895</c:v>
                </c:pt>
                <c:pt idx="564">
                  <c:v>41249.383333331782</c:v>
                </c:pt>
                <c:pt idx="565">
                  <c:v>41249.384722220668</c:v>
                </c:pt>
                <c:pt idx="566">
                  <c:v>41249.386111109554</c:v>
                </c:pt>
                <c:pt idx="567">
                  <c:v>41249.38749999844</c:v>
                </c:pt>
                <c:pt idx="568">
                  <c:v>41249.388888887326</c:v>
                </c:pt>
                <c:pt idx="569">
                  <c:v>41249.390277776212</c:v>
                </c:pt>
                <c:pt idx="570">
                  <c:v>41249.391666665098</c:v>
                </c:pt>
                <c:pt idx="571">
                  <c:v>41249.393055553985</c:v>
                </c:pt>
                <c:pt idx="572">
                  <c:v>41249.394444442871</c:v>
                </c:pt>
                <c:pt idx="573">
                  <c:v>41249.395833331757</c:v>
                </c:pt>
                <c:pt idx="574">
                  <c:v>41249.397222220643</c:v>
                </c:pt>
                <c:pt idx="575">
                  <c:v>41249.398611109529</c:v>
                </c:pt>
                <c:pt idx="576">
                  <c:v>41249.399999998415</c:v>
                </c:pt>
                <c:pt idx="577">
                  <c:v>41249.401388887301</c:v>
                </c:pt>
                <c:pt idx="578">
                  <c:v>41249.402777776188</c:v>
                </c:pt>
                <c:pt idx="579">
                  <c:v>41249.404166665074</c:v>
                </c:pt>
                <c:pt idx="580">
                  <c:v>41249.40555555396</c:v>
                </c:pt>
                <c:pt idx="581">
                  <c:v>41249.406944442846</c:v>
                </c:pt>
                <c:pt idx="582">
                  <c:v>41249.408333331732</c:v>
                </c:pt>
                <c:pt idx="583">
                  <c:v>41249.409722220618</c:v>
                </c:pt>
                <c:pt idx="584">
                  <c:v>41249.411111109504</c:v>
                </c:pt>
                <c:pt idx="585">
                  <c:v>41249.412499998391</c:v>
                </c:pt>
                <c:pt idx="586">
                  <c:v>41249.413888887277</c:v>
                </c:pt>
                <c:pt idx="587">
                  <c:v>41249.415277776163</c:v>
                </c:pt>
                <c:pt idx="588">
                  <c:v>41249.416666665049</c:v>
                </c:pt>
                <c:pt idx="589">
                  <c:v>41249.418055553935</c:v>
                </c:pt>
                <c:pt idx="590">
                  <c:v>41249.419444442821</c:v>
                </c:pt>
                <c:pt idx="591">
                  <c:v>41249.420833331707</c:v>
                </c:pt>
                <c:pt idx="592">
                  <c:v>41249.422222220594</c:v>
                </c:pt>
                <c:pt idx="593">
                  <c:v>41249.42361110948</c:v>
                </c:pt>
                <c:pt idx="594">
                  <c:v>41249.424999998366</c:v>
                </c:pt>
                <c:pt idx="595">
                  <c:v>41249.426388887252</c:v>
                </c:pt>
                <c:pt idx="596">
                  <c:v>41249.427777776138</c:v>
                </c:pt>
                <c:pt idx="597">
                  <c:v>41249.429166665024</c:v>
                </c:pt>
                <c:pt idx="598">
                  <c:v>41249.43055555391</c:v>
                </c:pt>
                <c:pt idx="599">
                  <c:v>41249.431944442797</c:v>
                </c:pt>
                <c:pt idx="600">
                  <c:v>41249.433333331683</c:v>
                </c:pt>
                <c:pt idx="601">
                  <c:v>41249.434722220569</c:v>
                </c:pt>
                <c:pt idx="602">
                  <c:v>41249.436111109455</c:v>
                </c:pt>
                <c:pt idx="603">
                  <c:v>41249.437499998341</c:v>
                </c:pt>
                <c:pt idx="604">
                  <c:v>41249.438888887227</c:v>
                </c:pt>
                <c:pt idx="605">
                  <c:v>41249.440277776113</c:v>
                </c:pt>
                <c:pt idx="606">
                  <c:v>41249.441666665</c:v>
                </c:pt>
                <c:pt idx="607">
                  <c:v>41249.443055553886</c:v>
                </c:pt>
                <c:pt idx="608">
                  <c:v>41249.444444442772</c:v>
                </c:pt>
                <c:pt idx="609">
                  <c:v>41249.445833331658</c:v>
                </c:pt>
                <c:pt idx="610">
                  <c:v>41249.447222220544</c:v>
                </c:pt>
                <c:pt idx="611">
                  <c:v>41249.44861110943</c:v>
                </c:pt>
                <c:pt idx="612">
                  <c:v>41249.449999998316</c:v>
                </c:pt>
                <c:pt idx="613">
                  <c:v>41249.451388887202</c:v>
                </c:pt>
                <c:pt idx="614">
                  <c:v>41249.452777776089</c:v>
                </c:pt>
                <c:pt idx="615">
                  <c:v>41249.454166664975</c:v>
                </c:pt>
                <c:pt idx="616">
                  <c:v>41249.455555553861</c:v>
                </c:pt>
                <c:pt idx="617">
                  <c:v>41249.456944442747</c:v>
                </c:pt>
                <c:pt idx="618">
                  <c:v>41249.458333331633</c:v>
                </c:pt>
                <c:pt idx="619">
                  <c:v>41249.459722220519</c:v>
                </c:pt>
                <c:pt idx="620">
                  <c:v>41249.461111109405</c:v>
                </c:pt>
                <c:pt idx="621">
                  <c:v>41249.462499998292</c:v>
                </c:pt>
                <c:pt idx="622">
                  <c:v>41249.463888887178</c:v>
                </c:pt>
                <c:pt idx="623">
                  <c:v>41249.465277776064</c:v>
                </c:pt>
                <c:pt idx="624">
                  <c:v>41249.46666666495</c:v>
                </c:pt>
                <c:pt idx="625">
                  <c:v>41249.468055553836</c:v>
                </c:pt>
                <c:pt idx="626">
                  <c:v>41249.469444442722</c:v>
                </c:pt>
                <c:pt idx="627">
                  <c:v>41249.470833331608</c:v>
                </c:pt>
                <c:pt idx="628">
                  <c:v>41249.472222220495</c:v>
                </c:pt>
                <c:pt idx="629">
                  <c:v>41249.473611109381</c:v>
                </c:pt>
                <c:pt idx="630">
                  <c:v>41249.474999998267</c:v>
                </c:pt>
                <c:pt idx="631">
                  <c:v>41249.476388887153</c:v>
                </c:pt>
                <c:pt idx="632">
                  <c:v>41249.477777776039</c:v>
                </c:pt>
                <c:pt idx="633">
                  <c:v>41249.479166664925</c:v>
                </c:pt>
                <c:pt idx="634">
                  <c:v>41249.480555553811</c:v>
                </c:pt>
                <c:pt idx="635">
                  <c:v>41249.481944442698</c:v>
                </c:pt>
                <c:pt idx="636">
                  <c:v>41249.483333331584</c:v>
                </c:pt>
                <c:pt idx="637">
                  <c:v>41249.48472222047</c:v>
                </c:pt>
                <c:pt idx="638">
                  <c:v>41249.486111109356</c:v>
                </c:pt>
                <c:pt idx="639">
                  <c:v>41249.487499998242</c:v>
                </c:pt>
                <c:pt idx="640">
                  <c:v>41249.488888887128</c:v>
                </c:pt>
                <c:pt idx="641">
                  <c:v>41249.490277776014</c:v>
                </c:pt>
                <c:pt idx="642">
                  <c:v>41249.491666664901</c:v>
                </c:pt>
                <c:pt idx="643">
                  <c:v>41249.493055553787</c:v>
                </c:pt>
                <c:pt idx="644">
                  <c:v>41249.494444442673</c:v>
                </c:pt>
                <c:pt idx="645">
                  <c:v>41249.495833331559</c:v>
                </c:pt>
                <c:pt idx="646">
                  <c:v>41249.497222220445</c:v>
                </c:pt>
                <c:pt idx="647">
                  <c:v>41249.498611109331</c:v>
                </c:pt>
                <c:pt idx="648">
                  <c:v>41249.499999998217</c:v>
                </c:pt>
                <c:pt idx="649">
                  <c:v>41249.501388887104</c:v>
                </c:pt>
                <c:pt idx="650">
                  <c:v>41249.50277777599</c:v>
                </c:pt>
                <c:pt idx="651">
                  <c:v>41249.504166664876</c:v>
                </c:pt>
                <c:pt idx="652">
                  <c:v>41249.505555553762</c:v>
                </c:pt>
                <c:pt idx="653">
                  <c:v>41249.506944442648</c:v>
                </c:pt>
                <c:pt idx="654">
                  <c:v>41249.508333331534</c:v>
                </c:pt>
                <c:pt idx="655">
                  <c:v>41249.50972222042</c:v>
                </c:pt>
                <c:pt idx="656">
                  <c:v>41249.511111109307</c:v>
                </c:pt>
                <c:pt idx="657">
                  <c:v>41249.512499998193</c:v>
                </c:pt>
                <c:pt idx="658">
                  <c:v>41249.513888887079</c:v>
                </c:pt>
                <c:pt idx="659">
                  <c:v>41249.515277775965</c:v>
                </c:pt>
                <c:pt idx="660">
                  <c:v>41249.516666664851</c:v>
                </c:pt>
                <c:pt idx="661">
                  <c:v>41249.518055553737</c:v>
                </c:pt>
                <c:pt idx="662">
                  <c:v>41249.519444442623</c:v>
                </c:pt>
                <c:pt idx="663">
                  <c:v>41249.520833331509</c:v>
                </c:pt>
                <c:pt idx="664">
                  <c:v>41249.522222220396</c:v>
                </c:pt>
                <c:pt idx="665">
                  <c:v>41249.523611109282</c:v>
                </c:pt>
                <c:pt idx="666">
                  <c:v>41249.524999998168</c:v>
                </c:pt>
                <c:pt idx="667">
                  <c:v>41249.526388887054</c:v>
                </c:pt>
                <c:pt idx="668">
                  <c:v>41249.52777777594</c:v>
                </c:pt>
                <c:pt idx="669">
                  <c:v>41249.529166664826</c:v>
                </c:pt>
                <c:pt idx="670">
                  <c:v>41249.530555553712</c:v>
                </c:pt>
                <c:pt idx="671">
                  <c:v>41249.531944442599</c:v>
                </c:pt>
                <c:pt idx="672">
                  <c:v>41249.533333331485</c:v>
                </c:pt>
                <c:pt idx="673">
                  <c:v>41249.534722220371</c:v>
                </c:pt>
                <c:pt idx="674">
                  <c:v>41249.536111109257</c:v>
                </c:pt>
                <c:pt idx="675">
                  <c:v>41249.537499998143</c:v>
                </c:pt>
                <c:pt idx="676">
                  <c:v>41249.538888887029</c:v>
                </c:pt>
                <c:pt idx="677">
                  <c:v>41249.540277775915</c:v>
                </c:pt>
                <c:pt idx="678">
                  <c:v>41249.541666664802</c:v>
                </c:pt>
                <c:pt idx="679">
                  <c:v>41249.543055553688</c:v>
                </c:pt>
                <c:pt idx="680">
                  <c:v>41249.544444442574</c:v>
                </c:pt>
                <c:pt idx="681">
                  <c:v>41249.54583333146</c:v>
                </c:pt>
                <c:pt idx="682">
                  <c:v>41249.547222220346</c:v>
                </c:pt>
                <c:pt idx="683">
                  <c:v>41249.548611109232</c:v>
                </c:pt>
                <c:pt idx="684">
                  <c:v>41249.549999998118</c:v>
                </c:pt>
                <c:pt idx="685">
                  <c:v>41249.551388887005</c:v>
                </c:pt>
                <c:pt idx="686">
                  <c:v>41249.552777775891</c:v>
                </c:pt>
                <c:pt idx="687">
                  <c:v>41249.554166664777</c:v>
                </c:pt>
                <c:pt idx="688">
                  <c:v>41249.555555553663</c:v>
                </c:pt>
                <c:pt idx="689">
                  <c:v>41249.556944442549</c:v>
                </c:pt>
                <c:pt idx="690">
                  <c:v>41249.558333331435</c:v>
                </c:pt>
                <c:pt idx="691">
                  <c:v>41249.559722220321</c:v>
                </c:pt>
                <c:pt idx="692">
                  <c:v>41249.561111109208</c:v>
                </c:pt>
                <c:pt idx="693">
                  <c:v>41249.562499998094</c:v>
                </c:pt>
                <c:pt idx="694">
                  <c:v>41249.56388888698</c:v>
                </c:pt>
                <c:pt idx="695">
                  <c:v>41249.565277775866</c:v>
                </c:pt>
                <c:pt idx="696">
                  <c:v>41249.566666664752</c:v>
                </c:pt>
                <c:pt idx="697">
                  <c:v>41249.568055553638</c:v>
                </c:pt>
                <c:pt idx="698">
                  <c:v>41249.569444442524</c:v>
                </c:pt>
                <c:pt idx="699">
                  <c:v>41249.570833331411</c:v>
                </c:pt>
                <c:pt idx="700">
                  <c:v>41249.572222220297</c:v>
                </c:pt>
                <c:pt idx="701">
                  <c:v>41249.573611109183</c:v>
                </c:pt>
                <c:pt idx="702">
                  <c:v>41249.574999998069</c:v>
                </c:pt>
                <c:pt idx="703">
                  <c:v>41249.576388886955</c:v>
                </c:pt>
                <c:pt idx="704">
                  <c:v>41249.577777775841</c:v>
                </c:pt>
                <c:pt idx="705">
                  <c:v>41249.579166664727</c:v>
                </c:pt>
                <c:pt idx="706">
                  <c:v>41249.580555553614</c:v>
                </c:pt>
                <c:pt idx="707">
                  <c:v>41249.5819444425</c:v>
                </c:pt>
                <c:pt idx="708">
                  <c:v>41249.583333331386</c:v>
                </c:pt>
                <c:pt idx="709">
                  <c:v>41249.584722220272</c:v>
                </c:pt>
                <c:pt idx="710">
                  <c:v>41249.586111109158</c:v>
                </c:pt>
                <c:pt idx="711">
                  <c:v>41249.587499998044</c:v>
                </c:pt>
                <c:pt idx="712">
                  <c:v>41249.58888888693</c:v>
                </c:pt>
                <c:pt idx="713">
                  <c:v>41249.590277775817</c:v>
                </c:pt>
              </c:numCache>
            </c:numRef>
          </c:xVal>
          <c:yVal>
            <c:numRef>
              <c:f>Results!$F$2:$F$1422</c:f>
              <c:numCache>
                <c:formatCode>General</c:formatCode>
                <c:ptCount val="1421"/>
                <c:pt idx="1">
                  <c:v>77.600147749999991</c:v>
                </c:pt>
                <c:pt idx="2">
                  <c:v>91.27649113333338</c:v>
                </c:pt>
                <c:pt idx="3">
                  <c:v>88.506419741666662</c:v>
                </c:pt>
                <c:pt idx="4">
                  <c:v>72.087044176470584</c:v>
                </c:pt>
                <c:pt idx="5">
                  <c:v>78.905917801652933</c:v>
                </c:pt>
                <c:pt idx="6">
                  <c:v>82.817882116666638</c:v>
                </c:pt>
                <c:pt idx="7">
                  <c:v>92.435234358333361</c:v>
                </c:pt>
                <c:pt idx="8">
                  <c:v>68.500858416666716</c:v>
                </c:pt>
                <c:pt idx="9">
                  <c:v>73.922430475000041</c:v>
                </c:pt>
                <c:pt idx="10">
                  <c:v>77.087607174999974</c:v>
                </c:pt>
                <c:pt idx="11">
                  <c:v>77.534059109243685</c:v>
                </c:pt>
                <c:pt idx="12">
                  <c:v>77.112286891666685</c:v>
                </c:pt>
                <c:pt idx="13">
                  <c:v>77.143086050000008</c:v>
                </c:pt>
                <c:pt idx="14">
                  <c:v>77.4884377933884</c:v>
                </c:pt>
                <c:pt idx="15">
                  <c:v>81.340936233333295</c:v>
                </c:pt>
                <c:pt idx="16">
                  <c:v>81.207826766666642</c:v>
                </c:pt>
                <c:pt idx="17">
                  <c:v>80.995820300000048</c:v>
                </c:pt>
                <c:pt idx="18">
                  <c:v>81.245067747899199</c:v>
                </c:pt>
                <c:pt idx="19">
                  <c:v>82.069204550000038</c:v>
                </c:pt>
                <c:pt idx="20">
                  <c:v>84.611225441666676</c:v>
                </c:pt>
                <c:pt idx="21">
                  <c:v>84.422923166666678</c:v>
                </c:pt>
                <c:pt idx="22">
                  <c:v>84.31942098333333</c:v>
                </c:pt>
                <c:pt idx="23">
                  <c:v>84.593978983471075</c:v>
                </c:pt>
                <c:pt idx="24">
                  <c:v>85.010172116666709</c:v>
                </c:pt>
                <c:pt idx="25">
                  <c:v>87.843235325000009</c:v>
                </c:pt>
                <c:pt idx="26">
                  <c:v>88.238112415254264</c:v>
                </c:pt>
                <c:pt idx="27">
                  <c:v>88.178715300000036</c:v>
                </c:pt>
                <c:pt idx="28">
                  <c:v>88.145427691666697</c:v>
                </c:pt>
                <c:pt idx="29">
                  <c:v>88.269792949999967</c:v>
                </c:pt>
                <c:pt idx="30">
                  <c:v>89.314504700000015</c:v>
                </c:pt>
                <c:pt idx="31">
                  <c:v>84.710247041666662</c:v>
                </c:pt>
                <c:pt idx="32">
                  <c:v>87.47133685123967</c:v>
                </c:pt>
                <c:pt idx="33">
                  <c:v>91.212872193277263</c:v>
                </c:pt>
                <c:pt idx="34">
                  <c:v>91.141510183333367</c:v>
                </c:pt>
                <c:pt idx="35">
                  <c:v>92.19225285833339</c:v>
                </c:pt>
                <c:pt idx="36">
                  <c:v>94.462173650000082</c:v>
                </c:pt>
                <c:pt idx="37">
                  <c:v>94.786306324999998</c:v>
                </c:pt>
                <c:pt idx="38">
                  <c:v>94.626038358333304</c:v>
                </c:pt>
                <c:pt idx="39">
                  <c:v>94.273636391666685</c:v>
                </c:pt>
                <c:pt idx="40">
                  <c:v>94.390807041666662</c:v>
                </c:pt>
                <c:pt idx="41">
                  <c:v>94.654573900000031</c:v>
                </c:pt>
                <c:pt idx="42">
                  <c:v>95.831642208333321</c:v>
                </c:pt>
                <c:pt idx="43">
                  <c:v>96.310256399999915</c:v>
                </c:pt>
                <c:pt idx="44">
                  <c:v>91.615699041666616</c:v>
                </c:pt>
                <c:pt idx="45">
                  <c:v>94.814640570247875</c:v>
                </c:pt>
                <c:pt idx="46">
                  <c:v>96.316331524999967</c:v>
                </c:pt>
                <c:pt idx="47">
                  <c:v>97.077290941666647</c:v>
                </c:pt>
                <c:pt idx="48">
                  <c:v>92.214650691666677</c:v>
                </c:pt>
                <c:pt idx="49">
                  <c:v>88.616314466666665</c:v>
                </c:pt>
                <c:pt idx="50">
                  <c:v>92.273257749999928</c:v>
                </c:pt>
                <c:pt idx="51">
                  <c:v>91.243512883333324</c:v>
                </c:pt>
                <c:pt idx="52">
                  <c:v>98.034596375000007</c:v>
                </c:pt>
                <c:pt idx="53">
                  <c:v>98.124050574999998</c:v>
                </c:pt>
                <c:pt idx="54">
                  <c:v>91.960960549999996</c:v>
                </c:pt>
                <c:pt idx="55">
                  <c:v>92.207116249999999</c:v>
                </c:pt>
                <c:pt idx="56">
                  <c:v>98.64704822500002</c:v>
                </c:pt>
                <c:pt idx="57">
                  <c:v>79.485359341666651</c:v>
                </c:pt>
                <c:pt idx="58">
                  <c:v>73.664442366666648</c:v>
                </c:pt>
                <c:pt idx="59">
                  <c:v>63.170753516666657</c:v>
                </c:pt>
                <c:pt idx="60">
                  <c:v>66.900707591666702</c:v>
                </c:pt>
                <c:pt idx="61">
                  <c:v>72.347734175000014</c:v>
                </c:pt>
                <c:pt idx="62">
                  <c:v>92.251539266666697</c:v>
                </c:pt>
                <c:pt idx="63">
                  <c:v>98.649696150000011</c:v>
                </c:pt>
                <c:pt idx="64">
                  <c:v>98.85681896666668</c:v>
                </c:pt>
                <c:pt idx="65">
                  <c:v>98.845106375000043</c:v>
                </c:pt>
                <c:pt idx="66">
                  <c:v>98.849616991666707</c:v>
                </c:pt>
                <c:pt idx="67">
                  <c:v>99.285818758333335</c:v>
                </c:pt>
                <c:pt idx="68">
                  <c:v>92.906098908333348</c:v>
                </c:pt>
                <c:pt idx="69">
                  <c:v>85.788937516666664</c:v>
                </c:pt>
                <c:pt idx="70">
                  <c:v>99.162026349999977</c:v>
                </c:pt>
                <c:pt idx="71">
                  <c:v>99.274475158333345</c:v>
                </c:pt>
                <c:pt idx="72">
                  <c:v>87.518348666666682</c:v>
                </c:pt>
                <c:pt idx="73">
                  <c:v>63.336517691666657</c:v>
                </c:pt>
                <c:pt idx="74">
                  <c:v>78.841323324999948</c:v>
                </c:pt>
                <c:pt idx="75">
                  <c:v>71.519369541666677</c:v>
                </c:pt>
                <c:pt idx="76">
                  <c:v>63.92058927499999</c:v>
                </c:pt>
                <c:pt idx="77">
                  <c:v>71.68661722500002</c:v>
                </c:pt>
                <c:pt idx="78">
                  <c:v>99.570705216666681</c:v>
                </c:pt>
                <c:pt idx="79">
                  <c:v>99.431839416666591</c:v>
                </c:pt>
                <c:pt idx="80">
                  <c:v>81.774805483333367</c:v>
                </c:pt>
                <c:pt idx="81">
                  <c:v>82.200550599999985</c:v>
                </c:pt>
                <c:pt idx="82">
                  <c:v>100.21533511666667</c:v>
                </c:pt>
                <c:pt idx="83">
                  <c:v>100.27300186666666</c:v>
                </c:pt>
                <c:pt idx="84">
                  <c:v>100.62309124999999</c:v>
                </c:pt>
                <c:pt idx="85">
                  <c:v>100.63589329999995</c:v>
                </c:pt>
                <c:pt idx="86">
                  <c:v>100.61064714166665</c:v>
                </c:pt>
                <c:pt idx="87">
                  <c:v>100.56821648333334</c:v>
                </c:pt>
                <c:pt idx="88">
                  <c:v>93.71106657499999</c:v>
                </c:pt>
                <c:pt idx="89">
                  <c:v>99.404662299999956</c:v>
                </c:pt>
                <c:pt idx="90">
                  <c:v>68.534246025000002</c:v>
                </c:pt>
                <c:pt idx="91">
                  <c:v>47.269769150000009</c:v>
                </c:pt>
                <c:pt idx="92">
                  <c:v>53.133074025000013</c:v>
                </c:pt>
                <c:pt idx="93">
                  <c:v>63.420062583333348</c:v>
                </c:pt>
                <c:pt idx="94">
                  <c:v>62.939207083333322</c:v>
                </c:pt>
                <c:pt idx="95">
                  <c:v>77.655345949999983</c:v>
                </c:pt>
                <c:pt idx="96">
                  <c:v>69.206700416666678</c:v>
                </c:pt>
                <c:pt idx="97">
                  <c:v>62.341494316666648</c:v>
                </c:pt>
                <c:pt idx="98">
                  <c:v>73.147576616666669</c:v>
                </c:pt>
                <c:pt idx="99">
                  <c:v>71.006991683333339</c:v>
                </c:pt>
                <c:pt idx="100">
                  <c:v>78.630711591666696</c:v>
                </c:pt>
                <c:pt idx="101">
                  <c:v>74.220539383333346</c:v>
                </c:pt>
                <c:pt idx="102">
                  <c:v>72.530668166666644</c:v>
                </c:pt>
                <c:pt idx="103">
                  <c:v>53.687598508333359</c:v>
                </c:pt>
                <c:pt idx="104">
                  <c:v>90.336962125000028</c:v>
                </c:pt>
                <c:pt idx="105">
                  <c:v>97.633298949999968</c:v>
                </c:pt>
                <c:pt idx="106">
                  <c:v>82.573993358333311</c:v>
                </c:pt>
                <c:pt idx="107">
                  <c:v>97.311280425000007</c:v>
                </c:pt>
                <c:pt idx="108">
                  <c:v>97.613141333333388</c:v>
                </c:pt>
                <c:pt idx="109">
                  <c:v>97.570091249999962</c:v>
                </c:pt>
                <c:pt idx="110">
                  <c:v>97.481104808333313</c:v>
                </c:pt>
                <c:pt idx="111">
                  <c:v>97.623050308333305</c:v>
                </c:pt>
                <c:pt idx="112">
                  <c:v>97.531067475000029</c:v>
                </c:pt>
                <c:pt idx="113">
                  <c:v>97.717465024999981</c:v>
                </c:pt>
                <c:pt idx="114">
                  <c:v>75.815221958333353</c:v>
                </c:pt>
                <c:pt idx="115">
                  <c:v>94.969637950000049</c:v>
                </c:pt>
                <c:pt idx="116">
                  <c:v>97.588813533333365</c:v>
                </c:pt>
                <c:pt idx="117">
                  <c:v>82.510425833333343</c:v>
                </c:pt>
                <c:pt idx="118">
                  <c:v>69.651729058333345</c:v>
                </c:pt>
                <c:pt idx="119">
                  <c:v>95.726677666666689</c:v>
                </c:pt>
                <c:pt idx="120">
                  <c:v>97.58950910833336</c:v>
                </c:pt>
                <c:pt idx="121">
                  <c:v>97.555927200000056</c:v>
                </c:pt>
                <c:pt idx="122">
                  <c:v>97.589455208333362</c:v>
                </c:pt>
                <c:pt idx="123">
                  <c:v>87.266591633333334</c:v>
                </c:pt>
                <c:pt idx="124">
                  <c:v>97.504719228813585</c:v>
                </c:pt>
                <c:pt idx="125">
                  <c:v>97.521984858333354</c:v>
                </c:pt>
                <c:pt idx="126">
                  <c:v>97.608295999999967</c:v>
                </c:pt>
                <c:pt idx="127">
                  <c:v>97.559163250000054</c:v>
                </c:pt>
                <c:pt idx="128">
                  <c:v>97.521479258333372</c:v>
                </c:pt>
                <c:pt idx="129">
                  <c:v>97.516388008333308</c:v>
                </c:pt>
                <c:pt idx="130">
                  <c:v>97.538445216666716</c:v>
                </c:pt>
                <c:pt idx="131">
                  <c:v>97.5245186916667</c:v>
                </c:pt>
                <c:pt idx="132">
                  <c:v>97.66481177499999</c:v>
                </c:pt>
                <c:pt idx="133">
                  <c:v>97.550742658333306</c:v>
                </c:pt>
                <c:pt idx="134">
                  <c:v>97.708750899999984</c:v>
                </c:pt>
                <c:pt idx="135">
                  <c:v>97.695322583333308</c:v>
                </c:pt>
                <c:pt idx="136">
                  <c:v>97.606945783333302</c:v>
                </c:pt>
                <c:pt idx="137">
                  <c:v>97.637867350000022</c:v>
                </c:pt>
                <c:pt idx="138">
                  <c:v>97.755093691666616</c:v>
                </c:pt>
                <c:pt idx="139">
                  <c:v>97.557654716666619</c:v>
                </c:pt>
                <c:pt idx="140">
                  <c:v>97.641078300000018</c:v>
                </c:pt>
                <c:pt idx="141">
                  <c:v>97.669918483333348</c:v>
                </c:pt>
                <c:pt idx="142">
                  <c:v>97.696545191666686</c:v>
                </c:pt>
                <c:pt idx="143">
                  <c:v>97.606460475000006</c:v>
                </c:pt>
                <c:pt idx="144">
                  <c:v>97.541676766666711</c:v>
                </c:pt>
                <c:pt idx="145">
                  <c:v>97.585680583333357</c:v>
                </c:pt>
                <c:pt idx="146">
                  <c:v>97.647097324999947</c:v>
                </c:pt>
                <c:pt idx="147">
                  <c:v>97.531518908333339</c:v>
                </c:pt>
                <c:pt idx="148">
                  <c:v>97.426304283333366</c:v>
                </c:pt>
                <c:pt idx="149">
                  <c:v>97.526708925000023</c:v>
                </c:pt>
                <c:pt idx="150">
                  <c:v>97.563337591666695</c:v>
                </c:pt>
                <c:pt idx="151">
                  <c:v>97.526122741666669</c:v>
                </c:pt>
                <c:pt idx="152">
                  <c:v>97.693090733333335</c:v>
                </c:pt>
                <c:pt idx="153">
                  <c:v>97.697092533333361</c:v>
                </c:pt>
                <c:pt idx="154">
                  <c:v>97.582187874999974</c:v>
                </c:pt>
                <c:pt idx="155">
                  <c:v>97.63591310833327</c:v>
                </c:pt>
                <c:pt idx="156">
                  <c:v>97.552824533333322</c:v>
                </c:pt>
                <c:pt idx="157">
                  <c:v>97.678879325000068</c:v>
                </c:pt>
                <c:pt idx="158">
                  <c:v>97.677633075000003</c:v>
                </c:pt>
                <c:pt idx="159">
                  <c:v>97.539459824999994</c:v>
                </c:pt>
                <c:pt idx="160">
                  <c:v>97.689269083333329</c:v>
                </c:pt>
                <c:pt idx="161">
                  <c:v>97.617575275000007</c:v>
                </c:pt>
                <c:pt idx="162">
                  <c:v>97.489367816666643</c:v>
                </c:pt>
                <c:pt idx="163">
                  <c:v>97.637477699999991</c:v>
                </c:pt>
                <c:pt idx="164">
                  <c:v>97.652280408333311</c:v>
                </c:pt>
                <c:pt idx="165">
                  <c:v>97.708214000000012</c:v>
                </c:pt>
                <c:pt idx="166">
                  <c:v>97.630942591666653</c:v>
                </c:pt>
                <c:pt idx="167">
                  <c:v>97.517167566666629</c:v>
                </c:pt>
                <c:pt idx="168">
                  <c:v>97.69508425833331</c:v>
                </c:pt>
                <c:pt idx="169">
                  <c:v>97.628408125000007</c:v>
                </c:pt>
                <c:pt idx="170">
                  <c:v>97.563899633333307</c:v>
                </c:pt>
                <c:pt idx="171">
                  <c:v>97.652747941666661</c:v>
                </c:pt>
                <c:pt idx="172">
                  <c:v>97.570076174999997</c:v>
                </c:pt>
                <c:pt idx="173">
                  <c:v>97.513939758333379</c:v>
                </c:pt>
                <c:pt idx="174">
                  <c:v>97.534302683333323</c:v>
                </c:pt>
                <c:pt idx="175">
                  <c:v>97.750280783333366</c:v>
                </c:pt>
                <c:pt idx="176">
                  <c:v>97.660183741666728</c:v>
                </c:pt>
                <c:pt idx="177">
                  <c:v>97.724398166666646</c:v>
                </c:pt>
                <c:pt idx="178">
                  <c:v>97.568382708333303</c:v>
                </c:pt>
                <c:pt idx="179">
                  <c:v>97.545148516666657</c:v>
                </c:pt>
                <c:pt idx="180">
                  <c:v>97.54619858333335</c:v>
                </c:pt>
                <c:pt idx="181">
                  <c:v>97.730844524999981</c:v>
                </c:pt>
                <c:pt idx="182">
                  <c:v>97.571211274999968</c:v>
                </c:pt>
                <c:pt idx="183">
                  <c:v>96.149814516666709</c:v>
                </c:pt>
                <c:pt idx="184">
                  <c:v>97.6429764833333</c:v>
                </c:pt>
                <c:pt idx="185">
                  <c:v>97.474850383333347</c:v>
                </c:pt>
                <c:pt idx="186">
                  <c:v>97.467446283333345</c:v>
                </c:pt>
                <c:pt idx="187">
                  <c:v>97.620189200000013</c:v>
                </c:pt>
                <c:pt idx="188">
                  <c:v>97.693962916666663</c:v>
                </c:pt>
                <c:pt idx="189">
                  <c:v>97.597336166666665</c:v>
                </c:pt>
                <c:pt idx="190">
                  <c:v>97.492179722689087</c:v>
                </c:pt>
                <c:pt idx="191">
                  <c:v>97.613825599999984</c:v>
                </c:pt>
                <c:pt idx="192">
                  <c:v>97.646157716666721</c:v>
                </c:pt>
                <c:pt idx="193">
                  <c:v>97.597804983333333</c:v>
                </c:pt>
                <c:pt idx="194">
                  <c:v>97.6003363833333</c:v>
                </c:pt>
                <c:pt idx="195">
                  <c:v>97.57345914166666</c:v>
                </c:pt>
                <c:pt idx="196">
                  <c:v>97.505439174999978</c:v>
                </c:pt>
                <c:pt idx="197">
                  <c:v>97.61349288333335</c:v>
                </c:pt>
                <c:pt idx="198">
                  <c:v>15.756681341666656</c:v>
                </c:pt>
                <c:pt idx="199">
                  <c:v>9.3703179166666626</c:v>
                </c:pt>
                <c:pt idx="200">
                  <c:v>16.831121908333333</c:v>
                </c:pt>
                <c:pt idx="201">
                  <c:v>26.884351375000001</c:v>
                </c:pt>
                <c:pt idx="202">
                  <c:v>43.822594858333332</c:v>
                </c:pt>
                <c:pt idx="203">
                  <c:v>75.462204133333316</c:v>
                </c:pt>
                <c:pt idx="204">
                  <c:v>97.119941866666608</c:v>
                </c:pt>
                <c:pt idx="205">
                  <c:v>78.382500158333357</c:v>
                </c:pt>
                <c:pt idx="206">
                  <c:v>93.540261908333321</c:v>
                </c:pt>
                <c:pt idx="207">
                  <c:v>97.566607266666622</c:v>
                </c:pt>
                <c:pt idx="208">
                  <c:v>97.589855366666669</c:v>
                </c:pt>
                <c:pt idx="209">
                  <c:v>97.579962808333306</c:v>
                </c:pt>
                <c:pt idx="210">
                  <c:v>97.621768000000017</c:v>
                </c:pt>
                <c:pt idx="211">
                  <c:v>97.568780883333304</c:v>
                </c:pt>
                <c:pt idx="212">
                  <c:v>97.66697998333332</c:v>
                </c:pt>
                <c:pt idx="213">
                  <c:v>97.643432716666638</c:v>
                </c:pt>
                <c:pt idx="214">
                  <c:v>97.612210933333316</c:v>
                </c:pt>
                <c:pt idx="215">
                  <c:v>97.545639483333332</c:v>
                </c:pt>
                <c:pt idx="216">
                  <c:v>97.691251941666678</c:v>
                </c:pt>
                <c:pt idx="217">
                  <c:v>97.427941108333286</c:v>
                </c:pt>
                <c:pt idx="218">
                  <c:v>97.58863265833331</c:v>
                </c:pt>
                <c:pt idx="219">
                  <c:v>97.556074041666676</c:v>
                </c:pt>
                <c:pt idx="220">
                  <c:v>97.569254766666674</c:v>
                </c:pt>
                <c:pt idx="221">
                  <c:v>97.670049749999933</c:v>
                </c:pt>
                <c:pt idx="222">
                  <c:v>97.514477041666623</c:v>
                </c:pt>
                <c:pt idx="223">
                  <c:v>97.620961591666671</c:v>
                </c:pt>
                <c:pt idx="224">
                  <c:v>97.50865115000002</c:v>
                </c:pt>
                <c:pt idx="225">
                  <c:v>97.521851891666699</c:v>
                </c:pt>
                <c:pt idx="226">
                  <c:v>97.576138766666674</c:v>
                </c:pt>
                <c:pt idx="227">
                  <c:v>97.566077324999966</c:v>
                </c:pt>
                <c:pt idx="228">
                  <c:v>97.526372358333347</c:v>
                </c:pt>
                <c:pt idx="229">
                  <c:v>97.591441899999978</c:v>
                </c:pt>
                <c:pt idx="230">
                  <c:v>97.549575449999978</c:v>
                </c:pt>
                <c:pt idx="231">
                  <c:v>97.594767549999943</c:v>
                </c:pt>
                <c:pt idx="232">
                  <c:v>97.60250307499993</c:v>
                </c:pt>
                <c:pt idx="233">
                  <c:v>97.712418141666674</c:v>
                </c:pt>
                <c:pt idx="234">
                  <c:v>97.582749041666617</c:v>
                </c:pt>
                <c:pt idx="235">
                  <c:v>97.744610858333289</c:v>
                </c:pt>
                <c:pt idx="236">
                  <c:v>97.599971074999985</c:v>
                </c:pt>
                <c:pt idx="237">
                  <c:v>97.494376424999999</c:v>
                </c:pt>
                <c:pt idx="238">
                  <c:v>97.550685633333316</c:v>
                </c:pt>
                <c:pt idx="239">
                  <c:v>97.580058075000039</c:v>
                </c:pt>
                <c:pt idx="240">
                  <c:v>97.619935124999969</c:v>
                </c:pt>
                <c:pt idx="241">
                  <c:v>97.519004208333314</c:v>
                </c:pt>
                <c:pt idx="242">
                  <c:v>97.593059475000018</c:v>
                </c:pt>
                <c:pt idx="243">
                  <c:v>97.571717708333338</c:v>
                </c:pt>
                <c:pt idx="244">
                  <c:v>97.601171925000003</c:v>
                </c:pt>
                <c:pt idx="245">
                  <c:v>97.62375196666666</c:v>
                </c:pt>
                <c:pt idx="246">
                  <c:v>97.551056575000075</c:v>
                </c:pt>
                <c:pt idx="247">
                  <c:v>97.625719099999998</c:v>
                </c:pt>
                <c:pt idx="248">
                  <c:v>97.630056791666647</c:v>
                </c:pt>
                <c:pt idx="249">
                  <c:v>97.676924833333302</c:v>
                </c:pt>
                <c:pt idx="250">
                  <c:v>97.598501608333393</c:v>
                </c:pt>
                <c:pt idx="251">
                  <c:v>97.504236075000009</c:v>
                </c:pt>
                <c:pt idx="252">
                  <c:v>97.547095266666673</c:v>
                </c:pt>
                <c:pt idx="253">
                  <c:v>97.512202141666648</c:v>
                </c:pt>
                <c:pt idx="254">
                  <c:v>95.607134624999929</c:v>
                </c:pt>
                <c:pt idx="255">
                  <c:v>17.373631783333334</c:v>
                </c:pt>
                <c:pt idx="256">
                  <c:v>50.024895424999976</c:v>
                </c:pt>
                <c:pt idx="257">
                  <c:v>89.225602791666688</c:v>
                </c:pt>
                <c:pt idx="258">
                  <c:v>97.518271974999934</c:v>
                </c:pt>
                <c:pt idx="259">
                  <c:v>97.552042549999967</c:v>
                </c:pt>
                <c:pt idx="260">
                  <c:v>75.427459374999984</c:v>
                </c:pt>
                <c:pt idx="261">
                  <c:v>88.266531166666681</c:v>
                </c:pt>
                <c:pt idx="262">
                  <c:v>97.746149083333378</c:v>
                </c:pt>
                <c:pt idx="263">
                  <c:v>97.696825275000037</c:v>
                </c:pt>
                <c:pt idx="264">
                  <c:v>97.518048908333341</c:v>
                </c:pt>
                <c:pt idx="265">
                  <c:v>97.609595791666692</c:v>
                </c:pt>
                <c:pt idx="266">
                  <c:v>97.597995458333273</c:v>
                </c:pt>
                <c:pt idx="267">
                  <c:v>94.523699816666664</c:v>
                </c:pt>
                <c:pt idx="268">
                  <c:v>97.603855274999958</c:v>
                </c:pt>
                <c:pt idx="269">
                  <c:v>96.844644599999938</c:v>
                </c:pt>
                <c:pt idx="270">
                  <c:v>77.247726841666662</c:v>
                </c:pt>
                <c:pt idx="271">
                  <c:v>97.56074099166662</c:v>
                </c:pt>
                <c:pt idx="272">
                  <c:v>97.628267691666665</c:v>
                </c:pt>
                <c:pt idx="273">
                  <c:v>97.624567441666656</c:v>
                </c:pt>
                <c:pt idx="274">
                  <c:v>97.520653549999992</c:v>
                </c:pt>
                <c:pt idx="275">
                  <c:v>97.556114658333385</c:v>
                </c:pt>
                <c:pt idx="276">
                  <c:v>97.60335561666669</c:v>
                </c:pt>
                <c:pt idx="277">
                  <c:v>97.637440150000018</c:v>
                </c:pt>
                <c:pt idx="278">
                  <c:v>97.647257783333359</c:v>
                </c:pt>
                <c:pt idx="279">
                  <c:v>97.632593058333356</c:v>
                </c:pt>
                <c:pt idx="280">
                  <c:v>97.693182341666684</c:v>
                </c:pt>
                <c:pt idx="281">
                  <c:v>97.747153466666717</c:v>
                </c:pt>
                <c:pt idx="282">
                  <c:v>97.658289824999969</c:v>
                </c:pt>
                <c:pt idx="283">
                  <c:v>97.610973900000062</c:v>
                </c:pt>
                <c:pt idx="284">
                  <c:v>97.714451958333328</c:v>
                </c:pt>
                <c:pt idx="285">
                  <c:v>97.609159000000005</c:v>
                </c:pt>
                <c:pt idx="286">
                  <c:v>97.475492666666668</c:v>
                </c:pt>
                <c:pt idx="287">
                  <c:v>97.585677458333336</c:v>
                </c:pt>
                <c:pt idx="288">
                  <c:v>97.729144666666642</c:v>
                </c:pt>
                <c:pt idx="289">
                  <c:v>97.678973875000025</c:v>
                </c:pt>
                <c:pt idx="290">
                  <c:v>97.590438891666679</c:v>
                </c:pt>
                <c:pt idx="291">
                  <c:v>97.578080266666717</c:v>
                </c:pt>
                <c:pt idx="292">
                  <c:v>97.569266074999987</c:v>
                </c:pt>
                <c:pt idx="293">
                  <c:v>97.608802658333346</c:v>
                </c:pt>
                <c:pt idx="294">
                  <c:v>97.708643458333356</c:v>
                </c:pt>
                <c:pt idx="295">
                  <c:v>97.600117208333359</c:v>
                </c:pt>
                <c:pt idx="296">
                  <c:v>97.569274991666717</c:v>
                </c:pt>
                <c:pt idx="297">
                  <c:v>97.485534541666709</c:v>
                </c:pt>
                <c:pt idx="298">
                  <c:v>97.479288233333364</c:v>
                </c:pt>
                <c:pt idx="299">
                  <c:v>97.134480999999909</c:v>
                </c:pt>
                <c:pt idx="300">
                  <c:v>97.215710083333363</c:v>
                </c:pt>
                <c:pt idx="301">
                  <c:v>97.631842166666686</c:v>
                </c:pt>
                <c:pt idx="302">
                  <c:v>97.567462608333344</c:v>
                </c:pt>
                <c:pt idx="303">
                  <c:v>97.545712508333366</c:v>
                </c:pt>
                <c:pt idx="304">
                  <c:v>97.574085783333402</c:v>
                </c:pt>
                <c:pt idx="305">
                  <c:v>97.505113474999987</c:v>
                </c:pt>
                <c:pt idx="306">
                  <c:v>97.586732241666695</c:v>
                </c:pt>
                <c:pt idx="307">
                  <c:v>97.522484983333399</c:v>
                </c:pt>
                <c:pt idx="308">
                  <c:v>97.650248616666644</c:v>
                </c:pt>
                <c:pt idx="309">
                  <c:v>97.565223691666631</c:v>
                </c:pt>
                <c:pt idx="310">
                  <c:v>97.555787475000002</c:v>
                </c:pt>
                <c:pt idx="311">
                  <c:v>95.629390900000004</c:v>
                </c:pt>
                <c:pt idx="312">
                  <c:v>97.472478675000019</c:v>
                </c:pt>
                <c:pt idx="313">
                  <c:v>97.532367174999919</c:v>
                </c:pt>
                <c:pt idx="314">
                  <c:v>97.690749291666705</c:v>
                </c:pt>
                <c:pt idx="315">
                  <c:v>97.437121991666658</c:v>
                </c:pt>
                <c:pt idx="316">
                  <c:v>97.690649966666641</c:v>
                </c:pt>
                <c:pt idx="317">
                  <c:v>97.582772841666639</c:v>
                </c:pt>
                <c:pt idx="318">
                  <c:v>97.639434908333314</c:v>
                </c:pt>
                <c:pt idx="319">
                  <c:v>97.652226275000004</c:v>
                </c:pt>
                <c:pt idx="320">
                  <c:v>97.52234181666671</c:v>
                </c:pt>
                <c:pt idx="321">
                  <c:v>97.566273950000038</c:v>
                </c:pt>
                <c:pt idx="322">
                  <c:v>97.539182834710772</c:v>
                </c:pt>
                <c:pt idx="323">
                  <c:v>97.646108749999996</c:v>
                </c:pt>
                <c:pt idx="324">
                  <c:v>97.634316641666615</c:v>
                </c:pt>
                <c:pt idx="325">
                  <c:v>97.613599533333357</c:v>
                </c:pt>
                <c:pt idx="326">
                  <c:v>97.493431400000006</c:v>
                </c:pt>
                <c:pt idx="327">
                  <c:v>97.641444558333291</c:v>
                </c:pt>
                <c:pt idx="328">
                  <c:v>97.67256319166664</c:v>
                </c:pt>
                <c:pt idx="329">
                  <c:v>97.577424891666681</c:v>
                </c:pt>
                <c:pt idx="330">
                  <c:v>97.547614466666701</c:v>
                </c:pt>
                <c:pt idx="331">
                  <c:v>97.578564816666642</c:v>
                </c:pt>
                <c:pt idx="332">
                  <c:v>92.162693091666696</c:v>
                </c:pt>
                <c:pt idx="333">
                  <c:v>97.021461883333302</c:v>
                </c:pt>
                <c:pt idx="334">
                  <c:v>97.680389416666628</c:v>
                </c:pt>
                <c:pt idx="335">
                  <c:v>97.652464741666648</c:v>
                </c:pt>
                <c:pt idx="336">
                  <c:v>96.310412291666623</c:v>
                </c:pt>
                <c:pt idx="337">
                  <c:v>95.771650058333321</c:v>
                </c:pt>
                <c:pt idx="338">
                  <c:v>97.67298521666666</c:v>
                </c:pt>
                <c:pt idx="339">
                  <c:v>97.585949806722724</c:v>
                </c:pt>
                <c:pt idx="340">
                  <c:v>97.570044149999973</c:v>
                </c:pt>
                <c:pt idx="341">
                  <c:v>97.535606150000021</c:v>
                </c:pt>
                <c:pt idx="342">
                  <c:v>97.634411974999978</c:v>
                </c:pt>
                <c:pt idx="343">
                  <c:v>97.540847874999997</c:v>
                </c:pt>
                <c:pt idx="344">
                  <c:v>97.643593050000007</c:v>
                </c:pt>
                <c:pt idx="345">
                  <c:v>97.618167733333308</c:v>
                </c:pt>
                <c:pt idx="346">
                  <c:v>97.73601134999997</c:v>
                </c:pt>
                <c:pt idx="347">
                  <c:v>97.608054208333357</c:v>
                </c:pt>
                <c:pt idx="348">
                  <c:v>97.62880134166663</c:v>
                </c:pt>
                <c:pt idx="349">
                  <c:v>97.513283191666673</c:v>
                </c:pt>
                <c:pt idx="350">
                  <c:v>97.459018449999988</c:v>
                </c:pt>
                <c:pt idx="351">
                  <c:v>97.569848558333305</c:v>
                </c:pt>
                <c:pt idx="352">
                  <c:v>97.540901016666751</c:v>
                </c:pt>
                <c:pt idx="353">
                  <c:v>97.521979764705904</c:v>
                </c:pt>
                <c:pt idx="354">
                  <c:v>97.534344600000026</c:v>
                </c:pt>
                <c:pt idx="355">
                  <c:v>97.581140083333352</c:v>
                </c:pt>
                <c:pt idx="356">
                  <c:v>97.484815283333347</c:v>
                </c:pt>
                <c:pt idx="357">
                  <c:v>97.676769083333355</c:v>
                </c:pt>
                <c:pt idx="358">
                  <c:v>91.198940816666607</c:v>
                </c:pt>
                <c:pt idx="359">
                  <c:v>97.631166883333336</c:v>
                </c:pt>
                <c:pt idx="360">
                  <c:v>97.47719886666664</c:v>
                </c:pt>
                <c:pt idx="361">
                  <c:v>97.589967116666699</c:v>
                </c:pt>
                <c:pt idx="362">
                  <c:v>97.561744566666661</c:v>
                </c:pt>
                <c:pt idx="363">
                  <c:v>97.489074308333329</c:v>
                </c:pt>
                <c:pt idx="364">
                  <c:v>97.580962625000012</c:v>
                </c:pt>
                <c:pt idx="365">
                  <c:v>97.533295941666651</c:v>
                </c:pt>
                <c:pt idx="366">
                  <c:v>97.648497325000008</c:v>
                </c:pt>
                <c:pt idx="367">
                  <c:v>97.484017649999998</c:v>
                </c:pt>
                <c:pt idx="368">
                  <c:v>97.527327008333316</c:v>
                </c:pt>
                <c:pt idx="369">
                  <c:v>97.59083529166665</c:v>
                </c:pt>
                <c:pt idx="370">
                  <c:v>97.634148574999969</c:v>
                </c:pt>
                <c:pt idx="371">
                  <c:v>97.656592541666683</c:v>
                </c:pt>
                <c:pt idx="372">
                  <c:v>97.649289341666659</c:v>
                </c:pt>
                <c:pt idx="373">
                  <c:v>97.429188916666675</c:v>
                </c:pt>
                <c:pt idx="374">
                  <c:v>97.684379899999996</c:v>
                </c:pt>
                <c:pt idx="375">
                  <c:v>97.53873615000002</c:v>
                </c:pt>
                <c:pt idx="376">
                  <c:v>95.93490369999995</c:v>
                </c:pt>
                <c:pt idx="377">
                  <c:v>96.159819108333352</c:v>
                </c:pt>
                <c:pt idx="378">
                  <c:v>97.540815483333319</c:v>
                </c:pt>
                <c:pt idx="379">
                  <c:v>97.513840625000029</c:v>
                </c:pt>
                <c:pt idx="380">
                  <c:v>97.582850141666711</c:v>
                </c:pt>
                <c:pt idx="381">
                  <c:v>97.758265958333382</c:v>
                </c:pt>
                <c:pt idx="382">
                  <c:v>97.559673149999995</c:v>
                </c:pt>
                <c:pt idx="383">
                  <c:v>96.90374804166666</c:v>
                </c:pt>
                <c:pt idx="384">
                  <c:v>97.378540316666673</c:v>
                </c:pt>
                <c:pt idx="385">
                  <c:v>97.580037691666661</c:v>
                </c:pt>
                <c:pt idx="386">
                  <c:v>97.512203983333308</c:v>
                </c:pt>
                <c:pt idx="387">
                  <c:v>97.57926258333336</c:v>
                </c:pt>
                <c:pt idx="388">
                  <c:v>97.48253362500003</c:v>
                </c:pt>
                <c:pt idx="389">
                  <c:v>97.59856942499998</c:v>
                </c:pt>
                <c:pt idx="390">
                  <c:v>97.487878825000053</c:v>
                </c:pt>
                <c:pt idx="391">
                  <c:v>97.554145141666694</c:v>
                </c:pt>
                <c:pt idx="392">
                  <c:v>97.695586375000019</c:v>
                </c:pt>
                <c:pt idx="393">
                  <c:v>63.210446716666652</c:v>
                </c:pt>
                <c:pt idx="394">
                  <c:v>7.7949109416666662</c:v>
                </c:pt>
                <c:pt idx="395">
                  <c:v>11.951793166666665</c:v>
                </c:pt>
                <c:pt idx="396">
                  <c:v>19.964856600000001</c:v>
                </c:pt>
                <c:pt idx="397">
                  <c:v>31.583383466666668</c:v>
                </c:pt>
                <c:pt idx="398">
                  <c:v>54.164335516666682</c:v>
                </c:pt>
                <c:pt idx="399">
                  <c:v>88.059639125000018</c:v>
                </c:pt>
                <c:pt idx="400">
                  <c:v>97.562092958333309</c:v>
                </c:pt>
                <c:pt idx="401">
                  <c:v>97.651400175000006</c:v>
                </c:pt>
                <c:pt idx="402">
                  <c:v>97.614600175000007</c:v>
                </c:pt>
                <c:pt idx="403">
                  <c:v>81.001623533333287</c:v>
                </c:pt>
                <c:pt idx="404">
                  <c:v>89.701510958333358</c:v>
                </c:pt>
                <c:pt idx="405">
                  <c:v>96.87150420833332</c:v>
                </c:pt>
                <c:pt idx="406">
                  <c:v>97.664322433333339</c:v>
                </c:pt>
                <c:pt idx="407">
                  <c:v>97.652601149999967</c:v>
                </c:pt>
                <c:pt idx="408">
                  <c:v>97.658767958333314</c:v>
                </c:pt>
                <c:pt idx="409">
                  <c:v>97.579843050000079</c:v>
                </c:pt>
                <c:pt idx="410">
                  <c:v>97.438747225000014</c:v>
                </c:pt>
                <c:pt idx="411">
                  <c:v>97.498681666666698</c:v>
                </c:pt>
                <c:pt idx="412">
                  <c:v>97.548193891666656</c:v>
                </c:pt>
                <c:pt idx="413">
                  <c:v>97.701909916666665</c:v>
                </c:pt>
                <c:pt idx="414">
                  <c:v>97.679917816666688</c:v>
                </c:pt>
                <c:pt idx="415">
                  <c:v>97.609789049999975</c:v>
                </c:pt>
                <c:pt idx="416">
                  <c:v>97.465206783333301</c:v>
                </c:pt>
                <c:pt idx="417">
                  <c:v>97.595423591666716</c:v>
                </c:pt>
                <c:pt idx="418">
                  <c:v>97.555218483333348</c:v>
                </c:pt>
                <c:pt idx="419">
                  <c:v>97.644778350000038</c:v>
                </c:pt>
                <c:pt idx="420">
                  <c:v>97.64759126666668</c:v>
                </c:pt>
                <c:pt idx="421">
                  <c:v>97.635366133333349</c:v>
                </c:pt>
                <c:pt idx="422">
                  <c:v>97.590875991666692</c:v>
                </c:pt>
                <c:pt idx="423">
                  <c:v>97.548076458333369</c:v>
                </c:pt>
                <c:pt idx="424">
                  <c:v>97.612039249999995</c:v>
                </c:pt>
                <c:pt idx="425">
                  <c:v>97.62271927499998</c:v>
                </c:pt>
                <c:pt idx="426">
                  <c:v>97.693396808333347</c:v>
                </c:pt>
                <c:pt idx="427">
                  <c:v>97.49943173333331</c:v>
                </c:pt>
                <c:pt idx="428">
                  <c:v>97.574281249999984</c:v>
                </c:pt>
                <c:pt idx="429">
                  <c:v>97.597948150000022</c:v>
                </c:pt>
                <c:pt idx="430">
                  <c:v>97.629134425000046</c:v>
                </c:pt>
                <c:pt idx="431">
                  <c:v>97.69724084166667</c:v>
                </c:pt>
                <c:pt idx="432">
                  <c:v>97.712344650000077</c:v>
                </c:pt>
                <c:pt idx="433">
                  <c:v>97.653786950000026</c:v>
                </c:pt>
                <c:pt idx="434">
                  <c:v>97.542541349999993</c:v>
                </c:pt>
                <c:pt idx="435">
                  <c:v>97.646777574999987</c:v>
                </c:pt>
                <c:pt idx="436">
                  <c:v>97.749151133333342</c:v>
                </c:pt>
                <c:pt idx="437">
                  <c:v>97.570873716666711</c:v>
                </c:pt>
                <c:pt idx="438">
                  <c:v>92.918175500000018</c:v>
                </c:pt>
                <c:pt idx="439">
                  <c:v>96.550641524999975</c:v>
                </c:pt>
                <c:pt idx="440">
                  <c:v>97.610048949999992</c:v>
                </c:pt>
                <c:pt idx="441">
                  <c:v>97.623821958333266</c:v>
                </c:pt>
                <c:pt idx="442">
                  <c:v>97.442168158333345</c:v>
                </c:pt>
                <c:pt idx="443">
                  <c:v>94.009905758333332</c:v>
                </c:pt>
                <c:pt idx="444">
                  <c:v>89.139754933333336</c:v>
                </c:pt>
                <c:pt idx="445">
                  <c:v>97.717406141666686</c:v>
                </c:pt>
                <c:pt idx="446">
                  <c:v>97.674216183333343</c:v>
                </c:pt>
                <c:pt idx="447">
                  <c:v>97.555814316666599</c:v>
                </c:pt>
                <c:pt idx="448">
                  <c:v>97.522834524999951</c:v>
                </c:pt>
                <c:pt idx="449">
                  <c:v>84.260746258333356</c:v>
                </c:pt>
                <c:pt idx="450">
                  <c:v>94.651972641666632</c:v>
                </c:pt>
                <c:pt idx="451">
                  <c:v>97.699349400000031</c:v>
                </c:pt>
                <c:pt idx="452">
                  <c:v>97.697012633333316</c:v>
                </c:pt>
                <c:pt idx="453">
                  <c:v>97.673049233333288</c:v>
                </c:pt>
                <c:pt idx="454">
                  <c:v>97.469088966666661</c:v>
                </c:pt>
                <c:pt idx="455">
                  <c:v>79.988505816666617</c:v>
                </c:pt>
                <c:pt idx="456">
                  <c:v>95.439724616666709</c:v>
                </c:pt>
                <c:pt idx="457">
                  <c:v>97.549188691666672</c:v>
                </c:pt>
                <c:pt idx="458">
                  <c:v>97.714929583333301</c:v>
                </c:pt>
                <c:pt idx="459">
                  <c:v>80.054938358333274</c:v>
                </c:pt>
                <c:pt idx="460">
                  <c:v>90.744092225000045</c:v>
                </c:pt>
                <c:pt idx="461">
                  <c:v>97.674010949999968</c:v>
                </c:pt>
                <c:pt idx="462">
                  <c:v>97.686586849999969</c:v>
                </c:pt>
                <c:pt idx="463">
                  <c:v>79.58907777500005</c:v>
                </c:pt>
                <c:pt idx="464">
                  <c:v>93.013520575000001</c:v>
                </c:pt>
                <c:pt idx="465">
                  <c:v>97.518909683333291</c:v>
                </c:pt>
                <c:pt idx="466">
                  <c:v>97.54325569999996</c:v>
                </c:pt>
                <c:pt idx="467">
                  <c:v>97.737347816666642</c:v>
                </c:pt>
                <c:pt idx="468">
                  <c:v>97.578195225000002</c:v>
                </c:pt>
                <c:pt idx="469">
                  <c:v>97.684341333333307</c:v>
                </c:pt>
                <c:pt idx="470">
                  <c:v>97.578818208333331</c:v>
                </c:pt>
                <c:pt idx="471">
                  <c:v>97.549788725000013</c:v>
                </c:pt>
                <c:pt idx="472">
                  <c:v>97.509656250000035</c:v>
                </c:pt>
                <c:pt idx="473">
                  <c:v>97.570921683333253</c:v>
                </c:pt>
                <c:pt idx="474">
                  <c:v>97.478104200000004</c:v>
                </c:pt>
                <c:pt idx="475">
                  <c:v>97.631950233333328</c:v>
                </c:pt>
                <c:pt idx="476">
                  <c:v>97.565415375000001</c:v>
                </c:pt>
                <c:pt idx="477">
                  <c:v>97.552920333333333</c:v>
                </c:pt>
                <c:pt idx="478">
                  <c:v>97.498372658333352</c:v>
                </c:pt>
                <c:pt idx="479">
                  <c:v>97.582367375000047</c:v>
                </c:pt>
                <c:pt idx="480">
                  <c:v>97.679454425000031</c:v>
                </c:pt>
                <c:pt idx="481">
                  <c:v>97.589013841666642</c:v>
                </c:pt>
                <c:pt idx="482">
                  <c:v>97.599229733333303</c:v>
                </c:pt>
                <c:pt idx="483">
                  <c:v>97.546562458333312</c:v>
                </c:pt>
                <c:pt idx="484">
                  <c:v>97.611783358333312</c:v>
                </c:pt>
                <c:pt idx="485">
                  <c:v>97.45605610000004</c:v>
                </c:pt>
                <c:pt idx="486">
                  <c:v>97.661853966666712</c:v>
                </c:pt>
                <c:pt idx="487">
                  <c:v>97.581686708333336</c:v>
                </c:pt>
                <c:pt idx="488">
                  <c:v>97.608089475</c:v>
                </c:pt>
                <c:pt idx="489">
                  <c:v>97.621370508333385</c:v>
                </c:pt>
                <c:pt idx="490">
                  <c:v>97.64926864166668</c:v>
                </c:pt>
                <c:pt idx="491">
                  <c:v>97.652763374999964</c:v>
                </c:pt>
                <c:pt idx="492">
                  <c:v>97.515144891666694</c:v>
                </c:pt>
                <c:pt idx="493">
                  <c:v>97.568870291666627</c:v>
                </c:pt>
                <c:pt idx="494">
                  <c:v>97.553329683333374</c:v>
                </c:pt>
                <c:pt idx="495">
                  <c:v>97.560868941666669</c:v>
                </c:pt>
                <c:pt idx="496">
                  <c:v>97.7077858166667</c:v>
                </c:pt>
                <c:pt idx="497">
                  <c:v>97.564311241666658</c:v>
                </c:pt>
                <c:pt idx="498">
                  <c:v>97.450869141666644</c:v>
                </c:pt>
                <c:pt idx="499">
                  <c:v>97.50506760833332</c:v>
                </c:pt>
                <c:pt idx="500">
                  <c:v>97.626110475000033</c:v>
                </c:pt>
                <c:pt idx="501">
                  <c:v>97.634501158333308</c:v>
                </c:pt>
                <c:pt idx="502">
                  <c:v>97.540694791666667</c:v>
                </c:pt>
                <c:pt idx="503">
                  <c:v>97.475305691666662</c:v>
                </c:pt>
                <c:pt idx="504">
                  <c:v>84.492944358333318</c:v>
                </c:pt>
                <c:pt idx="505">
                  <c:v>87.344236100000018</c:v>
                </c:pt>
                <c:pt idx="506">
                  <c:v>97.577620416666676</c:v>
                </c:pt>
                <c:pt idx="507">
                  <c:v>97.660415016666704</c:v>
                </c:pt>
                <c:pt idx="508">
                  <c:v>97.528577616666638</c:v>
                </c:pt>
                <c:pt idx="509">
                  <c:v>80.058770825000039</c:v>
                </c:pt>
                <c:pt idx="510">
                  <c:v>97.242832291666645</c:v>
                </c:pt>
                <c:pt idx="511">
                  <c:v>97.465922124999949</c:v>
                </c:pt>
                <c:pt idx="512">
                  <c:v>97.676879283333349</c:v>
                </c:pt>
                <c:pt idx="513">
                  <c:v>97.49055441666664</c:v>
                </c:pt>
                <c:pt idx="514">
                  <c:v>97.676564616666667</c:v>
                </c:pt>
                <c:pt idx="515">
                  <c:v>97.61843833333333</c:v>
                </c:pt>
                <c:pt idx="516">
                  <c:v>97.553012208333314</c:v>
                </c:pt>
                <c:pt idx="517">
                  <c:v>97.547700266666681</c:v>
                </c:pt>
                <c:pt idx="518">
                  <c:v>97.503059583333368</c:v>
                </c:pt>
                <c:pt idx="519">
                  <c:v>97.608528741666632</c:v>
                </c:pt>
                <c:pt idx="520">
                  <c:v>97.565446091666658</c:v>
                </c:pt>
                <c:pt idx="521">
                  <c:v>97.533306799999963</c:v>
                </c:pt>
                <c:pt idx="522">
                  <c:v>75.78876341666664</c:v>
                </c:pt>
                <c:pt idx="523">
                  <c:v>7.6334249333333331</c:v>
                </c:pt>
                <c:pt idx="524">
                  <c:v>11.776236758333335</c:v>
                </c:pt>
                <c:pt idx="525">
                  <c:v>19.625850283333332</c:v>
                </c:pt>
                <c:pt idx="526">
                  <c:v>30.882872699999993</c:v>
                </c:pt>
                <c:pt idx="527">
                  <c:v>52.989719291666674</c:v>
                </c:pt>
                <c:pt idx="528">
                  <c:v>86.489276983333355</c:v>
                </c:pt>
                <c:pt idx="529">
                  <c:v>97.583299583333329</c:v>
                </c:pt>
                <c:pt idx="530">
                  <c:v>97.553441166666644</c:v>
                </c:pt>
                <c:pt idx="531">
                  <c:v>97.600543100000053</c:v>
                </c:pt>
                <c:pt idx="532">
                  <c:v>97.624861825000025</c:v>
                </c:pt>
                <c:pt idx="533">
                  <c:v>97.619407633333338</c:v>
                </c:pt>
                <c:pt idx="534">
                  <c:v>97.436709366666648</c:v>
                </c:pt>
                <c:pt idx="535">
                  <c:v>97.502722441666592</c:v>
                </c:pt>
                <c:pt idx="536">
                  <c:v>97.525709574999965</c:v>
                </c:pt>
                <c:pt idx="537">
                  <c:v>97.520707116666642</c:v>
                </c:pt>
                <c:pt idx="538">
                  <c:v>97.570308183333324</c:v>
                </c:pt>
                <c:pt idx="539">
                  <c:v>97.619437941666703</c:v>
                </c:pt>
                <c:pt idx="540">
                  <c:v>97.664868458333316</c:v>
                </c:pt>
                <c:pt idx="541">
                  <c:v>98.291489916666677</c:v>
                </c:pt>
                <c:pt idx="542">
                  <c:v>98.12139560833333</c:v>
                </c:pt>
                <c:pt idx="543">
                  <c:v>98.237556383333342</c:v>
                </c:pt>
                <c:pt idx="544">
                  <c:v>98.140966233333344</c:v>
                </c:pt>
                <c:pt idx="545">
                  <c:v>98.155875600000002</c:v>
                </c:pt>
                <c:pt idx="546">
                  <c:v>98.146850924999995</c:v>
                </c:pt>
                <c:pt idx="547">
                  <c:v>97.410943949999989</c:v>
                </c:pt>
                <c:pt idx="548">
                  <c:v>97.372522958333306</c:v>
                </c:pt>
                <c:pt idx="549">
                  <c:v>97.875630350000009</c:v>
                </c:pt>
                <c:pt idx="550">
                  <c:v>93.784020275000046</c:v>
                </c:pt>
                <c:pt idx="551">
                  <c:v>90.991209808333281</c:v>
                </c:pt>
                <c:pt idx="552">
                  <c:v>90.985408224999986</c:v>
                </c:pt>
                <c:pt idx="553">
                  <c:v>97.34263235833329</c:v>
                </c:pt>
                <c:pt idx="554">
                  <c:v>98.307224750000003</c:v>
                </c:pt>
                <c:pt idx="555">
                  <c:v>98.160412691666636</c:v>
                </c:pt>
                <c:pt idx="556">
                  <c:v>98.329161141666674</c:v>
                </c:pt>
                <c:pt idx="557">
                  <c:v>98.231315849999973</c:v>
                </c:pt>
                <c:pt idx="558">
                  <c:v>98.121553174999974</c:v>
                </c:pt>
                <c:pt idx="559">
                  <c:v>98.087754599999997</c:v>
                </c:pt>
                <c:pt idx="560">
                  <c:v>98.194230424999986</c:v>
                </c:pt>
                <c:pt idx="561">
                  <c:v>25.411448025000002</c:v>
                </c:pt>
                <c:pt idx="562">
                  <c:v>12.261871083333334</c:v>
                </c:pt>
                <c:pt idx="563">
                  <c:v>84.536564591666675</c:v>
                </c:pt>
                <c:pt idx="564">
                  <c:v>92.233164991666683</c:v>
                </c:pt>
                <c:pt idx="565">
                  <c:v>96.434863575000023</c:v>
                </c:pt>
                <c:pt idx="566">
                  <c:v>98.238714266666619</c:v>
                </c:pt>
                <c:pt idx="567">
                  <c:v>98.128925358333305</c:v>
                </c:pt>
                <c:pt idx="568">
                  <c:v>98.237524808333319</c:v>
                </c:pt>
                <c:pt idx="569">
                  <c:v>38.508131366666653</c:v>
                </c:pt>
                <c:pt idx="570">
                  <c:v>8.8056521083333354</c:v>
                </c:pt>
                <c:pt idx="571">
                  <c:v>13.856113925000001</c:v>
                </c:pt>
                <c:pt idx="572">
                  <c:v>31.957556450000002</c:v>
                </c:pt>
                <c:pt idx="573">
                  <c:v>95.046995899999985</c:v>
                </c:pt>
                <c:pt idx="574">
                  <c:v>98.168066033333332</c:v>
                </c:pt>
                <c:pt idx="575">
                  <c:v>98.58242245833334</c:v>
                </c:pt>
                <c:pt idx="576">
                  <c:v>98.365371008333312</c:v>
                </c:pt>
                <c:pt idx="577">
                  <c:v>98.156105016666686</c:v>
                </c:pt>
                <c:pt idx="578">
                  <c:v>98.193655150000069</c:v>
                </c:pt>
                <c:pt idx="579">
                  <c:v>98.164987225000075</c:v>
                </c:pt>
                <c:pt idx="580">
                  <c:v>98.318647174999995</c:v>
                </c:pt>
                <c:pt idx="581">
                  <c:v>98.195160941666671</c:v>
                </c:pt>
                <c:pt idx="582">
                  <c:v>22.754459600000001</c:v>
                </c:pt>
                <c:pt idx="583">
                  <c:v>29.033659108333332</c:v>
                </c:pt>
                <c:pt idx="584">
                  <c:v>78.863354716666649</c:v>
                </c:pt>
                <c:pt idx="585">
                  <c:v>98.186964691666645</c:v>
                </c:pt>
                <c:pt idx="586">
                  <c:v>98.210571433333271</c:v>
                </c:pt>
                <c:pt idx="587">
                  <c:v>86.496177974999981</c:v>
                </c:pt>
                <c:pt idx="588">
                  <c:v>98.119278874999964</c:v>
                </c:pt>
                <c:pt idx="589">
                  <c:v>98.207400975000027</c:v>
                </c:pt>
                <c:pt idx="590">
                  <c:v>98.24206099166669</c:v>
                </c:pt>
                <c:pt idx="591">
                  <c:v>98.766325950000024</c:v>
                </c:pt>
                <c:pt idx="592">
                  <c:v>98.843948274999988</c:v>
                </c:pt>
                <c:pt idx="593">
                  <c:v>98.780866475000039</c:v>
                </c:pt>
                <c:pt idx="594">
                  <c:v>98.857710516666643</c:v>
                </c:pt>
                <c:pt idx="595">
                  <c:v>99.188267874999994</c:v>
                </c:pt>
                <c:pt idx="596">
                  <c:v>86.70983467500001</c:v>
                </c:pt>
                <c:pt idx="597">
                  <c:v>98.23898312499999</c:v>
                </c:pt>
                <c:pt idx="598">
                  <c:v>87.98031236666661</c:v>
                </c:pt>
                <c:pt idx="599">
                  <c:v>100.40211436666669</c:v>
                </c:pt>
                <c:pt idx="600">
                  <c:v>98.102122141666683</c:v>
                </c:pt>
                <c:pt idx="601">
                  <c:v>92.353690225000037</c:v>
                </c:pt>
                <c:pt idx="602">
                  <c:v>100.34185058333337</c:v>
                </c:pt>
                <c:pt idx="603">
                  <c:v>100.35597863333329</c:v>
                </c:pt>
                <c:pt idx="604">
                  <c:v>100.23325195000004</c:v>
                </c:pt>
                <c:pt idx="605">
                  <c:v>100.325337625</c:v>
                </c:pt>
                <c:pt idx="606">
                  <c:v>100.40942059166666</c:v>
                </c:pt>
                <c:pt idx="607">
                  <c:v>100.32113506666664</c:v>
                </c:pt>
                <c:pt idx="608">
                  <c:v>85.562371708333359</c:v>
                </c:pt>
                <c:pt idx="609">
                  <c:v>100.25542522500005</c:v>
                </c:pt>
                <c:pt idx="610">
                  <c:v>100.25280893333333</c:v>
                </c:pt>
                <c:pt idx="611">
                  <c:v>100.37106936666666</c:v>
                </c:pt>
                <c:pt idx="612">
                  <c:v>100.27446749999999</c:v>
                </c:pt>
                <c:pt idx="613">
                  <c:v>100.39615777499998</c:v>
                </c:pt>
                <c:pt idx="614">
                  <c:v>100.35416610833336</c:v>
                </c:pt>
                <c:pt idx="615">
                  <c:v>100.30889822499999</c:v>
                </c:pt>
                <c:pt idx="616">
                  <c:v>100.37461441666665</c:v>
                </c:pt>
                <c:pt idx="617">
                  <c:v>100.39767718333331</c:v>
                </c:pt>
                <c:pt idx="618">
                  <c:v>100.35193342499998</c:v>
                </c:pt>
                <c:pt idx="619">
                  <c:v>100.40731445000003</c:v>
                </c:pt>
                <c:pt idx="620">
                  <c:v>100.30037274166665</c:v>
                </c:pt>
                <c:pt idx="621">
                  <c:v>100.33491154166663</c:v>
                </c:pt>
                <c:pt idx="622">
                  <c:v>100.36563739166667</c:v>
                </c:pt>
                <c:pt idx="623">
                  <c:v>98.956021816666663</c:v>
                </c:pt>
                <c:pt idx="624">
                  <c:v>100.34892502500001</c:v>
                </c:pt>
                <c:pt idx="625">
                  <c:v>100.35696650833333</c:v>
                </c:pt>
                <c:pt idx="626">
                  <c:v>100.31431197499998</c:v>
                </c:pt>
                <c:pt idx="627">
                  <c:v>92.380735600000037</c:v>
                </c:pt>
                <c:pt idx="628">
                  <c:v>100.34022905833336</c:v>
                </c:pt>
                <c:pt idx="629">
                  <c:v>100.37171682500002</c:v>
                </c:pt>
                <c:pt idx="630">
                  <c:v>100.26871629166671</c:v>
                </c:pt>
                <c:pt idx="631">
                  <c:v>100.37678534166666</c:v>
                </c:pt>
                <c:pt idx="632">
                  <c:v>79.918612733333333</c:v>
                </c:pt>
                <c:pt idx="633">
                  <c:v>99.292188016666643</c:v>
                </c:pt>
                <c:pt idx="634">
                  <c:v>100.41049589999999</c:v>
                </c:pt>
                <c:pt idx="635">
                  <c:v>100.49495232499999</c:v>
                </c:pt>
                <c:pt idx="636">
                  <c:v>100.12782800000005</c:v>
                </c:pt>
                <c:pt idx="637">
                  <c:v>100.42042684166668</c:v>
                </c:pt>
                <c:pt idx="638">
                  <c:v>97.792690460674109</c:v>
                </c:pt>
                <c:pt idx="639">
                  <c:v>100.11352199166664</c:v>
                </c:pt>
                <c:pt idx="640">
                  <c:v>100.43087237500001</c:v>
                </c:pt>
                <c:pt idx="641">
                  <c:v>100.470679125</c:v>
                </c:pt>
                <c:pt idx="642">
                  <c:v>100.290141475</c:v>
                </c:pt>
                <c:pt idx="643">
                  <c:v>99.021029283333348</c:v>
                </c:pt>
                <c:pt idx="644">
                  <c:v>100.31443004166671</c:v>
                </c:pt>
                <c:pt idx="645">
                  <c:v>100.28862488333337</c:v>
                </c:pt>
                <c:pt idx="646">
                  <c:v>100.41210207499998</c:v>
                </c:pt>
                <c:pt idx="647">
                  <c:v>100.52209418333332</c:v>
                </c:pt>
                <c:pt idx="648">
                  <c:v>100.29157056779663</c:v>
                </c:pt>
                <c:pt idx="649">
                  <c:v>92.249797500000014</c:v>
                </c:pt>
                <c:pt idx="650">
                  <c:v>92.010594866666679</c:v>
                </c:pt>
                <c:pt idx="651">
                  <c:v>100.37932942500002</c:v>
                </c:pt>
                <c:pt idx="652">
                  <c:v>100.36466253333334</c:v>
                </c:pt>
                <c:pt idx="653">
                  <c:v>89.839656008333336</c:v>
                </c:pt>
                <c:pt idx="654">
                  <c:v>100.43167000833334</c:v>
                </c:pt>
                <c:pt idx="655">
                  <c:v>90.902327799999981</c:v>
                </c:pt>
                <c:pt idx="656">
                  <c:v>85.002531399999967</c:v>
                </c:pt>
                <c:pt idx="657">
                  <c:v>91.997839991666652</c:v>
                </c:pt>
                <c:pt idx="658">
                  <c:v>100.35096870833335</c:v>
                </c:pt>
                <c:pt idx="659">
                  <c:v>100.26033668333342</c:v>
                </c:pt>
                <c:pt idx="660">
                  <c:v>100.30928994166665</c:v>
                </c:pt>
                <c:pt idx="661">
                  <c:v>100.41432890833335</c:v>
                </c:pt>
                <c:pt idx="662">
                  <c:v>100.36674532499997</c:v>
                </c:pt>
                <c:pt idx="663">
                  <c:v>46.97264779166666</c:v>
                </c:pt>
                <c:pt idx="664">
                  <c:v>78.561460108333321</c:v>
                </c:pt>
                <c:pt idx="665">
                  <c:v>42.020349199999984</c:v>
                </c:pt>
                <c:pt idx="666">
                  <c:v>67.687434133333355</c:v>
                </c:pt>
                <c:pt idx="667">
                  <c:v>64.333015291666683</c:v>
                </c:pt>
                <c:pt idx="668">
                  <c:v>36.92746703333335</c:v>
                </c:pt>
                <c:pt idx="669">
                  <c:v>62.877841808333322</c:v>
                </c:pt>
                <c:pt idx="670">
                  <c:v>62.657796966666673</c:v>
                </c:pt>
                <c:pt idx="671">
                  <c:v>78.872266166666648</c:v>
                </c:pt>
                <c:pt idx="672">
                  <c:v>86.115987099999998</c:v>
                </c:pt>
                <c:pt idx="673">
                  <c:v>84.356153591666668</c:v>
                </c:pt>
                <c:pt idx="674">
                  <c:v>50.860950749999979</c:v>
                </c:pt>
                <c:pt idx="675">
                  <c:v>64.383536124999992</c:v>
                </c:pt>
                <c:pt idx="676">
                  <c:v>76.253939216666623</c:v>
                </c:pt>
                <c:pt idx="677">
                  <c:v>76.256513583333358</c:v>
                </c:pt>
                <c:pt idx="678">
                  <c:v>64.990173808333324</c:v>
                </c:pt>
                <c:pt idx="679">
                  <c:v>85.948520958333333</c:v>
                </c:pt>
                <c:pt idx="680">
                  <c:v>54.595950925000018</c:v>
                </c:pt>
                <c:pt idx="681">
                  <c:v>58.794442958333356</c:v>
                </c:pt>
                <c:pt idx="682">
                  <c:v>71.543729524999989</c:v>
                </c:pt>
                <c:pt idx="683">
                  <c:v>73.284578791666661</c:v>
                </c:pt>
                <c:pt idx="684">
                  <c:v>67.221865391666654</c:v>
                </c:pt>
                <c:pt idx="685">
                  <c:v>79.987335324999975</c:v>
                </c:pt>
                <c:pt idx="686">
                  <c:v>86.564399824999924</c:v>
                </c:pt>
                <c:pt idx="687">
                  <c:v>87.135515841666631</c:v>
                </c:pt>
                <c:pt idx="688">
                  <c:v>67.327482441666646</c:v>
                </c:pt>
                <c:pt idx="689">
                  <c:v>87.33540946666669</c:v>
                </c:pt>
                <c:pt idx="690">
                  <c:v>83.685143724999975</c:v>
                </c:pt>
                <c:pt idx="691">
                  <c:v>85.733737008333335</c:v>
                </c:pt>
                <c:pt idx="692">
                  <c:v>84.344606799999966</c:v>
                </c:pt>
                <c:pt idx="693">
                  <c:v>87.584318349999918</c:v>
                </c:pt>
                <c:pt idx="694">
                  <c:v>97.910526325000021</c:v>
                </c:pt>
                <c:pt idx="695">
                  <c:v>51.123017175000015</c:v>
                </c:pt>
                <c:pt idx="696">
                  <c:v>56.400289524999991</c:v>
                </c:pt>
                <c:pt idx="697">
                  <c:v>49.169214366666665</c:v>
                </c:pt>
                <c:pt idx="698">
                  <c:v>62.943691683333334</c:v>
                </c:pt>
                <c:pt idx="699">
                  <c:v>72.704961000000011</c:v>
                </c:pt>
                <c:pt idx="700">
                  <c:v>82.049493600000005</c:v>
                </c:pt>
                <c:pt idx="701">
                  <c:v>47.60943291666667</c:v>
                </c:pt>
                <c:pt idx="702">
                  <c:v>64.520159675000031</c:v>
                </c:pt>
                <c:pt idx="703">
                  <c:v>77.951286775</c:v>
                </c:pt>
                <c:pt idx="704">
                  <c:v>80.703185041666629</c:v>
                </c:pt>
                <c:pt idx="705">
                  <c:v>89.577385599999999</c:v>
                </c:pt>
                <c:pt idx="706">
                  <c:v>90.675509050000059</c:v>
                </c:pt>
                <c:pt idx="707">
                  <c:v>90.666848641666689</c:v>
                </c:pt>
                <c:pt idx="708">
                  <c:v>90.627722474999956</c:v>
                </c:pt>
                <c:pt idx="709">
                  <c:v>73.173310824999987</c:v>
                </c:pt>
                <c:pt idx="710">
                  <c:v>85.276693975000015</c:v>
                </c:pt>
                <c:pt idx="711">
                  <c:v>90.630027883333327</c:v>
                </c:pt>
                <c:pt idx="712">
                  <c:v>90.632121308333367</c:v>
                </c:pt>
                <c:pt idx="713">
                  <c:v>90.351845800000007</c:v>
                </c:pt>
              </c:numCache>
            </c:numRef>
          </c:yVal>
          <c:smooth val="1"/>
        </c:ser>
        <c:ser>
          <c:idx val="5"/>
          <c:order val="3"/>
          <c:tx>
            <c:strRef>
              <c:f>Results!$G$1</c:f>
              <c:strCache>
                <c:ptCount val="1"/>
                <c:pt idx="0">
                  <c:v>Darkcurrent fwd [µA]</c:v>
                </c:pt>
              </c:strCache>
            </c:strRef>
          </c:tx>
          <c:marker>
            <c:symbol val="none"/>
          </c:marker>
          <c:xVal>
            <c:numRef>
              <c:f>Results!$A$2:$A$1422</c:f>
              <c:numCache>
                <c:formatCode>dd/mm/yyyy\ hh:mm:ss</c:formatCode>
                <c:ptCount val="1421"/>
                <c:pt idx="0">
                  <c:v>41248.6</c:v>
                </c:pt>
                <c:pt idx="1">
                  <c:v>41248.601388888885</c:v>
                </c:pt>
                <c:pt idx="2">
                  <c:v>41248.602777777771</c:v>
                </c:pt>
                <c:pt idx="3">
                  <c:v>41248.604166666657</c:v>
                </c:pt>
                <c:pt idx="4">
                  <c:v>41248.605555555543</c:v>
                </c:pt>
                <c:pt idx="5">
                  <c:v>41248.606944444429</c:v>
                </c:pt>
                <c:pt idx="6">
                  <c:v>41248.608333333315</c:v>
                </c:pt>
                <c:pt idx="7">
                  <c:v>41248.609722222202</c:v>
                </c:pt>
                <c:pt idx="8">
                  <c:v>41248.611111111088</c:v>
                </c:pt>
                <c:pt idx="9">
                  <c:v>41248.612499999974</c:v>
                </c:pt>
                <c:pt idx="10">
                  <c:v>41248.61388888886</c:v>
                </c:pt>
                <c:pt idx="11">
                  <c:v>41248.615277777746</c:v>
                </c:pt>
                <c:pt idx="12">
                  <c:v>41248.616666666632</c:v>
                </c:pt>
                <c:pt idx="13">
                  <c:v>41248.618055555518</c:v>
                </c:pt>
                <c:pt idx="14">
                  <c:v>41248.619444444405</c:v>
                </c:pt>
                <c:pt idx="15">
                  <c:v>41248.620833333291</c:v>
                </c:pt>
                <c:pt idx="16">
                  <c:v>41248.622222222177</c:v>
                </c:pt>
                <c:pt idx="17">
                  <c:v>41248.623611111063</c:v>
                </c:pt>
                <c:pt idx="18">
                  <c:v>41248.624999999949</c:v>
                </c:pt>
                <c:pt idx="19">
                  <c:v>41248.626388888835</c:v>
                </c:pt>
                <c:pt idx="20">
                  <c:v>41248.627777777721</c:v>
                </c:pt>
                <c:pt idx="21">
                  <c:v>41248.629166666607</c:v>
                </c:pt>
                <c:pt idx="22">
                  <c:v>41248.630555555494</c:v>
                </c:pt>
                <c:pt idx="23">
                  <c:v>41248.63194444438</c:v>
                </c:pt>
                <c:pt idx="24">
                  <c:v>41248.633333333266</c:v>
                </c:pt>
                <c:pt idx="25">
                  <c:v>41248.634722222152</c:v>
                </c:pt>
                <c:pt idx="26">
                  <c:v>41248.636111111038</c:v>
                </c:pt>
                <c:pt idx="27">
                  <c:v>41248.637499999924</c:v>
                </c:pt>
                <c:pt idx="28">
                  <c:v>41248.63888888881</c:v>
                </c:pt>
                <c:pt idx="29">
                  <c:v>41248.640277777697</c:v>
                </c:pt>
                <c:pt idx="30">
                  <c:v>41248.641666666583</c:v>
                </c:pt>
                <c:pt idx="31">
                  <c:v>41248.643055555469</c:v>
                </c:pt>
                <c:pt idx="32">
                  <c:v>41248.644444444355</c:v>
                </c:pt>
                <c:pt idx="33">
                  <c:v>41248.645833333241</c:v>
                </c:pt>
                <c:pt idx="34">
                  <c:v>41248.647222222127</c:v>
                </c:pt>
                <c:pt idx="35">
                  <c:v>41248.648611111013</c:v>
                </c:pt>
                <c:pt idx="36">
                  <c:v>41248.6499999999</c:v>
                </c:pt>
                <c:pt idx="37">
                  <c:v>41248.651388888786</c:v>
                </c:pt>
                <c:pt idx="38">
                  <c:v>41248.652777777672</c:v>
                </c:pt>
                <c:pt idx="39">
                  <c:v>41248.654166666558</c:v>
                </c:pt>
                <c:pt idx="40">
                  <c:v>41248.655555555444</c:v>
                </c:pt>
                <c:pt idx="41">
                  <c:v>41248.65694444433</c:v>
                </c:pt>
                <c:pt idx="42">
                  <c:v>41248.658333333216</c:v>
                </c:pt>
                <c:pt idx="43">
                  <c:v>41248.659722222103</c:v>
                </c:pt>
                <c:pt idx="44">
                  <c:v>41248.661111110989</c:v>
                </c:pt>
                <c:pt idx="45">
                  <c:v>41248.662499999875</c:v>
                </c:pt>
                <c:pt idx="46">
                  <c:v>41248.663888888761</c:v>
                </c:pt>
                <c:pt idx="47">
                  <c:v>41248.665277777647</c:v>
                </c:pt>
                <c:pt idx="48">
                  <c:v>41248.666666666533</c:v>
                </c:pt>
                <c:pt idx="49">
                  <c:v>41248.668055555419</c:v>
                </c:pt>
                <c:pt idx="50">
                  <c:v>41248.669444444306</c:v>
                </c:pt>
                <c:pt idx="51">
                  <c:v>41248.670833333192</c:v>
                </c:pt>
                <c:pt idx="52">
                  <c:v>41248.672222222078</c:v>
                </c:pt>
                <c:pt idx="53">
                  <c:v>41248.673611110964</c:v>
                </c:pt>
                <c:pt idx="54">
                  <c:v>41248.67499999985</c:v>
                </c:pt>
                <c:pt idx="55">
                  <c:v>41248.676388888736</c:v>
                </c:pt>
                <c:pt idx="56">
                  <c:v>41248.677777777622</c:v>
                </c:pt>
                <c:pt idx="57">
                  <c:v>41248.679166666509</c:v>
                </c:pt>
                <c:pt idx="58">
                  <c:v>41248.680555555395</c:v>
                </c:pt>
                <c:pt idx="59">
                  <c:v>41248.681944444281</c:v>
                </c:pt>
                <c:pt idx="60">
                  <c:v>41248.683333333167</c:v>
                </c:pt>
                <c:pt idx="61">
                  <c:v>41248.684722222053</c:v>
                </c:pt>
                <c:pt idx="62">
                  <c:v>41248.686111110939</c:v>
                </c:pt>
                <c:pt idx="63">
                  <c:v>41248.687499999825</c:v>
                </c:pt>
                <c:pt idx="64">
                  <c:v>41248.688888888712</c:v>
                </c:pt>
                <c:pt idx="65">
                  <c:v>41248.690277777598</c:v>
                </c:pt>
                <c:pt idx="66">
                  <c:v>41248.691666666484</c:v>
                </c:pt>
                <c:pt idx="67">
                  <c:v>41248.69305555537</c:v>
                </c:pt>
                <c:pt idx="68">
                  <c:v>41248.694444444256</c:v>
                </c:pt>
                <c:pt idx="69">
                  <c:v>41248.695833333142</c:v>
                </c:pt>
                <c:pt idx="70">
                  <c:v>41248.697222222028</c:v>
                </c:pt>
                <c:pt idx="71">
                  <c:v>41248.698611110914</c:v>
                </c:pt>
                <c:pt idx="72">
                  <c:v>41248.699999999801</c:v>
                </c:pt>
                <c:pt idx="73">
                  <c:v>41248.701388888687</c:v>
                </c:pt>
                <c:pt idx="74">
                  <c:v>41248.702777777573</c:v>
                </c:pt>
                <c:pt idx="75">
                  <c:v>41248.704166666459</c:v>
                </c:pt>
                <c:pt idx="76">
                  <c:v>41248.705555555345</c:v>
                </c:pt>
                <c:pt idx="77">
                  <c:v>41248.706944444231</c:v>
                </c:pt>
                <c:pt idx="78">
                  <c:v>41248.708333333117</c:v>
                </c:pt>
                <c:pt idx="79">
                  <c:v>41248.709722222004</c:v>
                </c:pt>
                <c:pt idx="80">
                  <c:v>41248.71111111089</c:v>
                </c:pt>
                <c:pt idx="81">
                  <c:v>41248.712499999776</c:v>
                </c:pt>
                <c:pt idx="82">
                  <c:v>41248.713888888662</c:v>
                </c:pt>
                <c:pt idx="83">
                  <c:v>41248.715277777548</c:v>
                </c:pt>
                <c:pt idx="84">
                  <c:v>41248.716666666434</c:v>
                </c:pt>
                <c:pt idx="85">
                  <c:v>41248.71805555532</c:v>
                </c:pt>
                <c:pt idx="86">
                  <c:v>41248.719444444207</c:v>
                </c:pt>
                <c:pt idx="87">
                  <c:v>41248.720833333093</c:v>
                </c:pt>
                <c:pt idx="88">
                  <c:v>41248.722222221979</c:v>
                </c:pt>
                <c:pt idx="89">
                  <c:v>41248.723611110865</c:v>
                </c:pt>
                <c:pt idx="90">
                  <c:v>41248.724999999751</c:v>
                </c:pt>
                <c:pt idx="91">
                  <c:v>41248.726388888637</c:v>
                </c:pt>
                <c:pt idx="92">
                  <c:v>41248.727777777523</c:v>
                </c:pt>
                <c:pt idx="93">
                  <c:v>41248.72916666641</c:v>
                </c:pt>
                <c:pt idx="94">
                  <c:v>41248.730555555296</c:v>
                </c:pt>
                <c:pt idx="95">
                  <c:v>41248.731944444182</c:v>
                </c:pt>
                <c:pt idx="96">
                  <c:v>41248.733333333068</c:v>
                </c:pt>
                <c:pt idx="97">
                  <c:v>41248.734722221954</c:v>
                </c:pt>
                <c:pt idx="98">
                  <c:v>41248.73611111084</c:v>
                </c:pt>
                <c:pt idx="99">
                  <c:v>41248.737499999726</c:v>
                </c:pt>
                <c:pt idx="100">
                  <c:v>41248.738888888613</c:v>
                </c:pt>
                <c:pt idx="101">
                  <c:v>41248.740277777499</c:v>
                </c:pt>
                <c:pt idx="102">
                  <c:v>41248.741666666385</c:v>
                </c:pt>
                <c:pt idx="103">
                  <c:v>41248.743055555271</c:v>
                </c:pt>
                <c:pt idx="104">
                  <c:v>41248.744444444157</c:v>
                </c:pt>
                <c:pt idx="105">
                  <c:v>41248.745833333043</c:v>
                </c:pt>
                <c:pt idx="106">
                  <c:v>41248.747222221929</c:v>
                </c:pt>
                <c:pt idx="107">
                  <c:v>41248.748611110816</c:v>
                </c:pt>
                <c:pt idx="108">
                  <c:v>41248.749999999702</c:v>
                </c:pt>
                <c:pt idx="109">
                  <c:v>41248.751388888588</c:v>
                </c:pt>
                <c:pt idx="110">
                  <c:v>41248.752777777474</c:v>
                </c:pt>
                <c:pt idx="111">
                  <c:v>41248.75416666636</c:v>
                </c:pt>
                <c:pt idx="112">
                  <c:v>41248.755555555246</c:v>
                </c:pt>
                <c:pt idx="113">
                  <c:v>41248.756944444132</c:v>
                </c:pt>
                <c:pt idx="114">
                  <c:v>41248.758333333019</c:v>
                </c:pt>
                <c:pt idx="115">
                  <c:v>41248.759722221905</c:v>
                </c:pt>
                <c:pt idx="116">
                  <c:v>41248.761111110791</c:v>
                </c:pt>
                <c:pt idx="117">
                  <c:v>41248.762499999677</c:v>
                </c:pt>
                <c:pt idx="118">
                  <c:v>41248.763888888563</c:v>
                </c:pt>
                <c:pt idx="119">
                  <c:v>41248.765277777449</c:v>
                </c:pt>
                <c:pt idx="120">
                  <c:v>41248.766666666335</c:v>
                </c:pt>
                <c:pt idx="121">
                  <c:v>41248.768055555222</c:v>
                </c:pt>
                <c:pt idx="122">
                  <c:v>41248.769444444108</c:v>
                </c:pt>
                <c:pt idx="123">
                  <c:v>41248.770833332994</c:v>
                </c:pt>
                <c:pt idx="124">
                  <c:v>41248.77222222188</c:v>
                </c:pt>
                <c:pt idx="125">
                  <c:v>41248.773611110766</c:v>
                </c:pt>
                <c:pt idx="126">
                  <c:v>41248.774999999652</c:v>
                </c:pt>
                <c:pt idx="127">
                  <c:v>41248.776388888538</c:v>
                </c:pt>
                <c:pt idx="128">
                  <c:v>41248.777777777424</c:v>
                </c:pt>
                <c:pt idx="129">
                  <c:v>41248.779166666311</c:v>
                </c:pt>
                <c:pt idx="130">
                  <c:v>41248.780555555197</c:v>
                </c:pt>
                <c:pt idx="131">
                  <c:v>41248.781944444083</c:v>
                </c:pt>
                <c:pt idx="132">
                  <c:v>41248.783333332969</c:v>
                </c:pt>
                <c:pt idx="133">
                  <c:v>41248.784722221855</c:v>
                </c:pt>
                <c:pt idx="134">
                  <c:v>41248.786111110741</c:v>
                </c:pt>
                <c:pt idx="135">
                  <c:v>41248.787499999627</c:v>
                </c:pt>
                <c:pt idx="136">
                  <c:v>41248.788888888514</c:v>
                </c:pt>
                <c:pt idx="137">
                  <c:v>41248.7902777774</c:v>
                </c:pt>
                <c:pt idx="138">
                  <c:v>41248.791666666286</c:v>
                </c:pt>
                <c:pt idx="139">
                  <c:v>41248.793055555172</c:v>
                </c:pt>
                <c:pt idx="140">
                  <c:v>41248.794444444058</c:v>
                </c:pt>
                <c:pt idx="141">
                  <c:v>41248.795833332944</c:v>
                </c:pt>
                <c:pt idx="142">
                  <c:v>41248.79722222183</c:v>
                </c:pt>
                <c:pt idx="143">
                  <c:v>41248.798611110717</c:v>
                </c:pt>
                <c:pt idx="144">
                  <c:v>41248.799999999603</c:v>
                </c:pt>
                <c:pt idx="145">
                  <c:v>41248.801388888489</c:v>
                </c:pt>
                <c:pt idx="146">
                  <c:v>41248.802777777375</c:v>
                </c:pt>
                <c:pt idx="147">
                  <c:v>41248.804166666261</c:v>
                </c:pt>
                <c:pt idx="148">
                  <c:v>41248.805555555147</c:v>
                </c:pt>
                <c:pt idx="149">
                  <c:v>41248.806944444033</c:v>
                </c:pt>
                <c:pt idx="150">
                  <c:v>41248.80833333292</c:v>
                </c:pt>
                <c:pt idx="151">
                  <c:v>41248.809722221806</c:v>
                </c:pt>
                <c:pt idx="152">
                  <c:v>41248.811111110692</c:v>
                </c:pt>
                <c:pt idx="153">
                  <c:v>41248.812499999578</c:v>
                </c:pt>
                <c:pt idx="154">
                  <c:v>41248.813888888464</c:v>
                </c:pt>
                <c:pt idx="155">
                  <c:v>41248.81527777735</c:v>
                </c:pt>
                <c:pt idx="156">
                  <c:v>41248.816666666236</c:v>
                </c:pt>
                <c:pt idx="157">
                  <c:v>41248.818055555123</c:v>
                </c:pt>
                <c:pt idx="158">
                  <c:v>41248.819444444009</c:v>
                </c:pt>
                <c:pt idx="159">
                  <c:v>41248.820833332895</c:v>
                </c:pt>
                <c:pt idx="160">
                  <c:v>41248.822222221781</c:v>
                </c:pt>
                <c:pt idx="161">
                  <c:v>41248.823611110667</c:v>
                </c:pt>
                <c:pt idx="162">
                  <c:v>41248.824999999553</c:v>
                </c:pt>
                <c:pt idx="163">
                  <c:v>41248.826388888439</c:v>
                </c:pt>
                <c:pt idx="164">
                  <c:v>41248.827777777326</c:v>
                </c:pt>
                <c:pt idx="165">
                  <c:v>41248.829166666212</c:v>
                </c:pt>
                <c:pt idx="166">
                  <c:v>41248.830555555098</c:v>
                </c:pt>
                <c:pt idx="167">
                  <c:v>41248.831944443984</c:v>
                </c:pt>
                <c:pt idx="168">
                  <c:v>41248.83333333287</c:v>
                </c:pt>
                <c:pt idx="169">
                  <c:v>41248.834722221756</c:v>
                </c:pt>
                <c:pt idx="170">
                  <c:v>41248.836111110642</c:v>
                </c:pt>
                <c:pt idx="171">
                  <c:v>41248.837499999529</c:v>
                </c:pt>
                <c:pt idx="172">
                  <c:v>41248.838888888415</c:v>
                </c:pt>
                <c:pt idx="173">
                  <c:v>41248.840277777301</c:v>
                </c:pt>
                <c:pt idx="174">
                  <c:v>41248.841666666187</c:v>
                </c:pt>
                <c:pt idx="175">
                  <c:v>41248.843055555073</c:v>
                </c:pt>
                <c:pt idx="176">
                  <c:v>41248.844444443959</c:v>
                </c:pt>
                <c:pt idx="177">
                  <c:v>41248.845833332845</c:v>
                </c:pt>
                <c:pt idx="178">
                  <c:v>41248.847222221731</c:v>
                </c:pt>
                <c:pt idx="179">
                  <c:v>41248.848611110618</c:v>
                </c:pt>
                <c:pt idx="180">
                  <c:v>41248.849999999504</c:v>
                </c:pt>
                <c:pt idx="181">
                  <c:v>41248.85138888839</c:v>
                </c:pt>
                <c:pt idx="182">
                  <c:v>41248.852777777276</c:v>
                </c:pt>
                <c:pt idx="183">
                  <c:v>41248.854166666162</c:v>
                </c:pt>
                <c:pt idx="184">
                  <c:v>41248.855555555048</c:v>
                </c:pt>
                <c:pt idx="185">
                  <c:v>41248.856944443934</c:v>
                </c:pt>
                <c:pt idx="186">
                  <c:v>41248.858333332821</c:v>
                </c:pt>
                <c:pt idx="187">
                  <c:v>41248.859722221707</c:v>
                </c:pt>
                <c:pt idx="188">
                  <c:v>41248.861111110593</c:v>
                </c:pt>
                <c:pt idx="189">
                  <c:v>41248.862499999479</c:v>
                </c:pt>
                <c:pt idx="190">
                  <c:v>41248.863888888365</c:v>
                </c:pt>
                <c:pt idx="191">
                  <c:v>41248.865277777251</c:v>
                </c:pt>
                <c:pt idx="192">
                  <c:v>41248.866666666137</c:v>
                </c:pt>
                <c:pt idx="193">
                  <c:v>41248.868055555024</c:v>
                </c:pt>
                <c:pt idx="194">
                  <c:v>41248.86944444391</c:v>
                </c:pt>
                <c:pt idx="195">
                  <c:v>41248.870833332796</c:v>
                </c:pt>
                <c:pt idx="196">
                  <c:v>41248.872222221682</c:v>
                </c:pt>
                <c:pt idx="197">
                  <c:v>41248.873611110568</c:v>
                </c:pt>
                <c:pt idx="198">
                  <c:v>41248.874999999454</c:v>
                </c:pt>
                <c:pt idx="199">
                  <c:v>41248.87638888834</c:v>
                </c:pt>
                <c:pt idx="200">
                  <c:v>41248.877777777227</c:v>
                </c:pt>
                <c:pt idx="201">
                  <c:v>41248.879166666113</c:v>
                </c:pt>
                <c:pt idx="202">
                  <c:v>41248.880555554999</c:v>
                </c:pt>
                <c:pt idx="203">
                  <c:v>41248.881944443885</c:v>
                </c:pt>
                <c:pt idx="204">
                  <c:v>41248.883333332771</c:v>
                </c:pt>
                <c:pt idx="205">
                  <c:v>41248.884722221657</c:v>
                </c:pt>
                <c:pt idx="206">
                  <c:v>41248.886111110543</c:v>
                </c:pt>
                <c:pt idx="207">
                  <c:v>41248.88749999943</c:v>
                </c:pt>
                <c:pt idx="208">
                  <c:v>41248.888888888316</c:v>
                </c:pt>
                <c:pt idx="209">
                  <c:v>41248.890277777202</c:v>
                </c:pt>
                <c:pt idx="210">
                  <c:v>41248.891666666088</c:v>
                </c:pt>
                <c:pt idx="211">
                  <c:v>41248.893055554974</c:v>
                </c:pt>
                <c:pt idx="212">
                  <c:v>41248.89444444386</c:v>
                </c:pt>
                <c:pt idx="213">
                  <c:v>41248.895833332746</c:v>
                </c:pt>
                <c:pt idx="214">
                  <c:v>41248.897222221633</c:v>
                </c:pt>
                <c:pt idx="215">
                  <c:v>41248.898611110519</c:v>
                </c:pt>
                <c:pt idx="216">
                  <c:v>41248.899999999405</c:v>
                </c:pt>
                <c:pt idx="217">
                  <c:v>41248.901388888291</c:v>
                </c:pt>
                <c:pt idx="218">
                  <c:v>41248.902777777177</c:v>
                </c:pt>
                <c:pt idx="219">
                  <c:v>41248.904166666063</c:v>
                </c:pt>
                <c:pt idx="220">
                  <c:v>41248.905555554949</c:v>
                </c:pt>
                <c:pt idx="221">
                  <c:v>41248.906944443836</c:v>
                </c:pt>
                <c:pt idx="222">
                  <c:v>41248.908333332722</c:v>
                </c:pt>
                <c:pt idx="223">
                  <c:v>41248.909722221608</c:v>
                </c:pt>
                <c:pt idx="224">
                  <c:v>41248.911111110494</c:v>
                </c:pt>
                <c:pt idx="225">
                  <c:v>41248.91249999938</c:v>
                </c:pt>
                <c:pt idx="226">
                  <c:v>41248.913888888266</c:v>
                </c:pt>
                <c:pt idx="227">
                  <c:v>41248.915277777152</c:v>
                </c:pt>
                <c:pt idx="228">
                  <c:v>41248.916666666039</c:v>
                </c:pt>
                <c:pt idx="229">
                  <c:v>41248.918055554925</c:v>
                </c:pt>
                <c:pt idx="230">
                  <c:v>41248.919444443811</c:v>
                </c:pt>
                <c:pt idx="231">
                  <c:v>41248.920833332697</c:v>
                </c:pt>
                <c:pt idx="232">
                  <c:v>41248.922222221583</c:v>
                </c:pt>
                <c:pt idx="233">
                  <c:v>41248.923611110469</c:v>
                </c:pt>
                <c:pt idx="234">
                  <c:v>41248.924999999355</c:v>
                </c:pt>
                <c:pt idx="235">
                  <c:v>41248.926388888241</c:v>
                </c:pt>
                <c:pt idx="236">
                  <c:v>41248.927777777128</c:v>
                </c:pt>
                <c:pt idx="237">
                  <c:v>41248.929166666014</c:v>
                </c:pt>
                <c:pt idx="238">
                  <c:v>41248.9305555549</c:v>
                </c:pt>
                <c:pt idx="239">
                  <c:v>41248.931944443786</c:v>
                </c:pt>
                <c:pt idx="240">
                  <c:v>41248.933333332672</c:v>
                </c:pt>
                <c:pt idx="241">
                  <c:v>41248.934722221558</c:v>
                </c:pt>
                <c:pt idx="242">
                  <c:v>41248.936111110444</c:v>
                </c:pt>
                <c:pt idx="243">
                  <c:v>41248.937499999331</c:v>
                </c:pt>
                <c:pt idx="244">
                  <c:v>41248.938888888217</c:v>
                </c:pt>
                <c:pt idx="245">
                  <c:v>41248.940277777103</c:v>
                </c:pt>
                <c:pt idx="246">
                  <c:v>41248.941666665989</c:v>
                </c:pt>
                <c:pt idx="247">
                  <c:v>41248.943055554875</c:v>
                </c:pt>
                <c:pt idx="248">
                  <c:v>41248.944444443761</c:v>
                </c:pt>
                <c:pt idx="249">
                  <c:v>41248.945833332647</c:v>
                </c:pt>
                <c:pt idx="250">
                  <c:v>41248.947222221534</c:v>
                </c:pt>
                <c:pt idx="251">
                  <c:v>41248.94861111042</c:v>
                </c:pt>
                <c:pt idx="252">
                  <c:v>41248.949999999306</c:v>
                </c:pt>
                <c:pt idx="253">
                  <c:v>41248.951388888192</c:v>
                </c:pt>
                <c:pt idx="254">
                  <c:v>41248.952777777078</c:v>
                </c:pt>
                <c:pt idx="255">
                  <c:v>41248.954166665964</c:v>
                </c:pt>
                <c:pt idx="256">
                  <c:v>41248.95555555485</c:v>
                </c:pt>
                <c:pt idx="257">
                  <c:v>41248.956944443737</c:v>
                </c:pt>
                <c:pt idx="258">
                  <c:v>41248.958333332623</c:v>
                </c:pt>
                <c:pt idx="259">
                  <c:v>41248.959722221509</c:v>
                </c:pt>
                <c:pt idx="260">
                  <c:v>41248.961111110395</c:v>
                </c:pt>
                <c:pt idx="261">
                  <c:v>41248.962499999281</c:v>
                </c:pt>
                <c:pt idx="262">
                  <c:v>41248.963888888167</c:v>
                </c:pt>
                <c:pt idx="263">
                  <c:v>41248.965277777053</c:v>
                </c:pt>
                <c:pt idx="264">
                  <c:v>41248.96666666594</c:v>
                </c:pt>
                <c:pt idx="265">
                  <c:v>41248.968055554826</c:v>
                </c:pt>
                <c:pt idx="266">
                  <c:v>41248.969444443712</c:v>
                </c:pt>
                <c:pt idx="267">
                  <c:v>41248.970833332598</c:v>
                </c:pt>
                <c:pt idx="268">
                  <c:v>41248.972222221484</c:v>
                </c:pt>
                <c:pt idx="269">
                  <c:v>41248.97361111037</c:v>
                </c:pt>
                <c:pt idx="270">
                  <c:v>41248.974999999256</c:v>
                </c:pt>
                <c:pt idx="271">
                  <c:v>41248.976388888143</c:v>
                </c:pt>
                <c:pt idx="272">
                  <c:v>41248.977777777029</c:v>
                </c:pt>
                <c:pt idx="273">
                  <c:v>41248.979166665915</c:v>
                </c:pt>
                <c:pt idx="274">
                  <c:v>41248.980555554801</c:v>
                </c:pt>
                <c:pt idx="275">
                  <c:v>41248.981944443687</c:v>
                </c:pt>
                <c:pt idx="276">
                  <c:v>41248.983333332573</c:v>
                </c:pt>
                <c:pt idx="277">
                  <c:v>41248.984722221459</c:v>
                </c:pt>
                <c:pt idx="278">
                  <c:v>41248.986111110346</c:v>
                </c:pt>
                <c:pt idx="279">
                  <c:v>41248.987499999232</c:v>
                </c:pt>
                <c:pt idx="280">
                  <c:v>41248.988888888118</c:v>
                </c:pt>
                <c:pt idx="281">
                  <c:v>41248.990277777004</c:v>
                </c:pt>
                <c:pt idx="282">
                  <c:v>41248.99166666589</c:v>
                </c:pt>
                <c:pt idx="283">
                  <c:v>41248.993055554776</c:v>
                </c:pt>
                <c:pt idx="284">
                  <c:v>41248.994444443662</c:v>
                </c:pt>
                <c:pt idx="285">
                  <c:v>41248.995833332549</c:v>
                </c:pt>
                <c:pt idx="286">
                  <c:v>41248.997222221435</c:v>
                </c:pt>
                <c:pt idx="287">
                  <c:v>41248.998611110321</c:v>
                </c:pt>
                <c:pt idx="288">
                  <c:v>41248.999999999207</c:v>
                </c:pt>
                <c:pt idx="289">
                  <c:v>41249.001388888093</c:v>
                </c:pt>
                <c:pt idx="290">
                  <c:v>41249.002777776979</c:v>
                </c:pt>
                <c:pt idx="291">
                  <c:v>41249.004166665865</c:v>
                </c:pt>
                <c:pt idx="292">
                  <c:v>41249.005555554751</c:v>
                </c:pt>
                <c:pt idx="293">
                  <c:v>41249.006944443638</c:v>
                </c:pt>
                <c:pt idx="294">
                  <c:v>41249.008333332524</c:v>
                </c:pt>
                <c:pt idx="295">
                  <c:v>41249.00972222141</c:v>
                </c:pt>
                <c:pt idx="296">
                  <c:v>41249.011111110296</c:v>
                </c:pt>
                <c:pt idx="297">
                  <c:v>41249.012499999182</c:v>
                </c:pt>
                <c:pt idx="298">
                  <c:v>41249.013888888068</c:v>
                </c:pt>
                <c:pt idx="299">
                  <c:v>41249.015277776954</c:v>
                </c:pt>
                <c:pt idx="300">
                  <c:v>41249.016666665841</c:v>
                </c:pt>
                <c:pt idx="301">
                  <c:v>41249.018055554727</c:v>
                </c:pt>
                <c:pt idx="302">
                  <c:v>41249.019444443613</c:v>
                </c:pt>
                <c:pt idx="303">
                  <c:v>41249.020833332499</c:v>
                </c:pt>
                <c:pt idx="304">
                  <c:v>41249.022222221385</c:v>
                </c:pt>
                <c:pt idx="305">
                  <c:v>41249.023611110271</c:v>
                </c:pt>
                <c:pt idx="306">
                  <c:v>41249.024999999157</c:v>
                </c:pt>
                <c:pt idx="307">
                  <c:v>41249.026388888044</c:v>
                </c:pt>
                <c:pt idx="308">
                  <c:v>41249.02777777693</c:v>
                </c:pt>
                <c:pt idx="309">
                  <c:v>41249.029166665816</c:v>
                </c:pt>
                <c:pt idx="310">
                  <c:v>41249.030555554702</c:v>
                </c:pt>
                <c:pt idx="311">
                  <c:v>41249.031944443588</c:v>
                </c:pt>
                <c:pt idx="312">
                  <c:v>41249.033333332474</c:v>
                </c:pt>
                <c:pt idx="313">
                  <c:v>41249.03472222136</c:v>
                </c:pt>
                <c:pt idx="314">
                  <c:v>41249.036111110247</c:v>
                </c:pt>
                <c:pt idx="315">
                  <c:v>41249.037499999133</c:v>
                </c:pt>
                <c:pt idx="316">
                  <c:v>41249.038888888019</c:v>
                </c:pt>
                <c:pt idx="317">
                  <c:v>41249.040277776905</c:v>
                </c:pt>
                <c:pt idx="318">
                  <c:v>41249.041666665791</c:v>
                </c:pt>
                <c:pt idx="319">
                  <c:v>41249.043055554677</c:v>
                </c:pt>
                <c:pt idx="320">
                  <c:v>41249.044444443563</c:v>
                </c:pt>
                <c:pt idx="321">
                  <c:v>41249.04583333245</c:v>
                </c:pt>
                <c:pt idx="322">
                  <c:v>41249.047222221336</c:v>
                </c:pt>
                <c:pt idx="323">
                  <c:v>41249.048611110222</c:v>
                </c:pt>
                <c:pt idx="324">
                  <c:v>41249.049999999108</c:v>
                </c:pt>
                <c:pt idx="325">
                  <c:v>41249.051388887994</c:v>
                </c:pt>
                <c:pt idx="326">
                  <c:v>41249.05277777688</c:v>
                </c:pt>
                <c:pt idx="327">
                  <c:v>41249.054166665766</c:v>
                </c:pt>
                <c:pt idx="328">
                  <c:v>41249.055555554653</c:v>
                </c:pt>
                <c:pt idx="329">
                  <c:v>41249.056944443539</c:v>
                </c:pt>
                <c:pt idx="330">
                  <c:v>41249.058333332425</c:v>
                </c:pt>
                <c:pt idx="331">
                  <c:v>41249.059722221311</c:v>
                </c:pt>
                <c:pt idx="332">
                  <c:v>41249.061111110197</c:v>
                </c:pt>
                <c:pt idx="333">
                  <c:v>41249.062499999083</c:v>
                </c:pt>
                <c:pt idx="334">
                  <c:v>41249.063888887969</c:v>
                </c:pt>
                <c:pt idx="335">
                  <c:v>41249.065277776856</c:v>
                </c:pt>
                <c:pt idx="336">
                  <c:v>41249.066666665742</c:v>
                </c:pt>
                <c:pt idx="337">
                  <c:v>41249.068055554628</c:v>
                </c:pt>
                <c:pt idx="338">
                  <c:v>41249.069444443514</c:v>
                </c:pt>
                <c:pt idx="339">
                  <c:v>41249.0708333324</c:v>
                </c:pt>
                <c:pt idx="340">
                  <c:v>41249.072222221286</c:v>
                </c:pt>
                <c:pt idx="341">
                  <c:v>41249.073611110172</c:v>
                </c:pt>
                <c:pt idx="342">
                  <c:v>41249.074999999058</c:v>
                </c:pt>
                <c:pt idx="343">
                  <c:v>41249.076388887945</c:v>
                </c:pt>
                <c:pt idx="344">
                  <c:v>41249.077777776831</c:v>
                </c:pt>
                <c:pt idx="345">
                  <c:v>41249.079166665717</c:v>
                </c:pt>
                <c:pt idx="346">
                  <c:v>41249.080555554603</c:v>
                </c:pt>
                <c:pt idx="347">
                  <c:v>41249.081944443489</c:v>
                </c:pt>
                <c:pt idx="348">
                  <c:v>41249.083333332375</c:v>
                </c:pt>
                <c:pt idx="349">
                  <c:v>41249.084722221261</c:v>
                </c:pt>
                <c:pt idx="350">
                  <c:v>41249.086111110148</c:v>
                </c:pt>
                <c:pt idx="351">
                  <c:v>41249.087499999034</c:v>
                </c:pt>
                <c:pt idx="352">
                  <c:v>41249.08888888792</c:v>
                </c:pt>
                <c:pt idx="353">
                  <c:v>41249.090277776806</c:v>
                </c:pt>
                <c:pt idx="354">
                  <c:v>41249.091666665692</c:v>
                </c:pt>
                <c:pt idx="355">
                  <c:v>41249.093055554578</c:v>
                </c:pt>
                <c:pt idx="356">
                  <c:v>41249.094444443464</c:v>
                </c:pt>
                <c:pt idx="357">
                  <c:v>41249.095833332351</c:v>
                </c:pt>
                <c:pt idx="358">
                  <c:v>41249.097222221237</c:v>
                </c:pt>
                <c:pt idx="359">
                  <c:v>41249.098611110123</c:v>
                </c:pt>
                <c:pt idx="360">
                  <c:v>41249.099999999009</c:v>
                </c:pt>
                <c:pt idx="361">
                  <c:v>41249.101388887895</c:v>
                </c:pt>
                <c:pt idx="362">
                  <c:v>41249.102777776781</c:v>
                </c:pt>
                <c:pt idx="363">
                  <c:v>41249.104166665667</c:v>
                </c:pt>
                <c:pt idx="364">
                  <c:v>41249.105555554554</c:v>
                </c:pt>
                <c:pt idx="365">
                  <c:v>41249.10694444344</c:v>
                </c:pt>
                <c:pt idx="366">
                  <c:v>41249.108333332326</c:v>
                </c:pt>
                <c:pt idx="367">
                  <c:v>41249.109722221212</c:v>
                </c:pt>
                <c:pt idx="368">
                  <c:v>41249.111111110098</c:v>
                </c:pt>
                <c:pt idx="369">
                  <c:v>41249.112499998984</c:v>
                </c:pt>
                <c:pt idx="370">
                  <c:v>41249.11388888787</c:v>
                </c:pt>
                <c:pt idx="371">
                  <c:v>41249.115277776757</c:v>
                </c:pt>
                <c:pt idx="372">
                  <c:v>41249.116666665643</c:v>
                </c:pt>
                <c:pt idx="373">
                  <c:v>41249.118055554529</c:v>
                </c:pt>
                <c:pt idx="374">
                  <c:v>41249.119444443415</c:v>
                </c:pt>
                <c:pt idx="375">
                  <c:v>41249.120833332301</c:v>
                </c:pt>
                <c:pt idx="376">
                  <c:v>41249.122222221187</c:v>
                </c:pt>
                <c:pt idx="377">
                  <c:v>41249.123611110073</c:v>
                </c:pt>
                <c:pt idx="378">
                  <c:v>41249.12499999896</c:v>
                </c:pt>
                <c:pt idx="379">
                  <c:v>41249.126388887846</c:v>
                </c:pt>
                <c:pt idx="380">
                  <c:v>41249.127777776732</c:v>
                </c:pt>
                <c:pt idx="381">
                  <c:v>41249.129166665618</c:v>
                </c:pt>
                <c:pt idx="382">
                  <c:v>41249.130555554504</c:v>
                </c:pt>
                <c:pt idx="383">
                  <c:v>41249.13194444339</c:v>
                </c:pt>
                <c:pt idx="384">
                  <c:v>41249.133333332276</c:v>
                </c:pt>
                <c:pt idx="385">
                  <c:v>41249.134722221163</c:v>
                </c:pt>
                <c:pt idx="386">
                  <c:v>41249.136111110049</c:v>
                </c:pt>
                <c:pt idx="387">
                  <c:v>41249.137499998935</c:v>
                </c:pt>
                <c:pt idx="388">
                  <c:v>41249.138888887821</c:v>
                </c:pt>
                <c:pt idx="389">
                  <c:v>41249.140277776707</c:v>
                </c:pt>
                <c:pt idx="390">
                  <c:v>41249.141666665593</c:v>
                </c:pt>
                <c:pt idx="391">
                  <c:v>41249.143055554479</c:v>
                </c:pt>
                <c:pt idx="392">
                  <c:v>41249.144444443366</c:v>
                </c:pt>
                <c:pt idx="393">
                  <c:v>41249.145833332252</c:v>
                </c:pt>
                <c:pt idx="394">
                  <c:v>41249.147222221138</c:v>
                </c:pt>
                <c:pt idx="395">
                  <c:v>41249.148611110024</c:v>
                </c:pt>
                <c:pt idx="396">
                  <c:v>41249.14999999891</c:v>
                </c:pt>
                <c:pt idx="397">
                  <c:v>41249.151388887796</c:v>
                </c:pt>
                <c:pt idx="398">
                  <c:v>41249.152777776682</c:v>
                </c:pt>
                <c:pt idx="399">
                  <c:v>41249.154166665568</c:v>
                </c:pt>
                <c:pt idx="400">
                  <c:v>41249.155555554455</c:v>
                </c:pt>
                <c:pt idx="401">
                  <c:v>41249.156944443341</c:v>
                </c:pt>
                <c:pt idx="402">
                  <c:v>41249.158333332227</c:v>
                </c:pt>
                <c:pt idx="403">
                  <c:v>41249.159722221113</c:v>
                </c:pt>
                <c:pt idx="404">
                  <c:v>41249.161111109999</c:v>
                </c:pt>
                <c:pt idx="405">
                  <c:v>41249.162499998885</c:v>
                </c:pt>
                <c:pt idx="406">
                  <c:v>41249.163888887771</c:v>
                </c:pt>
                <c:pt idx="407">
                  <c:v>41249.165277776658</c:v>
                </c:pt>
                <c:pt idx="408">
                  <c:v>41249.166666665544</c:v>
                </c:pt>
                <c:pt idx="409">
                  <c:v>41249.16805555443</c:v>
                </c:pt>
                <c:pt idx="410">
                  <c:v>41249.169444443316</c:v>
                </c:pt>
                <c:pt idx="411">
                  <c:v>41249.170833332202</c:v>
                </c:pt>
                <c:pt idx="412">
                  <c:v>41249.172222221088</c:v>
                </c:pt>
                <c:pt idx="413">
                  <c:v>41249.173611109974</c:v>
                </c:pt>
                <c:pt idx="414">
                  <c:v>41249.174999998861</c:v>
                </c:pt>
                <c:pt idx="415">
                  <c:v>41249.176388887747</c:v>
                </c:pt>
                <c:pt idx="416">
                  <c:v>41249.177777776633</c:v>
                </c:pt>
                <c:pt idx="417">
                  <c:v>41249.179166665519</c:v>
                </c:pt>
                <c:pt idx="418">
                  <c:v>41249.180555554405</c:v>
                </c:pt>
                <c:pt idx="419">
                  <c:v>41249.181944443291</c:v>
                </c:pt>
                <c:pt idx="420">
                  <c:v>41249.183333332177</c:v>
                </c:pt>
                <c:pt idx="421">
                  <c:v>41249.184722221064</c:v>
                </c:pt>
                <c:pt idx="422">
                  <c:v>41249.18611110995</c:v>
                </c:pt>
                <c:pt idx="423">
                  <c:v>41249.187499998836</c:v>
                </c:pt>
                <c:pt idx="424">
                  <c:v>41249.188888887722</c:v>
                </c:pt>
                <c:pt idx="425">
                  <c:v>41249.190277776608</c:v>
                </c:pt>
                <c:pt idx="426">
                  <c:v>41249.191666665494</c:v>
                </c:pt>
                <c:pt idx="427">
                  <c:v>41249.19305555438</c:v>
                </c:pt>
                <c:pt idx="428">
                  <c:v>41249.194444443267</c:v>
                </c:pt>
                <c:pt idx="429">
                  <c:v>41249.195833332153</c:v>
                </c:pt>
                <c:pt idx="430">
                  <c:v>41249.197222221039</c:v>
                </c:pt>
                <c:pt idx="431">
                  <c:v>41249.198611109925</c:v>
                </c:pt>
                <c:pt idx="432">
                  <c:v>41249.199999998811</c:v>
                </c:pt>
                <c:pt idx="433">
                  <c:v>41249.201388887697</c:v>
                </c:pt>
                <c:pt idx="434">
                  <c:v>41249.202777776583</c:v>
                </c:pt>
                <c:pt idx="435">
                  <c:v>41249.20416666547</c:v>
                </c:pt>
                <c:pt idx="436">
                  <c:v>41249.205555554356</c:v>
                </c:pt>
                <c:pt idx="437">
                  <c:v>41249.206944443242</c:v>
                </c:pt>
                <c:pt idx="438">
                  <c:v>41249.208333332128</c:v>
                </c:pt>
                <c:pt idx="439">
                  <c:v>41249.209722221014</c:v>
                </c:pt>
                <c:pt idx="440">
                  <c:v>41249.2111111099</c:v>
                </c:pt>
                <c:pt idx="441">
                  <c:v>41249.212499998786</c:v>
                </c:pt>
                <c:pt idx="442">
                  <c:v>41249.213888887673</c:v>
                </c:pt>
                <c:pt idx="443">
                  <c:v>41249.215277776559</c:v>
                </c:pt>
                <c:pt idx="444">
                  <c:v>41249.216666665445</c:v>
                </c:pt>
                <c:pt idx="445">
                  <c:v>41249.218055554331</c:v>
                </c:pt>
                <c:pt idx="446">
                  <c:v>41249.219444443217</c:v>
                </c:pt>
                <c:pt idx="447">
                  <c:v>41249.220833332103</c:v>
                </c:pt>
                <c:pt idx="448">
                  <c:v>41249.222222220989</c:v>
                </c:pt>
                <c:pt idx="449">
                  <c:v>41249.223611109875</c:v>
                </c:pt>
                <c:pt idx="450">
                  <c:v>41249.224999998762</c:v>
                </c:pt>
                <c:pt idx="451">
                  <c:v>41249.226388887648</c:v>
                </c:pt>
                <c:pt idx="452">
                  <c:v>41249.227777776534</c:v>
                </c:pt>
                <c:pt idx="453">
                  <c:v>41249.22916666542</c:v>
                </c:pt>
                <c:pt idx="454">
                  <c:v>41249.230555554306</c:v>
                </c:pt>
                <c:pt idx="455">
                  <c:v>41249.231944443192</c:v>
                </c:pt>
                <c:pt idx="456">
                  <c:v>41249.233333332078</c:v>
                </c:pt>
                <c:pt idx="457">
                  <c:v>41249.234722220965</c:v>
                </c:pt>
                <c:pt idx="458">
                  <c:v>41249.236111109851</c:v>
                </c:pt>
                <c:pt idx="459">
                  <c:v>41249.237499998737</c:v>
                </c:pt>
                <c:pt idx="460">
                  <c:v>41249.238888887623</c:v>
                </c:pt>
                <c:pt idx="461">
                  <c:v>41249.240277776509</c:v>
                </c:pt>
                <c:pt idx="462">
                  <c:v>41249.241666665395</c:v>
                </c:pt>
                <c:pt idx="463">
                  <c:v>41249.243055554281</c:v>
                </c:pt>
                <c:pt idx="464">
                  <c:v>41249.244444443168</c:v>
                </c:pt>
                <c:pt idx="465">
                  <c:v>41249.245833332054</c:v>
                </c:pt>
                <c:pt idx="466">
                  <c:v>41249.24722222094</c:v>
                </c:pt>
                <c:pt idx="467">
                  <c:v>41249.248611109826</c:v>
                </c:pt>
                <c:pt idx="468">
                  <c:v>41249.249999998712</c:v>
                </c:pt>
                <c:pt idx="469">
                  <c:v>41249.251388887598</c:v>
                </c:pt>
                <c:pt idx="470">
                  <c:v>41249.252777776484</c:v>
                </c:pt>
                <c:pt idx="471">
                  <c:v>41249.254166665371</c:v>
                </c:pt>
                <c:pt idx="472">
                  <c:v>41249.255555554257</c:v>
                </c:pt>
                <c:pt idx="473">
                  <c:v>41249.256944443143</c:v>
                </c:pt>
                <c:pt idx="474">
                  <c:v>41249.258333332029</c:v>
                </c:pt>
                <c:pt idx="475">
                  <c:v>41249.259722220915</c:v>
                </c:pt>
                <c:pt idx="476">
                  <c:v>41249.261111109801</c:v>
                </c:pt>
                <c:pt idx="477">
                  <c:v>41249.262499998687</c:v>
                </c:pt>
                <c:pt idx="478">
                  <c:v>41249.263888887574</c:v>
                </c:pt>
                <c:pt idx="479">
                  <c:v>41249.26527777646</c:v>
                </c:pt>
                <c:pt idx="480">
                  <c:v>41249.266666665346</c:v>
                </c:pt>
                <c:pt idx="481">
                  <c:v>41249.268055554232</c:v>
                </c:pt>
                <c:pt idx="482">
                  <c:v>41249.269444443118</c:v>
                </c:pt>
                <c:pt idx="483">
                  <c:v>41249.270833332004</c:v>
                </c:pt>
                <c:pt idx="484">
                  <c:v>41249.27222222089</c:v>
                </c:pt>
                <c:pt idx="485">
                  <c:v>41249.273611109777</c:v>
                </c:pt>
                <c:pt idx="486">
                  <c:v>41249.274999998663</c:v>
                </c:pt>
                <c:pt idx="487">
                  <c:v>41249.276388887549</c:v>
                </c:pt>
                <c:pt idx="488">
                  <c:v>41249.277777776435</c:v>
                </c:pt>
                <c:pt idx="489">
                  <c:v>41249.279166665321</c:v>
                </c:pt>
                <c:pt idx="490">
                  <c:v>41249.280555554207</c:v>
                </c:pt>
                <c:pt idx="491">
                  <c:v>41249.281944443093</c:v>
                </c:pt>
                <c:pt idx="492">
                  <c:v>41249.28333333198</c:v>
                </c:pt>
                <c:pt idx="493">
                  <c:v>41249.284722220866</c:v>
                </c:pt>
                <c:pt idx="494">
                  <c:v>41249.286111109752</c:v>
                </c:pt>
                <c:pt idx="495">
                  <c:v>41249.287499998638</c:v>
                </c:pt>
                <c:pt idx="496">
                  <c:v>41249.288888887524</c:v>
                </c:pt>
                <c:pt idx="497">
                  <c:v>41249.29027777641</c:v>
                </c:pt>
                <c:pt idx="498">
                  <c:v>41249.291666665296</c:v>
                </c:pt>
                <c:pt idx="499">
                  <c:v>41249.293055554183</c:v>
                </c:pt>
                <c:pt idx="500">
                  <c:v>41249.294444443069</c:v>
                </c:pt>
                <c:pt idx="501">
                  <c:v>41249.295833331955</c:v>
                </c:pt>
                <c:pt idx="502">
                  <c:v>41249.297222220841</c:v>
                </c:pt>
                <c:pt idx="503">
                  <c:v>41249.298611109727</c:v>
                </c:pt>
                <c:pt idx="504">
                  <c:v>41249.299999998613</c:v>
                </c:pt>
                <c:pt idx="505">
                  <c:v>41249.301388887499</c:v>
                </c:pt>
                <c:pt idx="506">
                  <c:v>41249.302777776385</c:v>
                </c:pt>
                <c:pt idx="507">
                  <c:v>41249.304166665272</c:v>
                </c:pt>
                <c:pt idx="508">
                  <c:v>41249.305555554158</c:v>
                </c:pt>
                <c:pt idx="509">
                  <c:v>41249.306944443044</c:v>
                </c:pt>
                <c:pt idx="510">
                  <c:v>41249.30833333193</c:v>
                </c:pt>
                <c:pt idx="511">
                  <c:v>41249.309722220816</c:v>
                </c:pt>
                <c:pt idx="512">
                  <c:v>41249.311111109702</c:v>
                </c:pt>
                <c:pt idx="513">
                  <c:v>41249.312499998588</c:v>
                </c:pt>
                <c:pt idx="514">
                  <c:v>41249.313888887475</c:v>
                </c:pt>
                <c:pt idx="515">
                  <c:v>41249.315277776361</c:v>
                </c:pt>
                <c:pt idx="516">
                  <c:v>41249.316666665247</c:v>
                </c:pt>
                <c:pt idx="517">
                  <c:v>41249.318055554133</c:v>
                </c:pt>
                <c:pt idx="518">
                  <c:v>41249.319444443019</c:v>
                </c:pt>
                <c:pt idx="519">
                  <c:v>41249.320833331905</c:v>
                </c:pt>
                <c:pt idx="520">
                  <c:v>41249.322222220791</c:v>
                </c:pt>
                <c:pt idx="521">
                  <c:v>41249.323611109678</c:v>
                </c:pt>
                <c:pt idx="522">
                  <c:v>41249.324999998564</c:v>
                </c:pt>
                <c:pt idx="523">
                  <c:v>41249.32638888745</c:v>
                </c:pt>
                <c:pt idx="524">
                  <c:v>41249.327777776336</c:v>
                </c:pt>
                <c:pt idx="525">
                  <c:v>41249.329166665222</c:v>
                </c:pt>
                <c:pt idx="526">
                  <c:v>41249.330555554108</c:v>
                </c:pt>
                <c:pt idx="527">
                  <c:v>41249.331944442994</c:v>
                </c:pt>
                <c:pt idx="528">
                  <c:v>41249.333333331881</c:v>
                </c:pt>
                <c:pt idx="529">
                  <c:v>41249.334722220767</c:v>
                </c:pt>
                <c:pt idx="530">
                  <c:v>41249.336111109653</c:v>
                </c:pt>
                <c:pt idx="531">
                  <c:v>41249.337499998539</c:v>
                </c:pt>
                <c:pt idx="532">
                  <c:v>41249.338888887425</c:v>
                </c:pt>
                <c:pt idx="533">
                  <c:v>41249.340277776311</c:v>
                </c:pt>
                <c:pt idx="534">
                  <c:v>41249.341666665197</c:v>
                </c:pt>
                <c:pt idx="535">
                  <c:v>41249.343055554084</c:v>
                </c:pt>
                <c:pt idx="536">
                  <c:v>41249.34444444297</c:v>
                </c:pt>
                <c:pt idx="537">
                  <c:v>41249.345833331856</c:v>
                </c:pt>
                <c:pt idx="538">
                  <c:v>41249.347222220742</c:v>
                </c:pt>
                <c:pt idx="539">
                  <c:v>41249.348611109628</c:v>
                </c:pt>
                <c:pt idx="540">
                  <c:v>41249.349999998514</c:v>
                </c:pt>
                <c:pt idx="541">
                  <c:v>41249.3513888874</c:v>
                </c:pt>
                <c:pt idx="542">
                  <c:v>41249.352777776287</c:v>
                </c:pt>
                <c:pt idx="543">
                  <c:v>41249.354166665173</c:v>
                </c:pt>
                <c:pt idx="544">
                  <c:v>41249.355555554059</c:v>
                </c:pt>
                <c:pt idx="545">
                  <c:v>41249.356944442945</c:v>
                </c:pt>
                <c:pt idx="546">
                  <c:v>41249.358333331831</c:v>
                </c:pt>
                <c:pt idx="547">
                  <c:v>41249.359722220717</c:v>
                </c:pt>
                <c:pt idx="548">
                  <c:v>41249.361111109603</c:v>
                </c:pt>
                <c:pt idx="549">
                  <c:v>41249.36249999849</c:v>
                </c:pt>
                <c:pt idx="550">
                  <c:v>41249.363888887376</c:v>
                </c:pt>
                <c:pt idx="551">
                  <c:v>41249.365277776262</c:v>
                </c:pt>
                <c:pt idx="552">
                  <c:v>41249.366666665148</c:v>
                </c:pt>
                <c:pt idx="553">
                  <c:v>41249.368055554034</c:v>
                </c:pt>
                <c:pt idx="554">
                  <c:v>41249.36944444292</c:v>
                </c:pt>
                <c:pt idx="555">
                  <c:v>41249.370833331806</c:v>
                </c:pt>
                <c:pt idx="556">
                  <c:v>41249.372222220692</c:v>
                </c:pt>
                <c:pt idx="557">
                  <c:v>41249.373611109579</c:v>
                </c:pt>
                <c:pt idx="558">
                  <c:v>41249.374999998465</c:v>
                </c:pt>
                <c:pt idx="559">
                  <c:v>41249.376388887351</c:v>
                </c:pt>
                <c:pt idx="560">
                  <c:v>41249.377777776237</c:v>
                </c:pt>
                <c:pt idx="561">
                  <c:v>41249.379166665123</c:v>
                </c:pt>
                <c:pt idx="562">
                  <c:v>41249.380555554009</c:v>
                </c:pt>
                <c:pt idx="563">
                  <c:v>41249.381944442895</c:v>
                </c:pt>
                <c:pt idx="564">
                  <c:v>41249.383333331782</c:v>
                </c:pt>
                <c:pt idx="565">
                  <c:v>41249.384722220668</c:v>
                </c:pt>
                <c:pt idx="566">
                  <c:v>41249.386111109554</c:v>
                </c:pt>
                <c:pt idx="567">
                  <c:v>41249.38749999844</c:v>
                </c:pt>
                <c:pt idx="568">
                  <c:v>41249.388888887326</c:v>
                </c:pt>
                <c:pt idx="569">
                  <c:v>41249.390277776212</c:v>
                </c:pt>
                <c:pt idx="570">
                  <c:v>41249.391666665098</c:v>
                </c:pt>
                <c:pt idx="571">
                  <c:v>41249.393055553985</c:v>
                </c:pt>
                <c:pt idx="572">
                  <c:v>41249.394444442871</c:v>
                </c:pt>
                <c:pt idx="573">
                  <c:v>41249.395833331757</c:v>
                </c:pt>
                <c:pt idx="574">
                  <c:v>41249.397222220643</c:v>
                </c:pt>
                <c:pt idx="575">
                  <c:v>41249.398611109529</c:v>
                </c:pt>
                <c:pt idx="576">
                  <c:v>41249.399999998415</c:v>
                </c:pt>
                <c:pt idx="577">
                  <c:v>41249.401388887301</c:v>
                </c:pt>
                <c:pt idx="578">
                  <c:v>41249.402777776188</c:v>
                </c:pt>
                <c:pt idx="579">
                  <c:v>41249.404166665074</c:v>
                </c:pt>
                <c:pt idx="580">
                  <c:v>41249.40555555396</c:v>
                </c:pt>
                <c:pt idx="581">
                  <c:v>41249.406944442846</c:v>
                </c:pt>
                <c:pt idx="582">
                  <c:v>41249.408333331732</c:v>
                </c:pt>
                <c:pt idx="583">
                  <c:v>41249.409722220618</c:v>
                </c:pt>
                <c:pt idx="584">
                  <c:v>41249.411111109504</c:v>
                </c:pt>
                <c:pt idx="585">
                  <c:v>41249.412499998391</c:v>
                </c:pt>
                <c:pt idx="586">
                  <c:v>41249.413888887277</c:v>
                </c:pt>
                <c:pt idx="587">
                  <c:v>41249.415277776163</c:v>
                </c:pt>
                <c:pt idx="588">
                  <c:v>41249.416666665049</c:v>
                </c:pt>
                <c:pt idx="589">
                  <c:v>41249.418055553935</c:v>
                </c:pt>
                <c:pt idx="590">
                  <c:v>41249.419444442821</c:v>
                </c:pt>
                <c:pt idx="591">
                  <c:v>41249.420833331707</c:v>
                </c:pt>
                <c:pt idx="592">
                  <c:v>41249.422222220594</c:v>
                </c:pt>
                <c:pt idx="593">
                  <c:v>41249.42361110948</c:v>
                </c:pt>
                <c:pt idx="594">
                  <c:v>41249.424999998366</c:v>
                </c:pt>
                <c:pt idx="595">
                  <c:v>41249.426388887252</c:v>
                </c:pt>
                <c:pt idx="596">
                  <c:v>41249.427777776138</c:v>
                </c:pt>
                <c:pt idx="597">
                  <c:v>41249.429166665024</c:v>
                </c:pt>
                <c:pt idx="598">
                  <c:v>41249.43055555391</c:v>
                </c:pt>
                <c:pt idx="599">
                  <c:v>41249.431944442797</c:v>
                </c:pt>
                <c:pt idx="600">
                  <c:v>41249.433333331683</c:v>
                </c:pt>
                <c:pt idx="601">
                  <c:v>41249.434722220569</c:v>
                </c:pt>
                <c:pt idx="602">
                  <c:v>41249.436111109455</c:v>
                </c:pt>
                <c:pt idx="603">
                  <c:v>41249.437499998341</c:v>
                </c:pt>
                <c:pt idx="604">
                  <c:v>41249.438888887227</c:v>
                </c:pt>
                <c:pt idx="605">
                  <c:v>41249.440277776113</c:v>
                </c:pt>
                <c:pt idx="606">
                  <c:v>41249.441666665</c:v>
                </c:pt>
                <c:pt idx="607">
                  <c:v>41249.443055553886</c:v>
                </c:pt>
                <c:pt idx="608">
                  <c:v>41249.444444442772</c:v>
                </c:pt>
                <c:pt idx="609">
                  <c:v>41249.445833331658</c:v>
                </c:pt>
                <c:pt idx="610">
                  <c:v>41249.447222220544</c:v>
                </c:pt>
                <c:pt idx="611">
                  <c:v>41249.44861110943</c:v>
                </c:pt>
                <c:pt idx="612">
                  <c:v>41249.449999998316</c:v>
                </c:pt>
                <c:pt idx="613">
                  <c:v>41249.451388887202</c:v>
                </c:pt>
                <c:pt idx="614">
                  <c:v>41249.452777776089</c:v>
                </c:pt>
                <c:pt idx="615">
                  <c:v>41249.454166664975</c:v>
                </c:pt>
                <c:pt idx="616">
                  <c:v>41249.455555553861</c:v>
                </c:pt>
                <c:pt idx="617">
                  <c:v>41249.456944442747</c:v>
                </c:pt>
                <c:pt idx="618">
                  <c:v>41249.458333331633</c:v>
                </c:pt>
                <c:pt idx="619">
                  <c:v>41249.459722220519</c:v>
                </c:pt>
                <c:pt idx="620">
                  <c:v>41249.461111109405</c:v>
                </c:pt>
                <c:pt idx="621">
                  <c:v>41249.462499998292</c:v>
                </c:pt>
                <c:pt idx="622">
                  <c:v>41249.463888887178</c:v>
                </c:pt>
                <c:pt idx="623">
                  <c:v>41249.465277776064</c:v>
                </c:pt>
                <c:pt idx="624">
                  <c:v>41249.46666666495</c:v>
                </c:pt>
                <c:pt idx="625">
                  <c:v>41249.468055553836</c:v>
                </c:pt>
                <c:pt idx="626">
                  <c:v>41249.469444442722</c:v>
                </c:pt>
                <c:pt idx="627">
                  <c:v>41249.470833331608</c:v>
                </c:pt>
                <c:pt idx="628">
                  <c:v>41249.472222220495</c:v>
                </c:pt>
                <c:pt idx="629">
                  <c:v>41249.473611109381</c:v>
                </c:pt>
                <c:pt idx="630">
                  <c:v>41249.474999998267</c:v>
                </c:pt>
                <c:pt idx="631">
                  <c:v>41249.476388887153</c:v>
                </c:pt>
                <c:pt idx="632">
                  <c:v>41249.477777776039</c:v>
                </c:pt>
                <c:pt idx="633">
                  <c:v>41249.479166664925</c:v>
                </c:pt>
                <c:pt idx="634">
                  <c:v>41249.480555553811</c:v>
                </c:pt>
                <c:pt idx="635">
                  <c:v>41249.481944442698</c:v>
                </c:pt>
                <c:pt idx="636">
                  <c:v>41249.483333331584</c:v>
                </c:pt>
                <c:pt idx="637">
                  <c:v>41249.48472222047</c:v>
                </c:pt>
                <c:pt idx="638">
                  <c:v>41249.486111109356</c:v>
                </c:pt>
                <c:pt idx="639">
                  <c:v>41249.487499998242</c:v>
                </c:pt>
                <c:pt idx="640">
                  <c:v>41249.488888887128</c:v>
                </c:pt>
                <c:pt idx="641">
                  <c:v>41249.490277776014</c:v>
                </c:pt>
                <c:pt idx="642">
                  <c:v>41249.491666664901</c:v>
                </c:pt>
                <c:pt idx="643">
                  <c:v>41249.493055553787</c:v>
                </c:pt>
                <c:pt idx="644">
                  <c:v>41249.494444442673</c:v>
                </c:pt>
                <c:pt idx="645">
                  <c:v>41249.495833331559</c:v>
                </c:pt>
                <c:pt idx="646">
                  <c:v>41249.497222220445</c:v>
                </c:pt>
                <c:pt idx="647">
                  <c:v>41249.498611109331</c:v>
                </c:pt>
                <c:pt idx="648">
                  <c:v>41249.499999998217</c:v>
                </c:pt>
                <c:pt idx="649">
                  <c:v>41249.501388887104</c:v>
                </c:pt>
                <c:pt idx="650">
                  <c:v>41249.50277777599</c:v>
                </c:pt>
                <c:pt idx="651">
                  <c:v>41249.504166664876</c:v>
                </c:pt>
                <c:pt idx="652">
                  <c:v>41249.505555553762</c:v>
                </c:pt>
                <c:pt idx="653">
                  <c:v>41249.506944442648</c:v>
                </c:pt>
                <c:pt idx="654">
                  <c:v>41249.508333331534</c:v>
                </c:pt>
                <c:pt idx="655">
                  <c:v>41249.50972222042</c:v>
                </c:pt>
                <c:pt idx="656">
                  <c:v>41249.511111109307</c:v>
                </c:pt>
                <c:pt idx="657">
                  <c:v>41249.512499998193</c:v>
                </c:pt>
                <c:pt idx="658">
                  <c:v>41249.513888887079</c:v>
                </c:pt>
                <c:pt idx="659">
                  <c:v>41249.515277775965</c:v>
                </c:pt>
                <c:pt idx="660">
                  <c:v>41249.516666664851</c:v>
                </c:pt>
                <c:pt idx="661">
                  <c:v>41249.518055553737</c:v>
                </c:pt>
                <c:pt idx="662">
                  <c:v>41249.519444442623</c:v>
                </c:pt>
                <c:pt idx="663">
                  <c:v>41249.520833331509</c:v>
                </c:pt>
                <c:pt idx="664">
                  <c:v>41249.522222220396</c:v>
                </c:pt>
                <c:pt idx="665">
                  <c:v>41249.523611109282</c:v>
                </c:pt>
                <c:pt idx="666">
                  <c:v>41249.524999998168</c:v>
                </c:pt>
                <c:pt idx="667">
                  <c:v>41249.526388887054</c:v>
                </c:pt>
                <c:pt idx="668">
                  <c:v>41249.52777777594</c:v>
                </c:pt>
                <c:pt idx="669">
                  <c:v>41249.529166664826</c:v>
                </c:pt>
                <c:pt idx="670">
                  <c:v>41249.530555553712</c:v>
                </c:pt>
                <c:pt idx="671">
                  <c:v>41249.531944442599</c:v>
                </c:pt>
                <c:pt idx="672">
                  <c:v>41249.533333331485</c:v>
                </c:pt>
                <c:pt idx="673">
                  <c:v>41249.534722220371</c:v>
                </c:pt>
                <c:pt idx="674">
                  <c:v>41249.536111109257</c:v>
                </c:pt>
                <c:pt idx="675">
                  <c:v>41249.537499998143</c:v>
                </c:pt>
                <c:pt idx="676">
                  <c:v>41249.538888887029</c:v>
                </c:pt>
                <c:pt idx="677">
                  <c:v>41249.540277775915</c:v>
                </c:pt>
                <c:pt idx="678">
                  <c:v>41249.541666664802</c:v>
                </c:pt>
                <c:pt idx="679">
                  <c:v>41249.543055553688</c:v>
                </c:pt>
                <c:pt idx="680">
                  <c:v>41249.544444442574</c:v>
                </c:pt>
                <c:pt idx="681">
                  <c:v>41249.54583333146</c:v>
                </c:pt>
                <c:pt idx="682">
                  <c:v>41249.547222220346</c:v>
                </c:pt>
                <c:pt idx="683">
                  <c:v>41249.548611109232</c:v>
                </c:pt>
                <c:pt idx="684">
                  <c:v>41249.549999998118</c:v>
                </c:pt>
                <c:pt idx="685">
                  <c:v>41249.551388887005</c:v>
                </c:pt>
                <c:pt idx="686">
                  <c:v>41249.552777775891</c:v>
                </c:pt>
                <c:pt idx="687">
                  <c:v>41249.554166664777</c:v>
                </c:pt>
                <c:pt idx="688">
                  <c:v>41249.555555553663</c:v>
                </c:pt>
                <c:pt idx="689">
                  <c:v>41249.556944442549</c:v>
                </c:pt>
                <c:pt idx="690">
                  <c:v>41249.558333331435</c:v>
                </c:pt>
                <c:pt idx="691">
                  <c:v>41249.559722220321</c:v>
                </c:pt>
                <c:pt idx="692">
                  <c:v>41249.561111109208</c:v>
                </c:pt>
                <c:pt idx="693">
                  <c:v>41249.562499998094</c:v>
                </c:pt>
                <c:pt idx="694">
                  <c:v>41249.56388888698</c:v>
                </c:pt>
                <c:pt idx="695">
                  <c:v>41249.565277775866</c:v>
                </c:pt>
                <c:pt idx="696">
                  <c:v>41249.566666664752</c:v>
                </c:pt>
                <c:pt idx="697">
                  <c:v>41249.568055553638</c:v>
                </c:pt>
                <c:pt idx="698">
                  <c:v>41249.569444442524</c:v>
                </c:pt>
                <c:pt idx="699">
                  <c:v>41249.570833331411</c:v>
                </c:pt>
                <c:pt idx="700">
                  <c:v>41249.572222220297</c:v>
                </c:pt>
                <c:pt idx="701">
                  <c:v>41249.573611109183</c:v>
                </c:pt>
                <c:pt idx="702">
                  <c:v>41249.574999998069</c:v>
                </c:pt>
                <c:pt idx="703">
                  <c:v>41249.576388886955</c:v>
                </c:pt>
                <c:pt idx="704">
                  <c:v>41249.577777775841</c:v>
                </c:pt>
                <c:pt idx="705">
                  <c:v>41249.579166664727</c:v>
                </c:pt>
                <c:pt idx="706">
                  <c:v>41249.580555553614</c:v>
                </c:pt>
                <c:pt idx="707">
                  <c:v>41249.5819444425</c:v>
                </c:pt>
                <c:pt idx="708">
                  <c:v>41249.583333331386</c:v>
                </c:pt>
                <c:pt idx="709">
                  <c:v>41249.584722220272</c:v>
                </c:pt>
                <c:pt idx="710">
                  <c:v>41249.586111109158</c:v>
                </c:pt>
                <c:pt idx="711">
                  <c:v>41249.587499998044</c:v>
                </c:pt>
                <c:pt idx="712">
                  <c:v>41249.58888888693</c:v>
                </c:pt>
                <c:pt idx="713">
                  <c:v>41249.590277775817</c:v>
                </c:pt>
              </c:numCache>
            </c:numRef>
          </c:xVal>
          <c:yVal>
            <c:numRef>
              <c:f>Results!$G$2:$G$1422</c:f>
              <c:numCache>
                <c:formatCode>General</c:formatCode>
                <c:ptCount val="1421"/>
                <c:pt idx="1">
                  <c:v>234.83249999999998</c:v>
                </c:pt>
                <c:pt idx="2">
                  <c:v>416.37583333333316</c:v>
                </c:pt>
                <c:pt idx="3">
                  <c:v>393.90866666666659</c:v>
                </c:pt>
                <c:pt idx="4">
                  <c:v>175.8393277310924</c:v>
                </c:pt>
                <c:pt idx="5">
                  <c:v>277.47289256198349</c:v>
                </c:pt>
                <c:pt idx="6">
                  <c:v>316.2258333333333</c:v>
                </c:pt>
                <c:pt idx="7">
                  <c:v>402.2671666666667</c:v>
                </c:pt>
                <c:pt idx="8">
                  <c:v>228.94366666666664</c:v>
                </c:pt>
                <c:pt idx="9">
                  <c:v>42.181666666666644</c:v>
                </c:pt>
                <c:pt idx="10">
                  <c:v>58.05466666666667</c:v>
                </c:pt>
                <c:pt idx="11">
                  <c:v>61.777647058823511</c:v>
                </c:pt>
                <c:pt idx="12">
                  <c:v>56.612333333333346</c:v>
                </c:pt>
                <c:pt idx="13">
                  <c:v>56.563666666666649</c:v>
                </c:pt>
                <c:pt idx="14">
                  <c:v>61.137520661157026</c:v>
                </c:pt>
                <c:pt idx="15">
                  <c:v>99.674833333333353</c:v>
                </c:pt>
                <c:pt idx="16">
                  <c:v>96.19099999999996</c:v>
                </c:pt>
                <c:pt idx="17">
                  <c:v>93.615166666666639</c:v>
                </c:pt>
                <c:pt idx="18">
                  <c:v>94.668571428571397</c:v>
                </c:pt>
                <c:pt idx="19">
                  <c:v>103.69199999999994</c:v>
                </c:pt>
                <c:pt idx="20">
                  <c:v>136.52816666666666</c:v>
                </c:pt>
                <c:pt idx="21">
                  <c:v>136.12949999999998</c:v>
                </c:pt>
                <c:pt idx="22">
                  <c:v>134.36683333333332</c:v>
                </c:pt>
                <c:pt idx="23">
                  <c:v>135.69801652892559</c:v>
                </c:pt>
                <c:pt idx="24">
                  <c:v>141.161</c:v>
                </c:pt>
                <c:pt idx="25">
                  <c:v>186.1751666666666</c:v>
                </c:pt>
                <c:pt idx="26">
                  <c:v>193.8622033898306</c:v>
                </c:pt>
                <c:pt idx="27">
                  <c:v>195.00333333333325</c:v>
                </c:pt>
                <c:pt idx="28">
                  <c:v>194.56066666666669</c:v>
                </c:pt>
                <c:pt idx="29">
                  <c:v>197.90400000000002</c:v>
                </c:pt>
                <c:pt idx="30">
                  <c:v>222.30233333333339</c:v>
                </c:pt>
                <c:pt idx="31">
                  <c:v>213.60266666666675</c:v>
                </c:pt>
                <c:pt idx="32">
                  <c:v>227.41834710743811</c:v>
                </c:pt>
                <c:pt idx="33">
                  <c:v>258.71882352941185</c:v>
                </c:pt>
                <c:pt idx="34">
                  <c:v>261.27750000000009</c:v>
                </c:pt>
                <c:pt idx="35">
                  <c:v>286.0156666666665</c:v>
                </c:pt>
                <c:pt idx="36">
                  <c:v>349.74483333333336</c:v>
                </c:pt>
                <c:pt idx="37">
                  <c:v>361.27433333333323</c:v>
                </c:pt>
                <c:pt idx="38">
                  <c:v>360.37866666666662</c:v>
                </c:pt>
                <c:pt idx="39">
                  <c:v>353.62999999999994</c:v>
                </c:pt>
                <c:pt idx="40">
                  <c:v>366.59649999999988</c:v>
                </c:pt>
                <c:pt idx="41">
                  <c:v>370.0793333333333</c:v>
                </c:pt>
                <c:pt idx="42">
                  <c:v>414.34000000000015</c:v>
                </c:pt>
                <c:pt idx="43">
                  <c:v>432.33983333333322</c:v>
                </c:pt>
                <c:pt idx="44">
                  <c:v>393.01450000000011</c:v>
                </c:pt>
                <c:pt idx="45">
                  <c:v>390.22975206611568</c:v>
                </c:pt>
                <c:pt idx="46">
                  <c:v>414.19033333333351</c:v>
                </c:pt>
                <c:pt idx="47">
                  <c:v>451.57933333333324</c:v>
                </c:pt>
                <c:pt idx="48">
                  <c:v>403.68366666666662</c:v>
                </c:pt>
                <c:pt idx="49">
                  <c:v>365.84749999999974</c:v>
                </c:pt>
                <c:pt idx="50">
                  <c:v>348.22</c:v>
                </c:pt>
                <c:pt idx="51">
                  <c:v>311.32749999999999</c:v>
                </c:pt>
                <c:pt idx="52">
                  <c:v>452.06283333333329</c:v>
                </c:pt>
                <c:pt idx="53">
                  <c:v>466.34866666666659</c:v>
                </c:pt>
                <c:pt idx="54">
                  <c:v>403.46566666666672</c:v>
                </c:pt>
                <c:pt idx="55">
                  <c:v>418.10366666666658</c:v>
                </c:pt>
                <c:pt idx="56">
                  <c:v>514.42500000000007</c:v>
                </c:pt>
                <c:pt idx="57">
                  <c:v>280.93433333333337</c:v>
                </c:pt>
                <c:pt idx="58">
                  <c:v>237.03633333333329</c:v>
                </c:pt>
                <c:pt idx="59">
                  <c:v>138.40183333333337</c:v>
                </c:pt>
                <c:pt idx="60">
                  <c:v>145.37916666666669</c:v>
                </c:pt>
                <c:pt idx="61">
                  <c:v>202.24099999999996</c:v>
                </c:pt>
                <c:pt idx="62">
                  <c:v>384.28766666666678</c:v>
                </c:pt>
                <c:pt idx="63">
                  <c:v>486.7431666666663</c:v>
                </c:pt>
                <c:pt idx="64">
                  <c:v>515.79116666666641</c:v>
                </c:pt>
                <c:pt idx="65">
                  <c:v>523.88116666666656</c:v>
                </c:pt>
                <c:pt idx="66">
                  <c:v>529.2344999999998</c:v>
                </c:pt>
                <c:pt idx="67">
                  <c:v>536.01700000000005</c:v>
                </c:pt>
                <c:pt idx="68">
                  <c:v>467.49750000000006</c:v>
                </c:pt>
                <c:pt idx="69">
                  <c:v>346.96033333333332</c:v>
                </c:pt>
                <c:pt idx="70">
                  <c:v>560.28200000000038</c:v>
                </c:pt>
                <c:pt idx="71">
                  <c:v>570.46850000000018</c:v>
                </c:pt>
                <c:pt idx="72">
                  <c:v>505.40083333333331</c:v>
                </c:pt>
                <c:pt idx="73">
                  <c:v>121.00616666666669</c:v>
                </c:pt>
                <c:pt idx="74">
                  <c:v>304.6998333333334</c:v>
                </c:pt>
                <c:pt idx="75">
                  <c:v>223.69466666666662</c:v>
                </c:pt>
                <c:pt idx="76">
                  <c:v>251.14283333333339</c:v>
                </c:pt>
                <c:pt idx="77">
                  <c:v>260.98750000000007</c:v>
                </c:pt>
                <c:pt idx="78">
                  <c:v>558.76883333333308</c:v>
                </c:pt>
                <c:pt idx="79">
                  <c:v>539.42833333333351</c:v>
                </c:pt>
                <c:pt idx="80">
                  <c:v>407.36399999999981</c:v>
                </c:pt>
                <c:pt idx="81">
                  <c:v>274.65299999999996</c:v>
                </c:pt>
                <c:pt idx="82">
                  <c:v>600.21433333333334</c:v>
                </c:pt>
                <c:pt idx="83">
                  <c:v>624.38983333333317</c:v>
                </c:pt>
                <c:pt idx="84">
                  <c:v>653.40466666666657</c:v>
                </c:pt>
                <c:pt idx="85">
                  <c:v>655.21733333333361</c:v>
                </c:pt>
                <c:pt idx="86">
                  <c:v>651.07283333333328</c:v>
                </c:pt>
                <c:pt idx="87">
                  <c:v>666.70583333333309</c:v>
                </c:pt>
                <c:pt idx="88">
                  <c:v>546.46483333333322</c:v>
                </c:pt>
                <c:pt idx="89">
                  <c:v>625.68949999999984</c:v>
                </c:pt>
                <c:pt idx="90">
                  <c:v>232.22999999999993</c:v>
                </c:pt>
                <c:pt idx="91">
                  <c:v>66.276166666666668</c:v>
                </c:pt>
                <c:pt idx="92">
                  <c:v>55.116000000000014</c:v>
                </c:pt>
                <c:pt idx="93">
                  <c:v>76.837166666666675</c:v>
                </c:pt>
                <c:pt idx="94">
                  <c:v>109.64583333333331</c:v>
                </c:pt>
                <c:pt idx="95">
                  <c:v>288.32333333333338</c:v>
                </c:pt>
                <c:pt idx="96">
                  <c:v>151.59200000000004</c:v>
                </c:pt>
                <c:pt idx="97">
                  <c:v>86.40333333333335</c:v>
                </c:pt>
                <c:pt idx="98">
                  <c:v>209.28483333333347</c:v>
                </c:pt>
                <c:pt idx="99">
                  <c:v>178.03983333333323</c:v>
                </c:pt>
                <c:pt idx="100">
                  <c:v>218.46466666666674</c:v>
                </c:pt>
                <c:pt idx="101">
                  <c:v>85.487499999999983</c:v>
                </c:pt>
                <c:pt idx="102">
                  <c:v>165.38066666666663</c:v>
                </c:pt>
                <c:pt idx="103">
                  <c:v>55.525833333333317</c:v>
                </c:pt>
                <c:pt idx="104">
                  <c:v>296.72516666666655</c:v>
                </c:pt>
                <c:pt idx="105">
                  <c:v>391.25583333333333</c:v>
                </c:pt>
                <c:pt idx="106">
                  <c:v>277.81616666666656</c:v>
                </c:pt>
                <c:pt idx="107">
                  <c:v>410.91733333333349</c:v>
                </c:pt>
                <c:pt idx="108">
                  <c:v>429.37566666666652</c:v>
                </c:pt>
                <c:pt idx="109">
                  <c:v>439.29400000000015</c:v>
                </c:pt>
                <c:pt idx="110">
                  <c:v>436.93283333333335</c:v>
                </c:pt>
                <c:pt idx="111">
                  <c:v>438.35399999999998</c:v>
                </c:pt>
                <c:pt idx="112">
                  <c:v>454.19666666666677</c:v>
                </c:pt>
                <c:pt idx="113">
                  <c:v>474.26100000000002</c:v>
                </c:pt>
                <c:pt idx="114">
                  <c:v>146.92016666666669</c:v>
                </c:pt>
                <c:pt idx="115">
                  <c:v>378.42883333333339</c:v>
                </c:pt>
                <c:pt idx="116">
                  <c:v>464.39216666666658</c:v>
                </c:pt>
                <c:pt idx="117">
                  <c:v>197.46216666666658</c:v>
                </c:pt>
                <c:pt idx="118">
                  <c:v>41.644333333333329</c:v>
                </c:pt>
                <c:pt idx="119">
                  <c:v>404.34050000000008</c:v>
                </c:pt>
                <c:pt idx="120">
                  <c:v>479.62299999999993</c:v>
                </c:pt>
                <c:pt idx="121">
                  <c:v>481.25483333333324</c:v>
                </c:pt>
                <c:pt idx="122">
                  <c:v>472.77700000000004</c:v>
                </c:pt>
                <c:pt idx="123">
                  <c:v>238.65650000000005</c:v>
                </c:pt>
                <c:pt idx="124">
                  <c:v>463.37067796610154</c:v>
                </c:pt>
                <c:pt idx="125">
                  <c:v>480.70849999999996</c:v>
                </c:pt>
                <c:pt idx="126">
                  <c:v>490.57716666666664</c:v>
                </c:pt>
                <c:pt idx="127">
                  <c:v>476.46249999999981</c:v>
                </c:pt>
                <c:pt idx="128">
                  <c:v>462.67583333333351</c:v>
                </c:pt>
                <c:pt idx="129">
                  <c:v>473.42366666666697</c:v>
                </c:pt>
                <c:pt idx="130">
                  <c:v>476.77933333333306</c:v>
                </c:pt>
                <c:pt idx="131">
                  <c:v>483.97633333333346</c:v>
                </c:pt>
                <c:pt idx="132">
                  <c:v>489.92299999999989</c:v>
                </c:pt>
                <c:pt idx="133">
                  <c:v>473.05883333333321</c:v>
                </c:pt>
                <c:pt idx="134">
                  <c:v>474.75250000000011</c:v>
                </c:pt>
                <c:pt idx="135">
                  <c:v>474.3303333333335</c:v>
                </c:pt>
                <c:pt idx="136">
                  <c:v>478.17833333333346</c:v>
                </c:pt>
                <c:pt idx="137">
                  <c:v>486.483</c:v>
                </c:pt>
                <c:pt idx="138">
                  <c:v>483.55366666666691</c:v>
                </c:pt>
                <c:pt idx="139">
                  <c:v>464.74716666666649</c:v>
                </c:pt>
                <c:pt idx="140">
                  <c:v>471.56150000000014</c:v>
                </c:pt>
                <c:pt idx="141">
                  <c:v>470.2668333333333</c:v>
                </c:pt>
                <c:pt idx="142">
                  <c:v>474.06616666666656</c:v>
                </c:pt>
                <c:pt idx="143">
                  <c:v>470.95616666666672</c:v>
                </c:pt>
                <c:pt idx="144">
                  <c:v>468.00433333333336</c:v>
                </c:pt>
                <c:pt idx="145">
                  <c:v>453.19733333333329</c:v>
                </c:pt>
                <c:pt idx="146">
                  <c:v>447.12533333333334</c:v>
                </c:pt>
                <c:pt idx="147">
                  <c:v>442.85366666666653</c:v>
                </c:pt>
                <c:pt idx="148">
                  <c:v>445.3066666666669</c:v>
                </c:pt>
                <c:pt idx="149">
                  <c:v>452.17216666666661</c:v>
                </c:pt>
                <c:pt idx="150">
                  <c:v>447.45816666666673</c:v>
                </c:pt>
                <c:pt idx="151">
                  <c:v>440.58016666666663</c:v>
                </c:pt>
                <c:pt idx="152">
                  <c:v>459.81733333333312</c:v>
                </c:pt>
                <c:pt idx="153">
                  <c:v>464.99716666666666</c:v>
                </c:pt>
                <c:pt idx="154">
                  <c:v>462.98133333333328</c:v>
                </c:pt>
                <c:pt idx="155">
                  <c:v>465.96916666666658</c:v>
                </c:pt>
                <c:pt idx="156">
                  <c:v>449.66833333333346</c:v>
                </c:pt>
                <c:pt idx="157">
                  <c:v>459.92166666666651</c:v>
                </c:pt>
                <c:pt idx="158">
                  <c:v>470.63783333333322</c:v>
                </c:pt>
                <c:pt idx="159">
                  <c:v>473.00716666666642</c:v>
                </c:pt>
                <c:pt idx="160">
                  <c:v>469.30483333333319</c:v>
                </c:pt>
                <c:pt idx="161">
                  <c:v>466.39766666666679</c:v>
                </c:pt>
                <c:pt idx="162">
                  <c:v>454.75950000000023</c:v>
                </c:pt>
                <c:pt idx="163">
                  <c:v>464.7435000000001</c:v>
                </c:pt>
                <c:pt idx="164">
                  <c:v>462.68316666666647</c:v>
                </c:pt>
                <c:pt idx="165">
                  <c:v>470.30416666666667</c:v>
                </c:pt>
                <c:pt idx="166">
                  <c:v>470.60683333333333</c:v>
                </c:pt>
                <c:pt idx="167">
                  <c:v>445.62400000000002</c:v>
                </c:pt>
                <c:pt idx="168">
                  <c:v>458.89066666666645</c:v>
                </c:pt>
                <c:pt idx="169">
                  <c:v>464.20649999999995</c:v>
                </c:pt>
                <c:pt idx="170">
                  <c:v>469.03633333333352</c:v>
                </c:pt>
                <c:pt idx="171">
                  <c:v>472.55583333333328</c:v>
                </c:pt>
                <c:pt idx="172">
                  <c:v>456.97483333333327</c:v>
                </c:pt>
                <c:pt idx="173">
                  <c:v>440.83666666666682</c:v>
                </c:pt>
                <c:pt idx="174">
                  <c:v>443.00466666666694</c:v>
                </c:pt>
                <c:pt idx="175">
                  <c:v>455.16066666666683</c:v>
                </c:pt>
                <c:pt idx="176">
                  <c:v>454.61799999999982</c:v>
                </c:pt>
                <c:pt idx="177">
                  <c:v>456.54933333333332</c:v>
                </c:pt>
                <c:pt idx="178">
                  <c:v>447.78666666666675</c:v>
                </c:pt>
                <c:pt idx="179">
                  <c:v>444.81416666666672</c:v>
                </c:pt>
                <c:pt idx="180">
                  <c:v>445.82800000000009</c:v>
                </c:pt>
                <c:pt idx="181">
                  <c:v>454.83666666666693</c:v>
                </c:pt>
                <c:pt idx="182">
                  <c:v>451.14850000000007</c:v>
                </c:pt>
                <c:pt idx="183">
                  <c:v>402.0298333333331</c:v>
                </c:pt>
                <c:pt idx="184">
                  <c:v>438.40383333333318</c:v>
                </c:pt>
                <c:pt idx="185">
                  <c:v>431.68083333333345</c:v>
                </c:pt>
                <c:pt idx="186">
                  <c:v>436.96899999999971</c:v>
                </c:pt>
                <c:pt idx="187">
                  <c:v>451.86166666666668</c:v>
                </c:pt>
                <c:pt idx="188">
                  <c:v>456.60116666666676</c:v>
                </c:pt>
                <c:pt idx="189">
                  <c:v>442.85850000000011</c:v>
                </c:pt>
                <c:pt idx="190">
                  <c:v>426.34672268907565</c:v>
                </c:pt>
                <c:pt idx="191">
                  <c:v>418.82300000000004</c:v>
                </c:pt>
                <c:pt idx="192">
                  <c:v>417.62766666666658</c:v>
                </c:pt>
                <c:pt idx="193">
                  <c:v>423.55850000000004</c:v>
                </c:pt>
                <c:pt idx="194">
                  <c:v>423.79600000000005</c:v>
                </c:pt>
                <c:pt idx="195">
                  <c:v>423.85966666666661</c:v>
                </c:pt>
                <c:pt idx="196">
                  <c:v>405.06450000000018</c:v>
                </c:pt>
                <c:pt idx="197">
                  <c:v>415.21066666666667</c:v>
                </c:pt>
                <c:pt idx="198">
                  <c:v>41.624333333333304</c:v>
                </c:pt>
                <c:pt idx="199">
                  <c:v>0.35383333333333339</c:v>
                </c:pt>
                <c:pt idx="200">
                  <c:v>0.55633333333333324</c:v>
                </c:pt>
                <c:pt idx="201">
                  <c:v>0.66833333333333311</c:v>
                </c:pt>
                <c:pt idx="202">
                  <c:v>0.40716666666666668</c:v>
                </c:pt>
                <c:pt idx="203">
                  <c:v>61.760000000000019</c:v>
                </c:pt>
                <c:pt idx="204">
                  <c:v>363.19450000000012</c:v>
                </c:pt>
                <c:pt idx="205">
                  <c:v>137.58600000000004</c:v>
                </c:pt>
                <c:pt idx="206">
                  <c:v>288.41600000000011</c:v>
                </c:pt>
                <c:pt idx="207">
                  <c:v>389.9348333333333</c:v>
                </c:pt>
                <c:pt idx="208">
                  <c:v>397.88783333333328</c:v>
                </c:pt>
                <c:pt idx="209">
                  <c:v>408.64216666666641</c:v>
                </c:pt>
                <c:pt idx="210">
                  <c:v>418.78716666666668</c:v>
                </c:pt>
                <c:pt idx="211">
                  <c:v>424.47566666666683</c:v>
                </c:pt>
                <c:pt idx="212">
                  <c:v>426.9901666666666</c:v>
                </c:pt>
                <c:pt idx="213">
                  <c:v>420.12916666666666</c:v>
                </c:pt>
                <c:pt idx="214">
                  <c:v>421.91650000000027</c:v>
                </c:pt>
                <c:pt idx="215">
                  <c:v>424.80100000000004</c:v>
                </c:pt>
                <c:pt idx="216">
                  <c:v>435.79533333333325</c:v>
                </c:pt>
                <c:pt idx="217">
                  <c:v>431.24583333333334</c:v>
                </c:pt>
                <c:pt idx="218">
                  <c:v>432.25516666666647</c:v>
                </c:pt>
                <c:pt idx="219">
                  <c:v>418.47216666666679</c:v>
                </c:pt>
                <c:pt idx="220">
                  <c:v>417.14916666666647</c:v>
                </c:pt>
                <c:pt idx="221">
                  <c:v>422.25583333333333</c:v>
                </c:pt>
                <c:pt idx="222">
                  <c:v>419.02783333333343</c:v>
                </c:pt>
                <c:pt idx="223">
                  <c:v>424.34933333333316</c:v>
                </c:pt>
                <c:pt idx="224">
                  <c:v>408.66483333333321</c:v>
                </c:pt>
                <c:pt idx="225">
                  <c:v>410.26916666666659</c:v>
                </c:pt>
                <c:pt idx="226">
                  <c:v>418.14350000000007</c:v>
                </c:pt>
                <c:pt idx="227">
                  <c:v>428.28849999999994</c:v>
                </c:pt>
                <c:pt idx="228">
                  <c:v>436.1488333333333</c:v>
                </c:pt>
                <c:pt idx="229">
                  <c:v>429.21066666666661</c:v>
                </c:pt>
                <c:pt idx="230">
                  <c:v>410.56233333333336</c:v>
                </c:pt>
                <c:pt idx="231">
                  <c:v>419.11666666666667</c:v>
                </c:pt>
                <c:pt idx="232">
                  <c:v>417.99033333333335</c:v>
                </c:pt>
                <c:pt idx="233">
                  <c:v>426.28166666666658</c:v>
                </c:pt>
                <c:pt idx="234">
                  <c:v>422.18799999999999</c:v>
                </c:pt>
                <c:pt idx="235">
                  <c:v>426.37133333333361</c:v>
                </c:pt>
                <c:pt idx="236">
                  <c:v>404.19300000000004</c:v>
                </c:pt>
                <c:pt idx="237">
                  <c:v>401.33766666666673</c:v>
                </c:pt>
                <c:pt idx="238">
                  <c:v>407.89350000000002</c:v>
                </c:pt>
                <c:pt idx="239">
                  <c:v>414.97366666666665</c:v>
                </c:pt>
                <c:pt idx="240">
                  <c:v>415.47549999999984</c:v>
                </c:pt>
                <c:pt idx="241">
                  <c:v>397.60183333333356</c:v>
                </c:pt>
                <c:pt idx="242">
                  <c:v>394.23816666666693</c:v>
                </c:pt>
                <c:pt idx="243">
                  <c:v>400.30149999999986</c:v>
                </c:pt>
                <c:pt idx="244">
                  <c:v>412.72816666666665</c:v>
                </c:pt>
                <c:pt idx="245">
                  <c:v>417.5943333333334</c:v>
                </c:pt>
                <c:pt idx="246">
                  <c:v>404.81399999999991</c:v>
                </c:pt>
                <c:pt idx="247">
                  <c:v>396.34666666666652</c:v>
                </c:pt>
                <c:pt idx="248">
                  <c:v>403.42266666666666</c:v>
                </c:pt>
                <c:pt idx="249">
                  <c:v>402.14116666666661</c:v>
                </c:pt>
                <c:pt idx="250">
                  <c:v>407.87916666666666</c:v>
                </c:pt>
                <c:pt idx="251">
                  <c:v>405.26383333333342</c:v>
                </c:pt>
                <c:pt idx="252">
                  <c:v>393.79783333333336</c:v>
                </c:pt>
                <c:pt idx="253">
                  <c:v>388.65733333333321</c:v>
                </c:pt>
                <c:pt idx="254">
                  <c:v>344.93216666666666</c:v>
                </c:pt>
                <c:pt idx="255">
                  <c:v>23.600833333333334</c:v>
                </c:pt>
                <c:pt idx="256">
                  <c:v>89.565666666666644</c:v>
                </c:pt>
                <c:pt idx="257">
                  <c:v>256.02883333333341</c:v>
                </c:pt>
                <c:pt idx="258">
                  <c:v>361.97399999999982</c:v>
                </c:pt>
                <c:pt idx="259">
                  <c:v>360.50849999999997</c:v>
                </c:pt>
                <c:pt idx="260">
                  <c:v>125.392</c:v>
                </c:pt>
                <c:pt idx="261">
                  <c:v>279.14283333333339</c:v>
                </c:pt>
                <c:pt idx="262">
                  <c:v>371.29183333333327</c:v>
                </c:pt>
                <c:pt idx="263">
                  <c:v>371.48166666666651</c:v>
                </c:pt>
                <c:pt idx="264">
                  <c:v>360.25500000000005</c:v>
                </c:pt>
                <c:pt idx="265">
                  <c:v>370.75416666666661</c:v>
                </c:pt>
                <c:pt idx="266">
                  <c:v>385.88199999999983</c:v>
                </c:pt>
                <c:pt idx="267">
                  <c:v>377.23483333333365</c:v>
                </c:pt>
                <c:pt idx="268">
                  <c:v>397.46433333333329</c:v>
                </c:pt>
                <c:pt idx="269">
                  <c:v>380.20083333333349</c:v>
                </c:pt>
                <c:pt idx="270">
                  <c:v>193.50399999999996</c:v>
                </c:pt>
                <c:pt idx="271">
                  <c:v>385.8326666666668</c:v>
                </c:pt>
                <c:pt idx="272">
                  <c:v>398.62966666666671</c:v>
                </c:pt>
                <c:pt idx="273">
                  <c:v>410.42366666666675</c:v>
                </c:pt>
                <c:pt idx="274">
                  <c:v>405.57349999999985</c:v>
                </c:pt>
                <c:pt idx="275">
                  <c:v>393.17733333333342</c:v>
                </c:pt>
                <c:pt idx="276">
                  <c:v>401.20200000000006</c:v>
                </c:pt>
                <c:pt idx="277">
                  <c:v>405.5150000000001</c:v>
                </c:pt>
                <c:pt idx="278">
                  <c:v>410.56466666666682</c:v>
                </c:pt>
                <c:pt idx="279">
                  <c:v>413.07333333333321</c:v>
                </c:pt>
                <c:pt idx="280">
                  <c:v>417.38150000000007</c:v>
                </c:pt>
                <c:pt idx="281">
                  <c:v>412.03499999999985</c:v>
                </c:pt>
                <c:pt idx="282">
                  <c:v>403.46550000000002</c:v>
                </c:pt>
                <c:pt idx="283">
                  <c:v>407.23433333333338</c:v>
                </c:pt>
                <c:pt idx="284">
                  <c:v>413.91450000000009</c:v>
                </c:pt>
                <c:pt idx="285">
                  <c:v>413.00950000000017</c:v>
                </c:pt>
                <c:pt idx="286">
                  <c:v>400.64049999999975</c:v>
                </c:pt>
                <c:pt idx="287">
                  <c:v>405.56816666666691</c:v>
                </c:pt>
                <c:pt idx="288">
                  <c:v>407.32966666666647</c:v>
                </c:pt>
                <c:pt idx="289">
                  <c:v>407.14050000000009</c:v>
                </c:pt>
                <c:pt idx="290">
                  <c:v>409.75883333333337</c:v>
                </c:pt>
                <c:pt idx="291">
                  <c:v>404.27516666666662</c:v>
                </c:pt>
                <c:pt idx="292">
                  <c:v>391.77699999999999</c:v>
                </c:pt>
                <c:pt idx="293">
                  <c:v>391.51950000000005</c:v>
                </c:pt>
                <c:pt idx="294">
                  <c:v>397.63466666666665</c:v>
                </c:pt>
                <c:pt idx="295">
                  <c:v>403.8968333333334</c:v>
                </c:pt>
                <c:pt idx="296">
                  <c:v>404.62983333333324</c:v>
                </c:pt>
                <c:pt idx="297">
                  <c:v>393.66300000000018</c:v>
                </c:pt>
                <c:pt idx="298">
                  <c:v>393.79199999999997</c:v>
                </c:pt>
                <c:pt idx="299">
                  <c:v>392.25383333333332</c:v>
                </c:pt>
                <c:pt idx="300">
                  <c:v>395.58050000000003</c:v>
                </c:pt>
                <c:pt idx="301">
                  <c:v>418.88016666666664</c:v>
                </c:pt>
                <c:pt idx="302">
                  <c:v>408.75049999999982</c:v>
                </c:pt>
                <c:pt idx="303">
                  <c:v>401.5206666666665</c:v>
                </c:pt>
                <c:pt idx="304">
                  <c:v>399.89450000000005</c:v>
                </c:pt>
                <c:pt idx="305">
                  <c:v>398.52583333333314</c:v>
                </c:pt>
                <c:pt idx="306">
                  <c:v>411.03366666666648</c:v>
                </c:pt>
                <c:pt idx="307">
                  <c:v>411.2289999999997</c:v>
                </c:pt>
                <c:pt idx="308">
                  <c:v>411.22766666666666</c:v>
                </c:pt>
                <c:pt idx="309">
                  <c:v>401.05649999999997</c:v>
                </c:pt>
                <c:pt idx="310">
                  <c:v>400.35099999999989</c:v>
                </c:pt>
                <c:pt idx="311">
                  <c:v>353.34216666666663</c:v>
                </c:pt>
                <c:pt idx="312">
                  <c:v>405.31899999999979</c:v>
                </c:pt>
                <c:pt idx="313">
                  <c:v>409.42533333333341</c:v>
                </c:pt>
                <c:pt idx="314">
                  <c:v>399.8094999999999</c:v>
                </c:pt>
                <c:pt idx="315">
                  <c:v>392.26966666666681</c:v>
                </c:pt>
                <c:pt idx="316">
                  <c:v>400.52116666666672</c:v>
                </c:pt>
                <c:pt idx="317">
                  <c:v>401.12516666666664</c:v>
                </c:pt>
                <c:pt idx="318">
                  <c:v>410.24966666666677</c:v>
                </c:pt>
                <c:pt idx="319">
                  <c:v>407.27900000000022</c:v>
                </c:pt>
                <c:pt idx="320">
                  <c:v>390.02583333333325</c:v>
                </c:pt>
                <c:pt idx="321">
                  <c:v>386.84799999999984</c:v>
                </c:pt>
                <c:pt idx="322">
                  <c:v>385.21057851239692</c:v>
                </c:pt>
                <c:pt idx="323">
                  <c:v>395.50616666666679</c:v>
                </c:pt>
                <c:pt idx="324">
                  <c:v>398.79633333333345</c:v>
                </c:pt>
                <c:pt idx="325">
                  <c:v>395.8938333333333</c:v>
                </c:pt>
                <c:pt idx="326">
                  <c:v>385.40266666666673</c:v>
                </c:pt>
                <c:pt idx="327">
                  <c:v>385.31316666666658</c:v>
                </c:pt>
                <c:pt idx="328">
                  <c:v>390.89116666666689</c:v>
                </c:pt>
                <c:pt idx="329">
                  <c:v>394.11583333333323</c:v>
                </c:pt>
                <c:pt idx="330">
                  <c:v>396.13333333333355</c:v>
                </c:pt>
                <c:pt idx="331">
                  <c:v>387.57833333333321</c:v>
                </c:pt>
                <c:pt idx="332">
                  <c:v>245.82383333333331</c:v>
                </c:pt>
                <c:pt idx="333">
                  <c:v>355.87483333333347</c:v>
                </c:pt>
                <c:pt idx="334">
                  <c:v>386.68383333333327</c:v>
                </c:pt>
                <c:pt idx="335">
                  <c:v>395.89950000000005</c:v>
                </c:pt>
                <c:pt idx="336">
                  <c:v>359.80450000000008</c:v>
                </c:pt>
                <c:pt idx="337">
                  <c:v>324.24966666666666</c:v>
                </c:pt>
                <c:pt idx="338">
                  <c:v>381.43350000000021</c:v>
                </c:pt>
                <c:pt idx="339">
                  <c:v>391.57310924369767</c:v>
                </c:pt>
                <c:pt idx="340">
                  <c:v>393.02166666666665</c:v>
                </c:pt>
                <c:pt idx="341">
                  <c:v>397.38216666666654</c:v>
                </c:pt>
                <c:pt idx="342">
                  <c:v>397.2643333333333</c:v>
                </c:pt>
                <c:pt idx="343">
                  <c:v>394.82899999999989</c:v>
                </c:pt>
                <c:pt idx="344">
                  <c:v>397.86816666666653</c:v>
                </c:pt>
                <c:pt idx="345">
                  <c:v>402.14883333333336</c:v>
                </c:pt>
                <c:pt idx="346">
                  <c:v>409.91516666666678</c:v>
                </c:pt>
                <c:pt idx="347">
                  <c:v>405.93350000000015</c:v>
                </c:pt>
                <c:pt idx="348">
                  <c:v>393.36650000000009</c:v>
                </c:pt>
                <c:pt idx="349">
                  <c:v>395.94583333333344</c:v>
                </c:pt>
                <c:pt idx="350">
                  <c:v>394.63716666666664</c:v>
                </c:pt>
                <c:pt idx="351">
                  <c:v>406.36083333333318</c:v>
                </c:pt>
                <c:pt idx="352">
                  <c:v>403.61049999999983</c:v>
                </c:pt>
                <c:pt idx="353">
                  <c:v>397.87344537815142</c:v>
                </c:pt>
                <c:pt idx="354">
                  <c:v>396.02783333333321</c:v>
                </c:pt>
                <c:pt idx="355">
                  <c:v>398.20683333333329</c:v>
                </c:pt>
                <c:pt idx="356">
                  <c:v>399.40816666666649</c:v>
                </c:pt>
                <c:pt idx="357">
                  <c:v>408.52733333333327</c:v>
                </c:pt>
                <c:pt idx="358">
                  <c:v>320.82683333333352</c:v>
                </c:pt>
                <c:pt idx="359">
                  <c:v>372.34566666666677</c:v>
                </c:pt>
                <c:pt idx="360">
                  <c:v>354.0713333333332</c:v>
                </c:pt>
                <c:pt idx="361">
                  <c:v>359.50183333333348</c:v>
                </c:pt>
                <c:pt idx="362">
                  <c:v>366.73150000000004</c:v>
                </c:pt>
                <c:pt idx="363">
                  <c:v>370.87366666666662</c:v>
                </c:pt>
                <c:pt idx="364">
                  <c:v>366.97</c:v>
                </c:pt>
                <c:pt idx="365">
                  <c:v>353.15616666666659</c:v>
                </c:pt>
                <c:pt idx="366">
                  <c:v>359.53850000000023</c:v>
                </c:pt>
                <c:pt idx="367">
                  <c:v>364.29333333333329</c:v>
                </c:pt>
                <c:pt idx="368">
                  <c:v>371.46850000000006</c:v>
                </c:pt>
                <c:pt idx="369">
                  <c:v>373.30916666666656</c:v>
                </c:pt>
                <c:pt idx="370">
                  <c:v>371.27816666666666</c:v>
                </c:pt>
                <c:pt idx="371">
                  <c:v>363.13516666666669</c:v>
                </c:pt>
                <c:pt idx="372">
                  <c:v>363.80233333333325</c:v>
                </c:pt>
                <c:pt idx="373">
                  <c:v>364.23000000000013</c:v>
                </c:pt>
                <c:pt idx="374">
                  <c:v>380.94599999999991</c:v>
                </c:pt>
                <c:pt idx="375">
                  <c:v>377.99649999999997</c:v>
                </c:pt>
                <c:pt idx="376">
                  <c:v>322.42600000000004</c:v>
                </c:pt>
                <c:pt idx="377">
                  <c:v>326.16550000000012</c:v>
                </c:pt>
                <c:pt idx="378">
                  <c:v>366.34799999999984</c:v>
                </c:pt>
                <c:pt idx="379">
                  <c:v>367.86783333333307</c:v>
                </c:pt>
                <c:pt idx="380">
                  <c:v>374.32783333333339</c:v>
                </c:pt>
                <c:pt idx="381">
                  <c:v>380.86616666666663</c:v>
                </c:pt>
                <c:pt idx="382">
                  <c:v>365.39449999999982</c:v>
                </c:pt>
                <c:pt idx="383">
                  <c:v>347.49500000000012</c:v>
                </c:pt>
                <c:pt idx="384">
                  <c:v>357.05900000000025</c:v>
                </c:pt>
                <c:pt idx="385">
                  <c:v>374.2616666666666</c:v>
                </c:pt>
                <c:pt idx="386">
                  <c:v>372.12433333333331</c:v>
                </c:pt>
                <c:pt idx="387">
                  <c:v>370.47200000000004</c:v>
                </c:pt>
                <c:pt idx="388">
                  <c:v>356.20050000000003</c:v>
                </c:pt>
                <c:pt idx="389">
                  <c:v>364.92699999999996</c:v>
                </c:pt>
                <c:pt idx="390">
                  <c:v>363.4495</c:v>
                </c:pt>
                <c:pt idx="391">
                  <c:v>374.22600000000006</c:v>
                </c:pt>
                <c:pt idx="392">
                  <c:v>377.07350000000008</c:v>
                </c:pt>
                <c:pt idx="393">
                  <c:v>226.11766666666662</c:v>
                </c:pt>
                <c:pt idx="394">
                  <c:v>0.71799999999999986</c:v>
                </c:pt>
                <c:pt idx="395">
                  <c:v>0.64666666666666672</c:v>
                </c:pt>
                <c:pt idx="396">
                  <c:v>0.53016666666666667</c:v>
                </c:pt>
                <c:pt idx="397">
                  <c:v>0.48000000000000032</c:v>
                </c:pt>
                <c:pt idx="398">
                  <c:v>1.4566666666666666</c:v>
                </c:pt>
                <c:pt idx="399">
                  <c:v>158.70899999999997</c:v>
                </c:pt>
                <c:pt idx="400">
                  <c:v>328.95549999999997</c:v>
                </c:pt>
                <c:pt idx="401">
                  <c:v>341.28633333333323</c:v>
                </c:pt>
                <c:pt idx="402">
                  <c:v>348.86350000000016</c:v>
                </c:pt>
                <c:pt idx="403">
                  <c:v>121.50999999999996</c:v>
                </c:pt>
                <c:pt idx="404">
                  <c:v>254.3158333333333</c:v>
                </c:pt>
                <c:pt idx="405">
                  <c:v>319.81200000000001</c:v>
                </c:pt>
                <c:pt idx="406">
                  <c:v>346.42366666666652</c:v>
                </c:pt>
                <c:pt idx="407">
                  <c:v>358.00566666666663</c:v>
                </c:pt>
                <c:pt idx="408">
                  <c:v>361.58499999999987</c:v>
                </c:pt>
                <c:pt idx="409">
                  <c:v>353.09516666666644</c:v>
                </c:pt>
                <c:pt idx="410">
                  <c:v>337.87483333333358</c:v>
                </c:pt>
                <c:pt idx="411">
                  <c:v>337.02399999999983</c:v>
                </c:pt>
                <c:pt idx="412">
                  <c:v>341.73483333333331</c:v>
                </c:pt>
                <c:pt idx="413">
                  <c:v>352.63783333333328</c:v>
                </c:pt>
                <c:pt idx="414">
                  <c:v>363.36199999999991</c:v>
                </c:pt>
                <c:pt idx="415">
                  <c:v>364.08016666666657</c:v>
                </c:pt>
                <c:pt idx="416">
                  <c:v>356.47250000000003</c:v>
                </c:pt>
                <c:pt idx="417">
                  <c:v>363.65000000000015</c:v>
                </c:pt>
                <c:pt idx="418">
                  <c:v>363.61516666666677</c:v>
                </c:pt>
                <c:pt idx="419">
                  <c:v>364.07683333333301</c:v>
                </c:pt>
                <c:pt idx="420">
                  <c:v>368.8338333333333</c:v>
                </c:pt>
                <c:pt idx="421">
                  <c:v>356.37949999999995</c:v>
                </c:pt>
                <c:pt idx="422">
                  <c:v>350.74083333333328</c:v>
                </c:pt>
                <c:pt idx="423">
                  <c:v>350.88883333333325</c:v>
                </c:pt>
                <c:pt idx="424">
                  <c:v>357.38100000000014</c:v>
                </c:pt>
                <c:pt idx="425">
                  <c:v>363.36000000000018</c:v>
                </c:pt>
                <c:pt idx="426">
                  <c:v>359.44499999999999</c:v>
                </c:pt>
                <c:pt idx="427">
                  <c:v>335.92483333333314</c:v>
                </c:pt>
                <c:pt idx="428">
                  <c:v>342.59466666666657</c:v>
                </c:pt>
                <c:pt idx="429">
                  <c:v>350.53183333333345</c:v>
                </c:pt>
                <c:pt idx="430">
                  <c:v>355.24866666666674</c:v>
                </c:pt>
                <c:pt idx="431">
                  <c:v>362.15633333333329</c:v>
                </c:pt>
                <c:pt idx="432">
                  <c:v>352.54066666666677</c:v>
                </c:pt>
                <c:pt idx="433">
                  <c:v>341.7951666666666</c:v>
                </c:pt>
                <c:pt idx="434">
                  <c:v>337.417666666667</c:v>
                </c:pt>
                <c:pt idx="435">
                  <c:v>348.80216666666672</c:v>
                </c:pt>
                <c:pt idx="436">
                  <c:v>360.65766666666661</c:v>
                </c:pt>
                <c:pt idx="437">
                  <c:v>352.70583333333332</c:v>
                </c:pt>
                <c:pt idx="438">
                  <c:v>239.28800000000007</c:v>
                </c:pt>
                <c:pt idx="439">
                  <c:v>305.04199999999997</c:v>
                </c:pt>
                <c:pt idx="440">
                  <c:v>338.74050000000011</c:v>
                </c:pt>
                <c:pt idx="441">
                  <c:v>347.64699999999999</c:v>
                </c:pt>
                <c:pt idx="442">
                  <c:v>346.09749999999997</c:v>
                </c:pt>
                <c:pt idx="443">
                  <c:v>277.63950000000023</c:v>
                </c:pt>
                <c:pt idx="444">
                  <c:v>176.97349999999994</c:v>
                </c:pt>
                <c:pt idx="445">
                  <c:v>334.03066666666666</c:v>
                </c:pt>
                <c:pt idx="446">
                  <c:v>345.24266666666676</c:v>
                </c:pt>
                <c:pt idx="447">
                  <c:v>345.96733333333322</c:v>
                </c:pt>
                <c:pt idx="448">
                  <c:v>347.7358333333334</c:v>
                </c:pt>
                <c:pt idx="449">
                  <c:v>168.44700000000012</c:v>
                </c:pt>
                <c:pt idx="450">
                  <c:v>265.33333333333326</c:v>
                </c:pt>
                <c:pt idx="451">
                  <c:v>335.33966666666663</c:v>
                </c:pt>
                <c:pt idx="452">
                  <c:v>346.88316666666674</c:v>
                </c:pt>
                <c:pt idx="453">
                  <c:v>352.35433333333333</c:v>
                </c:pt>
                <c:pt idx="454">
                  <c:v>339.86550000000017</c:v>
                </c:pt>
                <c:pt idx="455">
                  <c:v>117.84100000000004</c:v>
                </c:pt>
                <c:pt idx="456">
                  <c:v>276.42816666666658</c:v>
                </c:pt>
                <c:pt idx="457">
                  <c:v>329.20099999999996</c:v>
                </c:pt>
                <c:pt idx="458">
                  <c:v>342.23983333333325</c:v>
                </c:pt>
                <c:pt idx="459">
                  <c:v>159.33899999999991</c:v>
                </c:pt>
                <c:pt idx="460">
                  <c:v>197.40100000000004</c:v>
                </c:pt>
                <c:pt idx="461">
                  <c:v>332.32499999999993</c:v>
                </c:pt>
                <c:pt idx="462">
                  <c:v>345.3951666666668</c:v>
                </c:pt>
                <c:pt idx="463">
                  <c:v>139.21433333333331</c:v>
                </c:pt>
                <c:pt idx="464">
                  <c:v>241.17316666666665</c:v>
                </c:pt>
                <c:pt idx="465">
                  <c:v>332.21900000000022</c:v>
                </c:pt>
                <c:pt idx="466">
                  <c:v>334.04883333333328</c:v>
                </c:pt>
                <c:pt idx="467">
                  <c:v>340.11366666666652</c:v>
                </c:pt>
                <c:pt idx="468">
                  <c:v>334.14583333333331</c:v>
                </c:pt>
                <c:pt idx="469">
                  <c:v>348.0811666666666</c:v>
                </c:pt>
                <c:pt idx="470">
                  <c:v>341.4758333333333</c:v>
                </c:pt>
                <c:pt idx="471">
                  <c:v>322.39999999999992</c:v>
                </c:pt>
                <c:pt idx="472">
                  <c:v>323.93283333333335</c:v>
                </c:pt>
                <c:pt idx="473">
                  <c:v>332.68249999999989</c:v>
                </c:pt>
                <c:pt idx="474">
                  <c:v>337.59900000000005</c:v>
                </c:pt>
                <c:pt idx="475">
                  <c:v>342.90350000000001</c:v>
                </c:pt>
                <c:pt idx="476">
                  <c:v>331.1901666666667</c:v>
                </c:pt>
                <c:pt idx="477">
                  <c:v>327.2506666666668</c:v>
                </c:pt>
                <c:pt idx="478">
                  <c:v>326.85133333333317</c:v>
                </c:pt>
                <c:pt idx="479">
                  <c:v>337.28349999999995</c:v>
                </c:pt>
                <c:pt idx="480">
                  <c:v>345.61766666666671</c:v>
                </c:pt>
                <c:pt idx="481">
                  <c:v>335.48433333333327</c:v>
                </c:pt>
                <c:pt idx="482">
                  <c:v>322.12866666666667</c:v>
                </c:pt>
                <c:pt idx="483">
                  <c:v>321.45066666666673</c:v>
                </c:pt>
                <c:pt idx="484">
                  <c:v>327.25999999999982</c:v>
                </c:pt>
                <c:pt idx="485">
                  <c:v>327.83499999999992</c:v>
                </c:pt>
                <c:pt idx="486">
                  <c:v>339.06650000000019</c:v>
                </c:pt>
                <c:pt idx="487">
                  <c:v>323.01283333333328</c:v>
                </c:pt>
                <c:pt idx="488">
                  <c:v>322.45350000000013</c:v>
                </c:pt>
                <c:pt idx="489">
                  <c:v>331.959</c:v>
                </c:pt>
                <c:pt idx="490">
                  <c:v>337.6391666666666</c:v>
                </c:pt>
                <c:pt idx="491">
                  <c:v>342.74133333333356</c:v>
                </c:pt>
                <c:pt idx="492">
                  <c:v>337.53966666666662</c:v>
                </c:pt>
                <c:pt idx="493">
                  <c:v>332.13466666666676</c:v>
                </c:pt>
                <c:pt idx="494">
                  <c:v>331.91433333333316</c:v>
                </c:pt>
                <c:pt idx="495">
                  <c:v>332.9380000000001</c:v>
                </c:pt>
                <c:pt idx="496">
                  <c:v>342.06416666666667</c:v>
                </c:pt>
                <c:pt idx="497">
                  <c:v>338.0208333333332</c:v>
                </c:pt>
                <c:pt idx="498">
                  <c:v>322.71550000000002</c:v>
                </c:pt>
                <c:pt idx="499">
                  <c:v>323.68633333333338</c:v>
                </c:pt>
                <c:pt idx="500">
                  <c:v>338.45716666666664</c:v>
                </c:pt>
                <c:pt idx="501">
                  <c:v>342.1911666666669</c:v>
                </c:pt>
                <c:pt idx="502">
                  <c:v>343.09333333333325</c:v>
                </c:pt>
                <c:pt idx="503">
                  <c:v>333.3656666666667</c:v>
                </c:pt>
                <c:pt idx="504">
                  <c:v>216.43149999999986</c:v>
                </c:pt>
                <c:pt idx="505">
                  <c:v>154.6303333333334</c:v>
                </c:pt>
                <c:pt idx="506">
                  <c:v>321.58933333333329</c:v>
                </c:pt>
                <c:pt idx="507">
                  <c:v>330.36250000000013</c:v>
                </c:pt>
                <c:pt idx="508">
                  <c:v>326.69866666666678</c:v>
                </c:pt>
                <c:pt idx="509">
                  <c:v>85.899999999999991</c:v>
                </c:pt>
                <c:pt idx="510">
                  <c:v>297.34033333333332</c:v>
                </c:pt>
                <c:pt idx="511">
                  <c:v>307.07100000000003</c:v>
                </c:pt>
                <c:pt idx="512">
                  <c:v>319.83416666666659</c:v>
                </c:pt>
                <c:pt idx="513">
                  <c:v>322.50833333333327</c:v>
                </c:pt>
                <c:pt idx="514">
                  <c:v>328.42966666666678</c:v>
                </c:pt>
                <c:pt idx="515">
                  <c:v>319.81316666666669</c:v>
                </c:pt>
                <c:pt idx="516">
                  <c:v>316.7263333333334</c:v>
                </c:pt>
                <c:pt idx="517">
                  <c:v>311.40749999999991</c:v>
                </c:pt>
                <c:pt idx="518">
                  <c:v>313.85916666666657</c:v>
                </c:pt>
                <c:pt idx="519">
                  <c:v>323.73866666666657</c:v>
                </c:pt>
                <c:pt idx="520">
                  <c:v>316.17850000000004</c:v>
                </c:pt>
                <c:pt idx="521">
                  <c:v>306.09633333333329</c:v>
                </c:pt>
                <c:pt idx="522">
                  <c:v>180.71166666666662</c:v>
                </c:pt>
                <c:pt idx="523">
                  <c:v>0.58183333333333342</c:v>
                </c:pt>
                <c:pt idx="524">
                  <c:v>0.6336666666666666</c:v>
                </c:pt>
                <c:pt idx="525">
                  <c:v>0.64466666666666694</c:v>
                </c:pt>
                <c:pt idx="526">
                  <c:v>0.64549999999999996</c:v>
                </c:pt>
                <c:pt idx="527">
                  <c:v>1.2444999999999997</c:v>
                </c:pt>
                <c:pt idx="528">
                  <c:v>124.2435</c:v>
                </c:pt>
                <c:pt idx="529">
                  <c:v>295.44133333333332</c:v>
                </c:pt>
                <c:pt idx="530">
                  <c:v>303.39099999999996</c:v>
                </c:pt>
                <c:pt idx="531">
                  <c:v>303.15766666666667</c:v>
                </c:pt>
                <c:pt idx="532">
                  <c:v>299.23316666666665</c:v>
                </c:pt>
                <c:pt idx="533">
                  <c:v>303.95183333333335</c:v>
                </c:pt>
                <c:pt idx="534">
                  <c:v>310.15283333333343</c:v>
                </c:pt>
                <c:pt idx="535">
                  <c:v>318.66483333333321</c:v>
                </c:pt>
                <c:pt idx="536">
                  <c:v>319.42099999999999</c:v>
                </c:pt>
                <c:pt idx="537">
                  <c:v>309.5775000000001</c:v>
                </c:pt>
                <c:pt idx="538">
                  <c:v>309.65733333333344</c:v>
                </c:pt>
                <c:pt idx="539">
                  <c:v>305.351</c:v>
                </c:pt>
                <c:pt idx="540">
                  <c:v>312.60733333333337</c:v>
                </c:pt>
                <c:pt idx="541">
                  <c:v>331.35849999999994</c:v>
                </c:pt>
                <c:pt idx="542">
                  <c:v>321.67966666666678</c:v>
                </c:pt>
                <c:pt idx="543">
                  <c:v>312.42483333333325</c:v>
                </c:pt>
                <c:pt idx="544">
                  <c:v>303.69466666666682</c:v>
                </c:pt>
                <c:pt idx="545">
                  <c:v>311.88116666666673</c:v>
                </c:pt>
                <c:pt idx="546">
                  <c:v>316.90783333333337</c:v>
                </c:pt>
                <c:pt idx="547">
                  <c:v>293.00783333333339</c:v>
                </c:pt>
                <c:pt idx="548">
                  <c:v>277.95166666666665</c:v>
                </c:pt>
                <c:pt idx="549">
                  <c:v>293.62883333333343</c:v>
                </c:pt>
                <c:pt idx="550">
                  <c:v>210.41149999999996</c:v>
                </c:pt>
                <c:pt idx="551">
                  <c:v>145.68066666666667</c:v>
                </c:pt>
                <c:pt idx="552">
                  <c:v>147.15816666666674</c:v>
                </c:pt>
                <c:pt idx="553">
                  <c:v>268.71516666666668</c:v>
                </c:pt>
                <c:pt idx="554">
                  <c:v>294.69483333333335</c:v>
                </c:pt>
                <c:pt idx="555">
                  <c:v>299.32350000000014</c:v>
                </c:pt>
                <c:pt idx="556">
                  <c:v>308.55716666666672</c:v>
                </c:pt>
                <c:pt idx="557">
                  <c:v>305.30099999999982</c:v>
                </c:pt>
                <c:pt idx="558">
                  <c:v>301.93933333333331</c:v>
                </c:pt>
                <c:pt idx="559">
                  <c:v>289.95783333333333</c:v>
                </c:pt>
                <c:pt idx="560">
                  <c:v>294.18433333333326</c:v>
                </c:pt>
                <c:pt idx="561">
                  <c:v>57.380333333333304</c:v>
                </c:pt>
                <c:pt idx="562">
                  <c:v>0.86566666666666714</c:v>
                </c:pt>
                <c:pt idx="563">
                  <c:v>194.33899999999991</c:v>
                </c:pt>
                <c:pt idx="564">
                  <c:v>288.80683333333343</c:v>
                </c:pt>
                <c:pt idx="565">
                  <c:v>296.64950000000022</c:v>
                </c:pt>
                <c:pt idx="566">
                  <c:v>348.73100000000017</c:v>
                </c:pt>
                <c:pt idx="567">
                  <c:v>351.76549999999992</c:v>
                </c:pt>
                <c:pt idx="568">
                  <c:v>355.38749999999976</c:v>
                </c:pt>
                <c:pt idx="569">
                  <c:v>119.67033333333339</c:v>
                </c:pt>
                <c:pt idx="570">
                  <c:v>0.87783333333333369</c:v>
                </c:pt>
                <c:pt idx="571">
                  <c:v>0.7001666666666666</c:v>
                </c:pt>
                <c:pt idx="572">
                  <c:v>6.2866666666666653</c:v>
                </c:pt>
                <c:pt idx="573">
                  <c:v>269.89416666666654</c:v>
                </c:pt>
                <c:pt idx="574">
                  <c:v>320.31449999999978</c:v>
                </c:pt>
                <c:pt idx="575">
                  <c:v>157.16250000000002</c:v>
                </c:pt>
                <c:pt idx="576">
                  <c:v>18.121833333333331</c:v>
                </c:pt>
                <c:pt idx="577">
                  <c:v>5.592666666666668</c:v>
                </c:pt>
                <c:pt idx="578">
                  <c:v>6.5763333333333343</c:v>
                </c:pt>
                <c:pt idx="579">
                  <c:v>19.615500000000001</c:v>
                </c:pt>
                <c:pt idx="580">
                  <c:v>5.1688333333333309</c:v>
                </c:pt>
                <c:pt idx="581">
                  <c:v>4.5688333333333349</c:v>
                </c:pt>
                <c:pt idx="582">
                  <c:v>2.0889999999999991</c:v>
                </c:pt>
                <c:pt idx="583">
                  <c:v>0.57583333333333353</c:v>
                </c:pt>
                <c:pt idx="584">
                  <c:v>-4.2403333333333331</c:v>
                </c:pt>
                <c:pt idx="585">
                  <c:v>887.59416666666698</c:v>
                </c:pt>
                <c:pt idx="586">
                  <c:v>1301.2625000000007</c:v>
                </c:pt>
                <c:pt idx="587">
                  <c:v>384.83433333333323</c:v>
                </c:pt>
                <c:pt idx="588">
                  <c:v>607.26416666666648</c:v>
                </c:pt>
                <c:pt idx="589">
                  <c:v>626.2180000000003</c:v>
                </c:pt>
                <c:pt idx="590">
                  <c:v>642.95666666666659</c:v>
                </c:pt>
                <c:pt idx="591">
                  <c:v>669.86483333333354</c:v>
                </c:pt>
                <c:pt idx="592">
                  <c:v>684.15133333333324</c:v>
                </c:pt>
                <c:pt idx="593">
                  <c:v>696.40883333333318</c:v>
                </c:pt>
                <c:pt idx="594">
                  <c:v>718.42083333333289</c:v>
                </c:pt>
                <c:pt idx="595">
                  <c:v>749.8399999999998</c:v>
                </c:pt>
                <c:pt idx="596">
                  <c:v>541.01616666666655</c:v>
                </c:pt>
                <c:pt idx="597">
                  <c:v>703.65816666666672</c:v>
                </c:pt>
                <c:pt idx="598">
                  <c:v>496.77116666666643</c:v>
                </c:pt>
                <c:pt idx="599">
                  <c:v>825.16050000000018</c:v>
                </c:pt>
                <c:pt idx="600">
                  <c:v>819.37799999999993</c:v>
                </c:pt>
                <c:pt idx="601">
                  <c:v>616.42016666666666</c:v>
                </c:pt>
                <c:pt idx="602">
                  <c:v>847.31733333333352</c:v>
                </c:pt>
                <c:pt idx="603">
                  <c:v>865.62433333333263</c:v>
                </c:pt>
                <c:pt idx="604">
                  <c:v>873.01716666666675</c:v>
                </c:pt>
                <c:pt idx="605">
                  <c:v>901.4998333333333</c:v>
                </c:pt>
                <c:pt idx="606">
                  <c:v>919.73366666666652</c:v>
                </c:pt>
                <c:pt idx="607">
                  <c:v>909.24316666666709</c:v>
                </c:pt>
                <c:pt idx="608">
                  <c:v>549.87900000000002</c:v>
                </c:pt>
                <c:pt idx="609">
                  <c:v>884.83933333333334</c:v>
                </c:pt>
                <c:pt idx="610">
                  <c:v>911.14300000000014</c:v>
                </c:pt>
                <c:pt idx="611">
                  <c:v>938.72783333333314</c:v>
                </c:pt>
                <c:pt idx="612">
                  <c:v>928.44033333333323</c:v>
                </c:pt>
                <c:pt idx="613">
                  <c:v>925.38633333333337</c:v>
                </c:pt>
                <c:pt idx="614">
                  <c:v>920.2746666666668</c:v>
                </c:pt>
                <c:pt idx="615">
                  <c:v>921.30183333333321</c:v>
                </c:pt>
                <c:pt idx="616">
                  <c:v>934.82483333333323</c:v>
                </c:pt>
                <c:pt idx="617">
                  <c:v>945.79666666666662</c:v>
                </c:pt>
                <c:pt idx="618">
                  <c:v>942.46133333333319</c:v>
                </c:pt>
                <c:pt idx="619">
                  <c:v>918.67383333333316</c:v>
                </c:pt>
                <c:pt idx="620">
                  <c:v>921.50966666666682</c:v>
                </c:pt>
                <c:pt idx="621">
                  <c:v>944.36299999999972</c:v>
                </c:pt>
                <c:pt idx="622">
                  <c:v>956.18366666666611</c:v>
                </c:pt>
                <c:pt idx="623">
                  <c:v>859.19049999999959</c:v>
                </c:pt>
                <c:pt idx="624">
                  <c:v>929.01133333333348</c:v>
                </c:pt>
                <c:pt idx="625">
                  <c:v>931.93016666666631</c:v>
                </c:pt>
                <c:pt idx="626">
                  <c:v>963.41616666666664</c:v>
                </c:pt>
                <c:pt idx="627">
                  <c:v>716.36866666666674</c:v>
                </c:pt>
                <c:pt idx="628">
                  <c:v>971.47016666666627</c:v>
                </c:pt>
                <c:pt idx="629">
                  <c:v>974.00950000000023</c:v>
                </c:pt>
                <c:pt idx="630">
                  <c:v>952.20966666666686</c:v>
                </c:pt>
                <c:pt idx="631">
                  <c:v>942.37766666666607</c:v>
                </c:pt>
                <c:pt idx="632">
                  <c:v>558.08716666666669</c:v>
                </c:pt>
                <c:pt idx="633">
                  <c:v>873.11516666666637</c:v>
                </c:pt>
                <c:pt idx="634">
                  <c:v>970.06816666666657</c:v>
                </c:pt>
                <c:pt idx="635">
                  <c:v>975.95983333333368</c:v>
                </c:pt>
                <c:pt idx="636">
                  <c:v>936.07933333333301</c:v>
                </c:pt>
                <c:pt idx="637">
                  <c:v>960.511666666667</c:v>
                </c:pt>
                <c:pt idx="638">
                  <c:v>921.11258426966333</c:v>
                </c:pt>
                <c:pt idx="639">
                  <c:v>958.43716666666717</c:v>
                </c:pt>
                <c:pt idx="640">
                  <c:v>984.56366666666645</c:v>
                </c:pt>
                <c:pt idx="641">
                  <c:v>986.88550000000009</c:v>
                </c:pt>
                <c:pt idx="642">
                  <c:v>952.75233333333324</c:v>
                </c:pt>
                <c:pt idx="643">
                  <c:v>861.75966666666682</c:v>
                </c:pt>
                <c:pt idx="644">
                  <c:v>958.77616666666665</c:v>
                </c:pt>
                <c:pt idx="645">
                  <c:v>963.03350000000057</c:v>
                </c:pt>
                <c:pt idx="646">
                  <c:v>970.77249999999935</c:v>
                </c:pt>
                <c:pt idx="647">
                  <c:v>968.38916666666671</c:v>
                </c:pt>
                <c:pt idx="648">
                  <c:v>941.47610169491509</c:v>
                </c:pt>
                <c:pt idx="649">
                  <c:v>714.93016666666665</c:v>
                </c:pt>
                <c:pt idx="650">
                  <c:v>680.43233333333364</c:v>
                </c:pt>
                <c:pt idx="651">
                  <c:v>957.79583333333323</c:v>
                </c:pt>
                <c:pt idx="652">
                  <c:v>952.64066666666668</c:v>
                </c:pt>
                <c:pt idx="653">
                  <c:v>704.00433333333319</c:v>
                </c:pt>
                <c:pt idx="654">
                  <c:v>924.74999999999989</c:v>
                </c:pt>
                <c:pt idx="655">
                  <c:v>551.50549999999998</c:v>
                </c:pt>
                <c:pt idx="656">
                  <c:v>539.05300000000011</c:v>
                </c:pt>
                <c:pt idx="657">
                  <c:v>657.46150000000046</c:v>
                </c:pt>
                <c:pt idx="658">
                  <c:v>931.18933333333325</c:v>
                </c:pt>
                <c:pt idx="659">
                  <c:v>928.80266666666648</c:v>
                </c:pt>
                <c:pt idx="660">
                  <c:v>922.10566666666705</c:v>
                </c:pt>
                <c:pt idx="661">
                  <c:v>946.06783333333385</c:v>
                </c:pt>
                <c:pt idx="662">
                  <c:v>957.68050000000028</c:v>
                </c:pt>
                <c:pt idx="663">
                  <c:v>198.80949999999987</c:v>
                </c:pt>
                <c:pt idx="664">
                  <c:v>297.62549999999999</c:v>
                </c:pt>
                <c:pt idx="665">
                  <c:v>146.92400000000001</c:v>
                </c:pt>
                <c:pt idx="666">
                  <c:v>206.22233333333327</c:v>
                </c:pt>
                <c:pt idx="667">
                  <c:v>250.83049999999997</c:v>
                </c:pt>
                <c:pt idx="668">
                  <c:v>54.288666666666671</c:v>
                </c:pt>
                <c:pt idx="669">
                  <c:v>208.34266666666662</c:v>
                </c:pt>
                <c:pt idx="670">
                  <c:v>203.97683333333327</c:v>
                </c:pt>
                <c:pt idx="671">
                  <c:v>466.33966666666657</c:v>
                </c:pt>
                <c:pt idx="672">
                  <c:v>499.85966666666661</c:v>
                </c:pt>
                <c:pt idx="673">
                  <c:v>613.9464999999999</c:v>
                </c:pt>
                <c:pt idx="674">
                  <c:v>97.558000000000035</c:v>
                </c:pt>
                <c:pt idx="675">
                  <c:v>266.66766666666655</c:v>
                </c:pt>
                <c:pt idx="676">
                  <c:v>399.00100000000003</c:v>
                </c:pt>
                <c:pt idx="677">
                  <c:v>387.32116666666639</c:v>
                </c:pt>
                <c:pt idx="678">
                  <c:v>192.51483333333334</c:v>
                </c:pt>
                <c:pt idx="679">
                  <c:v>502.34500000000037</c:v>
                </c:pt>
                <c:pt idx="680">
                  <c:v>119.70000000000003</c:v>
                </c:pt>
                <c:pt idx="681">
                  <c:v>99.464666666666659</c:v>
                </c:pt>
                <c:pt idx="682">
                  <c:v>310.89116666666666</c:v>
                </c:pt>
                <c:pt idx="683">
                  <c:v>346.34566666666666</c:v>
                </c:pt>
                <c:pt idx="684">
                  <c:v>204.66349999999997</c:v>
                </c:pt>
                <c:pt idx="685">
                  <c:v>406.41483333333349</c:v>
                </c:pt>
                <c:pt idx="686">
                  <c:v>658.40249999999992</c:v>
                </c:pt>
                <c:pt idx="687">
                  <c:v>734.23749999999973</c:v>
                </c:pt>
                <c:pt idx="688">
                  <c:v>208.27983333333339</c:v>
                </c:pt>
                <c:pt idx="689">
                  <c:v>542.11716666666678</c:v>
                </c:pt>
                <c:pt idx="690">
                  <c:v>509.61966666666655</c:v>
                </c:pt>
                <c:pt idx="691">
                  <c:v>598.91800000000001</c:v>
                </c:pt>
                <c:pt idx="692">
                  <c:v>388.90400000000005</c:v>
                </c:pt>
                <c:pt idx="693">
                  <c:v>590.33383333333347</c:v>
                </c:pt>
                <c:pt idx="694">
                  <c:v>849.44000000000017</c:v>
                </c:pt>
                <c:pt idx="695">
                  <c:v>189.54233333333337</c:v>
                </c:pt>
                <c:pt idx="696">
                  <c:v>198.76000000000008</c:v>
                </c:pt>
                <c:pt idx="697">
                  <c:v>76.8035</c:v>
                </c:pt>
                <c:pt idx="698">
                  <c:v>155.28116666666668</c:v>
                </c:pt>
                <c:pt idx="699">
                  <c:v>420.99166666666639</c:v>
                </c:pt>
                <c:pt idx="700">
                  <c:v>321.84416666666669</c:v>
                </c:pt>
                <c:pt idx="701">
                  <c:v>156.90549999999985</c:v>
                </c:pt>
                <c:pt idx="702">
                  <c:v>154.58183333333335</c:v>
                </c:pt>
                <c:pt idx="703">
                  <c:v>376.90066666666667</c:v>
                </c:pt>
                <c:pt idx="704">
                  <c:v>431.87450000000001</c:v>
                </c:pt>
                <c:pt idx="705">
                  <c:v>530.9140000000001</c:v>
                </c:pt>
                <c:pt idx="706">
                  <c:v>591.50816666666663</c:v>
                </c:pt>
                <c:pt idx="707">
                  <c:v>596.41866666666647</c:v>
                </c:pt>
                <c:pt idx="708">
                  <c:v>607.63833333333355</c:v>
                </c:pt>
                <c:pt idx="709">
                  <c:v>343.65550000000007</c:v>
                </c:pt>
                <c:pt idx="710">
                  <c:v>478.40799999999984</c:v>
                </c:pt>
                <c:pt idx="711">
                  <c:v>572.97016666666673</c:v>
                </c:pt>
                <c:pt idx="712">
                  <c:v>584.85583333333318</c:v>
                </c:pt>
                <c:pt idx="713">
                  <c:v>582.76800000000003</c:v>
                </c:pt>
              </c:numCache>
            </c:numRef>
          </c:yVal>
          <c:smooth val="1"/>
        </c:ser>
        <c:ser>
          <c:idx val="2"/>
          <c:order val="4"/>
          <c:tx>
            <c:strRef>
              <c:f>Results!$H$1</c:f>
              <c:strCache>
                <c:ptCount val="1"/>
                <c:pt idx="0">
                  <c:v>Darkcurrent bkwd [µA]</c:v>
                </c:pt>
              </c:strCache>
            </c:strRef>
          </c:tx>
          <c:marker>
            <c:symbol val="none"/>
          </c:marker>
          <c:xVal>
            <c:numRef>
              <c:f>Results!$A$2:$A$1422</c:f>
              <c:numCache>
                <c:formatCode>dd/mm/yyyy\ hh:mm:ss</c:formatCode>
                <c:ptCount val="1421"/>
                <c:pt idx="0">
                  <c:v>41248.6</c:v>
                </c:pt>
                <c:pt idx="1">
                  <c:v>41248.601388888885</c:v>
                </c:pt>
                <c:pt idx="2">
                  <c:v>41248.602777777771</c:v>
                </c:pt>
                <c:pt idx="3">
                  <c:v>41248.604166666657</c:v>
                </c:pt>
                <c:pt idx="4">
                  <c:v>41248.605555555543</c:v>
                </c:pt>
                <c:pt idx="5">
                  <c:v>41248.606944444429</c:v>
                </c:pt>
                <c:pt idx="6">
                  <c:v>41248.608333333315</c:v>
                </c:pt>
                <c:pt idx="7">
                  <c:v>41248.609722222202</c:v>
                </c:pt>
                <c:pt idx="8">
                  <c:v>41248.611111111088</c:v>
                </c:pt>
                <c:pt idx="9">
                  <c:v>41248.612499999974</c:v>
                </c:pt>
                <c:pt idx="10">
                  <c:v>41248.61388888886</c:v>
                </c:pt>
                <c:pt idx="11">
                  <c:v>41248.615277777746</c:v>
                </c:pt>
                <c:pt idx="12">
                  <c:v>41248.616666666632</c:v>
                </c:pt>
                <c:pt idx="13">
                  <c:v>41248.618055555518</c:v>
                </c:pt>
                <c:pt idx="14">
                  <c:v>41248.619444444405</c:v>
                </c:pt>
                <c:pt idx="15">
                  <c:v>41248.620833333291</c:v>
                </c:pt>
                <c:pt idx="16">
                  <c:v>41248.622222222177</c:v>
                </c:pt>
                <c:pt idx="17">
                  <c:v>41248.623611111063</c:v>
                </c:pt>
                <c:pt idx="18">
                  <c:v>41248.624999999949</c:v>
                </c:pt>
                <c:pt idx="19">
                  <c:v>41248.626388888835</c:v>
                </c:pt>
                <c:pt idx="20">
                  <c:v>41248.627777777721</c:v>
                </c:pt>
                <c:pt idx="21">
                  <c:v>41248.629166666607</c:v>
                </c:pt>
                <c:pt idx="22">
                  <c:v>41248.630555555494</c:v>
                </c:pt>
                <c:pt idx="23">
                  <c:v>41248.63194444438</c:v>
                </c:pt>
                <c:pt idx="24">
                  <c:v>41248.633333333266</c:v>
                </c:pt>
                <c:pt idx="25">
                  <c:v>41248.634722222152</c:v>
                </c:pt>
                <c:pt idx="26">
                  <c:v>41248.636111111038</c:v>
                </c:pt>
                <c:pt idx="27">
                  <c:v>41248.637499999924</c:v>
                </c:pt>
                <c:pt idx="28">
                  <c:v>41248.63888888881</c:v>
                </c:pt>
                <c:pt idx="29">
                  <c:v>41248.640277777697</c:v>
                </c:pt>
                <c:pt idx="30">
                  <c:v>41248.641666666583</c:v>
                </c:pt>
                <c:pt idx="31">
                  <c:v>41248.643055555469</c:v>
                </c:pt>
                <c:pt idx="32">
                  <c:v>41248.644444444355</c:v>
                </c:pt>
                <c:pt idx="33">
                  <c:v>41248.645833333241</c:v>
                </c:pt>
                <c:pt idx="34">
                  <c:v>41248.647222222127</c:v>
                </c:pt>
                <c:pt idx="35">
                  <c:v>41248.648611111013</c:v>
                </c:pt>
                <c:pt idx="36">
                  <c:v>41248.6499999999</c:v>
                </c:pt>
                <c:pt idx="37">
                  <c:v>41248.651388888786</c:v>
                </c:pt>
                <c:pt idx="38">
                  <c:v>41248.652777777672</c:v>
                </c:pt>
                <c:pt idx="39">
                  <c:v>41248.654166666558</c:v>
                </c:pt>
                <c:pt idx="40">
                  <c:v>41248.655555555444</c:v>
                </c:pt>
                <c:pt idx="41">
                  <c:v>41248.65694444433</c:v>
                </c:pt>
                <c:pt idx="42">
                  <c:v>41248.658333333216</c:v>
                </c:pt>
                <c:pt idx="43">
                  <c:v>41248.659722222103</c:v>
                </c:pt>
                <c:pt idx="44">
                  <c:v>41248.661111110989</c:v>
                </c:pt>
                <c:pt idx="45">
                  <c:v>41248.662499999875</c:v>
                </c:pt>
                <c:pt idx="46">
                  <c:v>41248.663888888761</c:v>
                </c:pt>
                <c:pt idx="47">
                  <c:v>41248.665277777647</c:v>
                </c:pt>
                <c:pt idx="48">
                  <c:v>41248.666666666533</c:v>
                </c:pt>
                <c:pt idx="49">
                  <c:v>41248.668055555419</c:v>
                </c:pt>
                <c:pt idx="50">
                  <c:v>41248.669444444306</c:v>
                </c:pt>
                <c:pt idx="51">
                  <c:v>41248.670833333192</c:v>
                </c:pt>
                <c:pt idx="52">
                  <c:v>41248.672222222078</c:v>
                </c:pt>
                <c:pt idx="53">
                  <c:v>41248.673611110964</c:v>
                </c:pt>
                <c:pt idx="54">
                  <c:v>41248.67499999985</c:v>
                </c:pt>
                <c:pt idx="55">
                  <c:v>41248.676388888736</c:v>
                </c:pt>
                <c:pt idx="56">
                  <c:v>41248.677777777622</c:v>
                </c:pt>
                <c:pt idx="57">
                  <c:v>41248.679166666509</c:v>
                </c:pt>
                <c:pt idx="58">
                  <c:v>41248.680555555395</c:v>
                </c:pt>
                <c:pt idx="59">
                  <c:v>41248.681944444281</c:v>
                </c:pt>
                <c:pt idx="60">
                  <c:v>41248.683333333167</c:v>
                </c:pt>
                <c:pt idx="61">
                  <c:v>41248.684722222053</c:v>
                </c:pt>
                <c:pt idx="62">
                  <c:v>41248.686111110939</c:v>
                </c:pt>
                <c:pt idx="63">
                  <c:v>41248.687499999825</c:v>
                </c:pt>
                <c:pt idx="64">
                  <c:v>41248.688888888712</c:v>
                </c:pt>
                <c:pt idx="65">
                  <c:v>41248.690277777598</c:v>
                </c:pt>
                <c:pt idx="66">
                  <c:v>41248.691666666484</c:v>
                </c:pt>
                <c:pt idx="67">
                  <c:v>41248.69305555537</c:v>
                </c:pt>
                <c:pt idx="68">
                  <c:v>41248.694444444256</c:v>
                </c:pt>
                <c:pt idx="69">
                  <c:v>41248.695833333142</c:v>
                </c:pt>
                <c:pt idx="70">
                  <c:v>41248.697222222028</c:v>
                </c:pt>
                <c:pt idx="71">
                  <c:v>41248.698611110914</c:v>
                </c:pt>
                <c:pt idx="72">
                  <c:v>41248.699999999801</c:v>
                </c:pt>
                <c:pt idx="73">
                  <c:v>41248.701388888687</c:v>
                </c:pt>
                <c:pt idx="74">
                  <c:v>41248.702777777573</c:v>
                </c:pt>
                <c:pt idx="75">
                  <c:v>41248.704166666459</c:v>
                </c:pt>
                <c:pt idx="76">
                  <c:v>41248.705555555345</c:v>
                </c:pt>
                <c:pt idx="77">
                  <c:v>41248.706944444231</c:v>
                </c:pt>
                <c:pt idx="78">
                  <c:v>41248.708333333117</c:v>
                </c:pt>
                <c:pt idx="79">
                  <c:v>41248.709722222004</c:v>
                </c:pt>
                <c:pt idx="80">
                  <c:v>41248.71111111089</c:v>
                </c:pt>
                <c:pt idx="81">
                  <c:v>41248.712499999776</c:v>
                </c:pt>
                <c:pt idx="82">
                  <c:v>41248.713888888662</c:v>
                </c:pt>
                <c:pt idx="83">
                  <c:v>41248.715277777548</c:v>
                </c:pt>
                <c:pt idx="84">
                  <c:v>41248.716666666434</c:v>
                </c:pt>
                <c:pt idx="85">
                  <c:v>41248.71805555532</c:v>
                </c:pt>
                <c:pt idx="86">
                  <c:v>41248.719444444207</c:v>
                </c:pt>
                <c:pt idx="87">
                  <c:v>41248.720833333093</c:v>
                </c:pt>
                <c:pt idx="88">
                  <c:v>41248.722222221979</c:v>
                </c:pt>
                <c:pt idx="89">
                  <c:v>41248.723611110865</c:v>
                </c:pt>
                <c:pt idx="90">
                  <c:v>41248.724999999751</c:v>
                </c:pt>
                <c:pt idx="91">
                  <c:v>41248.726388888637</c:v>
                </c:pt>
                <c:pt idx="92">
                  <c:v>41248.727777777523</c:v>
                </c:pt>
                <c:pt idx="93">
                  <c:v>41248.72916666641</c:v>
                </c:pt>
                <c:pt idx="94">
                  <c:v>41248.730555555296</c:v>
                </c:pt>
                <c:pt idx="95">
                  <c:v>41248.731944444182</c:v>
                </c:pt>
                <c:pt idx="96">
                  <c:v>41248.733333333068</c:v>
                </c:pt>
                <c:pt idx="97">
                  <c:v>41248.734722221954</c:v>
                </c:pt>
                <c:pt idx="98">
                  <c:v>41248.73611111084</c:v>
                </c:pt>
                <c:pt idx="99">
                  <c:v>41248.737499999726</c:v>
                </c:pt>
                <c:pt idx="100">
                  <c:v>41248.738888888613</c:v>
                </c:pt>
                <c:pt idx="101">
                  <c:v>41248.740277777499</c:v>
                </c:pt>
                <c:pt idx="102">
                  <c:v>41248.741666666385</c:v>
                </c:pt>
                <c:pt idx="103">
                  <c:v>41248.743055555271</c:v>
                </c:pt>
                <c:pt idx="104">
                  <c:v>41248.744444444157</c:v>
                </c:pt>
                <c:pt idx="105">
                  <c:v>41248.745833333043</c:v>
                </c:pt>
                <c:pt idx="106">
                  <c:v>41248.747222221929</c:v>
                </c:pt>
                <c:pt idx="107">
                  <c:v>41248.748611110816</c:v>
                </c:pt>
                <c:pt idx="108">
                  <c:v>41248.749999999702</c:v>
                </c:pt>
                <c:pt idx="109">
                  <c:v>41248.751388888588</c:v>
                </c:pt>
                <c:pt idx="110">
                  <c:v>41248.752777777474</c:v>
                </c:pt>
                <c:pt idx="111">
                  <c:v>41248.75416666636</c:v>
                </c:pt>
                <c:pt idx="112">
                  <c:v>41248.755555555246</c:v>
                </c:pt>
                <c:pt idx="113">
                  <c:v>41248.756944444132</c:v>
                </c:pt>
                <c:pt idx="114">
                  <c:v>41248.758333333019</c:v>
                </c:pt>
                <c:pt idx="115">
                  <c:v>41248.759722221905</c:v>
                </c:pt>
                <c:pt idx="116">
                  <c:v>41248.761111110791</c:v>
                </c:pt>
                <c:pt idx="117">
                  <c:v>41248.762499999677</c:v>
                </c:pt>
                <c:pt idx="118">
                  <c:v>41248.763888888563</c:v>
                </c:pt>
                <c:pt idx="119">
                  <c:v>41248.765277777449</c:v>
                </c:pt>
                <c:pt idx="120">
                  <c:v>41248.766666666335</c:v>
                </c:pt>
                <c:pt idx="121">
                  <c:v>41248.768055555222</c:v>
                </c:pt>
                <c:pt idx="122">
                  <c:v>41248.769444444108</c:v>
                </c:pt>
                <c:pt idx="123">
                  <c:v>41248.770833332994</c:v>
                </c:pt>
                <c:pt idx="124">
                  <c:v>41248.77222222188</c:v>
                </c:pt>
                <c:pt idx="125">
                  <c:v>41248.773611110766</c:v>
                </c:pt>
                <c:pt idx="126">
                  <c:v>41248.774999999652</c:v>
                </c:pt>
                <c:pt idx="127">
                  <c:v>41248.776388888538</c:v>
                </c:pt>
                <c:pt idx="128">
                  <c:v>41248.777777777424</c:v>
                </c:pt>
                <c:pt idx="129">
                  <c:v>41248.779166666311</c:v>
                </c:pt>
                <c:pt idx="130">
                  <c:v>41248.780555555197</c:v>
                </c:pt>
                <c:pt idx="131">
                  <c:v>41248.781944444083</c:v>
                </c:pt>
                <c:pt idx="132">
                  <c:v>41248.783333332969</c:v>
                </c:pt>
                <c:pt idx="133">
                  <c:v>41248.784722221855</c:v>
                </c:pt>
                <c:pt idx="134">
                  <c:v>41248.786111110741</c:v>
                </c:pt>
                <c:pt idx="135">
                  <c:v>41248.787499999627</c:v>
                </c:pt>
                <c:pt idx="136">
                  <c:v>41248.788888888514</c:v>
                </c:pt>
                <c:pt idx="137">
                  <c:v>41248.7902777774</c:v>
                </c:pt>
                <c:pt idx="138">
                  <c:v>41248.791666666286</c:v>
                </c:pt>
                <c:pt idx="139">
                  <c:v>41248.793055555172</c:v>
                </c:pt>
                <c:pt idx="140">
                  <c:v>41248.794444444058</c:v>
                </c:pt>
                <c:pt idx="141">
                  <c:v>41248.795833332944</c:v>
                </c:pt>
                <c:pt idx="142">
                  <c:v>41248.79722222183</c:v>
                </c:pt>
                <c:pt idx="143">
                  <c:v>41248.798611110717</c:v>
                </c:pt>
                <c:pt idx="144">
                  <c:v>41248.799999999603</c:v>
                </c:pt>
                <c:pt idx="145">
                  <c:v>41248.801388888489</c:v>
                </c:pt>
                <c:pt idx="146">
                  <c:v>41248.802777777375</c:v>
                </c:pt>
                <c:pt idx="147">
                  <c:v>41248.804166666261</c:v>
                </c:pt>
                <c:pt idx="148">
                  <c:v>41248.805555555147</c:v>
                </c:pt>
                <c:pt idx="149">
                  <c:v>41248.806944444033</c:v>
                </c:pt>
                <c:pt idx="150">
                  <c:v>41248.80833333292</c:v>
                </c:pt>
                <c:pt idx="151">
                  <c:v>41248.809722221806</c:v>
                </c:pt>
                <c:pt idx="152">
                  <c:v>41248.811111110692</c:v>
                </c:pt>
                <c:pt idx="153">
                  <c:v>41248.812499999578</c:v>
                </c:pt>
                <c:pt idx="154">
                  <c:v>41248.813888888464</c:v>
                </c:pt>
                <c:pt idx="155">
                  <c:v>41248.81527777735</c:v>
                </c:pt>
                <c:pt idx="156">
                  <c:v>41248.816666666236</c:v>
                </c:pt>
                <c:pt idx="157">
                  <c:v>41248.818055555123</c:v>
                </c:pt>
                <c:pt idx="158">
                  <c:v>41248.819444444009</c:v>
                </c:pt>
                <c:pt idx="159">
                  <c:v>41248.820833332895</c:v>
                </c:pt>
                <c:pt idx="160">
                  <c:v>41248.822222221781</c:v>
                </c:pt>
                <c:pt idx="161">
                  <c:v>41248.823611110667</c:v>
                </c:pt>
                <c:pt idx="162">
                  <c:v>41248.824999999553</c:v>
                </c:pt>
                <c:pt idx="163">
                  <c:v>41248.826388888439</c:v>
                </c:pt>
                <c:pt idx="164">
                  <c:v>41248.827777777326</c:v>
                </c:pt>
                <c:pt idx="165">
                  <c:v>41248.829166666212</c:v>
                </c:pt>
                <c:pt idx="166">
                  <c:v>41248.830555555098</c:v>
                </c:pt>
                <c:pt idx="167">
                  <c:v>41248.831944443984</c:v>
                </c:pt>
                <c:pt idx="168">
                  <c:v>41248.83333333287</c:v>
                </c:pt>
                <c:pt idx="169">
                  <c:v>41248.834722221756</c:v>
                </c:pt>
                <c:pt idx="170">
                  <c:v>41248.836111110642</c:v>
                </c:pt>
                <c:pt idx="171">
                  <c:v>41248.837499999529</c:v>
                </c:pt>
                <c:pt idx="172">
                  <c:v>41248.838888888415</c:v>
                </c:pt>
                <c:pt idx="173">
                  <c:v>41248.840277777301</c:v>
                </c:pt>
                <c:pt idx="174">
                  <c:v>41248.841666666187</c:v>
                </c:pt>
                <c:pt idx="175">
                  <c:v>41248.843055555073</c:v>
                </c:pt>
                <c:pt idx="176">
                  <c:v>41248.844444443959</c:v>
                </c:pt>
                <c:pt idx="177">
                  <c:v>41248.845833332845</c:v>
                </c:pt>
                <c:pt idx="178">
                  <c:v>41248.847222221731</c:v>
                </c:pt>
                <c:pt idx="179">
                  <c:v>41248.848611110618</c:v>
                </c:pt>
                <c:pt idx="180">
                  <c:v>41248.849999999504</c:v>
                </c:pt>
                <c:pt idx="181">
                  <c:v>41248.85138888839</c:v>
                </c:pt>
                <c:pt idx="182">
                  <c:v>41248.852777777276</c:v>
                </c:pt>
                <c:pt idx="183">
                  <c:v>41248.854166666162</c:v>
                </c:pt>
                <c:pt idx="184">
                  <c:v>41248.855555555048</c:v>
                </c:pt>
                <c:pt idx="185">
                  <c:v>41248.856944443934</c:v>
                </c:pt>
                <c:pt idx="186">
                  <c:v>41248.858333332821</c:v>
                </c:pt>
                <c:pt idx="187">
                  <c:v>41248.859722221707</c:v>
                </c:pt>
                <c:pt idx="188">
                  <c:v>41248.861111110593</c:v>
                </c:pt>
                <c:pt idx="189">
                  <c:v>41248.862499999479</c:v>
                </c:pt>
                <c:pt idx="190">
                  <c:v>41248.863888888365</c:v>
                </c:pt>
                <c:pt idx="191">
                  <c:v>41248.865277777251</c:v>
                </c:pt>
                <c:pt idx="192">
                  <c:v>41248.866666666137</c:v>
                </c:pt>
                <c:pt idx="193">
                  <c:v>41248.868055555024</c:v>
                </c:pt>
                <c:pt idx="194">
                  <c:v>41248.86944444391</c:v>
                </c:pt>
                <c:pt idx="195">
                  <c:v>41248.870833332796</c:v>
                </c:pt>
                <c:pt idx="196">
                  <c:v>41248.872222221682</c:v>
                </c:pt>
                <c:pt idx="197">
                  <c:v>41248.873611110568</c:v>
                </c:pt>
                <c:pt idx="198">
                  <c:v>41248.874999999454</c:v>
                </c:pt>
                <c:pt idx="199">
                  <c:v>41248.87638888834</c:v>
                </c:pt>
                <c:pt idx="200">
                  <c:v>41248.877777777227</c:v>
                </c:pt>
                <c:pt idx="201">
                  <c:v>41248.879166666113</c:v>
                </c:pt>
                <c:pt idx="202">
                  <c:v>41248.880555554999</c:v>
                </c:pt>
                <c:pt idx="203">
                  <c:v>41248.881944443885</c:v>
                </c:pt>
                <c:pt idx="204">
                  <c:v>41248.883333332771</c:v>
                </c:pt>
                <c:pt idx="205">
                  <c:v>41248.884722221657</c:v>
                </c:pt>
                <c:pt idx="206">
                  <c:v>41248.886111110543</c:v>
                </c:pt>
                <c:pt idx="207">
                  <c:v>41248.88749999943</c:v>
                </c:pt>
                <c:pt idx="208">
                  <c:v>41248.888888888316</c:v>
                </c:pt>
                <c:pt idx="209">
                  <c:v>41248.890277777202</c:v>
                </c:pt>
                <c:pt idx="210">
                  <c:v>41248.891666666088</c:v>
                </c:pt>
                <c:pt idx="211">
                  <c:v>41248.893055554974</c:v>
                </c:pt>
                <c:pt idx="212">
                  <c:v>41248.89444444386</c:v>
                </c:pt>
                <c:pt idx="213">
                  <c:v>41248.895833332746</c:v>
                </c:pt>
                <c:pt idx="214">
                  <c:v>41248.897222221633</c:v>
                </c:pt>
                <c:pt idx="215">
                  <c:v>41248.898611110519</c:v>
                </c:pt>
                <c:pt idx="216">
                  <c:v>41248.899999999405</c:v>
                </c:pt>
                <c:pt idx="217">
                  <c:v>41248.901388888291</c:v>
                </c:pt>
                <c:pt idx="218">
                  <c:v>41248.902777777177</c:v>
                </c:pt>
                <c:pt idx="219">
                  <c:v>41248.904166666063</c:v>
                </c:pt>
                <c:pt idx="220">
                  <c:v>41248.905555554949</c:v>
                </c:pt>
                <c:pt idx="221">
                  <c:v>41248.906944443836</c:v>
                </c:pt>
                <c:pt idx="222">
                  <c:v>41248.908333332722</c:v>
                </c:pt>
                <c:pt idx="223">
                  <c:v>41248.909722221608</c:v>
                </c:pt>
                <c:pt idx="224">
                  <c:v>41248.911111110494</c:v>
                </c:pt>
                <c:pt idx="225">
                  <c:v>41248.91249999938</c:v>
                </c:pt>
                <c:pt idx="226">
                  <c:v>41248.913888888266</c:v>
                </c:pt>
                <c:pt idx="227">
                  <c:v>41248.915277777152</c:v>
                </c:pt>
                <c:pt idx="228">
                  <c:v>41248.916666666039</c:v>
                </c:pt>
                <c:pt idx="229">
                  <c:v>41248.918055554925</c:v>
                </c:pt>
                <c:pt idx="230">
                  <c:v>41248.919444443811</c:v>
                </c:pt>
                <c:pt idx="231">
                  <c:v>41248.920833332697</c:v>
                </c:pt>
                <c:pt idx="232">
                  <c:v>41248.922222221583</c:v>
                </c:pt>
                <c:pt idx="233">
                  <c:v>41248.923611110469</c:v>
                </c:pt>
                <c:pt idx="234">
                  <c:v>41248.924999999355</c:v>
                </c:pt>
                <c:pt idx="235">
                  <c:v>41248.926388888241</c:v>
                </c:pt>
                <c:pt idx="236">
                  <c:v>41248.927777777128</c:v>
                </c:pt>
                <c:pt idx="237">
                  <c:v>41248.929166666014</c:v>
                </c:pt>
                <c:pt idx="238">
                  <c:v>41248.9305555549</c:v>
                </c:pt>
                <c:pt idx="239">
                  <c:v>41248.931944443786</c:v>
                </c:pt>
                <c:pt idx="240">
                  <c:v>41248.933333332672</c:v>
                </c:pt>
                <c:pt idx="241">
                  <c:v>41248.934722221558</c:v>
                </c:pt>
                <c:pt idx="242">
                  <c:v>41248.936111110444</c:v>
                </c:pt>
                <c:pt idx="243">
                  <c:v>41248.937499999331</c:v>
                </c:pt>
                <c:pt idx="244">
                  <c:v>41248.938888888217</c:v>
                </c:pt>
                <c:pt idx="245">
                  <c:v>41248.940277777103</c:v>
                </c:pt>
                <c:pt idx="246">
                  <c:v>41248.941666665989</c:v>
                </c:pt>
                <c:pt idx="247">
                  <c:v>41248.943055554875</c:v>
                </c:pt>
                <c:pt idx="248">
                  <c:v>41248.944444443761</c:v>
                </c:pt>
                <c:pt idx="249">
                  <c:v>41248.945833332647</c:v>
                </c:pt>
                <c:pt idx="250">
                  <c:v>41248.947222221534</c:v>
                </c:pt>
                <c:pt idx="251">
                  <c:v>41248.94861111042</c:v>
                </c:pt>
                <c:pt idx="252">
                  <c:v>41248.949999999306</c:v>
                </c:pt>
                <c:pt idx="253">
                  <c:v>41248.951388888192</c:v>
                </c:pt>
                <c:pt idx="254">
                  <c:v>41248.952777777078</c:v>
                </c:pt>
                <c:pt idx="255">
                  <c:v>41248.954166665964</c:v>
                </c:pt>
                <c:pt idx="256">
                  <c:v>41248.95555555485</c:v>
                </c:pt>
                <c:pt idx="257">
                  <c:v>41248.956944443737</c:v>
                </c:pt>
                <c:pt idx="258">
                  <c:v>41248.958333332623</c:v>
                </c:pt>
                <c:pt idx="259">
                  <c:v>41248.959722221509</c:v>
                </c:pt>
                <c:pt idx="260">
                  <c:v>41248.961111110395</c:v>
                </c:pt>
                <c:pt idx="261">
                  <c:v>41248.962499999281</c:v>
                </c:pt>
                <c:pt idx="262">
                  <c:v>41248.963888888167</c:v>
                </c:pt>
                <c:pt idx="263">
                  <c:v>41248.965277777053</c:v>
                </c:pt>
                <c:pt idx="264">
                  <c:v>41248.96666666594</c:v>
                </c:pt>
                <c:pt idx="265">
                  <c:v>41248.968055554826</c:v>
                </c:pt>
                <c:pt idx="266">
                  <c:v>41248.969444443712</c:v>
                </c:pt>
                <c:pt idx="267">
                  <c:v>41248.970833332598</c:v>
                </c:pt>
                <c:pt idx="268">
                  <c:v>41248.972222221484</c:v>
                </c:pt>
                <c:pt idx="269">
                  <c:v>41248.97361111037</c:v>
                </c:pt>
                <c:pt idx="270">
                  <c:v>41248.974999999256</c:v>
                </c:pt>
                <c:pt idx="271">
                  <c:v>41248.976388888143</c:v>
                </c:pt>
                <c:pt idx="272">
                  <c:v>41248.977777777029</c:v>
                </c:pt>
                <c:pt idx="273">
                  <c:v>41248.979166665915</c:v>
                </c:pt>
                <c:pt idx="274">
                  <c:v>41248.980555554801</c:v>
                </c:pt>
                <c:pt idx="275">
                  <c:v>41248.981944443687</c:v>
                </c:pt>
                <c:pt idx="276">
                  <c:v>41248.983333332573</c:v>
                </c:pt>
                <c:pt idx="277">
                  <c:v>41248.984722221459</c:v>
                </c:pt>
                <c:pt idx="278">
                  <c:v>41248.986111110346</c:v>
                </c:pt>
                <c:pt idx="279">
                  <c:v>41248.987499999232</c:v>
                </c:pt>
                <c:pt idx="280">
                  <c:v>41248.988888888118</c:v>
                </c:pt>
                <c:pt idx="281">
                  <c:v>41248.990277777004</c:v>
                </c:pt>
                <c:pt idx="282">
                  <c:v>41248.99166666589</c:v>
                </c:pt>
                <c:pt idx="283">
                  <c:v>41248.993055554776</c:v>
                </c:pt>
                <c:pt idx="284">
                  <c:v>41248.994444443662</c:v>
                </c:pt>
                <c:pt idx="285">
                  <c:v>41248.995833332549</c:v>
                </c:pt>
                <c:pt idx="286">
                  <c:v>41248.997222221435</c:v>
                </c:pt>
                <c:pt idx="287">
                  <c:v>41248.998611110321</c:v>
                </c:pt>
                <c:pt idx="288">
                  <c:v>41248.999999999207</c:v>
                </c:pt>
                <c:pt idx="289">
                  <c:v>41249.001388888093</c:v>
                </c:pt>
                <c:pt idx="290">
                  <c:v>41249.002777776979</c:v>
                </c:pt>
                <c:pt idx="291">
                  <c:v>41249.004166665865</c:v>
                </c:pt>
                <c:pt idx="292">
                  <c:v>41249.005555554751</c:v>
                </c:pt>
                <c:pt idx="293">
                  <c:v>41249.006944443638</c:v>
                </c:pt>
                <c:pt idx="294">
                  <c:v>41249.008333332524</c:v>
                </c:pt>
                <c:pt idx="295">
                  <c:v>41249.00972222141</c:v>
                </c:pt>
                <c:pt idx="296">
                  <c:v>41249.011111110296</c:v>
                </c:pt>
                <c:pt idx="297">
                  <c:v>41249.012499999182</c:v>
                </c:pt>
                <c:pt idx="298">
                  <c:v>41249.013888888068</c:v>
                </c:pt>
                <c:pt idx="299">
                  <c:v>41249.015277776954</c:v>
                </c:pt>
                <c:pt idx="300">
                  <c:v>41249.016666665841</c:v>
                </c:pt>
                <c:pt idx="301">
                  <c:v>41249.018055554727</c:v>
                </c:pt>
                <c:pt idx="302">
                  <c:v>41249.019444443613</c:v>
                </c:pt>
                <c:pt idx="303">
                  <c:v>41249.020833332499</c:v>
                </c:pt>
                <c:pt idx="304">
                  <c:v>41249.022222221385</c:v>
                </c:pt>
                <c:pt idx="305">
                  <c:v>41249.023611110271</c:v>
                </c:pt>
                <c:pt idx="306">
                  <c:v>41249.024999999157</c:v>
                </c:pt>
                <c:pt idx="307">
                  <c:v>41249.026388888044</c:v>
                </c:pt>
                <c:pt idx="308">
                  <c:v>41249.02777777693</c:v>
                </c:pt>
                <c:pt idx="309">
                  <c:v>41249.029166665816</c:v>
                </c:pt>
                <c:pt idx="310">
                  <c:v>41249.030555554702</c:v>
                </c:pt>
                <c:pt idx="311">
                  <c:v>41249.031944443588</c:v>
                </c:pt>
                <c:pt idx="312">
                  <c:v>41249.033333332474</c:v>
                </c:pt>
                <c:pt idx="313">
                  <c:v>41249.03472222136</c:v>
                </c:pt>
                <c:pt idx="314">
                  <c:v>41249.036111110247</c:v>
                </c:pt>
                <c:pt idx="315">
                  <c:v>41249.037499999133</c:v>
                </c:pt>
                <c:pt idx="316">
                  <c:v>41249.038888888019</c:v>
                </c:pt>
                <c:pt idx="317">
                  <c:v>41249.040277776905</c:v>
                </c:pt>
                <c:pt idx="318">
                  <c:v>41249.041666665791</c:v>
                </c:pt>
                <c:pt idx="319">
                  <c:v>41249.043055554677</c:v>
                </c:pt>
                <c:pt idx="320">
                  <c:v>41249.044444443563</c:v>
                </c:pt>
                <c:pt idx="321">
                  <c:v>41249.04583333245</c:v>
                </c:pt>
                <c:pt idx="322">
                  <c:v>41249.047222221336</c:v>
                </c:pt>
                <c:pt idx="323">
                  <c:v>41249.048611110222</c:v>
                </c:pt>
                <c:pt idx="324">
                  <c:v>41249.049999999108</c:v>
                </c:pt>
                <c:pt idx="325">
                  <c:v>41249.051388887994</c:v>
                </c:pt>
                <c:pt idx="326">
                  <c:v>41249.05277777688</c:v>
                </c:pt>
                <c:pt idx="327">
                  <c:v>41249.054166665766</c:v>
                </c:pt>
                <c:pt idx="328">
                  <c:v>41249.055555554653</c:v>
                </c:pt>
                <c:pt idx="329">
                  <c:v>41249.056944443539</c:v>
                </c:pt>
                <c:pt idx="330">
                  <c:v>41249.058333332425</c:v>
                </c:pt>
                <c:pt idx="331">
                  <c:v>41249.059722221311</c:v>
                </c:pt>
                <c:pt idx="332">
                  <c:v>41249.061111110197</c:v>
                </c:pt>
                <c:pt idx="333">
                  <c:v>41249.062499999083</c:v>
                </c:pt>
                <c:pt idx="334">
                  <c:v>41249.063888887969</c:v>
                </c:pt>
                <c:pt idx="335">
                  <c:v>41249.065277776856</c:v>
                </c:pt>
                <c:pt idx="336">
                  <c:v>41249.066666665742</c:v>
                </c:pt>
                <c:pt idx="337">
                  <c:v>41249.068055554628</c:v>
                </c:pt>
                <c:pt idx="338">
                  <c:v>41249.069444443514</c:v>
                </c:pt>
                <c:pt idx="339">
                  <c:v>41249.0708333324</c:v>
                </c:pt>
                <c:pt idx="340">
                  <c:v>41249.072222221286</c:v>
                </c:pt>
                <c:pt idx="341">
                  <c:v>41249.073611110172</c:v>
                </c:pt>
                <c:pt idx="342">
                  <c:v>41249.074999999058</c:v>
                </c:pt>
                <c:pt idx="343">
                  <c:v>41249.076388887945</c:v>
                </c:pt>
                <c:pt idx="344">
                  <c:v>41249.077777776831</c:v>
                </c:pt>
                <c:pt idx="345">
                  <c:v>41249.079166665717</c:v>
                </c:pt>
                <c:pt idx="346">
                  <c:v>41249.080555554603</c:v>
                </c:pt>
                <c:pt idx="347">
                  <c:v>41249.081944443489</c:v>
                </c:pt>
                <c:pt idx="348">
                  <c:v>41249.083333332375</c:v>
                </c:pt>
                <c:pt idx="349">
                  <c:v>41249.084722221261</c:v>
                </c:pt>
                <c:pt idx="350">
                  <c:v>41249.086111110148</c:v>
                </c:pt>
                <c:pt idx="351">
                  <c:v>41249.087499999034</c:v>
                </c:pt>
                <c:pt idx="352">
                  <c:v>41249.08888888792</c:v>
                </c:pt>
                <c:pt idx="353">
                  <c:v>41249.090277776806</c:v>
                </c:pt>
                <c:pt idx="354">
                  <c:v>41249.091666665692</c:v>
                </c:pt>
                <c:pt idx="355">
                  <c:v>41249.093055554578</c:v>
                </c:pt>
                <c:pt idx="356">
                  <c:v>41249.094444443464</c:v>
                </c:pt>
                <c:pt idx="357">
                  <c:v>41249.095833332351</c:v>
                </c:pt>
                <c:pt idx="358">
                  <c:v>41249.097222221237</c:v>
                </c:pt>
                <c:pt idx="359">
                  <c:v>41249.098611110123</c:v>
                </c:pt>
                <c:pt idx="360">
                  <c:v>41249.099999999009</c:v>
                </c:pt>
                <c:pt idx="361">
                  <c:v>41249.101388887895</c:v>
                </c:pt>
                <c:pt idx="362">
                  <c:v>41249.102777776781</c:v>
                </c:pt>
                <c:pt idx="363">
                  <c:v>41249.104166665667</c:v>
                </c:pt>
                <c:pt idx="364">
                  <c:v>41249.105555554554</c:v>
                </c:pt>
                <c:pt idx="365">
                  <c:v>41249.10694444344</c:v>
                </c:pt>
                <c:pt idx="366">
                  <c:v>41249.108333332326</c:v>
                </c:pt>
                <c:pt idx="367">
                  <c:v>41249.109722221212</c:v>
                </c:pt>
                <c:pt idx="368">
                  <c:v>41249.111111110098</c:v>
                </c:pt>
                <c:pt idx="369">
                  <c:v>41249.112499998984</c:v>
                </c:pt>
                <c:pt idx="370">
                  <c:v>41249.11388888787</c:v>
                </c:pt>
                <c:pt idx="371">
                  <c:v>41249.115277776757</c:v>
                </c:pt>
                <c:pt idx="372">
                  <c:v>41249.116666665643</c:v>
                </c:pt>
                <c:pt idx="373">
                  <c:v>41249.118055554529</c:v>
                </c:pt>
                <c:pt idx="374">
                  <c:v>41249.119444443415</c:v>
                </c:pt>
                <c:pt idx="375">
                  <c:v>41249.120833332301</c:v>
                </c:pt>
                <c:pt idx="376">
                  <c:v>41249.122222221187</c:v>
                </c:pt>
                <c:pt idx="377">
                  <c:v>41249.123611110073</c:v>
                </c:pt>
                <c:pt idx="378">
                  <c:v>41249.12499999896</c:v>
                </c:pt>
                <c:pt idx="379">
                  <c:v>41249.126388887846</c:v>
                </c:pt>
                <c:pt idx="380">
                  <c:v>41249.127777776732</c:v>
                </c:pt>
                <c:pt idx="381">
                  <c:v>41249.129166665618</c:v>
                </c:pt>
                <c:pt idx="382">
                  <c:v>41249.130555554504</c:v>
                </c:pt>
                <c:pt idx="383">
                  <c:v>41249.13194444339</c:v>
                </c:pt>
                <c:pt idx="384">
                  <c:v>41249.133333332276</c:v>
                </c:pt>
                <c:pt idx="385">
                  <c:v>41249.134722221163</c:v>
                </c:pt>
                <c:pt idx="386">
                  <c:v>41249.136111110049</c:v>
                </c:pt>
                <c:pt idx="387">
                  <c:v>41249.137499998935</c:v>
                </c:pt>
                <c:pt idx="388">
                  <c:v>41249.138888887821</c:v>
                </c:pt>
                <c:pt idx="389">
                  <c:v>41249.140277776707</c:v>
                </c:pt>
                <c:pt idx="390">
                  <c:v>41249.141666665593</c:v>
                </c:pt>
                <c:pt idx="391">
                  <c:v>41249.143055554479</c:v>
                </c:pt>
                <c:pt idx="392">
                  <c:v>41249.144444443366</c:v>
                </c:pt>
                <c:pt idx="393">
                  <c:v>41249.145833332252</c:v>
                </c:pt>
                <c:pt idx="394">
                  <c:v>41249.147222221138</c:v>
                </c:pt>
                <c:pt idx="395">
                  <c:v>41249.148611110024</c:v>
                </c:pt>
                <c:pt idx="396">
                  <c:v>41249.14999999891</c:v>
                </c:pt>
                <c:pt idx="397">
                  <c:v>41249.151388887796</c:v>
                </c:pt>
                <c:pt idx="398">
                  <c:v>41249.152777776682</c:v>
                </c:pt>
                <c:pt idx="399">
                  <c:v>41249.154166665568</c:v>
                </c:pt>
                <c:pt idx="400">
                  <c:v>41249.155555554455</c:v>
                </c:pt>
                <c:pt idx="401">
                  <c:v>41249.156944443341</c:v>
                </c:pt>
                <c:pt idx="402">
                  <c:v>41249.158333332227</c:v>
                </c:pt>
                <c:pt idx="403">
                  <c:v>41249.159722221113</c:v>
                </c:pt>
                <c:pt idx="404">
                  <c:v>41249.161111109999</c:v>
                </c:pt>
                <c:pt idx="405">
                  <c:v>41249.162499998885</c:v>
                </c:pt>
                <c:pt idx="406">
                  <c:v>41249.163888887771</c:v>
                </c:pt>
                <c:pt idx="407">
                  <c:v>41249.165277776658</c:v>
                </c:pt>
                <c:pt idx="408">
                  <c:v>41249.166666665544</c:v>
                </c:pt>
                <c:pt idx="409">
                  <c:v>41249.16805555443</c:v>
                </c:pt>
                <c:pt idx="410">
                  <c:v>41249.169444443316</c:v>
                </c:pt>
                <c:pt idx="411">
                  <c:v>41249.170833332202</c:v>
                </c:pt>
                <c:pt idx="412">
                  <c:v>41249.172222221088</c:v>
                </c:pt>
                <c:pt idx="413">
                  <c:v>41249.173611109974</c:v>
                </c:pt>
                <c:pt idx="414">
                  <c:v>41249.174999998861</c:v>
                </c:pt>
                <c:pt idx="415">
                  <c:v>41249.176388887747</c:v>
                </c:pt>
                <c:pt idx="416">
                  <c:v>41249.177777776633</c:v>
                </c:pt>
                <c:pt idx="417">
                  <c:v>41249.179166665519</c:v>
                </c:pt>
                <c:pt idx="418">
                  <c:v>41249.180555554405</c:v>
                </c:pt>
                <c:pt idx="419">
                  <c:v>41249.181944443291</c:v>
                </c:pt>
                <c:pt idx="420">
                  <c:v>41249.183333332177</c:v>
                </c:pt>
                <c:pt idx="421">
                  <c:v>41249.184722221064</c:v>
                </c:pt>
                <c:pt idx="422">
                  <c:v>41249.18611110995</c:v>
                </c:pt>
                <c:pt idx="423">
                  <c:v>41249.187499998836</c:v>
                </c:pt>
                <c:pt idx="424">
                  <c:v>41249.188888887722</c:v>
                </c:pt>
                <c:pt idx="425">
                  <c:v>41249.190277776608</c:v>
                </c:pt>
                <c:pt idx="426">
                  <c:v>41249.191666665494</c:v>
                </c:pt>
                <c:pt idx="427">
                  <c:v>41249.19305555438</c:v>
                </c:pt>
                <c:pt idx="428">
                  <c:v>41249.194444443267</c:v>
                </c:pt>
                <c:pt idx="429">
                  <c:v>41249.195833332153</c:v>
                </c:pt>
                <c:pt idx="430">
                  <c:v>41249.197222221039</c:v>
                </c:pt>
                <c:pt idx="431">
                  <c:v>41249.198611109925</c:v>
                </c:pt>
                <c:pt idx="432">
                  <c:v>41249.199999998811</c:v>
                </c:pt>
                <c:pt idx="433">
                  <c:v>41249.201388887697</c:v>
                </c:pt>
                <c:pt idx="434">
                  <c:v>41249.202777776583</c:v>
                </c:pt>
                <c:pt idx="435">
                  <c:v>41249.20416666547</c:v>
                </c:pt>
                <c:pt idx="436">
                  <c:v>41249.205555554356</c:v>
                </c:pt>
                <c:pt idx="437">
                  <c:v>41249.206944443242</c:v>
                </c:pt>
                <c:pt idx="438">
                  <c:v>41249.208333332128</c:v>
                </c:pt>
                <c:pt idx="439">
                  <c:v>41249.209722221014</c:v>
                </c:pt>
                <c:pt idx="440">
                  <c:v>41249.2111111099</c:v>
                </c:pt>
                <c:pt idx="441">
                  <c:v>41249.212499998786</c:v>
                </c:pt>
                <c:pt idx="442">
                  <c:v>41249.213888887673</c:v>
                </c:pt>
                <c:pt idx="443">
                  <c:v>41249.215277776559</c:v>
                </c:pt>
                <c:pt idx="444">
                  <c:v>41249.216666665445</c:v>
                </c:pt>
                <c:pt idx="445">
                  <c:v>41249.218055554331</c:v>
                </c:pt>
                <c:pt idx="446">
                  <c:v>41249.219444443217</c:v>
                </c:pt>
                <c:pt idx="447">
                  <c:v>41249.220833332103</c:v>
                </c:pt>
                <c:pt idx="448">
                  <c:v>41249.222222220989</c:v>
                </c:pt>
                <c:pt idx="449">
                  <c:v>41249.223611109875</c:v>
                </c:pt>
                <c:pt idx="450">
                  <c:v>41249.224999998762</c:v>
                </c:pt>
                <c:pt idx="451">
                  <c:v>41249.226388887648</c:v>
                </c:pt>
                <c:pt idx="452">
                  <c:v>41249.227777776534</c:v>
                </c:pt>
                <c:pt idx="453">
                  <c:v>41249.22916666542</c:v>
                </c:pt>
                <c:pt idx="454">
                  <c:v>41249.230555554306</c:v>
                </c:pt>
                <c:pt idx="455">
                  <c:v>41249.231944443192</c:v>
                </c:pt>
                <c:pt idx="456">
                  <c:v>41249.233333332078</c:v>
                </c:pt>
                <c:pt idx="457">
                  <c:v>41249.234722220965</c:v>
                </c:pt>
                <c:pt idx="458">
                  <c:v>41249.236111109851</c:v>
                </c:pt>
                <c:pt idx="459">
                  <c:v>41249.237499998737</c:v>
                </c:pt>
                <c:pt idx="460">
                  <c:v>41249.238888887623</c:v>
                </c:pt>
                <c:pt idx="461">
                  <c:v>41249.240277776509</c:v>
                </c:pt>
                <c:pt idx="462">
                  <c:v>41249.241666665395</c:v>
                </c:pt>
                <c:pt idx="463">
                  <c:v>41249.243055554281</c:v>
                </c:pt>
                <c:pt idx="464">
                  <c:v>41249.244444443168</c:v>
                </c:pt>
                <c:pt idx="465">
                  <c:v>41249.245833332054</c:v>
                </c:pt>
                <c:pt idx="466">
                  <c:v>41249.24722222094</c:v>
                </c:pt>
                <c:pt idx="467">
                  <c:v>41249.248611109826</c:v>
                </c:pt>
                <c:pt idx="468">
                  <c:v>41249.249999998712</c:v>
                </c:pt>
                <c:pt idx="469">
                  <c:v>41249.251388887598</c:v>
                </c:pt>
                <c:pt idx="470">
                  <c:v>41249.252777776484</c:v>
                </c:pt>
                <c:pt idx="471">
                  <c:v>41249.254166665371</c:v>
                </c:pt>
                <c:pt idx="472">
                  <c:v>41249.255555554257</c:v>
                </c:pt>
                <c:pt idx="473">
                  <c:v>41249.256944443143</c:v>
                </c:pt>
                <c:pt idx="474">
                  <c:v>41249.258333332029</c:v>
                </c:pt>
                <c:pt idx="475">
                  <c:v>41249.259722220915</c:v>
                </c:pt>
                <c:pt idx="476">
                  <c:v>41249.261111109801</c:v>
                </c:pt>
                <c:pt idx="477">
                  <c:v>41249.262499998687</c:v>
                </c:pt>
                <c:pt idx="478">
                  <c:v>41249.263888887574</c:v>
                </c:pt>
                <c:pt idx="479">
                  <c:v>41249.26527777646</c:v>
                </c:pt>
                <c:pt idx="480">
                  <c:v>41249.266666665346</c:v>
                </c:pt>
                <c:pt idx="481">
                  <c:v>41249.268055554232</c:v>
                </c:pt>
                <c:pt idx="482">
                  <c:v>41249.269444443118</c:v>
                </c:pt>
                <c:pt idx="483">
                  <c:v>41249.270833332004</c:v>
                </c:pt>
                <c:pt idx="484">
                  <c:v>41249.27222222089</c:v>
                </c:pt>
                <c:pt idx="485">
                  <c:v>41249.273611109777</c:v>
                </c:pt>
                <c:pt idx="486">
                  <c:v>41249.274999998663</c:v>
                </c:pt>
                <c:pt idx="487">
                  <c:v>41249.276388887549</c:v>
                </c:pt>
                <c:pt idx="488">
                  <c:v>41249.277777776435</c:v>
                </c:pt>
                <c:pt idx="489">
                  <c:v>41249.279166665321</c:v>
                </c:pt>
                <c:pt idx="490">
                  <c:v>41249.280555554207</c:v>
                </c:pt>
                <c:pt idx="491">
                  <c:v>41249.281944443093</c:v>
                </c:pt>
                <c:pt idx="492">
                  <c:v>41249.28333333198</c:v>
                </c:pt>
                <c:pt idx="493">
                  <c:v>41249.284722220866</c:v>
                </c:pt>
                <c:pt idx="494">
                  <c:v>41249.286111109752</c:v>
                </c:pt>
                <c:pt idx="495">
                  <c:v>41249.287499998638</c:v>
                </c:pt>
                <c:pt idx="496">
                  <c:v>41249.288888887524</c:v>
                </c:pt>
                <c:pt idx="497">
                  <c:v>41249.29027777641</c:v>
                </c:pt>
                <c:pt idx="498">
                  <c:v>41249.291666665296</c:v>
                </c:pt>
                <c:pt idx="499">
                  <c:v>41249.293055554183</c:v>
                </c:pt>
                <c:pt idx="500">
                  <c:v>41249.294444443069</c:v>
                </c:pt>
                <c:pt idx="501">
                  <c:v>41249.295833331955</c:v>
                </c:pt>
                <c:pt idx="502">
                  <c:v>41249.297222220841</c:v>
                </c:pt>
                <c:pt idx="503">
                  <c:v>41249.298611109727</c:v>
                </c:pt>
                <c:pt idx="504">
                  <c:v>41249.299999998613</c:v>
                </c:pt>
                <c:pt idx="505">
                  <c:v>41249.301388887499</c:v>
                </c:pt>
                <c:pt idx="506">
                  <c:v>41249.302777776385</c:v>
                </c:pt>
                <c:pt idx="507">
                  <c:v>41249.304166665272</c:v>
                </c:pt>
                <c:pt idx="508">
                  <c:v>41249.305555554158</c:v>
                </c:pt>
                <c:pt idx="509">
                  <c:v>41249.306944443044</c:v>
                </c:pt>
                <c:pt idx="510">
                  <c:v>41249.30833333193</c:v>
                </c:pt>
                <c:pt idx="511">
                  <c:v>41249.309722220816</c:v>
                </c:pt>
                <c:pt idx="512">
                  <c:v>41249.311111109702</c:v>
                </c:pt>
                <c:pt idx="513">
                  <c:v>41249.312499998588</c:v>
                </c:pt>
                <c:pt idx="514">
                  <c:v>41249.313888887475</c:v>
                </c:pt>
                <c:pt idx="515">
                  <c:v>41249.315277776361</c:v>
                </c:pt>
                <c:pt idx="516">
                  <c:v>41249.316666665247</c:v>
                </c:pt>
                <c:pt idx="517">
                  <c:v>41249.318055554133</c:v>
                </c:pt>
                <c:pt idx="518">
                  <c:v>41249.319444443019</c:v>
                </c:pt>
                <c:pt idx="519">
                  <c:v>41249.320833331905</c:v>
                </c:pt>
                <c:pt idx="520">
                  <c:v>41249.322222220791</c:v>
                </c:pt>
                <c:pt idx="521">
                  <c:v>41249.323611109678</c:v>
                </c:pt>
                <c:pt idx="522">
                  <c:v>41249.324999998564</c:v>
                </c:pt>
                <c:pt idx="523">
                  <c:v>41249.32638888745</c:v>
                </c:pt>
                <c:pt idx="524">
                  <c:v>41249.327777776336</c:v>
                </c:pt>
                <c:pt idx="525">
                  <c:v>41249.329166665222</c:v>
                </c:pt>
                <c:pt idx="526">
                  <c:v>41249.330555554108</c:v>
                </c:pt>
                <c:pt idx="527">
                  <c:v>41249.331944442994</c:v>
                </c:pt>
                <c:pt idx="528">
                  <c:v>41249.333333331881</c:v>
                </c:pt>
                <c:pt idx="529">
                  <c:v>41249.334722220767</c:v>
                </c:pt>
                <c:pt idx="530">
                  <c:v>41249.336111109653</c:v>
                </c:pt>
                <c:pt idx="531">
                  <c:v>41249.337499998539</c:v>
                </c:pt>
                <c:pt idx="532">
                  <c:v>41249.338888887425</c:v>
                </c:pt>
                <c:pt idx="533">
                  <c:v>41249.340277776311</c:v>
                </c:pt>
                <c:pt idx="534">
                  <c:v>41249.341666665197</c:v>
                </c:pt>
                <c:pt idx="535">
                  <c:v>41249.343055554084</c:v>
                </c:pt>
                <c:pt idx="536">
                  <c:v>41249.34444444297</c:v>
                </c:pt>
                <c:pt idx="537">
                  <c:v>41249.345833331856</c:v>
                </c:pt>
                <c:pt idx="538">
                  <c:v>41249.347222220742</c:v>
                </c:pt>
                <c:pt idx="539">
                  <c:v>41249.348611109628</c:v>
                </c:pt>
                <c:pt idx="540">
                  <c:v>41249.349999998514</c:v>
                </c:pt>
                <c:pt idx="541">
                  <c:v>41249.3513888874</c:v>
                </c:pt>
                <c:pt idx="542">
                  <c:v>41249.352777776287</c:v>
                </c:pt>
                <c:pt idx="543">
                  <c:v>41249.354166665173</c:v>
                </c:pt>
                <c:pt idx="544">
                  <c:v>41249.355555554059</c:v>
                </c:pt>
                <c:pt idx="545">
                  <c:v>41249.356944442945</c:v>
                </c:pt>
                <c:pt idx="546">
                  <c:v>41249.358333331831</c:v>
                </c:pt>
                <c:pt idx="547">
                  <c:v>41249.359722220717</c:v>
                </c:pt>
                <c:pt idx="548">
                  <c:v>41249.361111109603</c:v>
                </c:pt>
                <c:pt idx="549">
                  <c:v>41249.36249999849</c:v>
                </c:pt>
                <c:pt idx="550">
                  <c:v>41249.363888887376</c:v>
                </c:pt>
                <c:pt idx="551">
                  <c:v>41249.365277776262</c:v>
                </c:pt>
                <c:pt idx="552">
                  <c:v>41249.366666665148</c:v>
                </c:pt>
                <c:pt idx="553">
                  <c:v>41249.368055554034</c:v>
                </c:pt>
                <c:pt idx="554">
                  <c:v>41249.36944444292</c:v>
                </c:pt>
                <c:pt idx="555">
                  <c:v>41249.370833331806</c:v>
                </c:pt>
                <c:pt idx="556">
                  <c:v>41249.372222220692</c:v>
                </c:pt>
                <c:pt idx="557">
                  <c:v>41249.373611109579</c:v>
                </c:pt>
                <c:pt idx="558">
                  <c:v>41249.374999998465</c:v>
                </c:pt>
                <c:pt idx="559">
                  <c:v>41249.376388887351</c:v>
                </c:pt>
                <c:pt idx="560">
                  <c:v>41249.377777776237</c:v>
                </c:pt>
                <c:pt idx="561">
                  <c:v>41249.379166665123</c:v>
                </c:pt>
                <c:pt idx="562">
                  <c:v>41249.380555554009</c:v>
                </c:pt>
                <c:pt idx="563">
                  <c:v>41249.381944442895</c:v>
                </c:pt>
                <c:pt idx="564">
                  <c:v>41249.383333331782</c:v>
                </c:pt>
                <c:pt idx="565">
                  <c:v>41249.384722220668</c:v>
                </c:pt>
                <c:pt idx="566">
                  <c:v>41249.386111109554</c:v>
                </c:pt>
                <c:pt idx="567">
                  <c:v>41249.38749999844</c:v>
                </c:pt>
                <c:pt idx="568">
                  <c:v>41249.388888887326</c:v>
                </c:pt>
                <c:pt idx="569">
                  <c:v>41249.390277776212</c:v>
                </c:pt>
                <c:pt idx="570">
                  <c:v>41249.391666665098</c:v>
                </c:pt>
                <c:pt idx="571">
                  <c:v>41249.393055553985</c:v>
                </c:pt>
                <c:pt idx="572">
                  <c:v>41249.394444442871</c:v>
                </c:pt>
                <c:pt idx="573">
                  <c:v>41249.395833331757</c:v>
                </c:pt>
                <c:pt idx="574">
                  <c:v>41249.397222220643</c:v>
                </c:pt>
                <c:pt idx="575">
                  <c:v>41249.398611109529</c:v>
                </c:pt>
                <c:pt idx="576">
                  <c:v>41249.399999998415</c:v>
                </c:pt>
                <c:pt idx="577">
                  <c:v>41249.401388887301</c:v>
                </c:pt>
                <c:pt idx="578">
                  <c:v>41249.402777776188</c:v>
                </c:pt>
                <c:pt idx="579">
                  <c:v>41249.404166665074</c:v>
                </c:pt>
                <c:pt idx="580">
                  <c:v>41249.40555555396</c:v>
                </c:pt>
                <c:pt idx="581">
                  <c:v>41249.406944442846</c:v>
                </c:pt>
                <c:pt idx="582">
                  <c:v>41249.408333331732</c:v>
                </c:pt>
                <c:pt idx="583">
                  <c:v>41249.409722220618</c:v>
                </c:pt>
                <c:pt idx="584">
                  <c:v>41249.411111109504</c:v>
                </c:pt>
                <c:pt idx="585">
                  <c:v>41249.412499998391</c:v>
                </c:pt>
                <c:pt idx="586">
                  <c:v>41249.413888887277</c:v>
                </c:pt>
                <c:pt idx="587">
                  <c:v>41249.415277776163</c:v>
                </c:pt>
                <c:pt idx="588">
                  <c:v>41249.416666665049</c:v>
                </c:pt>
                <c:pt idx="589">
                  <c:v>41249.418055553935</c:v>
                </c:pt>
                <c:pt idx="590">
                  <c:v>41249.419444442821</c:v>
                </c:pt>
                <c:pt idx="591">
                  <c:v>41249.420833331707</c:v>
                </c:pt>
                <c:pt idx="592">
                  <c:v>41249.422222220594</c:v>
                </c:pt>
                <c:pt idx="593">
                  <c:v>41249.42361110948</c:v>
                </c:pt>
                <c:pt idx="594">
                  <c:v>41249.424999998366</c:v>
                </c:pt>
                <c:pt idx="595">
                  <c:v>41249.426388887252</c:v>
                </c:pt>
                <c:pt idx="596">
                  <c:v>41249.427777776138</c:v>
                </c:pt>
                <c:pt idx="597">
                  <c:v>41249.429166665024</c:v>
                </c:pt>
                <c:pt idx="598">
                  <c:v>41249.43055555391</c:v>
                </c:pt>
                <c:pt idx="599">
                  <c:v>41249.431944442797</c:v>
                </c:pt>
                <c:pt idx="600">
                  <c:v>41249.433333331683</c:v>
                </c:pt>
                <c:pt idx="601">
                  <c:v>41249.434722220569</c:v>
                </c:pt>
                <c:pt idx="602">
                  <c:v>41249.436111109455</c:v>
                </c:pt>
                <c:pt idx="603">
                  <c:v>41249.437499998341</c:v>
                </c:pt>
                <c:pt idx="604">
                  <c:v>41249.438888887227</c:v>
                </c:pt>
                <c:pt idx="605">
                  <c:v>41249.440277776113</c:v>
                </c:pt>
                <c:pt idx="606">
                  <c:v>41249.441666665</c:v>
                </c:pt>
                <c:pt idx="607">
                  <c:v>41249.443055553886</c:v>
                </c:pt>
                <c:pt idx="608">
                  <c:v>41249.444444442772</c:v>
                </c:pt>
                <c:pt idx="609">
                  <c:v>41249.445833331658</c:v>
                </c:pt>
                <c:pt idx="610">
                  <c:v>41249.447222220544</c:v>
                </c:pt>
                <c:pt idx="611">
                  <c:v>41249.44861110943</c:v>
                </c:pt>
                <c:pt idx="612">
                  <c:v>41249.449999998316</c:v>
                </c:pt>
                <c:pt idx="613">
                  <c:v>41249.451388887202</c:v>
                </c:pt>
                <c:pt idx="614">
                  <c:v>41249.452777776089</c:v>
                </c:pt>
                <c:pt idx="615">
                  <c:v>41249.454166664975</c:v>
                </c:pt>
                <c:pt idx="616">
                  <c:v>41249.455555553861</c:v>
                </c:pt>
                <c:pt idx="617">
                  <c:v>41249.456944442747</c:v>
                </c:pt>
                <c:pt idx="618">
                  <c:v>41249.458333331633</c:v>
                </c:pt>
                <c:pt idx="619">
                  <c:v>41249.459722220519</c:v>
                </c:pt>
                <c:pt idx="620">
                  <c:v>41249.461111109405</c:v>
                </c:pt>
                <c:pt idx="621">
                  <c:v>41249.462499998292</c:v>
                </c:pt>
                <c:pt idx="622">
                  <c:v>41249.463888887178</c:v>
                </c:pt>
                <c:pt idx="623">
                  <c:v>41249.465277776064</c:v>
                </c:pt>
                <c:pt idx="624">
                  <c:v>41249.46666666495</c:v>
                </c:pt>
                <c:pt idx="625">
                  <c:v>41249.468055553836</c:v>
                </c:pt>
                <c:pt idx="626">
                  <c:v>41249.469444442722</c:v>
                </c:pt>
                <c:pt idx="627">
                  <c:v>41249.470833331608</c:v>
                </c:pt>
                <c:pt idx="628">
                  <c:v>41249.472222220495</c:v>
                </c:pt>
                <c:pt idx="629">
                  <c:v>41249.473611109381</c:v>
                </c:pt>
                <c:pt idx="630">
                  <c:v>41249.474999998267</c:v>
                </c:pt>
                <c:pt idx="631">
                  <c:v>41249.476388887153</c:v>
                </c:pt>
                <c:pt idx="632">
                  <c:v>41249.477777776039</c:v>
                </c:pt>
                <c:pt idx="633">
                  <c:v>41249.479166664925</c:v>
                </c:pt>
                <c:pt idx="634">
                  <c:v>41249.480555553811</c:v>
                </c:pt>
                <c:pt idx="635">
                  <c:v>41249.481944442698</c:v>
                </c:pt>
                <c:pt idx="636">
                  <c:v>41249.483333331584</c:v>
                </c:pt>
                <c:pt idx="637">
                  <c:v>41249.48472222047</c:v>
                </c:pt>
                <c:pt idx="638">
                  <c:v>41249.486111109356</c:v>
                </c:pt>
                <c:pt idx="639">
                  <c:v>41249.487499998242</c:v>
                </c:pt>
                <c:pt idx="640">
                  <c:v>41249.488888887128</c:v>
                </c:pt>
                <c:pt idx="641">
                  <c:v>41249.490277776014</c:v>
                </c:pt>
                <c:pt idx="642">
                  <c:v>41249.491666664901</c:v>
                </c:pt>
                <c:pt idx="643">
                  <c:v>41249.493055553787</c:v>
                </c:pt>
                <c:pt idx="644">
                  <c:v>41249.494444442673</c:v>
                </c:pt>
                <c:pt idx="645">
                  <c:v>41249.495833331559</c:v>
                </c:pt>
                <c:pt idx="646">
                  <c:v>41249.497222220445</c:v>
                </c:pt>
                <c:pt idx="647">
                  <c:v>41249.498611109331</c:v>
                </c:pt>
                <c:pt idx="648">
                  <c:v>41249.499999998217</c:v>
                </c:pt>
                <c:pt idx="649">
                  <c:v>41249.501388887104</c:v>
                </c:pt>
                <c:pt idx="650">
                  <c:v>41249.50277777599</c:v>
                </c:pt>
                <c:pt idx="651">
                  <c:v>41249.504166664876</c:v>
                </c:pt>
                <c:pt idx="652">
                  <c:v>41249.505555553762</c:v>
                </c:pt>
                <c:pt idx="653">
                  <c:v>41249.506944442648</c:v>
                </c:pt>
                <c:pt idx="654">
                  <c:v>41249.508333331534</c:v>
                </c:pt>
                <c:pt idx="655">
                  <c:v>41249.50972222042</c:v>
                </c:pt>
                <c:pt idx="656">
                  <c:v>41249.511111109307</c:v>
                </c:pt>
                <c:pt idx="657">
                  <c:v>41249.512499998193</c:v>
                </c:pt>
                <c:pt idx="658">
                  <c:v>41249.513888887079</c:v>
                </c:pt>
                <c:pt idx="659">
                  <c:v>41249.515277775965</c:v>
                </c:pt>
                <c:pt idx="660">
                  <c:v>41249.516666664851</c:v>
                </c:pt>
                <c:pt idx="661">
                  <c:v>41249.518055553737</c:v>
                </c:pt>
                <c:pt idx="662">
                  <c:v>41249.519444442623</c:v>
                </c:pt>
                <c:pt idx="663">
                  <c:v>41249.520833331509</c:v>
                </c:pt>
                <c:pt idx="664">
                  <c:v>41249.522222220396</c:v>
                </c:pt>
                <c:pt idx="665">
                  <c:v>41249.523611109282</c:v>
                </c:pt>
                <c:pt idx="666">
                  <c:v>41249.524999998168</c:v>
                </c:pt>
                <c:pt idx="667">
                  <c:v>41249.526388887054</c:v>
                </c:pt>
                <c:pt idx="668">
                  <c:v>41249.52777777594</c:v>
                </c:pt>
                <c:pt idx="669">
                  <c:v>41249.529166664826</c:v>
                </c:pt>
                <c:pt idx="670">
                  <c:v>41249.530555553712</c:v>
                </c:pt>
                <c:pt idx="671">
                  <c:v>41249.531944442599</c:v>
                </c:pt>
                <c:pt idx="672">
                  <c:v>41249.533333331485</c:v>
                </c:pt>
                <c:pt idx="673">
                  <c:v>41249.534722220371</c:v>
                </c:pt>
                <c:pt idx="674">
                  <c:v>41249.536111109257</c:v>
                </c:pt>
                <c:pt idx="675">
                  <c:v>41249.537499998143</c:v>
                </c:pt>
                <c:pt idx="676">
                  <c:v>41249.538888887029</c:v>
                </c:pt>
                <c:pt idx="677">
                  <c:v>41249.540277775915</c:v>
                </c:pt>
                <c:pt idx="678">
                  <c:v>41249.541666664802</c:v>
                </c:pt>
                <c:pt idx="679">
                  <c:v>41249.543055553688</c:v>
                </c:pt>
                <c:pt idx="680">
                  <c:v>41249.544444442574</c:v>
                </c:pt>
                <c:pt idx="681">
                  <c:v>41249.54583333146</c:v>
                </c:pt>
                <c:pt idx="682">
                  <c:v>41249.547222220346</c:v>
                </c:pt>
                <c:pt idx="683">
                  <c:v>41249.548611109232</c:v>
                </c:pt>
                <c:pt idx="684">
                  <c:v>41249.549999998118</c:v>
                </c:pt>
                <c:pt idx="685">
                  <c:v>41249.551388887005</c:v>
                </c:pt>
                <c:pt idx="686">
                  <c:v>41249.552777775891</c:v>
                </c:pt>
                <c:pt idx="687">
                  <c:v>41249.554166664777</c:v>
                </c:pt>
                <c:pt idx="688">
                  <c:v>41249.555555553663</c:v>
                </c:pt>
                <c:pt idx="689">
                  <c:v>41249.556944442549</c:v>
                </c:pt>
                <c:pt idx="690">
                  <c:v>41249.558333331435</c:v>
                </c:pt>
                <c:pt idx="691">
                  <c:v>41249.559722220321</c:v>
                </c:pt>
                <c:pt idx="692">
                  <c:v>41249.561111109208</c:v>
                </c:pt>
                <c:pt idx="693">
                  <c:v>41249.562499998094</c:v>
                </c:pt>
                <c:pt idx="694">
                  <c:v>41249.56388888698</c:v>
                </c:pt>
                <c:pt idx="695">
                  <c:v>41249.565277775866</c:v>
                </c:pt>
                <c:pt idx="696">
                  <c:v>41249.566666664752</c:v>
                </c:pt>
                <c:pt idx="697">
                  <c:v>41249.568055553638</c:v>
                </c:pt>
                <c:pt idx="698">
                  <c:v>41249.569444442524</c:v>
                </c:pt>
                <c:pt idx="699">
                  <c:v>41249.570833331411</c:v>
                </c:pt>
                <c:pt idx="700">
                  <c:v>41249.572222220297</c:v>
                </c:pt>
                <c:pt idx="701">
                  <c:v>41249.573611109183</c:v>
                </c:pt>
                <c:pt idx="702">
                  <c:v>41249.574999998069</c:v>
                </c:pt>
                <c:pt idx="703">
                  <c:v>41249.576388886955</c:v>
                </c:pt>
                <c:pt idx="704">
                  <c:v>41249.577777775841</c:v>
                </c:pt>
                <c:pt idx="705">
                  <c:v>41249.579166664727</c:v>
                </c:pt>
                <c:pt idx="706">
                  <c:v>41249.580555553614</c:v>
                </c:pt>
                <c:pt idx="707">
                  <c:v>41249.5819444425</c:v>
                </c:pt>
                <c:pt idx="708">
                  <c:v>41249.583333331386</c:v>
                </c:pt>
                <c:pt idx="709">
                  <c:v>41249.584722220272</c:v>
                </c:pt>
                <c:pt idx="710">
                  <c:v>41249.586111109158</c:v>
                </c:pt>
                <c:pt idx="711">
                  <c:v>41249.587499998044</c:v>
                </c:pt>
                <c:pt idx="712">
                  <c:v>41249.58888888693</c:v>
                </c:pt>
                <c:pt idx="713">
                  <c:v>41249.590277775817</c:v>
                </c:pt>
              </c:numCache>
            </c:numRef>
          </c:xVal>
          <c:yVal>
            <c:numRef>
              <c:f>Results!$H$2:$H$1422</c:f>
              <c:numCache>
                <c:formatCode>General</c:formatCode>
                <c:ptCount val="1421"/>
                <c:pt idx="1">
                  <c:v>175.3785</c:v>
                </c:pt>
                <c:pt idx="2">
                  <c:v>312.29616666666681</c:v>
                </c:pt>
                <c:pt idx="3">
                  <c:v>298.46716666666663</c:v>
                </c:pt>
                <c:pt idx="4">
                  <c:v>137.11731092436975</c:v>
                </c:pt>
                <c:pt idx="5">
                  <c:v>229.74661157024792</c:v>
                </c:pt>
                <c:pt idx="6">
                  <c:v>268.48466666666667</c:v>
                </c:pt>
                <c:pt idx="7">
                  <c:v>333.56950000000018</c:v>
                </c:pt>
                <c:pt idx="8">
                  <c:v>191.9425</c:v>
                </c:pt>
                <c:pt idx="9">
                  <c:v>37.483333333333327</c:v>
                </c:pt>
                <c:pt idx="10">
                  <c:v>44.030166666666673</c:v>
                </c:pt>
                <c:pt idx="11">
                  <c:v>44.67899159663866</c:v>
                </c:pt>
                <c:pt idx="12">
                  <c:v>42.789000000000023</c:v>
                </c:pt>
                <c:pt idx="13">
                  <c:v>42.966333333333331</c:v>
                </c:pt>
                <c:pt idx="14">
                  <c:v>44.844297520661179</c:v>
                </c:pt>
                <c:pt idx="15">
                  <c:v>63.013833333333316</c:v>
                </c:pt>
                <c:pt idx="16">
                  <c:v>60.584166666666647</c:v>
                </c:pt>
                <c:pt idx="17">
                  <c:v>58.5893333333333</c:v>
                </c:pt>
                <c:pt idx="18">
                  <c:v>59.415294117647029</c:v>
                </c:pt>
                <c:pt idx="19">
                  <c:v>66.742333333333306</c:v>
                </c:pt>
                <c:pt idx="20">
                  <c:v>90.37133333333334</c:v>
                </c:pt>
                <c:pt idx="21">
                  <c:v>89.863666666666674</c:v>
                </c:pt>
                <c:pt idx="22">
                  <c:v>87.617833333333309</c:v>
                </c:pt>
                <c:pt idx="23">
                  <c:v>88.56049586776858</c:v>
                </c:pt>
                <c:pt idx="24">
                  <c:v>93.238166666666672</c:v>
                </c:pt>
                <c:pt idx="25">
                  <c:v>133.63333333333338</c:v>
                </c:pt>
                <c:pt idx="26">
                  <c:v>141.0354237288135</c:v>
                </c:pt>
                <c:pt idx="27">
                  <c:v>143.17800000000003</c:v>
                </c:pt>
                <c:pt idx="28">
                  <c:v>143.48766666666674</c:v>
                </c:pt>
                <c:pt idx="29">
                  <c:v>146.66333333333324</c:v>
                </c:pt>
                <c:pt idx="30">
                  <c:v>167.31816666666666</c:v>
                </c:pt>
                <c:pt idx="31">
                  <c:v>166.86083333333332</c:v>
                </c:pt>
                <c:pt idx="32">
                  <c:v>175.91388429752064</c:v>
                </c:pt>
                <c:pt idx="33">
                  <c:v>200.56907563025203</c:v>
                </c:pt>
                <c:pt idx="34">
                  <c:v>202.10216666666665</c:v>
                </c:pt>
                <c:pt idx="35">
                  <c:v>226.07433333333336</c:v>
                </c:pt>
                <c:pt idx="36">
                  <c:v>283.19400000000007</c:v>
                </c:pt>
                <c:pt idx="37">
                  <c:v>293.99416666666656</c:v>
                </c:pt>
                <c:pt idx="38">
                  <c:v>294.28366666666676</c:v>
                </c:pt>
                <c:pt idx="39">
                  <c:v>286.62966666666648</c:v>
                </c:pt>
                <c:pt idx="40">
                  <c:v>296.50883333333343</c:v>
                </c:pt>
                <c:pt idx="41">
                  <c:v>300.60550000000006</c:v>
                </c:pt>
                <c:pt idx="42">
                  <c:v>341.42416666666657</c:v>
                </c:pt>
                <c:pt idx="43">
                  <c:v>355.16516666666672</c:v>
                </c:pt>
                <c:pt idx="44">
                  <c:v>322.87566666666669</c:v>
                </c:pt>
                <c:pt idx="45">
                  <c:v>324.30809917355373</c:v>
                </c:pt>
                <c:pt idx="46">
                  <c:v>360.64350000000013</c:v>
                </c:pt>
                <c:pt idx="47">
                  <c:v>393.50816666666657</c:v>
                </c:pt>
                <c:pt idx="48">
                  <c:v>349.05699999999996</c:v>
                </c:pt>
                <c:pt idx="49">
                  <c:v>312.49950000000007</c:v>
                </c:pt>
                <c:pt idx="50">
                  <c:v>298.60666666666668</c:v>
                </c:pt>
                <c:pt idx="51">
                  <c:v>269.053</c:v>
                </c:pt>
                <c:pt idx="52">
                  <c:v>386.62233333333347</c:v>
                </c:pt>
                <c:pt idx="53">
                  <c:v>393.06033333333352</c:v>
                </c:pt>
                <c:pt idx="54">
                  <c:v>325.13183333333342</c:v>
                </c:pt>
                <c:pt idx="55">
                  <c:v>342.46749999999997</c:v>
                </c:pt>
                <c:pt idx="56">
                  <c:v>423.98350000000005</c:v>
                </c:pt>
                <c:pt idx="57">
                  <c:v>232.69399999999999</c:v>
                </c:pt>
                <c:pt idx="58">
                  <c:v>204.83099999999996</c:v>
                </c:pt>
                <c:pt idx="59">
                  <c:v>125.72133333333323</c:v>
                </c:pt>
                <c:pt idx="60">
                  <c:v>124.4725</c:v>
                </c:pt>
                <c:pt idx="61">
                  <c:v>176.63950000000003</c:v>
                </c:pt>
                <c:pt idx="62">
                  <c:v>339.88216666666665</c:v>
                </c:pt>
                <c:pt idx="63">
                  <c:v>412.37549999999999</c:v>
                </c:pt>
                <c:pt idx="64">
                  <c:v>429.06266666666647</c:v>
                </c:pt>
                <c:pt idx="65">
                  <c:v>430.29249999999973</c:v>
                </c:pt>
                <c:pt idx="66">
                  <c:v>434.2598333333334</c:v>
                </c:pt>
                <c:pt idx="67">
                  <c:v>450.58266666666663</c:v>
                </c:pt>
                <c:pt idx="68">
                  <c:v>388.09966666666674</c:v>
                </c:pt>
                <c:pt idx="69">
                  <c:v>296.65049999999997</c:v>
                </c:pt>
                <c:pt idx="70">
                  <c:v>460.5621666666666</c:v>
                </c:pt>
                <c:pt idx="71">
                  <c:v>460.0515000000002</c:v>
                </c:pt>
                <c:pt idx="72">
                  <c:v>408.9646666666664</c:v>
                </c:pt>
                <c:pt idx="73">
                  <c:v>94.013333333333307</c:v>
                </c:pt>
                <c:pt idx="74">
                  <c:v>225.33666666666673</c:v>
                </c:pt>
                <c:pt idx="75">
                  <c:v>168.023</c:v>
                </c:pt>
                <c:pt idx="76">
                  <c:v>191.99233333333331</c:v>
                </c:pt>
                <c:pt idx="77">
                  <c:v>214.86900000000009</c:v>
                </c:pt>
                <c:pt idx="78">
                  <c:v>418.27816666666683</c:v>
                </c:pt>
                <c:pt idx="79">
                  <c:v>400.4944999999999</c:v>
                </c:pt>
                <c:pt idx="80">
                  <c:v>307.75049999999993</c:v>
                </c:pt>
                <c:pt idx="81">
                  <c:v>222.29083333333335</c:v>
                </c:pt>
                <c:pt idx="82">
                  <c:v>465.27766666666673</c:v>
                </c:pt>
                <c:pt idx="83">
                  <c:v>469.94716666666682</c:v>
                </c:pt>
                <c:pt idx="84">
                  <c:v>488.78016666666656</c:v>
                </c:pt>
                <c:pt idx="85">
                  <c:v>489.99850000000004</c:v>
                </c:pt>
                <c:pt idx="86">
                  <c:v>493.74716666666649</c:v>
                </c:pt>
                <c:pt idx="87">
                  <c:v>501.03233333333361</c:v>
                </c:pt>
                <c:pt idx="88">
                  <c:v>404.55249999999984</c:v>
                </c:pt>
                <c:pt idx="89">
                  <c:v>450.767</c:v>
                </c:pt>
                <c:pt idx="90">
                  <c:v>170.80583333333334</c:v>
                </c:pt>
                <c:pt idx="91">
                  <c:v>69.156500000000008</c:v>
                </c:pt>
                <c:pt idx="92">
                  <c:v>56.103666666666662</c:v>
                </c:pt>
                <c:pt idx="93">
                  <c:v>71.342000000000013</c:v>
                </c:pt>
                <c:pt idx="94">
                  <c:v>109.80450000000005</c:v>
                </c:pt>
                <c:pt idx="95">
                  <c:v>249.93199999999999</c:v>
                </c:pt>
                <c:pt idx="96">
                  <c:v>135.92983333333336</c:v>
                </c:pt>
                <c:pt idx="97">
                  <c:v>84.613166666666672</c:v>
                </c:pt>
                <c:pt idx="98">
                  <c:v>196.03016666666662</c:v>
                </c:pt>
                <c:pt idx="99">
                  <c:v>171.45699999999999</c:v>
                </c:pt>
                <c:pt idx="100">
                  <c:v>213.11816666666661</c:v>
                </c:pt>
                <c:pt idx="101">
                  <c:v>82.975500000000025</c:v>
                </c:pt>
                <c:pt idx="102">
                  <c:v>161.44450000000006</c:v>
                </c:pt>
                <c:pt idx="103">
                  <c:v>73.819166666666661</c:v>
                </c:pt>
                <c:pt idx="104">
                  <c:v>305.13299999999998</c:v>
                </c:pt>
                <c:pt idx="105">
                  <c:v>373.08700000000005</c:v>
                </c:pt>
                <c:pt idx="106">
                  <c:v>258.25883333333326</c:v>
                </c:pt>
                <c:pt idx="107">
                  <c:v>360.18016666666665</c:v>
                </c:pt>
                <c:pt idx="108">
                  <c:v>369.28933333333333</c:v>
                </c:pt>
                <c:pt idx="109">
                  <c:v>372.11833333333328</c:v>
                </c:pt>
                <c:pt idx="110">
                  <c:v>369.38116666666679</c:v>
                </c:pt>
                <c:pt idx="111">
                  <c:v>376.20933333333329</c:v>
                </c:pt>
                <c:pt idx="112">
                  <c:v>381.20200000000006</c:v>
                </c:pt>
                <c:pt idx="113">
                  <c:v>388.6495000000001</c:v>
                </c:pt>
                <c:pt idx="114">
                  <c:v>122.05649999999997</c:v>
                </c:pt>
                <c:pt idx="115">
                  <c:v>301.77366666666654</c:v>
                </c:pt>
                <c:pt idx="116">
                  <c:v>380.15066666666678</c:v>
                </c:pt>
                <c:pt idx="117">
                  <c:v>155.28899999999987</c:v>
                </c:pt>
                <c:pt idx="118">
                  <c:v>38.623499999999993</c:v>
                </c:pt>
                <c:pt idx="119">
                  <c:v>325.94866666666661</c:v>
                </c:pt>
                <c:pt idx="120">
                  <c:v>384.18050000000011</c:v>
                </c:pt>
                <c:pt idx="121">
                  <c:v>380.6096666666669</c:v>
                </c:pt>
                <c:pt idx="122">
                  <c:v>380.54566666666665</c:v>
                </c:pt>
                <c:pt idx="123">
                  <c:v>184.59450000000007</c:v>
                </c:pt>
                <c:pt idx="124">
                  <c:v>374.56559322033894</c:v>
                </c:pt>
                <c:pt idx="125">
                  <c:v>381.7818333333334</c:v>
                </c:pt>
                <c:pt idx="126">
                  <c:v>385.59566666666666</c:v>
                </c:pt>
                <c:pt idx="127">
                  <c:v>375.62683333333314</c:v>
                </c:pt>
                <c:pt idx="128">
                  <c:v>371.01083333333332</c:v>
                </c:pt>
                <c:pt idx="129">
                  <c:v>375.8868333333333</c:v>
                </c:pt>
                <c:pt idx="130">
                  <c:v>376.70016666666658</c:v>
                </c:pt>
                <c:pt idx="131">
                  <c:v>376.31500000000011</c:v>
                </c:pt>
                <c:pt idx="132">
                  <c:v>380.32966666666704</c:v>
                </c:pt>
                <c:pt idx="133">
                  <c:v>376.99966666666666</c:v>
                </c:pt>
                <c:pt idx="134">
                  <c:v>381.87933333333331</c:v>
                </c:pt>
                <c:pt idx="135">
                  <c:v>381.75983333333323</c:v>
                </c:pt>
                <c:pt idx="136">
                  <c:v>377.46699999999998</c:v>
                </c:pt>
                <c:pt idx="137">
                  <c:v>378.5121666666667</c:v>
                </c:pt>
                <c:pt idx="138">
                  <c:v>380.27483333333328</c:v>
                </c:pt>
                <c:pt idx="139">
                  <c:v>371.68283333333341</c:v>
                </c:pt>
                <c:pt idx="140">
                  <c:v>377.44833333333361</c:v>
                </c:pt>
                <c:pt idx="141">
                  <c:v>375.03466666666674</c:v>
                </c:pt>
                <c:pt idx="142">
                  <c:v>373.49149999999997</c:v>
                </c:pt>
                <c:pt idx="143">
                  <c:v>369.63650000000013</c:v>
                </c:pt>
                <c:pt idx="144">
                  <c:v>366.76716666666653</c:v>
                </c:pt>
                <c:pt idx="145">
                  <c:v>364.62700000000007</c:v>
                </c:pt>
                <c:pt idx="146">
                  <c:v>361.2356666666667</c:v>
                </c:pt>
                <c:pt idx="147">
                  <c:v>358.76683333333324</c:v>
                </c:pt>
                <c:pt idx="148">
                  <c:v>353.93716666666666</c:v>
                </c:pt>
                <c:pt idx="149">
                  <c:v>356.34383333333341</c:v>
                </c:pt>
                <c:pt idx="150">
                  <c:v>357.44066666666652</c:v>
                </c:pt>
                <c:pt idx="151">
                  <c:v>355.22516666666667</c:v>
                </c:pt>
                <c:pt idx="152">
                  <c:v>365.80883333333333</c:v>
                </c:pt>
                <c:pt idx="153">
                  <c:v>366.55266666666677</c:v>
                </c:pt>
                <c:pt idx="154">
                  <c:v>361.35600000000005</c:v>
                </c:pt>
                <c:pt idx="155">
                  <c:v>360.95966666666646</c:v>
                </c:pt>
                <c:pt idx="156">
                  <c:v>356.38266666666664</c:v>
                </c:pt>
                <c:pt idx="157">
                  <c:v>363.93166666666679</c:v>
                </c:pt>
                <c:pt idx="158">
                  <c:v>365.69599999999997</c:v>
                </c:pt>
                <c:pt idx="159">
                  <c:v>362.07366666666655</c:v>
                </c:pt>
                <c:pt idx="160">
                  <c:v>360.63199999999983</c:v>
                </c:pt>
                <c:pt idx="161">
                  <c:v>357.52383333333336</c:v>
                </c:pt>
                <c:pt idx="162">
                  <c:v>353.5238333333333</c:v>
                </c:pt>
                <c:pt idx="163">
                  <c:v>361.44233333333329</c:v>
                </c:pt>
                <c:pt idx="164">
                  <c:v>359.72183333333339</c:v>
                </c:pt>
                <c:pt idx="165">
                  <c:v>362.46633333333324</c:v>
                </c:pt>
                <c:pt idx="166">
                  <c:v>358.31116666666662</c:v>
                </c:pt>
                <c:pt idx="167">
                  <c:v>347.98666666666674</c:v>
                </c:pt>
                <c:pt idx="168">
                  <c:v>355.98950000000002</c:v>
                </c:pt>
                <c:pt idx="169">
                  <c:v>357.09733333333332</c:v>
                </c:pt>
                <c:pt idx="170">
                  <c:v>359.5168333333333</c:v>
                </c:pt>
                <c:pt idx="171">
                  <c:v>358.21000000000015</c:v>
                </c:pt>
                <c:pt idx="172">
                  <c:v>351.24433333333326</c:v>
                </c:pt>
                <c:pt idx="173">
                  <c:v>347.50466666666671</c:v>
                </c:pt>
                <c:pt idx="174">
                  <c:v>350.69549999999998</c:v>
                </c:pt>
                <c:pt idx="175">
                  <c:v>355.85966666666678</c:v>
                </c:pt>
                <c:pt idx="176">
                  <c:v>350.99866666666668</c:v>
                </c:pt>
                <c:pt idx="177">
                  <c:v>349.2148333333335</c:v>
                </c:pt>
                <c:pt idx="178">
                  <c:v>345.40249999999992</c:v>
                </c:pt>
                <c:pt idx="179">
                  <c:v>346.94483333333329</c:v>
                </c:pt>
                <c:pt idx="180">
                  <c:v>344.55866666666668</c:v>
                </c:pt>
                <c:pt idx="181">
                  <c:v>349.80416666666662</c:v>
                </c:pt>
                <c:pt idx="182">
                  <c:v>343.00133333333332</c:v>
                </c:pt>
                <c:pt idx="183">
                  <c:v>303.40983333333327</c:v>
                </c:pt>
                <c:pt idx="184">
                  <c:v>342.93766666666664</c:v>
                </c:pt>
                <c:pt idx="185">
                  <c:v>339.68983333333318</c:v>
                </c:pt>
                <c:pt idx="186">
                  <c:v>343.28700000000015</c:v>
                </c:pt>
                <c:pt idx="187">
                  <c:v>351.24333333333351</c:v>
                </c:pt>
                <c:pt idx="188">
                  <c:v>351.43983333333318</c:v>
                </c:pt>
                <c:pt idx="189">
                  <c:v>341.3216666666666</c:v>
                </c:pt>
                <c:pt idx="190">
                  <c:v>338.33613445378154</c:v>
                </c:pt>
                <c:pt idx="191">
                  <c:v>335.12316666666646</c:v>
                </c:pt>
                <c:pt idx="192">
                  <c:v>333.76350000000008</c:v>
                </c:pt>
                <c:pt idx="193">
                  <c:v>334.75650000000002</c:v>
                </c:pt>
                <c:pt idx="194">
                  <c:v>332.45650000000001</c:v>
                </c:pt>
                <c:pt idx="195">
                  <c:v>332.55566666666647</c:v>
                </c:pt>
                <c:pt idx="196">
                  <c:v>326.36216666666644</c:v>
                </c:pt>
                <c:pt idx="197">
                  <c:v>331.89016666666663</c:v>
                </c:pt>
                <c:pt idx="198">
                  <c:v>39.36250000000004</c:v>
                </c:pt>
                <c:pt idx="199">
                  <c:v>7.7205000000000004</c:v>
                </c:pt>
                <c:pt idx="200">
                  <c:v>7.8311666666666628</c:v>
                </c:pt>
                <c:pt idx="201">
                  <c:v>7.6229999999999993</c:v>
                </c:pt>
                <c:pt idx="202">
                  <c:v>7.8903333333333281</c:v>
                </c:pt>
                <c:pt idx="203">
                  <c:v>52.473166666666678</c:v>
                </c:pt>
                <c:pt idx="204">
                  <c:v>300.16066666666666</c:v>
                </c:pt>
                <c:pt idx="205">
                  <c:v>116.02799999999993</c:v>
                </c:pt>
                <c:pt idx="206">
                  <c:v>227.22083333333336</c:v>
                </c:pt>
                <c:pt idx="207">
                  <c:v>320.85116666666659</c:v>
                </c:pt>
                <c:pt idx="208">
                  <c:v>328.45066666666679</c:v>
                </c:pt>
                <c:pt idx="209">
                  <c:v>333.67466666666667</c:v>
                </c:pt>
                <c:pt idx="210">
                  <c:v>334.67649999999975</c:v>
                </c:pt>
                <c:pt idx="211">
                  <c:v>334.79933333333338</c:v>
                </c:pt>
                <c:pt idx="212">
                  <c:v>339.09766666666667</c:v>
                </c:pt>
                <c:pt idx="213">
                  <c:v>338.0261666666666</c:v>
                </c:pt>
                <c:pt idx="214">
                  <c:v>339.72850000000005</c:v>
                </c:pt>
                <c:pt idx="215">
                  <c:v>338.23450000000008</c:v>
                </c:pt>
                <c:pt idx="216">
                  <c:v>340.60416666666663</c:v>
                </c:pt>
                <c:pt idx="217">
                  <c:v>334.3846666666667</c:v>
                </c:pt>
                <c:pt idx="218">
                  <c:v>339.36183333333327</c:v>
                </c:pt>
                <c:pt idx="219">
                  <c:v>334.08766666666656</c:v>
                </c:pt>
                <c:pt idx="220">
                  <c:v>334.75716666666665</c:v>
                </c:pt>
                <c:pt idx="221">
                  <c:v>339.39899999999983</c:v>
                </c:pt>
                <c:pt idx="222">
                  <c:v>330.74749999999983</c:v>
                </c:pt>
                <c:pt idx="223">
                  <c:v>332.76583333333321</c:v>
                </c:pt>
                <c:pt idx="224">
                  <c:v>329.27149999999995</c:v>
                </c:pt>
                <c:pt idx="225">
                  <c:v>333.26233333333334</c:v>
                </c:pt>
                <c:pt idx="226">
                  <c:v>337.78633333333363</c:v>
                </c:pt>
                <c:pt idx="227">
                  <c:v>339.6520000000001</c:v>
                </c:pt>
                <c:pt idx="228">
                  <c:v>338.88816666666668</c:v>
                </c:pt>
                <c:pt idx="229">
                  <c:v>339.58900000000006</c:v>
                </c:pt>
                <c:pt idx="230">
                  <c:v>337.96533333333321</c:v>
                </c:pt>
                <c:pt idx="231">
                  <c:v>343.79300000000006</c:v>
                </c:pt>
                <c:pt idx="232">
                  <c:v>340.68266666666688</c:v>
                </c:pt>
                <c:pt idx="233">
                  <c:v>342.36949999999996</c:v>
                </c:pt>
                <c:pt idx="234">
                  <c:v>333.75016666666647</c:v>
                </c:pt>
                <c:pt idx="235">
                  <c:v>340.12349999999998</c:v>
                </c:pt>
                <c:pt idx="236">
                  <c:v>329.48649999999998</c:v>
                </c:pt>
                <c:pt idx="237">
                  <c:v>328.13000000000011</c:v>
                </c:pt>
                <c:pt idx="238">
                  <c:v>334.69183333333342</c:v>
                </c:pt>
                <c:pt idx="239">
                  <c:v>335.20233333333323</c:v>
                </c:pt>
                <c:pt idx="240">
                  <c:v>330.32366666666672</c:v>
                </c:pt>
                <c:pt idx="241">
                  <c:v>327.59483333333338</c:v>
                </c:pt>
                <c:pt idx="242">
                  <c:v>329.83516666666679</c:v>
                </c:pt>
                <c:pt idx="243">
                  <c:v>331.42900000000003</c:v>
                </c:pt>
                <c:pt idx="244">
                  <c:v>334.16733333333326</c:v>
                </c:pt>
                <c:pt idx="245">
                  <c:v>334.84683333333345</c:v>
                </c:pt>
                <c:pt idx="246">
                  <c:v>327.23283333333342</c:v>
                </c:pt>
                <c:pt idx="247">
                  <c:v>328.55533333333329</c:v>
                </c:pt>
                <c:pt idx="248">
                  <c:v>330.6219999999999</c:v>
                </c:pt>
                <c:pt idx="249">
                  <c:v>328.47416666666658</c:v>
                </c:pt>
                <c:pt idx="250">
                  <c:v>327.49999999999994</c:v>
                </c:pt>
                <c:pt idx="251">
                  <c:v>323.70916666666687</c:v>
                </c:pt>
                <c:pt idx="252">
                  <c:v>323.53399999999999</c:v>
                </c:pt>
                <c:pt idx="253">
                  <c:v>321.59033333333343</c:v>
                </c:pt>
                <c:pt idx="254">
                  <c:v>281.04983333333342</c:v>
                </c:pt>
                <c:pt idx="255">
                  <c:v>28.277833333333326</c:v>
                </c:pt>
                <c:pt idx="256">
                  <c:v>79.005500000000026</c:v>
                </c:pt>
                <c:pt idx="257">
                  <c:v>215.6986666666667</c:v>
                </c:pt>
                <c:pt idx="258">
                  <c:v>311.06766666666664</c:v>
                </c:pt>
                <c:pt idx="259">
                  <c:v>312.8748333333333</c:v>
                </c:pt>
                <c:pt idx="260">
                  <c:v>113.12033333333333</c:v>
                </c:pt>
                <c:pt idx="261">
                  <c:v>241.76449999999994</c:v>
                </c:pt>
                <c:pt idx="262">
                  <c:v>311.04516666666683</c:v>
                </c:pt>
                <c:pt idx="263">
                  <c:v>307.54166666666663</c:v>
                </c:pt>
                <c:pt idx="264">
                  <c:v>306.0234999999999</c:v>
                </c:pt>
                <c:pt idx="265">
                  <c:v>314.67233333333314</c:v>
                </c:pt>
                <c:pt idx="266">
                  <c:v>322.25166666666661</c:v>
                </c:pt>
                <c:pt idx="267">
                  <c:v>309.32016666666664</c:v>
                </c:pt>
                <c:pt idx="268">
                  <c:v>325.40583333333336</c:v>
                </c:pt>
                <c:pt idx="269">
                  <c:v>319.43033333333341</c:v>
                </c:pt>
                <c:pt idx="270">
                  <c:v>163.18816666666666</c:v>
                </c:pt>
                <c:pt idx="271">
                  <c:v>319.15499999999986</c:v>
                </c:pt>
                <c:pt idx="272">
                  <c:v>327.22600000000023</c:v>
                </c:pt>
                <c:pt idx="273">
                  <c:v>328.42200000000008</c:v>
                </c:pt>
                <c:pt idx="274">
                  <c:v>326.67299999999994</c:v>
                </c:pt>
                <c:pt idx="275">
                  <c:v>329.08366666666672</c:v>
                </c:pt>
                <c:pt idx="276">
                  <c:v>335.08349999999979</c:v>
                </c:pt>
                <c:pt idx="277">
                  <c:v>335.8548333333332</c:v>
                </c:pt>
                <c:pt idx="278">
                  <c:v>335.35083333333353</c:v>
                </c:pt>
                <c:pt idx="279">
                  <c:v>334.11983333333336</c:v>
                </c:pt>
                <c:pt idx="280">
                  <c:v>340.06483333333341</c:v>
                </c:pt>
                <c:pt idx="281">
                  <c:v>338.37149999999997</c:v>
                </c:pt>
                <c:pt idx="282">
                  <c:v>329.12349999999992</c:v>
                </c:pt>
                <c:pt idx="283">
                  <c:v>328.64400000000012</c:v>
                </c:pt>
                <c:pt idx="284">
                  <c:v>329.83266666666651</c:v>
                </c:pt>
                <c:pt idx="285">
                  <c:v>326.78549999999996</c:v>
                </c:pt>
                <c:pt idx="286">
                  <c:v>324.18866666666668</c:v>
                </c:pt>
                <c:pt idx="287">
                  <c:v>328.54449999999991</c:v>
                </c:pt>
                <c:pt idx="288">
                  <c:v>330.74050000000022</c:v>
                </c:pt>
                <c:pt idx="289">
                  <c:v>328.00649999999985</c:v>
                </c:pt>
                <c:pt idx="290">
                  <c:v>324.17700000000002</c:v>
                </c:pt>
                <c:pt idx="291">
                  <c:v>319.8863333333332</c:v>
                </c:pt>
                <c:pt idx="292">
                  <c:v>321.13683333333341</c:v>
                </c:pt>
                <c:pt idx="293">
                  <c:v>323.37333333333339</c:v>
                </c:pt>
                <c:pt idx="294">
                  <c:v>328.73400000000004</c:v>
                </c:pt>
                <c:pt idx="295">
                  <c:v>320.75333333333339</c:v>
                </c:pt>
                <c:pt idx="296">
                  <c:v>315.20516666666663</c:v>
                </c:pt>
                <c:pt idx="297">
                  <c:v>311.3060000000001</c:v>
                </c:pt>
                <c:pt idx="298">
                  <c:v>313.29650000000004</c:v>
                </c:pt>
                <c:pt idx="299">
                  <c:v>306.61816666666687</c:v>
                </c:pt>
                <c:pt idx="300">
                  <c:v>308.50633333333349</c:v>
                </c:pt>
                <c:pt idx="301">
                  <c:v>322.54716666666661</c:v>
                </c:pt>
                <c:pt idx="302">
                  <c:v>314.99899999999991</c:v>
                </c:pt>
                <c:pt idx="303">
                  <c:v>313.71999999999991</c:v>
                </c:pt>
                <c:pt idx="304">
                  <c:v>312.34833333333336</c:v>
                </c:pt>
                <c:pt idx="305">
                  <c:v>311.2940000000001</c:v>
                </c:pt>
                <c:pt idx="306">
                  <c:v>315.24549999999994</c:v>
                </c:pt>
                <c:pt idx="307">
                  <c:v>311.14816666666667</c:v>
                </c:pt>
                <c:pt idx="308">
                  <c:v>310.69500000000005</c:v>
                </c:pt>
                <c:pt idx="309">
                  <c:v>311.99733333333336</c:v>
                </c:pt>
                <c:pt idx="310">
                  <c:v>314.26499999999999</c:v>
                </c:pt>
                <c:pt idx="311">
                  <c:v>270.93466666666677</c:v>
                </c:pt>
                <c:pt idx="312">
                  <c:v>310.50466666666665</c:v>
                </c:pt>
                <c:pt idx="313">
                  <c:v>312.09633333333329</c:v>
                </c:pt>
                <c:pt idx="314">
                  <c:v>312.89316666666673</c:v>
                </c:pt>
                <c:pt idx="315">
                  <c:v>309.3098333333333</c:v>
                </c:pt>
                <c:pt idx="316">
                  <c:v>316.97033333333331</c:v>
                </c:pt>
                <c:pt idx="317">
                  <c:v>315.58050000000003</c:v>
                </c:pt>
                <c:pt idx="318">
                  <c:v>317.16749999999996</c:v>
                </c:pt>
                <c:pt idx="319">
                  <c:v>315.23966666666655</c:v>
                </c:pt>
                <c:pt idx="320">
                  <c:v>310.00349999999997</c:v>
                </c:pt>
                <c:pt idx="321">
                  <c:v>310.58899999999994</c:v>
                </c:pt>
                <c:pt idx="322">
                  <c:v>305.89636363636367</c:v>
                </c:pt>
                <c:pt idx="323">
                  <c:v>314.62416666666678</c:v>
                </c:pt>
                <c:pt idx="324">
                  <c:v>312.40000000000015</c:v>
                </c:pt>
                <c:pt idx="325">
                  <c:v>308.12099999999998</c:v>
                </c:pt>
                <c:pt idx="326">
                  <c:v>306.32233333333352</c:v>
                </c:pt>
                <c:pt idx="327">
                  <c:v>310.53516666666667</c:v>
                </c:pt>
                <c:pt idx="328">
                  <c:v>309.85433333333333</c:v>
                </c:pt>
                <c:pt idx="329">
                  <c:v>305.33949999999993</c:v>
                </c:pt>
                <c:pt idx="330">
                  <c:v>306.23149999999998</c:v>
                </c:pt>
                <c:pt idx="331">
                  <c:v>306.03616666666665</c:v>
                </c:pt>
                <c:pt idx="332">
                  <c:v>192.05466666666663</c:v>
                </c:pt>
                <c:pt idx="333">
                  <c:v>289.80616666666668</c:v>
                </c:pt>
                <c:pt idx="334">
                  <c:v>308.93216666666672</c:v>
                </c:pt>
                <c:pt idx="335">
                  <c:v>310.30333333333323</c:v>
                </c:pt>
                <c:pt idx="336">
                  <c:v>278.61899999999991</c:v>
                </c:pt>
                <c:pt idx="337">
                  <c:v>260.99216666666672</c:v>
                </c:pt>
                <c:pt idx="338">
                  <c:v>307.22949999999997</c:v>
                </c:pt>
                <c:pt idx="339">
                  <c:v>311.43176470588236</c:v>
                </c:pt>
                <c:pt idx="340">
                  <c:v>307.09499999999997</c:v>
                </c:pt>
                <c:pt idx="341">
                  <c:v>304.90383333333341</c:v>
                </c:pt>
                <c:pt idx="342">
                  <c:v>308.51583333333321</c:v>
                </c:pt>
                <c:pt idx="343">
                  <c:v>307.71300000000008</c:v>
                </c:pt>
                <c:pt idx="344">
                  <c:v>312.20033333333322</c:v>
                </c:pt>
                <c:pt idx="345">
                  <c:v>310.83850000000001</c:v>
                </c:pt>
                <c:pt idx="346">
                  <c:v>311.25916666666672</c:v>
                </c:pt>
                <c:pt idx="347">
                  <c:v>309.41783333333331</c:v>
                </c:pt>
                <c:pt idx="348">
                  <c:v>307.5621666666666</c:v>
                </c:pt>
                <c:pt idx="349">
                  <c:v>309.19883333333331</c:v>
                </c:pt>
                <c:pt idx="350">
                  <c:v>306.75449999999995</c:v>
                </c:pt>
                <c:pt idx="351">
                  <c:v>311.24249999999989</c:v>
                </c:pt>
                <c:pt idx="352">
                  <c:v>305.67483333333337</c:v>
                </c:pt>
                <c:pt idx="353">
                  <c:v>302.89277310924359</c:v>
                </c:pt>
                <c:pt idx="354">
                  <c:v>306.13450000000012</c:v>
                </c:pt>
                <c:pt idx="355">
                  <c:v>306.3365</c:v>
                </c:pt>
                <c:pt idx="356">
                  <c:v>305.43950000000007</c:v>
                </c:pt>
                <c:pt idx="357">
                  <c:v>308.45383333333325</c:v>
                </c:pt>
                <c:pt idx="358">
                  <c:v>240.07366666666667</c:v>
                </c:pt>
                <c:pt idx="359">
                  <c:v>288.51616666666672</c:v>
                </c:pt>
                <c:pt idx="360">
                  <c:v>276.4491666666666</c:v>
                </c:pt>
                <c:pt idx="361">
                  <c:v>280.47749999999991</c:v>
                </c:pt>
                <c:pt idx="362">
                  <c:v>281.42333333333329</c:v>
                </c:pt>
                <c:pt idx="363">
                  <c:v>281.20366666666661</c:v>
                </c:pt>
                <c:pt idx="364">
                  <c:v>281.14316666666656</c:v>
                </c:pt>
                <c:pt idx="365">
                  <c:v>278.86150000000004</c:v>
                </c:pt>
                <c:pt idx="366">
                  <c:v>283.00949999999995</c:v>
                </c:pt>
                <c:pt idx="367">
                  <c:v>286.21216666666652</c:v>
                </c:pt>
                <c:pt idx="368">
                  <c:v>287.77949999999998</c:v>
                </c:pt>
                <c:pt idx="369">
                  <c:v>285.79683333333344</c:v>
                </c:pt>
                <c:pt idx="370">
                  <c:v>285.03233333333333</c:v>
                </c:pt>
                <c:pt idx="371">
                  <c:v>286.02666666666653</c:v>
                </c:pt>
                <c:pt idx="372">
                  <c:v>287.81850000000009</c:v>
                </c:pt>
                <c:pt idx="373">
                  <c:v>284.10583333333318</c:v>
                </c:pt>
                <c:pt idx="374">
                  <c:v>294.14450000000011</c:v>
                </c:pt>
                <c:pt idx="375">
                  <c:v>287.29883333333328</c:v>
                </c:pt>
                <c:pt idx="376">
                  <c:v>245.21500000000006</c:v>
                </c:pt>
                <c:pt idx="377">
                  <c:v>251.66816666666674</c:v>
                </c:pt>
                <c:pt idx="378">
                  <c:v>286.50850000000003</c:v>
                </c:pt>
                <c:pt idx="379">
                  <c:v>287.01616666666655</c:v>
                </c:pt>
                <c:pt idx="380">
                  <c:v>288.89866666666671</c:v>
                </c:pt>
                <c:pt idx="381">
                  <c:v>294.97683333333333</c:v>
                </c:pt>
                <c:pt idx="382">
                  <c:v>287.35616666666652</c:v>
                </c:pt>
                <c:pt idx="383">
                  <c:v>271.65333333333331</c:v>
                </c:pt>
                <c:pt idx="384">
                  <c:v>279.67383333333333</c:v>
                </c:pt>
                <c:pt idx="385">
                  <c:v>287.14566666666673</c:v>
                </c:pt>
                <c:pt idx="386">
                  <c:v>282.16166666666663</c:v>
                </c:pt>
                <c:pt idx="387">
                  <c:v>284.31499999999988</c:v>
                </c:pt>
                <c:pt idx="388">
                  <c:v>280.08783333333338</c:v>
                </c:pt>
                <c:pt idx="389">
                  <c:v>287.37833333333333</c:v>
                </c:pt>
                <c:pt idx="390">
                  <c:v>284.4561666666666</c:v>
                </c:pt>
                <c:pt idx="391">
                  <c:v>288.81250000000011</c:v>
                </c:pt>
                <c:pt idx="392">
                  <c:v>289.23899999999998</c:v>
                </c:pt>
                <c:pt idx="393">
                  <c:v>180.51366666666647</c:v>
                </c:pt>
                <c:pt idx="394">
                  <c:v>7.1343333333333314</c:v>
                </c:pt>
                <c:pt idx="395">
                  <c:v>7.1778333333333313</c:v>
                </c:pt>
                <c:pt idx="396">
                  <c:v>7.203000000000003</c:v>
                </c:pt>
                <c:pt idx="397">
                  <c:v>7.0859999999999985</c:v>
                </c:pt>
                <c:pt idx="398">
                  <c:v>9.7885000000000009</c:v>
                </c:pt>
                <c:pt idx="399">
                  <c:v>127.34716666666667</c:v>
                </c:pt>
                <c:pt idx="400">
                  <c:v>266.29433333333321</c:v>
                </c:pt>
                <c:pt idx="401">
                  <c:v>275.04416666666657</c:v>
                </c:pt>
                <c:pt idx="402">
                  <c:v>280.08816666666678</c:v>
                </c:pt>
                <c:pt idx="403">
                  <c:v>97.490166666666667</c:v>
                </c:pt>
                <c:pt idx="404">
                  <c:v>199.88100000000003</c:v>
                </c:pt>
                <c:pt idx="405">
                  <c:v>259.96883333333341</c:v>
                </c:pt>
                <c:pt idx="406">
                  <c:v>285.12000000000006</c:v>
                </c:pt>
                <c:pt idx="407">
                  <c:v>286.7351666666666</c:v>
                </c:pt>
                <c:pt idx="408">
                  <c:v>289.24983333333341</c:v>
                </c:pt>
                <c:pt idx="409">
                  <c:v>280.327</c:v>
                </c:pt>
                <c:pt idx="410">
                  <c:v>276.49483333333336</c:v>
                </c:pt>
                <c:pt idx="411">
                  <c:v>277.09600000000012</c:v>
                </c:pt>
                <c:pt idx="412">
                  <c:v>279.58983333333344</c:v>
                </c:pt>
                <c:pt idx="413">
                  <c:v>285.75316666666663</c:v>
                </c:pt>
                <c:pt idx="414">
                  <c:v>284.49650000000003</c:v>
                </c:pt>
                <c:pt idx="415">
                  <c:v>284.03066666666666</c:v>
                </c:pt>
                <c:pt idx="416">
                  <c:v>282.67616666666657</c:v>
                </c:pt>
                <c:pt idx="417">
                  <c:v>288.05250000000001</c:v>
                </c:pt>
                <c:pt idx="418">
                  <c:v>288.63733333333329</c:v>
                </c:pt>
                <c:pt idx="419">
                  <c:v>289.48366666666669</c:v>
                </c:pt>
                <c:pt idx="420">
                  <c:v>291.50233333333347</c:v>
                </c:pt>
                <c:pt idx="421">
                  <c:v>286.86299999999989</c:v>
                </c:pt>
                <c:pt idx="422">
                  <c:v>286.48933333333326</c:v>
                </c:pt>
                <c:pt idx="423">
                  <c:v>284.83983333333327</c:v>
                </c:pt>
                <c:pt idx="424">
                  <c:v>289.31333333333316</c:v>
                </c:pt>
                <c:pt idx="425">
                  <c:v>290.15700000000015</c:v>
                </c:pt>
                <c:pt idx="426">
                  <c:v>289.0006666666668</c:v>
                </c:pt>
                <c:pt idx="427">
                  <c:v>278.37850000000003</c:v>
                </c:pt>
                <c:pt idx="428">
                  <c:v>283.99533333333341</c:v>
                </c:pt>
                <c:pt idx="429">
                  <c:v>288.26816666666667</c:v>
                </c:pt>
                <c:pt idx="430">
                  <c:v>286.20100000000008</c:v>
                </c:pt>
                <c:pt idx="431">
                  <c:v>288.48483333333326</c:v>
                </c:pt>
                <c:pt idx="432">
                  <c:v>284.44366666666673</c:v>
                </c:pt>
                <c:pt idx="433">
                  <c:v>281.02300000000002</c:v>
                </c:pt>
                <c:pt idx="434">
                  <c:v>278.39383333333336</c:v>
                </c:pt>
                <c:pt idx="435">
                  <c:v>285.64750000000004</c:v>
                </c:pt>
                <c:pt idx="436">
                  <c:v>290.60999999999996</c:v>
                </c:pt>
                <c:pt idx="437">
                  <c:v>282.40433333333334</c:v>
                </c:pt>
                <c:pt idx="438">
                  <c:v>191.6636666666667</c:v>
                </c:pt>
                <c:pt idx="439">
                  <c:v>252.84049999999991</c:v>
                </c:pt>
                <c:pt idx="440">
                  <c:v>281.25033333333334</c:v>
                </c:pt>
                <c:pt idx="441">
                  <c:v>282.22250000000008</c:v>
                </c:pt>
                <c:pt idx="442">
                  <c:v>277.00416666666672</c:v>
                </c:pt>
                <c:pt idx="443">
                  <c:v>225.74599999999998</c:v>
                </c:pt>
                <c:pt idx="444">
                  <c:v>146.47933333333333</c:v>
                </c:pt>
                <c:pt idx="445">
                  <c:v>281.33433333333323</c:v>
                </c:pt>
                <c:pt idx="446">
                  <c:v>284.95316666666656</c:v>
                </c:pt>
                <c:pt idx="447">
                  <c:v>279.62399999999991</c:v>
                </c:pt>
                <c:pt idx="448">
                  <c:v>279.11283333333336</c:v>
                </c:pt>
                <c:pt idx="449">
                  <c:v>141.85900000000004</c:v>
                </c:pt>
                <c:pt idx="450">
                  <c:v>219.45116666666672</c:v>
                </c:pt>
                <c:pt idx="451">
                  <c:v>281.93666666666661</c:v>
                </c:pt>
                <c:pt idx="452">
                  <c:v>284.70116666666672</c:v>
                </c:pt>
                <c:pt idx="453">
                  <c:v>283.88366666666661</c:v>
                </c:pt>
                <c:pt idx="454">
                  <c:v>276.59416666666664</c:v>
                </c:pt>
                <c:pt idx="455">
                  <c:v>102.32199999999996</c:v>
                </c:pt>
                <c:pt idx="456">
                  <c:v>230.95666666666662</c:v>
                </c:pt>
                <c:pt idx="457">
                  <c:v>276.17016666666666</c:v>
                </c:pt>
                <c:pt idx="458">
                  <c:v>281.21716666666663</c:v>
                </c:pt>
                <c:pt idx="459">
                  <c:v>135.8101666666667</c:v>
                </c:pt>
                <c:pt idx="460">
                  <c:v>159.71599999999998</c:v>
                </c:pt>
                <c:pt idx="461">
                  <c:v>277.05383333333327</c:v>
                </c:pt>
                <c:pt idx="462">
                  <c:v>283.70299999999986</c:v>
                </c:pt>
                <c:pt idx="463">
                  <c:v>117.91483333333325</c:v>
                </c:pt>
                <c:pt idx="464">
                  <c:v>187.84199999999998</c:v>
                </c:pt>
                <c:pt idx="465">
                  <c:v>268.72933333333333</c:v>
                </c:pt>
                <c:pt idx="466">
                  <c:v>274.08749999999992</c:v>
                </c:pt>
                <c:pt idx="467">
                  <c:v>282.74633333333333</c:v>
                </c:pt>
                <c:pt idx="468">
                  <c:v>276.47616666666664</c:v>
                </c:pt>
                <c:pt idx="469">
                  <c:v>280.57299999999998</c:v>
                </c:pt>
                <c:pt idx="470">
                  <c:v>275.6468333333334</c:v>
                </c:pt>
                <c:pt idx="471">
                  <c:v>271.40933333333322</c:v>
                </c:pt>
                <c:pt idx="472">
                  <c:v>274.19983333333334</c:v>
                </c:pt>
                <c:pt idx="473">
                  <c:v>280.74283333333329</c:v>
                </c:pt>
                <c:pt idx="474">
                  <c:v>278.99883333333327</c:v>
                </c:pt>
                <c:pt idx="475">
                  <c:v>281.89816666666678</c:v>
                </c:pt>
                <c:pt idx="476">
                  <c:v>280.59416666666664</c:v>
                </c:pt>
                <c:pt idx="477">
                  <c:v>281.78366666666665</c:v>
                </c:pt>
                <c:pt idx="478">
                  <c:v>278.69616666666667</c:v>
                </c:pt>
                <c:pt idx="479">
                  <c:v>281.77199999999999</c:v>
                </c:pt>
                <c:pt idx="480">
                  <c:v>280.44766666666675</c:v>
                </c:pt>
                <c:pt idx="481">
                  <c:v>275.56249999999994</c:v>
                </c:pt>
                <c:pt idx="482">
                  <c:v>273.0381666666666</c:v>
                </c:pt>
                <c:pt idx="483">
                  <c:v>274.3205000000001</c:v>
                </c:pt>
                <c:pt idx="484">
                  <c:v>278.72866666666658</c:v>
                </c:pt>
                <c:pt idx="485">
                  <c:v>273.10833333333335</c:v>
                </c:pt>
                <c:pt idx="486">
                  <c:v>277.99083333333328</c:v>
                </c:pt>
                <c:pt idx="487">
                  <c:v>272.80316666666658</c:v>
                </c:pt>
                <c:pt idx="488">
                  <c:v>274.25600000000003</c:v>
                </c:pt>
                <c:pt idx="489">
                  <c:v>279.72016666666673</c:v>
                </c:pt>
                <c:pt idx="490">
                  <c:v>280.93599999999998</c:v>
                </c:pt>
                <c:pt idx="491">
                  <c:v>281.34966666666668</c:v>
                </c:pt>
                <c:pt idx="492">
                  <c:v>275.21033333333332</c:v>
                </c:pt>
                <c:pt idx="493">
                  <c:v>276.19066666666652</c:v>
                </c:pt>
                <c:pt idx="494">
                  <c:v>277.57750000000004</c:v>
                </c:pt>
                <c:pt idx="495">
                  <c:v>278.26550000000009</c:v>
                </c:pt>
                <c:pt idx="496">
                  <c:v>280.98100000000005</c:v>
                </c:pt>
                <c:pt idx="497">
                  <c:v>274.80266666666654</c:v>
                </c:pt>
                <c:pt idx="498">
                  <c:v>269.26099999999991</c:v>
                </c:pt>
                <c:pt idx="499">
                  <c:v>270.78516666666661</c:v>
                </c:pt>
                <c:pt idx="500">
                  <c:v>278.75900000000007</c:v>
                </c:pt>
                <c:pt idx="501">
                  <c:v>277.85716666666667</c:v>
                </c:pt>
                <c:pt idx="502">
                  <c:v>275.17900000000009</c:v>
                </c:pt>
                <c:pt idx="503">
                  <c:v>271.13199999999995</c:v>
                </c:pt>
                <c:pt idx="504">
                  <c:v>183.94216666666671</c:v>
                </c:pt>
                <c:pt idx="505">
                  <c:v>127.73699999999998</c:v>
                </c:pt>
                <c:pt idx="506">
                  <c:v>271.25383333333332</c:v>
                </c:pt>
                <c:pt idx="507">
                  <c:v>276.07416666666666</c:v>
                </c:pt>
                <c:pt idx="508">
                  <c:v>271.61349999999999</c:v>
                </c:pt>
                <c:pt idx="509">
                  <c:v>74.701000000000022</c:v>
                </c:pt>
                <c:pt idx="510">
                  <c:v>255.33833333333345</c:v>
                </c:pt>
                <c:pt idx="511">
                  <c:v>263.57966666666664</c:v>
                </c:pt>
                <c:pt idx="512">
                  <c:v>272.74300000000017</c:v>
                </c:pt>
                <c:pt idx="513">
                  <c:v>267.66883333333334</c:v>
                </c:pt>
                <c:pt idx="514">
                  <c:v>271.64399999999989</c:v>
                </c:pt>
                <c:pt idx="515">
                  <c:v>270.8660000000001</c:v>
                </c:pt>
                <c:pt idx="516">
                  <c:v>271.78366666666659</c:v>
                </c:pt>
                <c:pt idx="517">
                  <c:v>269.9668333333334</c:v>
                </c:pt>
                <c:pt idx="518">
                  <c:v>268.93850000000003</c:v>
                </c:pt>
                <c:pt idx="519">
                  <c:v>272.00650000000007</c:v>
                </c:pt>
                <c:pt idx="520">
                  <c:v>270.03716666666662</c:v>
                </c:pt>
                <c:pt idx="521">
                  <c:v>268.10149999999999</c:v>
                </c:pt>
                <c:pt idx="522">
                  <c:v>157.91233333333335</c:v>
                </c:pt>
                <c:pt idx="523">
                  <c:v>8.2733333333333352</c:v>
                </c:pt>
                <c:pt idx="524">
                  <c:v>8.3033333333333363</c:v>
                </c:pt>
                <c:pt idx="525">
                  <c:v>8.1355000000000022</c:v>
                </c:pt>
                <c:pt idx="526">
                  <c:v>8.0943333333333349</c:v>
                </c:pt>
                <c:pt idx="527">
                  <c:v>10.100333333333337</c:v>
                </c:pt>
                <c:pt idx="528">
                  <c:v>108.02916666666668</c:v>
                </c:pt>
                <c:pt idx="529">
                  <c:v>253.38316666666663</c:v>
                </c:pt>
                <c:pt idx="530">
                  <c:v>257.45049999999998</c:v>
                </c:pt>
                <c:pt idx="531">
                  <c:v>260.86700000000013</c:v>
                </c:pt>
                <c:pt idx="532">
                  <c:v>261.15916666666675</c:v>
                </c:pt>
                <c:pt idx="533">
                  <c:v>263.26050000000004</c:v>
                </c:pt>
                <c:pt idx="534">
                  <c:v>263.19400000000007</c:v>
                </c:pt>
                <c:pt idx="535">
                  <c:v>265.78633333333335</c:v>
                </c:pt>
                <c:pt idx="536">
                  <c:v>266.74483333333336</c:v>
                </c:pt>
                <c:pt idx="537">
                  <c:v>266.59500000000003</c:v>
                </c:pt>
                <c:pt idx="538">
                  <c:v>269.07883333333325</c:v>
                </c:pt>
                <c:pt idx="539">
                  <c:v>265.91766666666661</c:v>
                </c:pt>
                <c:pt idx="540">
                  <c:v>268.95700000000005</c:v>
                </c:pt>
                <c:pt idx="541">
                  <c:v>283.4545</c:v>
                </c:pt>
                <c:pt idx="542">
                  <c:v>281.44783333333339</c:v>
                </c:pt>
                <c:pt idx="543">
                  <c:v>282.36916666666679</c:v>
                </c:pt>
                <c:pt idx="544">
                  <c:v>276.99433333333337</c:v>
                </c:pt>
                <c:pt idx="545">
                  <c:v>282.267</c:v>
                </c:pt>
                <c:pt idx="546">
                  <c:v>281.6103333333333</c:v>
                </c:pt>
                <c:pt idx="547">
                  <c:v>257.47566666666654</c:v>
                </c:pt>
                <c:pt idx="548">
                  <c:v>255.50266666666673</c:v>
                </c:pt>
                <c:pt idx="549">
                  <c:v>271.97166666666675</c:v>
                </c:pt>
                <c:pt idx="550">
                  <c:v>189.2883333333333</c:v>
                </c:pt>
                <c:pt idx="551">
                  <c:v>126.18616666666664</c:v>
                </c:pt>
                <c:pt idx="552">
                  <c:v>124.40183333333334</c:v>
                </c:pt>
                <c:pt idx="553">
                  <c:v>248.47749999999996</c:v>
                </c:pt>
                <c:pt idx="554">
                  <c:v>277.95633333333336</c:v>
                </c:pt>
                <c:pt idx="555">
                  <c:v>277.92833333333328</c:v>
                </c:pt>
                <c:pt idx="556">
                  <c:v>281.6393333333333</c:v>
                </c:pt>
                <c:pt idx="557">
                  <c:v>276.56099999999998</c:v>
                </c:pt>
                <c:pt idx="558">
                  <c:v>274.95399999999995</c:v>
                </c:pt>
                <c:pt idx="559">
                  <c:v>271.30816666666675</c:v>
                </c:pt>
                <c:pt idx="560">
                  <c:v>276.7433333333334</c:v>
                </c:pt>
                <c:pt idx="561">
                  <c:v>60.705666666666659</c:v>
                </c:pt>
                <c:pt idx="562">
                  <c:v>8.7898333333333358</c:v>
                </c:pt>
                <c:pt idx="563">
                  <c:v>157.66933333333338</c:v>
                </c:pt>
                <c:pt idx="564">
                  <c:v>234.30466666666663</c:v>
                </c:pt>
                <c:pt idx="565">
                  <c:v>240.11966666666666</c:v>
                </c:pt>
                <c:pt idx="566">
                  <c:v>280.89316666666667</c:v>
                </c:pt>
                <c:pt idx="567">
                  <c:v>278.19966666666659</c:v>
                </c:pt>
                <c:pt idx="568">
                  <c:v>277.60399999999998</c:v>
                </c:pt>
                <c:pt idx="569">
                  <c:v>101.28683333333331</c:v>
                </c:pt>
                <c:pt idx="570">
                  <c:v>8.8636666666666688</c:v>
                </c:pt>
                <c:pt idx="571">
                  <c:v>8.8300000000000018</c:v>
                </c:pt>
                <c:pt idx="572">
                  <c:v>12.837333333333335</c:v>
                </c:pt>
                <c:pt idx="573">
                  <c:v>219.80599999999998</c:v>
                </c:pt>
                <c:pt idx="574">
                  <c:v>261.97400000000005</c:v>
                </c:pt>
                <c:pt idx="575">
                  <c:v>274.75999999999993</c:v>
                </c:pt>
                <c:pt idx="576">
                  <c:v>272.51083333333344</c:v>
                </c:pt>
                <c:pt idx="577">
                  <c:v>274.08866666666665</c:v>
                </c:pt>
                <c:pt idx="578">
                  <c:v>274.65316666666683</c:v>
                </c:pt>
                <c:pt idx="579">
                  <c:v>271.76549999999992</c:v>
                </c:pt>
                <c:pt idx="580">
                  <c:v>275.44383333333343</c:v>
                </c:pt>
                <c:pt idx="581">
                  <c:v>276.40499999999992</c:v>
                </c:pt>
                <c:pt idx="582">
                  <c:v>55.273499999999935</c:v>
                </c:pt>
                <c:pt idx="583">
                  <c:v>9.5128333333333384</c:v>
                </c:pt>
                <c:pt idx="584">
                  <c:v>158.82583333333335</c:v>
                </c:pt>
                <c:pt idx="585">
                  <c:v>273.76900000000001</c:v>
                </c:pt>
                <c:pt idx="586">
                  <c:v>184.55716666666655</c:v>
                </c:pt>
                <c:pt idx="587">
                  <c:v>158.6525</c:v>
                </c:pt>
                <c:pt idx="588">
                  <c:v>245.68383333333338</c:v>
                </c:pt>
                <c:pt idx="589">
                  <c:v>249.56333333333336</c:v>
                </c:pt>
                <c:pt idx="590">
                  <c:v>250.92783333333344</c:v>
                </c:pt>
                <c:pt idx="591">
                  <c:v>264.41383333333329</c:v>
                </c:pt>
                <c:pt idx="592">
                  <c:v>271.79733333333326</c:v>
                </c:pt>
                <c:pt idx="593">
                  <c:v>272.78550000000007</c:v>
                </c:pt>
                <c:pt idx="594">
                  <c:v>273.77116666666672</c:v>
                </c:pt>
                <c:pt idx="595">
                  <c:v>281.11</c:v>
                </c:pt>
                <c:pt idx="596">
                  <c:v>209.95949999999991</c:v>
                </c:pt>
                <c:pt idx="597">
                  <c:v>275.55899999999997</c:v>
                </c:pt>
                <c:pt idx="598">
                  <c:v>197.86099999999993</c:v>
                </c:pt>
                <c:pt idx="599">
                  <c:v>321.86733333333336</c:v>
                </c:pt>
                <c:pt idx="600">
                  <c:v>309.78366666666676</c:v>
                </c:pt>
                <c:pt idx="601">
                  <c:v>231.11816666666661</c:v>
                </c:pt>
                <c:pt idx="602">
                  <c:v>325.18650000000002</c:v>
                </c:pt>
                <c:pt idx="603">
                  <c:v>332.149</c:v>
                </c:pt>
                <c:pt idx="604">
                  <c:v>328.86233333333337</c:v>
                </c:pt>
                <c:pt idx="605">
                  <c:v>333.67833333333334</c:v>
                </c:pt>
                <c:pt idx="606">
                  <c:v>336.0455</c:v>
                </c:pt>
                <c:pt idx="607">
                  <c:v>331.62916666666655</c:v>
                </c:pt>
                <c:pt idx="608">
                  <c:v>195.70883333333333</c:v>
                </c:pt>
                <c:pt idx="609">
                  <c:v>328.27716666666652</c:v>
                </c:pt>
                <c:pt idx="610">
                  <c:v>335.39416666666671</c:v>
                </c:pt>
                <c:pt idx="611">
                  <c:v>338.43133333333338</c:v>
                </c:pt>
                <c:pt idx="612">
                  <c:v>332.35066666666637</c:v>
                </c:pt>
                <c:pt idx="613">
                  <c:v>246.76150000000001</c:v>
                </c:pt>
                <c:pt idx="614">
                  <c:v>-1.0191666666666672</c:v>
                </c:pt>
                <c:pt idx="615">
                  <c:v>267.89016666666663</c:v>
                </c:pt>
                <c:pt idx="616">
                  <c:v>338.44483333333318</c:v>
                </c:pt>
                <c:pt idx="617">
                  <c:v>337.48183333333344</c:v>
                </c:pt>
                <c:pt idx="618">
                  <c:v>334.34100000000012</c:v>
                </c:pt>
                <c:pt idx="619">
                  <c:v>333.16116666666682</c:v>
                </c:pt>
                <c:pt idx="620">
                  <c:v>334.1554999999999</c:v>
                </c:pt>
                <c:pt idx="621">
                  <c:v>335.65616666666659</c:v>
                </c:pt>
                <c:pt idx="622">
                  <c:v>333.89449999999999</c:v>
                </c:pt>
                <c:pt idx="623">
                  <c:v>294.084</c:v>
                </c:pt>
                <c:pt idx="624">
                  <c:v>326.40800000000002</c:v>
                </c:pt>
                <c:pt idx="625">
                  <c:v>333.23633333333345</c:v>
                </c:pt>
                <c:pt idx="626">
                  <c:v>339.52833333333336</c:v>
                </c:pt>
                <c:pt idx="627">
                  <c:v>244.45483333333343</c:v>
                </c:pt>
                <c:pt idx="628">
                  <c:v>334.07116666666661</c:v>
                </c:pt>
                <c:pt idx="629">
                  <c:v>331.3728333333334</c:v>
                </c:pt>
                <c:pt idx="630">
                  <c:v>325.00816666666651</c:v>
                </c:pt>
                <c:pt idx="631">
                  <c:v>327.61733333333336</c:v>
                </c:pt>
                <c:pt idx="632">
                  <c:v>190.88499999999991</c:v>
                </c:pt>
                <c:pt idx="633">
                  <c:v>300.20683333333335</c:v>
                </c:pt>
                <c:pt idx="634">
                  <c:v>332.98283333333336</c:v>
                </c:pt>
                <c:pt idx="635">
                  <c:v>332.74599999999992</c:v>
                </c:pt>
                <c:pt idx="636">
                  <c:v>317.07216666666682</c:v>
                </c:pt>
                <c:pt idx="637">
                  <c:v>326.85349999999994</c:v>
                </c:pt>
                <c:pt idx="638">
                  <c:v>311.15146067415714</c:v>
                </c:pt>
                <c:pt idx="639">
                  <c:v>321.44966666666659</c:v>
                </c:pt>
                <c:pt idx="640">
                  <c:v>330.63266666666652</c:v>
                </c:pt>
                <c:pt idx="641">
                  <c:v>333.54616666666686</c:v>
                </c:pt>
                <c:pt idx="642">
                  <c:v>327.16766666666683</c:v>
                </c:pt>
                <c:pt idx="643">
                  <c:v>287.69449999999995</c:v>
                </c:pt>
                <c:pt idx="644">
                  <c:v>324.7228333333332</c:v>
                </c:pt>
                <c:pt idx="645">
                  <c:v>323.17583333333329</c:v>
                </c:pt>
                <c:pt idx="646">
                  <c:v>327.3248333333334</c:v>
                </c:pt>
                <c:pt idx="647">
                  <c:v>327.19266666666675</c:v>
                </c:pt>
                <c:pt idx="648">
                  <c:v>320.82881355932199</c:v>
                </c:pt>
                <c:pt idx="649">
                  <c:v>236.0021666666666</c:v>
                </c:pt>
                <c:pt idx="650">
                  <c:v>231.93049999999997</c:v>
                </c:pt>
                <c:pt idx="651">
                  <c:v>328.13283333333334</c:v>
                </c:pt>
                <c:pt idx="652">
                  <c:v>323.92900000000003</c:v>
                </c:pt>
                <c:pt idx="653">
                  <c:v>239.4021666666666</c:v>
                </c:pt>
                <c:pt idx="654">
                  <c:v>326.41050000000013</c:v>
                </c:pt>
                <c:pt idx="655">
                  <c:v>181.86100000000002</c:v>
                </c:pt>
                <c:pt idx="656">
                  <c:v>178.363</c:v>
                </c:pt>
                <c:pt idx="657">
                  <c:v>223.96483333333339</c:v>
                </c:pt>
                <c:pt idx="658">
                  <c:v>318.94200000000001</c:v>
                </c:pt>
                <c:pt idx="659">
                  <c:v>318.79500000000013</c:v>
                </c:pt>
                <c:pt idx="660">
                  <c:v>319.91233333333344</c:v>
                </c:pt>
                <c:pt idx="661">
                  <c:v>326.02300000000002</c:v>
                </c:pt>
                <c:pt idx="662">
                  <c:v>324.96400000000006</c:v>
                </c:pt>
                <c:pt idx="663">
                  <c:v>74.786833333333362</c:v>
                </c:pt>
                <c:pt idx="664">
                  <c:v>96.909333333333308</c:v>
                </c:pt>
                <c:pt idx="665">
                  <c:v>74.622166666666701</c:v>
                </c:pt>
                <c:pt idx="666">
                  <c:v>78.451499999999967</c:v>
                </c:pt>
                <c:pt idx="667">
                  <c:v>87.333500000000001</c:v>
                </c:pt>
                <c:pt idx="668">
                  <c:v>41.757333333333335</c:v>
                </c:pt>
                <c:pt idx="669">
                  <c:v>71.326666666666668</c:v>
                </c:pt>
                <c:pt idx="670">
                  <c:v>63.439166666666672</c:v>
                </c:pt>
                <c:pt idx="671">
                  <c:v>140.55716666666666</c:v>
                </c:pt>
                <c:pt idx="672">
                  <c:v>153.76466666666667</c:v>
                </c:pt>
                <c:pt idx="673">
                  <c:v>192.77533333333344</c:v>
                </c:pt>
                <c:pt idx="674">
                  <c:v>60.530999999999999</c:v>
                </c:pt>
                <c:pt idx="675">
                  <c:v>120.15700000000002</c:v>
                </c:pt>
                <c:pt idx="676">
                  <c:v>162.06150000000008</c:v>
                </c:pt>
                <c:pt idx="677">
                  <c:v>152.36966666666677</c:v>
                </c:pt>
                <c:pt idx="678">
                  <c:v>80.889166666666668</c:v>
                </c:pt>
                <c:pt idx="679">
                  <c:v>198.01766666666671</c:v>
                </c:pt>
                <c:pt idx="680">
                  <c:v>55.255000000000003</c:v>
                </c:pt>
                <c:pt idx="681">
                  <c:v>49.436333333333337</c:v>
                </c:pt>
                <c:pt idx="682">
                  <c:v>102.13516666666666</c:v>
                </c:pt>
                <c:pt idx="683">
                  <c:v>145.84933333333331</c:v>
                </c:pt>
                <c:pt idx="684">
                  <c:v>84.790333333333365</c:v>
                </c:pt>
                <c:pt idx="685">
                  <c:v>155.77816666666664</c:v>
                </c:pt>
                <c:pt idx="686">
                  <c:v>238.61300000000008</c:v>
                </c:pt>
                <c:pt idx="687">
                  <c:v>254.02783333333335</c:v>
                </c:pt>
                <c:pt idx="688">
                  <c:v>75.160499999999999</c:v>
                </c:pt>
                <c:pt idx="689">
                  <c:v>189.8655</c:v>
                </c:pt>
                <c:pt idx="690">
                  <c:v>176.5260000000001</c:v>
                </c:pt>
                <c:pt idx="691">
                  <c:v>204.28283333333334</c:v>
                </c:pt>
                <c:pt idx="692">
                  <c:v>134.70066666666668</c:v>
                </c:pt>
                <c:pt idx="693">
                  <c:v>206.54616666666658</c:v>
                </c:pt>
                <c:pt idx="694">
                  <c:v>296.66149999999993</c:v>
                </c:pt>
                <c:pt idx="695">
                  <c:v>80.952666666666659</c:v>
                </c:pt>
                <c:pt idx="696">
                  <c:v>75.276666666666657</c:v>
                </c:pt>
                <c:pt idx="697">
                  <c:v>39.951666666666661</c:v>
                </c:pt>
                <c:pt idx="698">
                  <c:v>58.845333333333336</c:v>
                </c:pt>
                <c:pt idx="699">
                  <c:v>150.89683333333332</c:v>
                </c:pt>
                <c:pt idx="700">
                  <c:v>109.4</c:v>
                </c:pt>
                <c:pt idx="701">
                  <c:v>68.794666666666672</c:v>
                </c:pt>
                <c:pt idx="702">
                  <c:v>56.928999999999974</c:v>
                </c:pt>
                <c:pt idx="703">
                  <c:v>115.35933333333332</c:v>
                </c:pt>
                <c:pt idx="704">
                  <c:v>121.7135</c:v>
                </c:pt>
                <c:pt idx="705">
                  <c:v>146.74133333333333</c:v>
                </c:pt>
                <c:pt idx="706">
                  <c:v>161.99216666666678</c:v>
                </c:pt>
                <c:pt idx="707">
                  <c:v>162.66283333333331</c:v>
                </c:pt>
                <c:pt idx="708">
                  <c:v>167.64033333333336</c:v>
                </c:pt>
                <c:pt idx="709">
                  <c:v>110.38800000000005</c:v>
                </c:pt>
                <c:pt idx="710">
                  <c:v>157.39916666666667</c:v>
                </c:pt>
                <c:pt idx="711">
                  <c:v>177.68966666666662</c:v>
                </c:pt>
                <c:pt idx="712">
                  <c:v>176.73750000000004</c:v>
                </c:pt>
                <c:pt idx="713">
                  <c:v>175.92000000000002</c:v>
                </c:pt>
              </c:numCache>
            </c:numRef>
          </c:yVal>
          <c:smooth val="1"/>
        </c:ser>
        <c:ser>
          <c:idx val="3"/>
          <c:order val="5"/>
          <c:tx>
            <c:strRef>
              <c:f>Results!$D$1</c:f>
              <c:strCache>
                <c:ptCount val="1"/>
                <c:pt idx="0">
                  <c:v>Power average [W]</c:v>
                </c:pt>
              </c:strCache>
            </c:strRef>
          </c:tx>
          <c:marker>
            <c:symbol val="none"/>
          </c:marker>
          <c:xVal>
            <c:numRef>
              <c:f>Results!$A$2:$A$1422</c:f>
              <c:numCache>
                <c:formatCode>dd/mm/yyyy\ hh:mm:ss</c:formatCode>
                <c:ptCount val="1421"/>
                <c:pt idx="0">
                  <c:v>41248.6</c:v>
                </c:pt>
                <c:pt idx="1">
                  <c:v>41248.601388888885</c:v>
                </c:pt>
                <c:pt idx="2">
                  <c:v>41248.602777777771</c:v>
                </c:pt>
                <c:pt idx="3">
                  <c:v>41248.604166666657</c:v>
                </c:pt>
                <c:pt idx="4">
                  <c:v>41248.605555555543</c:v>
                </c:pt>
                <c:pt idx="5">
                  <c:v>41248.606944444429</c:v>
                </c:pt>
                <c:pt idx="6">
                  <c:v>41248.608333333315</c:v>
                </c:pt>
                <c:pt idx="7">
                  <c:v>41248.609722222202</c:v>
                </c:pt>
                <c:pt idx="8">
                  <c:v>41248.611111111088</c:v>
                </c:pt>
                <c:pt idx="9">
                  <c:v>41248.612499999974</c:v>
                </c:pt>
                <c:pt idx="10">
                  <c:v>41248.61388888886</c:v>
                </c:pt>
                <c:pt idx="11">
                  <c:v>41248.615277777746</c:v>
                </c:pt>
                <c:pt idx="12">
                  <c:v>41248.616666666632</c:v>
                </c:pt>
                <c:pt idx="13">
                  <c:v>41248.618055555518</c:v>
                </c:pt>
                <c:pt idx="14">
                  <c:v>41248.619444444405</c:v>
                </c:pt>
                <c:pt idx="15">
                  <c:v>41248.620833333291</c:v>
                </c:pt>
                <c:pt idx="16">
                  <c:v>41248.622222222177</c:v>
                </c:pt>
                <c:pt idx="17">
                  <c:v>41248.623611111063</c:v>
                </c:pt>
                <c:pt idx="18">
                  <c:v>41248.624999999949</c:v>
                </c:pt>
                <c:pt idx="19">
                  <c:v>41248.626388888835</c:v>
                </c:pt>
                <c:pt idx="20">
                  <c:v>41248.627777777721</c:v>
                </c:pt>
                <c:pt idx="21">
                  <c:v>41248.629166666607</c:v>
                </c:pt>
                <c:pt idx="22">
                  <c:v>41248.630555555494</c:v>
                </c:pt>
                <c:pt idx="23">
                  <c:v>41248.63194444438</c:v>
                </c:pt>
                <c:pt idx="24">
                  <c:v>41248.633333333266</c:v>
                </c:pt>
                <c:pt idx="25">
                  <c:v>41248.634722222152</c:v>
                </c:pt>
                <c:pt idx="26">
                  <c:v>41248.636111111038</c:v>
                </c:pt>
                <c:pt idx="27">
                  <c:v>41248.637499999924</c:v>
                </c:pt>
                <c:pt idx="28">
                  <c:v>41248.63888888881</c:v>
                </c:pt>
                <c:pt idx="29">
                  <c:v>41248.640277777697</c:v>
                </c:pt>
                <c:pt idx="30">
                  <c:v>41248.641666666583</c:v>
                </c:pt>
                <c:pt idx="31">
                  <c:v>41248.643055555469</c:v>
                </c:pt>
                <c:pt idx="32">
                  <c:v>41248.644444444355</c:v>
                </c:pt>
                <c:pt idx="33">
                  <c:v>41248.645833333241</c:v>
                </c:pt>
                <c:pt idx="34">
                  <c:v>41248.647222222127</c:v>
                </c:pt>
                <c:pt idx="35">
                  <c:v>41248.648611111013</c:v>
                </c:pt>
                <c:pt idx="36">
                  <c:v>41248.6499999999</c:v>
                </c:pt>
                <c:pt idx="37">
                  <c:v>41248.651388888786</c:v>
                </c:pt>
                <c:pt idx="38">
                  <c:v>41248.652777777672</c:v>
                </c:pt>
                <c:pt idx="39">
                  <c:v>41248.654166666558</c:v>
                </c:pt>
                <c:pt idx="40">
                  <c:v>41248.655555555444</c:v>
                </c:pt>
                <c:pt idx="41">
                  <c:v>41248.65694444433</c:v>
                </c:pt>
                <c:pt idx="42">
                  <c:v>41248.658333333216</c:v>
                </c:pt>
                <c:pt idx="43">
                  <c:v>41248.659722222103</c:v>
                </c:pt>
                <c:pt idx="44">
                  <c:v>41248.661111110989</c:v>
                </c:pt>
                <c:pt idx="45">
                  <c:v>41248.662499999875</c:v>
                </c:pt>
                <c:pt idx="46">
                  <c:v>41248.663888888761</c:v>
                </c:pt>
                <c:pt idx="47">
                  <c:v>41248.665277777647</c:v>
                </c:pt>
                <c:pt idx="48">
                  <c:v>41248.666666666533</c:v>
                </c:pt>
                <c:pt idx="49">
                  <c:v>41248.668055555419</c:v>
                </c:pt>
                <c:pt idx="50">
                  <c:v>41248.669444444306</c:v>
                </c:pt>
                <c:pt idx="51">
                  <c:v>41248.670833333192</c:v>
                </c:pt>
                <c:pt idx="52">
                  <c:v>41248.672222222078</c:v>
                </c:pt>
                <c:pt idx="53">
                  <c:v>41248.673611110964</c:v>
                </c:pt>
                <c:pt idx="54">
                  <c:v>41248.67499999985</c:v>
                </c:pt>
                <c:pt idx="55">
                  <c:v>41248.676388888736</c:v>
                </c:pt>
                <c:pt idx="56">
                  <c:v>41248.677777777622</c:v>
                </c:pt>
                <c:pt idx="57">
                  <c:v>41248.679166666509</c:v>
                </c:pt>
                <c:pt idx="58">
                  <c:v>41248.680555555395</c:v>
                </c:pt>
                <c:pt idx="59">
                  <c:v>41248.681944444281</c:v>
                </c:pt>
                <c:pt idx="60">
                  <c:v>41248.683333333167</c:v>
                </c:pt>
                <c:pt idx="61">
                  <c:v>41248.684722222053</c:v>
                </c:pt>
                <c:pt idx="62">
                  <c:v>41248.686111110939</c:v>
                </c:pt>
                <c:pt idx="63">
                  <c:v>41248.687499999825</c:v>
                </c:pt>
                <c:pt idx="64">
                  <c:v>41248.688888888712</c:v>
                </c:pt>
                <c:pt idx="65">
                  <c:v>41248.690277777598</c:v>
                </c:pt>
                <c:pt idx="66">
                  <c:v>41248.691666666484</c:v>
                </c:pt>
                <c:pt idx="67">
                  <c:v>41248.69305555537</c:v>
                </c:pt>
                <c:pt idx="68">
                  <c:v>41248.694444444256</c:v>
                </c:pt>
                <c:pt idx="69">
                  <c:v>41248.695833333142</c:v>
                </c:pt>
                <c:pt idx="70">
                  <c:v>41248.697222222028</c:v>
                </c:pt>
                <c:pt idx="71">
                  <c:v>41248.698611110914</c:v>
                </c:pt>
                <c:pt idx="72">
                  <c:v>41248.699999999801</c:v>
                </c:pt>
                <c:pt idx="73">
                  <c:v>41248.701388888687</c:v>
                </c:pt>
                <c:pt idx="74">
                  <c:v>41248.702777777573</c:v>
                </c:pt>
                <c:pt idx="75">
                  <c:v>41248.704166666459</c:v>
                </c:pt>
                <c:pt idx="76">
                  <c:v>41248.705555555345</c:v>
                </c:pt>
                <c:pt idx="77">
                  <c:v>41248.706944444231</c:v>
                </c:pt>
                <c:pt idx="78">
                  <c:v>41248.708333333117</c:v>
                </c:pt>
                <c:pt idx="79">
                  <c:v>41248.709722222004</c:v>
                </c:pt>
                <c:pt idx="80">
                  <c:v>41248.71111111089</c:v>
                </c:pt>
                <c:pt idx="81">
                  <c:v>41248.712499999776</c:v>
                </c:pt>
                <c:pt idx="82">
                  <c:v>41248.713888888662</c:v>
                </c:pt>
                <c:pt idx="83">
                  <c:v>41248.715277777548</c:v>
                </c:pt>
                <c:pt idx="84">
                  <c:v>41248.716666666434</c:v>
                </c:pt>
                <c:pt idx="85">
                  <c:v>41248.71805555532</c:v>
                </c:pt>
                <c:pt idx="86">
                  <c:v>41248.719444444207</c:v>
                </c:pt>
                <c:pt idx="87">
                  <c:v>41248.720833333093</c:v>
                </c:pt>
                <c:pt idx="88">
                  <c:v>41248.722222221979</c:v>
                </c:pt>
                <c:pt idx="89">
                  <c:v>41248.723611110865</c:v>
                </c:pt>
                <c:pt idx="90">
                  <c:v>41248.724999999751</c:v>
                </c:pt>
                <c:pt idx="91">
                  <c:v>41248.726388888637</c:v>
                </c:pt>
                <c:pt idx="92">
                  <c:v>41248.727777777523</c:v>
                </c:pt>
                <c:pt idx="93">
                  <c:v>41248.72916666641</c:v>
                </c:pt>
                <c:pt idx="94">
                  <c:v>41248.730555555296</c:v>
                </c:pt>
                <c:pt idx="95">
                  <c:v>41248.731944444182</c:v>
                </c:pt>
                <c:pt idx="96">
                  <c:v>41248.733333333068</c:v>
                </c:pt>
                <c:pt idx="97">
                  <c:v>41248.734722221954</c:v>
                </c:pt>
                <c:pt idx="98">
                  <c:v>41248.73611111084</c:v>
                </c:pt>
                <c:pt idx="99">
                  <c:v>41248.737499999726</c:v>
                </c:pt>
                <c:pt idx="100">
                  <c:v>41248.738888888613</c:v>
                </c:pt>
                <c:pt idx="101">
                  <c:v>41248.740277777499</c:v>
                </c:pt>
                <c:pt idx="102">
                  <c:v>41248.741666666385</c:v>
                </c:pt>
                <c:pt idx="103">
                  <c:v>41248.743055555271</c:v>
                </c:pt>
                <c:pt idx="104">
                  <c:v>41248.744444444157</c:v>
                </c:pt>
                <c:pt idx="105">
                  <c:v>41248.745833333043</c:v>
                </c:pt>
                <c:pt idx="106">
                  <c:v>41248.747222221929</c:v>
                </c:pt>
                <c:pt idx="107">
                  <c:v>41248.748611110816</c:v>
                </c:pt>
                <c:pt idx="108">
                  <c:v>41248.749999999702</c:v>
                </c:pt>
                <c:pt idx="109">
                  <c:v>41248.751388888588</c:v>
                </c:pt>
                <c:pt idx="110">
                  <c:v>41248.752777777474</c:v>
                </c:pt>
                <c:pt idx="111">
                  <c:v>41248.75416666636</c:v>
                </c:pt>
                <c:pt idx="112">
                  <c:v>41248.755555555246</c:v>
                </c:pt>
                <c:pt idx="113">
                  <c:v>41248.756944444132</c:v>
                </c:pt>
                <c:pt idx="114">
                  <c:v>41248.758333333019</c:v>
                </c:pt>
                <c:pt idx="115">
                  <c:v>41248.759722221905</c:v>
                </c:pt>
                <c:pt idx="116">
                  <c:v>41248.761111110791</c:v>
                </c:pt>
                <c:pt idx="117">
                  <c:v>41248.762499999677</c:v>
                </c:pt>
                <c:pt idx="118">
                  <c:v>41248.763888888563</c:v>
                </c:pt>
                <c:pt idx="119">
                  <c:v>41248.765277777449</c:v>
                </c:pt>
                <c:pt idx="120">
                  <c:v>41248.766666666335</c:v>
                </c:pt>
                <c:pt idx="121">
                  <c:v>41248.768055555222</c:v>
                </c:pt>
                <c:pt idx="122">
                  <c:v>41248.769444444108</c:v>
                </c:pt>
                <c:pt idx="123">
                  <c:v>41248.770833332994</c:v>
                </c:pt>
                <c:pt idx="124">
                  <c:v>41248.77222222188</c:v>
                </c:pt>
                <c:pt idx="125">
                  <c:v>41248.773611110766</c:v>
                </c:pt>
                <c:pt idx="126">
                  <c:v>41248.774999999652</c:v>
                </c:pt>
                <c:pt idx="127">
                  <c:v>41248.776388888538</c:v>
                </c:pt>
                <c:pt idx="128">
                  <c:v>41248.777777777424</c:v>
                </c:pt>
                <c:pt idx="129">
                  <c:v>41248.779166666311</c:v>
                </c:pt>
                <c:pt idx="130">
                  <c:v>41248.780555555197</c:v>
                </c:pt>
                <c:pt idx="131">
                  <c:v>41248.781944444083</c:v>
                </c:pt>
                <c:pt idx="132">
                  <c:v>41248.783333332969</c:v>
                </c:pt>
                <c:pt idx="133">
                  <c:v>41248.784722221855</c:v>
                </c:pt>
                <c:pt idx="134">
                  <c:v>41248.786111110741</c:v>
                </c:pt>
                <c:pt idx="135">
                  <c:v>41248.787499999627</c:v>
                </c:pt>
                <c:pt idx="136">
                  <c:v>41248.788888888514</c:v>
                </c:pt>
                <c:pt idx="137">
                  <c:v>41248.7902777774</c:v>
                </c:pt>
                <c:pt idx="138">
                  <c:v>41248.791666666286</c:v>
                </c:pt>
                <c:pt idx="139">
                  <c:v>41248.793055555172</c:v>
                </c:pt>
                <c:pt idx="140">
                  <c:v>41248.794444444058</c:v>
                </c:pt>
                <c:pt idx="141">
                  <c:v>41248.795833332944</c:v>
                </c:pt>
                <c:pt idx="142">
                  <c:v>41248.79722222183</c:v>
                </c:pt>
                <c:pt idx="143">
                  <c:v>41248.798611110717</c:v>
                </c:pt>
                <c:pt idx="144">
                  <c:v>41248.799999999603</c:v>
                </c:pt>
                <c:pt idx="145">
                  <c:v>41248.801388888489</c:v>
                </c:pt>
                <c:pt idx="146">
                  <c:v>41248.802777777375</c:v>
                </c:pt>
                <c:pt idx="147">
                  <c:v>41248.804166666261</c:v>
                </c:pt>
                <c:pt idx="148">
                  <c:v>41248.805555555147</c:v>
                </c:pt>
                <c:pt idx="149">
                  <c:v>41248.806944444033</c:v>
                </c:pt>
                <c:pt idx="150">
                  <c:v>41248.80833333292</c:v>
                </c:pt>
                <c:pt idx="151">
                  <c:v>41248.809722221806</c:v>
                </c:pt>
                <c:pt idx="152">
                  <c:v>41248.811111110692</c:v>
                </c:pt>
                <c:pt idx="153">
                  <c:v>41248.812499999578</c:v>
                </c:pt>
                <c:pt idx="154">
                  <c:v>41248.813888888464</c:v>
                </c:pt>
                <c:pt idx="155">
                  <c:v>41248.81527777735</c:v>
                </c:pt>
                <c:pt idx="156">
                  <c:v>41248.816666666236</c:v>
                </c:pt>
                <c:pt idx="157">
                  <c:v>41248.818055555123</c:v>
                </c:pt>
                <c:pt idx="158">
                  <c:v>41248.819444444009</c:v>
                </c:pt>
                <c:pt idx="159">
                  <c:v>41248.820833332895</c:v>
                </c:pt>
                <c:pt idx="160">
                  <c:v>41248.822222221781</c:v>
                </c:pt>
                <c:pt idx="161">
                  <c:v>41248.823611110667</c:v>
                </c:pt>
                <c:pt idx="162">
                  <c:v>41248.824999999553</c:v>
                </c:pt>
                <c:pt idx="163">
                  <c:v>41248.826388888439</c:v>
                </c:pt>
                <c:pt idx="164">
                  <c:v>41248.827777777326</c:v>
                </c:pt>
                <c:pt idx="165">
                  <c:v>41248.829166666212</c:v>
                </c:pt>
                <c:pt idx="166">
                  <c:v>41248.830555555098</c:v>
                </c:pt>
                <c:pt idx="167">
                  <c:v>41248.831944443984</c:v>
                </c:pt>
                <c:pt idx="168">
                  <c:v>41248.83333333287</c:v>
                </c:pt>
                <c:pt idx="169">
                  <c:v>41248.834722221756</c:v>
                </c:pt>
                <c:pt idx="170">
                  <c:v>41248.836111110642</c:v>
                </c:pt>
                <c:pt idx="171">
                  <c:v>41248.837499999529</c:v>
                </c:pt>
                <c:pt idx="172">
                  <c:v>41248.838888888415</c:v>
                </c:pt>
                <c:pt idx="173">
                  <c:v>41248.840277777301</c:v>
                </c:pt>
                <c:pt idx="174">
                  <c:v>41248.841666666187</c:v>
                </c:pt>
                <c:pt idx="175">
                  <c:v>41248.843055555073</c:v>
                </c:pt>
                <c:pt idx="176">
                  <c:v>41248.844444443959</c:v>
                </c:pt>
                <c:pt idx="177">
                  <c:v>41248.845833332845</c:v>
                </c:pt>
                <c:pt idx="178">
                  <c:v>41248.847222221731</c:v>
                </c:pt>
                <c:pt idx="179">
                  <c:v>41248.848611110618</c:v>
                </c:pt>
                <c:pt idx="180">
                  <c:v>41248.849999999504</c:v>
                </c:pt>
                <c:pt idx="181">
                  <c:v>41248.85138888839</c:v>
                </c:pt>
                <c:pt idx="182">
                  <c:v>41248.852777777276</c:v>
                </c:pt>
                <c:pt idx="183">
                  <c:v>41248.854166666162</c:v>
                </c:pt>
                <c:pt idx="184">
                  <c:v>41248.855555555048</c:v>
                </c:pt>
                <c:pt idx="185">
                  <c:v>41248.856944443934</c:v>
                </c:pt>
                <c:pt idx="186">
                  <c:v>41248.858333332821</c:v>
                </c:pt>
                <c:pt idx="187">
                  <c:v>41248.859722221707</c:v>
                </c:pt>
                <c:pt idx="188">
                  <c:v>41248.861111110593</c:v>
                </c:pt>
                <c:pt idx="189">
                  <c:v>41248.862499999479</c:v>
                </c:pt>
                <c:pt idx="190">
                  <c:v>41248.863888888365</c:v>
                </c:pt>
                <c:pt idx="191">
                  <c:v>41248.865277777251</c:v>
                </c:pt>
                <c:pt idx="192">
                  <c:v>41248.866666666137</c:v>
                </c:pt>
                <c:pt idx="193">
                  <c:v>41248.868055555024</c:v>
                </c:pt>
                <c:pt idx="194">
                  <c:v>41248.86944444391</c:v>
                </c:pt>
                <c:pt idx="195">
                  <c:v>41248.870833332796</c:v>
                </c:pt>
                <c:pt idx="196">
                  <c:v>41248.872222221682</c:v>
                </c:pt>
                <c:pt idx="197">
                  <c:v>41248.873611110568</c:v>
                </c:pt>
                <c:pt idx="198">
                  <c:v>41248.874999999454</c:v>
                </c:pt>
                <c:pt idx="199">
                  <c:v>41248.87638888834</c:v>
                </c:pt>
                <c:pt idx="200">
                  <c:v>41248.877777777227</c:v>
                </c:pt>
                <c:pt idx="201">
                  <c:v>41248.879166666113</c:v>
                </c:pt>
                <c:pt idx="202">
                  <c:v>41248.880555554999</c:v>
                </c:pt>
                <c:pt idx="203">
                  <c:v>41248.881944443885</c:v>
                </c:pt>
                <c:pt idx="204">
                  <c:v>41248.883333332771</c:v>
                </c:pt>
                <c:pt idx="205">
                  <c:v>41248.884722221657</c:v>
                </c:pt>
                <c:pt idx="206">
                  <c:v>41248.886111110543</c:v>
                </c:pt>
                <c:pt idx="207">
                  <c:v>41248.88749999943</c:v>
                </c:pt>
                <c:pt idx="208">
                  <c:v>41248.888888888316</c:v>
                </c:pt>
                <c:pt idx="209">
                  <c:v>41248.890277777202</c:v>
                </c:pt>
                <c:pt idx="210">
                  <c:v>41248.891666666088</c:v>
                </c:pt>
                <c:pt idx="211">
                  <c:v>41248.893055554974</c:v>
                </c:pt>
                <c:pt idx="212">
                  <c:v>41248.89444444386</c:v>
                </c:pt>
                <c:pt idx="213">
                  <c:v>41248.895833332746</c:v>
                </c:pt>
                <c:pt idx="214">
                  <c:v>41248.897222221633</c:v>
                </c:pt>
                <c:pt idx="215">
                  <c:v>41248.898611110519</c:v>
                </c:pt>
                <c:pt idx="216">
                  <c:v>41248.899999999405</c:v>
                </c:pt>
                <c:pt idx="217">
                  <c:v>41248.901388888291</c:v>
                </c:pt>
                <c:pt idx="218">
                  <c:v>41248.902777777177</c:v>
                </c:pt>
                <c:pt idx="219">
                  <c:v>41248.904166666063</c:v>
                </c:pt>
                <c:pt idx="220">
                  <c:v>41248.905555554949</c:v>
                </c:pt>
                <c:pt idx="221">
                  <c:v>41248.906944443836</c:v>
                </c:pt>
                <c:pt idx="222">
                  <c:v>41248.908333332722</c:v>
                </c:pt>
                <c:pt idx="223">
                  <c:v>41248.909722221608</c:v>
                </c:pt>
                <c:pt idx="224">
                  <c:v>41248.911111110494</c:v>
                </c:pt>
                <c:pt idx="225">
                  <c:v>41248.91249999938</c:v>
                </c:pt>
                <c:pt idx="226">
                  <c:v>41248.913888888266</c:v>
                </c:pt>
                <c:pt idx="227">
                  <c:v>41248.915277777152</c:v>
                </c:pt>
                <c:pt idx="228">
                  <c:v>41248.916666666039</c:v>
                </c:pt>
                <c:pt idx="229">
                  <c:v>41248.918055554925</c:v>
                </c:pt>
                <c:pt idx="230">
                  <c:v>41248.919444443811</c:v>
                </c:pt>
                <c:pt idx="231">
                  <c:v>41248.920833332697</c:v>
                </c:pt>
                <c:pt idx="232">
                  <c:v>41248.922222221583</c:v>
                </c:pt>
                <c:pt idx="233">
                  <c:v>41248.923611110469</c:v>
                </c:pt>
                <c:pt idx="234">
                  <c:v>41248.924999999355</c:v>
                </c:pt>
                <c:pt idx="235">
                  <c:v>41248.926388888241</c:v>
                </c:pt>
                <c:pt idx="236">
                  <c:v>41248.927777777128</c:v>
                </c:pt>
                <c:pt idx="237">
                  <c:v>41248.929166666014</c:v>
                </c:pt>
                <c:pt idx="238">
                  <c:v>41248.9305555549</c:v>
                </c:pt>
                <c:pt idx="239">
                  <c:v>41248.931944443786</c:v>
                </c:pt>
                <c:pt idx="240">
                  <c:v>41248.933333332672</c:v>
                </c:pt>
                <c:pt idx="241">
                  <c:v>41248.934722221558</c:v>
                </c:pt>
                <c:pt idx="242">
                  <c:v>41248.936111110444</c:v>
                </c:pt>
                <c:pt idx="243">
                  <c:v>41248.937499999331</c:v>
                </c:pt>
                <c:pt idx="244">
                  <c:v>41248.938888888217</c:v>
                </c:pt>
                <c:pt idx="245">
                  <c:v>41248.940277777103</c:v>
                </c:pt>
                <c:pt idx="246">
                  <c:v>41248.941666665989</c:v>
                </c:pt>
                <c:pt idx="247">
                  <c:v>41248.943055554875</c:v>
                </c:pt>
                <c:pt idx="248">
                  <c:v>41248.944444443761</c:v>
                </c:pt>
                <c:pt idx="249">
                  <c:v>41248.945833332647</c:v>
                </c:pt>
                <c:pt idx="250">
                  <c:v>41248.947222221534</c:v>
                </c:pt>
                <c:pt idx="251">
                  <c:v>41248.94861111042</c:v>
                </c:pt>
                <c:pt idx="252">
                  <c:v>41248.949999999306</c:v>
                </c:pt>
                <c:pt idx="253">
                  <c:v>41248.951388888192</c:v>
                </c:pt>
                <c:pt idx="254">
                  <c:v>41248.952777777078</c:v>
                </c:pt>
                <c:pt idx="255">
                  <c:v>41248.954166665964</c:v>
                </c:pt>
                <c:pt idx="256">
                  <c:v>41248.95555555485</c:v>
                </c:pt>
                <c:pt idx="257">
                  <c:v>41248.956944443737</c:v>
                </c:pt>
                <c:pt idx="258">
                  <c:v>41248.958333332623</c:v>
                </c:pt>
                <c:pt idx="259">
                  <c:v>41248.959722221509</c:v>
                </c:pt>
                <c:pt idx="260">
                  <c:v>41248.961111110395</c:v>
                </c:pt>
                <c:pt idx="261">
                  <c:v>41248.962499999281</c:v>
                </c:pt>
                <c:pt idx="262">
                  <c:v>41248.963888888167</c:v>
                </c:pt>
                <c:pt idx="263">
                  <c:v>41248.965277777053</c:v>
                </c:pt>
                <c:pt idx="264">
                  <c:v>41248.96666666594</c:v>
                </c:pt>
                <c:pt idx="265">
                  <c:v>41248.968055554826</c:v>
                </c:pt>
                <c:pt idx="266">
                  <c:v>41248.969444443712</c:v>
                </c:pt>
                <c:pt idx="267">
                  <c:v>41248.970833332598</c:v>
                </c:pt>
                <c:pt idx="268">
                  <c:v>41248.972222221484</c:v>
                </c:pt>
                <c:pt idx="269">
                  <c:v>41248.97361111037</c:v>
                </c:pt>
                <c:pt idx="270">
                  <c:v>41248.974999999256</c:v>
                </c:pt>
                <c:pt idx="271">
                  <c:v>41248.976388888143</c:v>
                </c:pt>
                <c:pt idx="272">
                  <c:v>41248.977777777029</c:v>
                </c:pt>
                <c:pt idx="273">
                  <c:v>41248.979166665915</c:v>
                </c:pt>
                <c:pt idx="274">
                  <c:v>41248.980555554801</c:v>
                </c:pt>
                <c:pt idx="275">
                  <c:v>41248.981944443687</c:v>
                </c:pt>
                <c:pt idx="276">
                  <c:v>41248.983333332573</c:v>
                </c:pt>
                <c:pt idx="277">
                  <c:v>41248.984722221459</c:v>
                </c:pt>
                <c:pt idx="278">
                  <c:v>41248.986111110346</c:v>
                </c:pt>
                <c:pt idx="279">
                  <c:v>41248.987499999232</c:v>
                </c:pt>
                <c:pt idx="280">
                  <c:v>41248.988888888118</c:v>
                </c:pt>
                <c:pt idx="281">
                  <c:v>41248.990277777004</c:v>
                </c:pt>
                <c:pt idx="282">
                  <c:v>41248.99166666589</c:v>
                </c:pt>
                <c:pt idx="283">
                  <c:v>41248.993055554776</c:v>
                </c:pt>
                <c:pt idx="284">
                  <c:v>41248.994444443662</c:v>
                </c:pt>
                <c:pt idx="285">
                  <c:v>41248.995833332549</c:v>
                </c:pt>
                <c:pt idx="286">
                  <c:v>41248.997222221435</c:v>
                </c:pt>
                <c:pt idx="287">
                  <c:v>41248.998611110321</c:v>
                </c:pt>
                <c:pt idx="288">
                  <c:v>41248.999999999207</c:v>
                </c:pt>
                <c:pt idx="289">
                  <c:v>41249.001388888093</c:v>
                </c:pt>
                <c:pt idx="290">
                  <c:v>41249.002777776979</c:v>
                </c:pt>
                <c:pt idx="291">
                  <c:v>41249.004166665865</c:v>
                </c:pt>
                <c:pt idx="292">
                  <c:v>41249.005555554751</c:v>
                </c:pt>
                <c:pt idx="293">
                  <c:v>41249.006944443638</c:v>
                </c:pt>
                <c:pt idx="294">
                  <c:v>41249.008333332524</c:v>
                </c:pt>
                <c:pt idx="295">
                  <c:v>41249.00972222141</c:v>
                </c:pt>
                <c:pt idx="296">
                  <c:v>41249.011111110296</c:v>
                </c:pt>
                <c:pt idx="297">
                  <c:v>41249.012499999182</c:v>
                </c:pt>
                <c:pt idx="298">
                  <c:v>41249.013888888068</c:v>
                </c:pt>
                <c:pt idx="299">
                  <c:v>41249.015277776954</c:v>
                </c:pt>
                <c:pt idx="300">
                  <c:v>41249.016666665841</c:v>
                </c:pt>
                <c:pt idx="301">
                  <c:v>41249.018055554727</c:v>
                </c:pt>
                <c:pt idx="302">
                  <c:v>41249.019444443613</c:v>
                </c:pt>
                <c:pt idx="303">
                  <c:v>41249.020833332499</c:v>
                </c:pt>
                <c:pt idx="304">
                  <c:v>41249.022222221385</c:v>
                </c:pt>
                <c:pt idx="305">
                  <c:v>41249.023611110271</c:v>
                </c:pt>
                <c:pt idx="306">
                  <c:v>41249.024999999157</c:v>
                </c:pt>
                <c:pt idx="307">
                  <c:v>41249.026388888044</c:v>
                </c:pt>
                <c:pt idx="308">
                  <c:v>41249.02777777693</c:v>
                </c:pt>
                <c:pt idx="309">
                  <c:v>41249.029166665816</c:v>
                </c:pt>
                <c:pt idx="310">
                  <c:v>41249.030555554702</c:v>
                </c:pt>
                <c:pt idx="311">
                  <c:v>41249.031944443588</c:v>
                </c:pt>
                <c:pt idx="312">
                  <c:v>41249.033333332474</c:v>
                </c:pt>
                <c:pt idx="313">
                  <c:v>41249.03472222136</c:v>
                </c:pt>
                <c:pt idx="314">
                  <c:v>41249.036111110247</c:v>
                </c:pt>
                <c:pt idx="315">
                  <c:v>41249.037499999133</c:v>
                </c:pt>
                <c:pt idx="316">
                  <c:v>41249.038888888019</c:v>
                </c:pt>
                <c:pt idx="317">
                  <c:v>41249.040277776905</c:v>
                </c:pt>
                <c:pt idx="318">
                  <c:v>41249.041666665791</c:v>
                </c:pt>
                <c:pt idx="319">
                  <c:v>41249.043055554677</c:v>
                </c:pt>
                <c:pt idx="320">
                  <c:v>41249.044444443563</c:v>
                </c:pt>
                <c:pt idx="321">
                  <c:v>41249.04583333245</c:v>
                </c:pt>
                <c:pt idx="322">
                  <c:v>41249.047222221336</c:v>
                </c:pt>
                <c:pt idx="323">
                  <c:v>41249.048611110222</c:v>
                </c:pt>
                <c:pt idx="324">
                  <c:v>41249.049999999108</c:v>
                </c:pt>
                <c:pt idx="325">
                  <c:v>41249.051388887994</c:v>
                </c:pt>
                <c:pt idx="326">
                  <c:v>41249.05277777688</c:v>
                </c:pt>
                <c:pt idx="327">
                  <c:v>41249.054166665766</c:v>
                </c:pt>
                <c:pt idx="328">
                  <c:v>41249.055555554653</c:v>
                </c:pt>
                <c:pt idx="329">
                  <c:v>41249.056944443539</c:v>
                </c:pt>
                <c:pt idx="330">
                  <c:v>41249.058333332425</c:v>
                </c:pt>
                <c:pt idx="331">
                  <c:v>41249.059722221311</c:v>
                </c:pt>
                <c:pt idx="332">
                  <c:v>41249.061111110197</c:v>
                </c:pt>
                <c:pt idx="333">
                  <c:v>41249.062499999083</c:v>
                </c:pt>
                <c:pt idx="334">
                  <c:v>41249.063888887969</c:v>
                </c:pt>
                <c:pt idx="335">
                  <c:v>41249.065277776856</c:v>
                </c:pt>
                <c:pt idx="336">
                  <c:v>41249.066666665742</c:v>
                </c:pt>
                <c:pt idx="337">
                  <c:v>41249.068055554628</c:v>
                </c:pt>
                <c:pt idx="338">
                  <c:v>41249.069444443514</c:v>
                </c:pt>
                <c:pt idx="339">
                  <c:v>41249.0708333324</c:v>
                </c:pt>
                <c:pt idx="340">
                  <c:v>41249.072222221286</c:v>
                </c:pt>
                <c:pt idx="341">
                  <c:v>41249.073611110172</c:v>
                </c:pt>
                <c:pt idx="342">
                  <c:v>41249.074999999058</c:v>
                </c:pt>
                <c:pt idx="343">
                  <c:v>41249.076388887945</c:v>
                </c:pt>
                <c:pt idx="344">
                  <c:v>41249.077777776831</c:v>
                </c:pt>
                <c:pt idx="345">
                  <c:v>41249.079166665717</c:v>
                </c:pt>
                <c:pt idx="346">
                  <c:v>41249.080555554603</c:v>
                </c:pt>
                <c:pt idx="347">
                  <c:v>41249.081944443489</c:v>
                </c:pt>
                <c:pt idx="348">
                  <c:v>41249.083333332375</c:v>
                </c:pt>
                <c:pt idx="349">
                  <c:v>41249.084722221261</c:v>
                </c:pt>
                <c:pt idx="350">
                  <c:v>41249.086111110148</c:v>
                </c:pt>
                <c:pt idx="351">
                  <c:v>41249.087499999034</c:v>
                </c:pt>
                <c:pt idx="352">
                  <c:v>41249.08888888792</c:v>
                </c:pt>
                <c:pt idx="353">
                  <c:v>41249.090277776806</c:v>
                </c:pt>
                <c:pt idx="354">
                  <c:v>41249.091666665692</c:v>
                </c:pt>
                <c:pt idx="355">
                  <c:v>41249.093055554578</c:v>
                </c:pt>
                <c:pt idx="356">
                  <c:v>41249.094444443464</c:v>
                </c:pt>
                <c:pt idx="357">
                  <c:v>41249.095833332351</c:v>
                </c:pt>
                <c:pt idx="358">
                  <c:v>41249.097222221237</c:v>
                </c:pt>
                <c:pt idx="359">
                  <c:v>41249.098611110123</c:v>
                </c:pt>
                <c:pt idx="360">
                  <c:v>41249.099999999009</c:v>
                </c:pt>
                <c:pt idx="361">
                  <c:v>41249.101388887895</c:v>
                </c:pt>
                <c:pt idx="362">
                  <c:v>41249.102777776781</c:v>
                </c:pt>
                <c:pt idx="363">
                  <c:v>41249.104166665667</c:v>
                </c:pt>
                <c:pt idx="364">
                  <c:v>41249.105555554554</c:v>
                </c:pt>
                <c:pt idx="365">
                  <c:v>41249.10694444344</c:v>
                </c:pt>
                <c:pt idx="366">
                  <c:v>41249.108333332326</c:v>
                </c:pt>
                <c:pt idx="367">
                  <c:v>41249.109722221212</c:v>
                </c:pt>
                <c:pt idx="368">
                  <c:v>41249.111111110098</c:v>
                </c:pt>
                <c:pt idx="369">
                  <c:v>41249.112499998984</c:v>
                </c:pt>
                <c:pt idx="370">
                  <c:v>41249.11388888787</c:v>
                </c:pt>
                <c:pt idx="371">
                  <c:v>41249.115277776757</c:v>
                </c:pt>
                <c:pt idx="372">
                  <c:v>41249.116666665643</c:v>
                </c:pt>
                <c:pt idx="373">
                  <c:v>41249.118055554529</c:v>
                </c:pt>
                <c:pt idx="374">
                  <c:v>41249.119444443415</c:v>
                </c:pt>
                <c:pt idx="375">
                  <c:v>41249.120833332301</c:v>
                </c:pt>
                <c:pt idx="376">
                  <c:v>41249.122222221187</c:v>
                </c:pt>
                <c:pt idx="377">
                  <c:v>41249.123611110073</c:v>
                </c:pt>
                <c:pt idx="378">
                  <c:v>41249.12499999896</c:v>
                </c:pt>
                <c:pt idx="379">
                  <c:v>41249.126388887846</c:v>
                </c:pt>
                <c:pt idx="380">
                  <c:v>41249.127777776732</c:v>
                </c:pt>
                <c:pt idx="381">
                  <c:v>41249.129166665618</c:v>
                </c:pt>
                <c:pt idx="382">
                  <c:v>41249.130555554504</c:v>
                </c:pt>
                <c:pt idx="383">
                  <c:v>41249.13194444339</c:v>
                </c:pt>
                <c:pt idx="384">
                  <c:v>41249.133333332276</c:v>
                </c:pt>
                <c:pt idx="385">
                  <c:v>41249.134722221163</c:v>
                </c:pt>
                <c:pt idx="386">
                  <c:v>41249.136111110049</c:v>
                </c:pt>
                <c:pt idx="387">
                  <c:v>41249.137499998935</c:v>
                </c:pt>
                <c:pt idx="388">
                  <c:v>41249.138888887821</c:v>
                </c:pt>
                <c:pt idx="389">
                  <c:v>41249.140277776707</c:v>
                </c:pt>
                <c:pt idx="390">
                  <c:v>41249.141666665593</c:v>
                </c:pt>
                <c:pt idx="391">
                  <c:v>41249.143055554479</c:v>
                </c:pt>
                <c:pt idx="392">
                  <c:v>41249.144444443366</c:v>
                </c:pt>
                <c:pt idx="393">
                  <c:v>41249.145833332252</c:v>
                </c:pt>
                <c:pt idx="394">
                  <c:v>41249.147222221138</c:v>
                </c:pt>
                <c:pt idx="395">
                  <c:v>41249.148611110024</c:v>
                </c:pt>
                <c:pt idx="396">
                  <c:v>41249.14999999891</c:v>
                </c:pt>
                <c:pt idx="397">
                  <c:v>41249.151388887796</c:v>
                </c:pt>
                <c:pt idx="398">
                  <c:v>41249.152777776682</c:v>
                </c:pt>
                <c:pt idx="399">
                  <c:v>41249.154166665568</c:v>
                </c:pt>
                <c:pt idx="400">
                  <c:v>41249.155555554455</c:v>
                </c:pt>
                <c:pt idx="401">
                  <c:v>41249.156944443341</c:v>
                </c:pt>
                <c:pt idx="402">
                  <c:v>41249.158333332227</c:v>
                </c:pt>
                <c:pt idx="403">
                  <c:v>41249.159722221113</c:v>
                </c:pt>
                <c:pt idx="404">
                  <c:v>41249.161111109999</c:v>
                </c:pt>
                <c:pt idx="405">
                  <c:v>41249.162499998885</c:v>
                </c:pt>
                <c:pt idx="406">
                  <c:v>41249.163888887771</c:v>
                </c:pt>
                <c:pt idx="407">
                  <c:v>41249.165277776658</c:v>
                </c:pt>
                <c:pt idx="408">
                  <c:v>41249.166666665544</c:v>
                </c:pt>
                <c:pt idx="409">
                  <c:v>41249.16805555443</c:v>
                </c:pt>
                <c:pt idx="410">
                  <c:v>41249.169444443316</c:v>
                </c:pt>
                <c:pt idx="411">
                  <c:v>41249.170833332202</c:v>
                </c:pt>
                <c:pt idx="412">
                  <c:v>41249.172222221088</c:v>
                </c:pt>
                <c:pt idx="413">
                  <c:v>41249.173611109974</c:v>
                </c:pt>
                <c:pt idx="414">
                  <c:v>41249.174999998861</c:v>
                </c:pt>
                <c:pt idx="415">
                  <c:v>41249.176388887747</c:v>
                </c:pt>
                <c:pt idx="416">
                  <c:v>41249.177777776633</c:v>
                </c:pt>
                <c:pt idx="417">
                  <c:v>41249.179166665519</c:v>
                </c:pt>
                <c:pt idx="418">
                  <c:v>41249.180555554405</c:v>
                </c:pt>
                <c:pt idx="419">
                  <c:v>41249.181944443291</c:v>
                </c:pt>
                <c:pt idx="420">
                  <c:v>41249.183333332177</c:v>
                </c:pt>
                <c:pt idx="421">
                  <c:v>41249.184722221064</c:v>
                </c:pt>
                <c:pt idx="422">
                  <c:v>41249.18611110995</c:v>
                </c:pt>
                <c:pt idx="423">
                  <c:v>41249.187499998836</c:v>
                </c:pt>
                <c:pt idx="424">
                  <c:v>41249.188888887722</c:v>
                </c:pt>
                <c:pt idx="425">
                  <c:v>41249.190277776608</c:v>
                </c:pt>
                <c:pt idx="426">
                  <c:v>41249.191666665494</c:v>
                </c:pt>
                <c:pt idx="427">
                  <c:v>41249.19305555438</c:v>
                </c:pt>
                <c:pt idx="428">
                  <c:v>41249.194444443267</c:v>
                </c:pt>
                <c:pt idx="429">
                  <c:v>41249.195833332153</c:v>
                </c:pt>
                <c:pt idx="430">
                  <c:v>41249.197222221039</c:v>
                </c:pt>
                <c:pt idx="431">
                  <c:v>41249.198611109925</c:v>
                </c:pt>
                <c:pt idx="432">
                  <c:v>41249.199999998811</c:v>
                </c:pt>
                <c:pt idx="433">
                  <c:v>41249.201388887697</c:v>
                </c:pt>
                <c:pt idx="434">
                  <c:v>41249.202777776583</c:v>
                </c:pt>
                <c:pt idx="435">
                  <c:v>41249.20416666547</c:v>
                </c:pt>
                <c:pt idx="436">
                  <c:v>41249.205555554356</c:v>
                </c:pt>
                <c:pt idx="437">
                  <c:v>41249.206944443242</c:v>
                </c:pt>
                <c:pt idx="438">
                  <c:v>41249.208333332128</c:v>
                </c:pt>
                <c:pt idx="439">
                  <c:v>41249.209722221014</c:v>
                </c:pt>
                <c:pt idx="440">
                  <c:v>41249.2111111099</c:v>
                </c:pt>
                <c:pt idx="441">
                  <c:v>41249.212499998786</c:v>
                </c:pt>
                <c:pt idx="442">
                  <c:v>41249.213888887673</c:v>
                </c:pt>
                <c:pt idx="443">
                  <c:v>41249.215277776559</c:v>
                </c:pt>
                <c:pt idx="444">
                  <c:v>41249.216666665445</c:v>
                </c:pt>
                <c:pt idx="445">
                  <c:v>41249.218055554331</c:v>
                </c:pt>
                <c:pt idx="446">
                  <c:v>41249.219444443217</c:v>
                </c:pt>
                <c:pt idx="447">
                  <c:v>41249.220833332103</c:v>
                </c:pt>
                <c:pt idx="448">
                  <c:v>41249.222222220989</c:v>
                </c:pt>
                <c:pt idx="449">
                  <c:v>41249.223611109875</c:v>
                </c:pt>
                <c:pt idx="450">
                  <c:v>41249.224999998762</c:v>
                </c:pt>
                <c:pt idx="451">
                  <c:v>41249.226388887648</c:v>
                </c:pt>
                <c:pt idx="452">
                  <c:v>41249.227777776534</c:v>
                </c:pt>
                <c:pt idx="453">
                  <c:v>41249.22916666542</c:v>
                </c:pt>
                <c:pt idx="454">
                  <c:v>41249.230555554306</c:v>
                </c:pt>
                <c:pt idx="455">
                  <c:v>41249.231944443192</c:v>
                </c:pt>
                <c:pt idx="456">
                  <c:v>41249.233333332078</c:v>
                </c:pt>
                <c:pt idx="457">
                  <c:v>41249.234722220965</c:v>
                </c:pt>
                <c:pt idx="458">
                  <c:v>41249.236111109851</c:v>
                </c:pt>
                <c:pt idx="459">
                  <c:v>41249.237499998737</c:v>
                </c:pt>
                <c:pt idx="460">
                  <c:v>41249.238888887623</c:v>
                </c:pt>
                <c:pt idx="461">
                  <c:v>41249.240277776509</c:v>
                </c:pt>
                <c:pt idx="462">
                  <c:v>41249.241666665395</c:v>
                </c:pt>
                <c:pt idx="463">
                  <c:v>41249.243055554281</c:v>
                </c:pt>
                <c:pt idx="464">
                  <c:v>41249.244444443168</c:v>
                </c:pt>
                <c:pt idx="465">
                  <c:v>41249.245833332054</c:v>
                </c:pt>
                <c:pt idx="466">
                  <c:v>41249.24722222094</c:v>
                </c:pt>
                <c:pt idx="467">
                  <c:v>41249.248611109826</c:v>
                </c:pt>
                <c:pt idx="468">
                  <c:v>41249.249999998712</c:v>
                </c:pt>
                <c:pt idx="469">
                  <c:v>41249.251388887598</c:v>
                </c:pt>
                <c:pt idx="470">
                  <c:v>41249.252777776484</c:v>
                </c:pt>
                <c:pt idx="471">
                  <c:v>41249.254166665371</c:v>
                </c:pt>
                <c:pt idx="472">
                  <c:v>41249.255555554257</c:v>
                </c:pt>
                <c:pt idx="473">
                  <c:v>41249.256944443143</c:v>
                </c:pt>
                <c:pt idx="474">
                  <c:v>41249.258333332029</c:v>
                </c:pt>
                <c:pt idx="475">
                  <c:v>41249.259722220915</c:v>
                </c:pt>
                <c:pt idx="476">
                  <c:v>41249.261111109801</c:v>
                </c:pt>
                <c:pt idx="477">
                  <c:v>41249.262499998687</c:v>
                </c:pt>
                <c:pt idx="478">
                  <c:v>41249.263888887574</c:v>
                </c:pt>
                <c:pt idx="479">
                  <c:v>41249.26527777646</c:v>
                </c:pt>
                <c:pt idx="480">
                  <c:v>41249.266666665346</c:v>
                </c:pt>
                <c:pt idx="481">
                  <c:v>41249.268055554232</c:v>
                </c:pt>
                <c:pt idx="482">
                  <c:v>41249.269444443118</c:v>
                </c:pt>
                <c:pt idx="483">
                  <c:v>41249.270833332004</c:v>
                </c:pt>
                <c:pt idx="484">
                  <c:v>41249.27222222089</c:v>
                </c:pt>
                <c:pt idx="485">
                  <c:v>41249.273611109777</c:v>
                </c:pt>
                <c:pt idx="486">
                  <c:v>41249.274999998663</c:v>
                </c:pt>
                <c:pt idx="487">
                  <c:v>41249.276388887549</c:v>
                </c:pt>
                <c:pt idx="488">
                  <c:v>41249.277777776435</c:v>
                </c:pt>
                <c:pt idx="489">
                  <c:v>41249.279166665321</c:v>
                </c:pt>
                <c:pt idx="490">
                  <c:v>41249.280555554207</c:v>
                </c:pt>
                <c:pt idx="491">
                  <c:v>41249.281944443093</c:v>
                </c:pt>
                <c:pt idx="492">
                  <c:v>41249.28333333198</c:v>
                </c:pt>
                <c:pt idx="493">
                  <c:v>41249.284722220866</c:v>
                </c:pt>
                <c:pt idx="494">
                  <c:v>41249.286111109752</c:v>
                </c:pt>
                <c:pt idx="495">
                  <c:v>41249.287499998638</c:v>
                </c:pt>
                <c:pt idx="496">
                  <c:v>41249.288888887524</c:v>
                </c:pt>
                <c:pt idx="497">
                  <c:v>41249.29027777641</c:v>
                </c:pt>
                <c:pt idx="498">
                  <c:v>41249.291666665296</c:v>
                </c:pt>
                <c:pt idx="499">
                  <c:v>41249.293055554183</c:v>
                </c:pt>
                <c:pt idx="500">
                  <c:v>41249.294444443069</c:v>
                </c:pt>
                <c:pt idx="501">
                  <c:v>41249.295833331955</c:v>
                </c:pt>
                <c:pt idx="502">
                  <c:v>41249.297222220841</c:v>
                </c:pt>
                <c:pt idx="503">
                  <c:v>41249.298611109727</c:v>
                </c:pt>
                <c:pt idx="504">
                  <c:v>41249.299999998613</c:v>
                </c:pt>
                <c:pt idx="505">
                  <c:v>41249.301388887499</c:v>
                </c:pt>
                <c:pt idx="506">
                  <c:v>41249.302777776385</c:v>
                </c:pt>
                <c:pt idx="507">
                  <c:v>41249.304166665272</c:v>
                </c:pt>
                <c:pt idx="508">
                  <c:v>41249.305555554158</c:v>
                </c:pt>
                <c:pt idx="509">
                  <c:v>41249.306944443044</c:v>
                </c:pt>
                <c:pt idx="510">
                  <c:v>41249.30833333193</c:v>
                </c:pt>
                <c:pt idx="511">
                  <c:v>41249.309722220816</c:v>
                </c:pt>
                <c:pt idx="512">
                  <c:v>41249.311111109702</c:v>
                </c:pt>
                <c:pt idx="513">
                  <c:v>41249.312499998588</c:v>
                </c:pt>
                <c:pt idx="514">
                  <c:v>41249.313888887475</c:v>
                </c:pt>
                <c:pt idx="515">
                  <c:v>41249.315277776361</c:v>
                </c:pt>
                <c:pt idx="516">
                  <c:v>41249.316666665247</c:v>
                </c:pt>
                <c:pt idx="517">
                  <c:v>41249.318055554133</c:v>
                </c:pt>
                <c:pt idx="518">
                  <c:v>41249.319444443019</c:v>
                </c:pt>
                <c:pt idx="519">
                  <c:v>41249.320833331905</c:v>
                </c:pt>
                <c:pt idx="520">
                  <c:v>41249.322222220791</c:v>
                </c:pt>
                <c:pt idx="521">
                  <c:v>41249.323611109678</c:v>
                </c:pt>
                <c:pt idx="522">
                  <c:v>41249.324999998564</c:v>
                </c:pt>
                <c:pt idx="523">
                  <c:v>41249.32638888745</c:v>
                </c:pt>
                <c:pt idx="524">
                  <c:v>41249.327777776336</c:v>
                </c:pt>
                <c:pt idx="525">
                  <c:v>41249.329166665222</c:v>
                </c:pt>
                <c:pt idx="526">
                  <c:v>41249.330555554108</c:v>
                </c:pt>
                <c:pt idx="527">
                  <c:v>41249.331944442994</c:v>
                </c:pt>
                <c:pt idx="528">
                  <c:v>41249.333333331881</c:v>
                </c:pt>
                <c:pt idx="529">
                  <c:v>41249.334722220767</c:v>
                </c:pt>
                <c:pt idx="530">
                  <c:v>41249.336111109653</c:v>
                </c:pt>
                <c:pt idx="531">
                  <c:v>41249.337499998539</c:v>
                </c:pt>
                <c:pt idx="532">
                  <c:v>41249.338888887425</c:v>
                </c:pt>
                <c:pt idx="533">
                  <c:v>41249.340277776311</c:v>
                </c:pt>
                <c:pt idx="534">
                  <c:v>41249.341666665197</c:v>
                </c:pt>
                <c:pt idx="535">
                  <c:v>41249.343055554084</c:v>
                </c:pt>
                <c:pt idx="536">
                  <c:v>41249.34444444297</c:v>
                </c:pt>
                <c:pt idx="537">
                  <c:v>41249.345833331856</c:v>
                </c:pt>
                <c:pt idx="538">
                  <c:v>41249.347222220742</c:v>
                </c:pt>
                <c:pt idx="539">
                  <c:v>41249.348611109628</c:v>
                </c:pt>
                <c:pt idx="540">
                  <c:v>41249.349999998514</c:v>
                </c:pt>
                <c:pt idx="541">
                  <c:v>41249.3513888874</c:v>
                </c:pt>
                <c:pt idx="542">
                  <c:v>41249.352777776287</c:v>
                </c:pt>
                <c:pt idx="543">
                  <c:v>41249.354166665173</c:v>
                </c:pt>
                <c:pt idx="544">
                  <c:v>41249.355555554059</c:v>
                </c:pt>
                <c:pt idx="545">
                  <c:v>41249.356944442945</c:v>
                </c:pt>
                <c:pt idx="546">
                  <c:v>41249.358333331831</c:v>
                </c:pt>
                <c:pt idx="547">
                  <c:v>41249.359722220717</c:v>
                </c:pt>
                <c:pt idx="548">
                  <c:v>41249.361111109603</c:v>
                </c:pt>
                <c:pt idx="549">
                  <c:v>41249.36249999849</c:v>
                </c:pt>
                <c:pt idx="550">
                  <c:v>41249.363888887376</c:v>
                </c:pt>
                <c:pt idx="551">
                  <c:v>41249.365277776262</c:v>
                </c:pt>
                <c:pt idx="552">
                  <c:v>41249.366666665148</c:v>
                </c:pt>
                <c:pt idx="553">
                  <c:v>41249.368055554034</c:v>
                </c:pt>
                <c:pt idx="554">
                  <c:v>41249.36944444292</c:v>
                </c:pt>
                <c:pt idx="555">
                  <c:v>41249.370833331806</c:v>
                </c:pt>
                <c:pt idx="556">
                  <c:v>41249.372222220692</c:v>
                </c:pt>
                <c:pt idx="557">
                  <c:v>41249.373611109579</c:v>
                </c:pt>
                <c:pt idx="558">
                  <c:v>41249.374999998465</c:v>
                </c:pt>
                <c:pt idx="559">
                  <c:v>41249.376388887351</c:v>
                </c:pt>
                <c:pt idx="560">
                  <c:v>41249.377777776237</c:v>
                </c:pt>
                <c:pt idx="561">
                  <c:v>41249.379166665123</c:v>
                </c:pt>
                <c:pt idx="562">
                  <c:v>41249.380555554009</c:v>
                </c:pt>
                <c:pt idx="563">
                  <c:v>41249.381944442895</c:v>
                </c:pt>
                <c:pt idx="564">
                  <c:v>41249.383333331782</c:v>
                </c:pt>
                <c:pt idx="565">
                  <c:v>41249.384722220668</c:v>
                </c:pt>
                <c:pt idx="566">
                  <c:v>41249.386111109554</c:v>
                </c:pt>
                <c:pt idx="567">
                  <c:v>41249.38749999844</c:v>
                </c:pt>
                <c:pt idx="568">
                  <c:v>41249.388888887326</c:v>
                </c:pt>
                <c:pt idx="569">
                  <c:v>41249.390277776212</c:v>
                </c:pt>
                <c:pt idx="570">
                  <c:v>41249.391666665098</c:v>
                </c:pt>
                <c:pt idx="571">
                  <c:v>41249.393055553985</c:v>
                </c:pt>
                <c:pt idx="572">
                  <c:v>41249.394444442871</c:v>
                </c:pt>
                <c:pt idx="573">
                  <c:v>41249.395833331757</c:v>
                </c:pt>
                <c:pt idx="574">
                  <c:v>41249.397222220643</c:v>
                </c:pt>
                <c:pt idx="575">
                  <c:v>41249.398611109529</c:v>
                </c:pt>
                <c:pt idx="576">
                  <c:v>41249.399999998415</c:v>
                </c:pt>
                <c:pt idx="577">
                  <c:v>41249.401388887301</c:v>
                </c:pt>
                <c:pt idx="578">
                  <c:v>41249.402777776188</c:v>
                </c:pt>
                <c:pt idx="579">
                  <c:v>41249.404166665074</c:v>
                </c:pt>
                <c:pt idx="580">
                  <c:v>41249.40555555396</c:v>
                </c:pt>
                <c:pt idx="581">
                  <c:v>41249.406944442846</c:v>
                </c:pt>
                <c:pt idx="582">
                  <c:v>41249.408333331732</c:v>
                </c:pt>
                <c:pt idx="583">
                  <c:v>41249.409722220618</c:v>
                </c:pt>
                <c:pt idx="584">
                  <c:v>41249.411111109504</c:v>
                </c:pt>
                <c:pt idx="585">
                  <c:v>41249.412499998391</c:v>
                </c:pt>
                <c:pt idx="586">
                  <c:v>41249.413888887277</c:v>
                </c:pt>
                <c:pt idx="587">
                  <c:v>41249.415277776163</c:v>
                </c:pt>
                <c:pt idx="588">
                  <c:v>41249.416666665049</c:v>
                </c:pt>
                <c:pt idx="589">
                  <c:v>41249.418055553935</c:v>
                </c:pt>
                <c:pt idx="590">
                  <c:v>41249.419444442821</c:v>
                </c:pt>
                <c:pt idx="591">
                  <c:v>41249.420833331707</c:v>
                </c:pt>
                <c:pt idx="592">
                  <c:v>41249.422222220594</c:v>
                </c:pt>
                <c:pt idx="593">
                  <c:v>41249.42361110948</c:v>
                </c:pt>
                <c:pt idx="594">
                  <c:v>41249.424999998366</c:v>
                </c:pt>
                <c:pt idx="595">
                  <c:v>41249.426388887252</c:v>
                </c:pt>
                <c:pt idx="596">
                  <c:v>41249.427777776138</c:v>
                </c:pt>
                <c:pt idx="597">
                  <c:v>41249.429166665024</c:v>
                </c:pt>
                <c:pt idx="598">
                  <c:v>41249.43055555391</c:v>
                </c:pt>
                <c:pt idx="599">
                  <c:v>41249.431944442797</c:v>
                </c:pt>
                <c:pt idx="600">
                  <c:v>41249.433333331683</c:v>
                </c:pt>
                <c:pt idx="601">
                  <c:v>41249.434722220569</c:v>
                </c:pt>
                <c:pt idx="602">
                  <c:v>41249.436111109455</c:v>
                </c:pt>
                <c:pt idx="603">
                  <c:v>41249.437499998341</c:v>
                </c:pt>
                <c:pt idx="604">
                  <c:v>41249.438888887227</c:v>
                </c:pt>
                <c:pt idx="605">
                  <c:v>41249.440277776113</c:v>
                </c:pt>
                <c:pt idx="606">
                  <c:v>41249.441666665</c:v>
                </c:pt>
                <c:pt idx="607">
                  <c:v>41249.443055553886</c:v>
                </c:pt>
                <c:pt idx="608">
                  <c:v>41249.444444442772</c:v>
                </c:pt>
                <c:pt idx="609">
                  <c:v>41249.445833331658</c:v>
                </c:pt>
                <c:pt idx="610">
                  <c:v>41249.447222220544</c:v>
                </c:pt>
                <c:pt idx="611">
                  <c:v>41249.44861110943</c:v>
                </c:pt>
                <c:pt idx="612">
                  <c:v>41249.449999998316</c:v>
                </c:pt>
                <c:pt idx="613">
                  <c:v>41249.451388887202</c:v>
                </c:pt>
                <c:pt idx="614">
                  <c:v>41249.452777776089</c:v>
                </c:pt>
                <c:pt idx="615">
                  <c:v>41249.454166664975</c:v>
                </c:pt>
                <c:pt idx="616">
                  <c:v>41249.455555553861</c:v>
                </c:pt>
                <c:pt idx="617">
                  <c:v>41249.456944442747</c:v>
                </c:pt>
                <c:pt idx="618">
                  <c:v>41249.458333331633</c:v>
                </c:pt>
                <c:pt idx="619">
                  <c:v>41249.459722220519</c:v>
                </c:pt>
                <c:pt idx="620">
                  <c:v>41249.461111109405</c:v>
                </c:pt>
                <c:pt idx="621">
                  <c:v>41249.462499998292</c:v>
                </c:pt>
                <c:pt idx="622">
                  <c:v>41249.463888887178</c:v>
                </c:pt>
                <c:pt idx="623">
                  <c:v>41249.465277776064</c:v>
                </c:pt>
                <c:pt idx="624">
                  <c:v>41249.46666666495</c:v>
                </c:pt>
                <c:pt idx="625">
                  <c:v>41249.468055553836</c:v>
                </c:pt>
                <c:pt idx="626">
                  <c:v>41249.469444442722</c:v>
                </c:pt>
                <c:pt idx="627">
                  <c:v>41249.470833331608</c:v>
                </c:pt>
                <c:pt idx="628">
                  <c:v>41249.472222220495</c:v>
                </c:pt>
                <c:pt idx="629">
                  <c:v>41249.473611109381</c:v>
                </c:pt>
                <c:pt idx="630">
                  <c:v>41249.474999998267</c:v>
                </c:pt>
                <c:pt idx="631">
                  <c:v>41249.476388887153</c:v>
                </c:pt>
                <c:pt idx="632">
                  <c:v>41249.477777776039</c:v>
                </c:pt>
                <c:pt idx="633">
                  <c:v>41249.479166664925</c:v>
                </c:pt>
                <c:pt idx="634">
                  <c:v>41249.480555553811</c:v>
                </c:pt>
                <c:pt idx="635">
                  <c:v>41249.481944442698</c:v>
                </c:pt>
                <c:pt idx="636">
                  <c:v>41249.483333331584</c:v>
                </c:pt>
                <c:pt idx="637">
                  <c:v>41249.48472222047</c:v>
                </c:pt>
                <c:pt idx="638">
                  <c:v>41249.486111109356</c:v>
                </c:pt>
                <c:pt idx="639">
                  <c:v>41249.487499998242</c:v>
                </c:pt>
                <c:pt idx="640">
                  <c:v>41249.488888887128</c:v>
                </c:pt>
                <c:pt idx="641">
                  <c:v>41249.490277776014</c:v>
                </c:pt>
                <c:pt idx="642">
                  <c:v>41249.491666664901</c:v>
                </c:pt>
                <c:pt idx="643">
                  <c:v>41249.493055553787</c:v>
                </c:pt>
                <c:pt idx="644">
                  <c:v>41249.494444442673</c:v>
                </c:pt>
                <c:pt idx="645">
                  <c:v>41249.495833331559</c:v>
                </c:pt>
                <c:pt idx="646">
                  <c:v>41249.497222220445</c:v>
                </c:pt>
                <c:pt idx="647">
                  <c:v>41249.498611109331</c:v>
                </c:pt>
                <c:pt idx="648">
                  <c:v>41249.499999998217</c:v>
                </c:pt>
                <c:pt idx="649">
                  <c:v>41249.501388887104</c:v>
                </c:pt>
                <c:pt idx="650">
                  <c:v>41249.50277777599</c:v>
                </c:pt>
                <c:pt idx="651">
                  <c:v>41249.504166664876</c:v>
                </c:pt>
                <c:pt idx="652">
                  <c:v>41249.505555553762</c:v>
                </c:pt>
                <c:pt idx="653">
                  <c:v>41249.506944442648</c:v>
                </c:pt>
                <c:pt idx="654">
                  <c:v>41249.508333331534</c:v>
                </c:pt>
                <c:pt idx="655">
                  <c:v>41249.50972222042</c:v>
                </c:pt>
                <c:pt idx="656">
                  <c:v>41249.511111109307</c:v>
                </c:pt>
                <c:pt idx="657">
                  <c:v>41249.512499998193</c:v>
                </c:pt>
                <c:pt idx="658">
                  <c:v>41249.513888887079</c:v>
                </c:pt>
                <c:pt idx="659">
                  <c:v>41249.515277775965</c:v>
                </c:pt>
                <c:pt idx="660">
                  <c:v>41249.516666664851</c:v>
                </c:pt>
                <c:pt idx="661">
                  <c:v>41249.518055553737</c:v>
                </c:pt>
                <c:pt idx="662">
                  <c:v>41249.519444442623</c:v>
                </c:pt>
                <c:pt idx="663">
                  <c:v>41249.520833331509</c:v>
                </c:pt>
                <c:pt idx="664">
                  <c:v>41249.522222220396</c:v>
                </c:pt>
                <c:pt idx="665">
                  <c:v>41249.523611109282</c:v>
                </c:pt>
                <c:pt idx="666">
                  <c:v>41249.524999998168</c:v>
                </c:pt>
                <c:pt idx="667">
                  <c:v>41249.526388887054</c:v>
                </c:pt>
                <c:pt idx="668">
                  <c:v>41249.52777777594</c:v>
                </c:pt>
                <c:pt idx="669">
                  <c:v>41249.529166664826</c:v>
                </c:pt>
                <c:pt idx="670">
                  <c:v>41249.530555553712</c:v>
                </c:pt>
                <c:pt idx="671">
                  <c:v>41249.531944442599</c:v>
                </c:pt>
                <c:pt idx="672">
                  <c:v>41249.533333331485</c:v>
                </c:pt>
                <c:pt idx="673">
                  <c:v>41249.534722220371</c:v>
                </c:pt>
                <c:pt idx="674">
                  <c:v>41249.536111109257</c:v>
                </c:pt>
                <c:pt idx="675">
                  <c:v>41249.537499998143</c:v>
                </c:pt>
                <c:pt idx="676">
                  <c:v>41249.538888887029</c:v>
                </c:pt>
                <c:pt idx="677">
                  <c:v>41249.540277775915</c:v>
                </c:pt>
                <c:pt idx="678">
                  <c:v>41249.541666664802</c:v>
                </c:pt>
                <c:pt idx="679">
                  <c:v>41249.543055553688</c:v>
                </c:pt>
                <c:pt idx="680">
                  <c:v>41249.544444442574</c:v>
                </c:pt>
                <c:pt idx="681">
                  <c:v>41249.54583333146</c:v>
                </c:pt>
                <c:pt idx="682">
                  <c:v>41249.547222220346</c:v>
                </c:pt>
                <c:pt idx="683">
                  <c:v>41249.548611109232</c:v>
                </c:pt>
                <c:pt idx="684">
                  <c:v>41249.549999998118</c:v>
                </c:pt>
                <c:pt idx="685">
                  <c:v>41249.551388887005</c:v>
                </c:pt>
                <c:pt idx="686">
                  <c:v>41249.552777775891</c:v>
                </c:pt>
                <c:pt idx="687">
                  <c:v>41249.554166664777</c:v>
                </c:pt>
                <c:pt idx="688">
                  <c:v>41249.555555553663</c:v>
                </c:pt>
                <c:pt idx="689">
                  <c:v>41249.556944442549</c:v>
                </c:pt>
                <c:pt idx="690">
                  <c:v>41249.558333331435</c:v>
                </c:pt>
                <c:pt idx="691">
                  <c:v>41249.559722220321</c:v>
                </c:pt>
                <c:pt idx="692">
                  <c:v>41249.561111109208</c:v>
                </c:pt>
                <c:pt idx="693">
                  <c:v>41249.562499998094</c:v>
                </c:pt>
                <c:pt idx="694">
                  <c:v>41249.56388888698</c:v>
                </c:pt>
                <c:pt idx="695">
                  <c:v>41249.565277775866</c:v>
                </c:pt>
                <c:pt idx="696">
                  <c:v>41249.566666664752</c:v>
                </c:pt>
                <c:pt idx="697">
                  <c:v>41249.568055553638</c:v>
                </c:pt>
                <c:pt idx="698">
                  <c:v>41249.569444442524</c:v>
                </c:pt>
                <c:pt idx="699">
                  <c:v>41249.570833331411</c:v>
                </c:pt>
                <c:pt idx="700">
                  <c:v>41249.572222220297</c:v>
                </c:pt>
                <c:pt idx="701">
                  <c:v>41249.573611109183</c:v>
                </c:pt>
                <c:pt idx="702">
                  <c:v>41249.574999998069</c:v>
                </c:pt>
                <c:pt idx="703">
                  <c:v>41249.576388886955</c:v>
                </c:pt>
                <c:pt idx="704">
                  <c:v>41249.577777775841</c:v>
                </c:pt>
                <c:pt idx="705">
                  <c:v>41249.579166664727</c:v>
                </c:pt>
                <c:pt idx="706">
                  <c:v>41249.580555553614</c:v>
                </c:pt>
                <c:pt idx="707">
                  <c:v>41249.5819444425</c:v>
                </c:pt>
                <c:pt idx="708">
                  <c:v>41249.583333331386</c:v>
                </c:pt>
                <c:pt idx="709">
                  <c:v>41249.584722220272</c:v>
                </c:pt>
                <c:pt idx="710">
                  <c:v>41249.586111109158</c:v>
                </c:pt>
                <c:pt idx="711">
                  <c:v>41249.587499998044</c:v>
                </c:pt>
                <c:pt idx="712">
                  <c:v>41249.58888888693</c:v>
                </c:pt>
                <c:pt idx="713">
                  <c:v>41249.590277775817</c:v>
                </c:pt>
              </c:numCache>
            </c:numRef>
          </c:xVal>
          <c:yVal>
            <c:numRef>
              <c:f>Results!$D$2:$D$1422</c:f>
            </c:numRef>
          </c:yVal>
          <c:smooth val="1"/>
        </c:ser>
        <c:ser>
          <c:idx val="6"/>
          <c:order val="6"/>
          <c:tx>
            <c:strRef>
              <c:f>Results!$E$1</c:f>
              <c:strCache>
                <c:ptCount val="1"/>
                <c:pt idx="0">
                  <c:v>Power max [W]</c:v>
                </c:pt>
              </c:strCache>
            </c:strRef>
          </c:tx>
          <c:marker>
            <c:symbol val="none"/>
          </c:marker>
          <c:xVal>
            <c:numRef>
              <c:f>Results!$A$2:$A$1422</c:f>
              <c:numCache>
                <c:formatCode>dd/mm/yyyy\ hh:mm:ss</c:formatCode>
                <c:ptCount val="1421"/>
                <c:pt idx="0">
                  <c:v>41248.6</c:v>
                </c:pt>
                <c:pt idx="1">
                  <c:v>41248.601388888885</c:v>
                </c:pt>
                <c:pt idx="2">
                  <c:v>41248.602777777771</c:v>
                </c:pt>
                <c:pt idx="3">
                  <c:v>41248.604166666657</c:v>
                </c:pt>
                <c:pt idx="4">
                  <c:v>41248.605555555543</c:v>
                </c:pt>
                <c:pt idx="5">
                  <c:v>41248.606944444429</c:v>
                </c:pt>
                <c:pt idx="6">
                  <c:v>41248.608333333315</c:v>
                </c:pt>
                <c:pt idx="7">
                  <c:v>41248.609722222202</c:v>
                </c:pt>
                <c:pt idx="8">
                  <c:v>41248.611111111088</c:v>
                </c:pt>
                <c:pt idx="9">
                  <c:v>41248.612499999974</c:v>
                </c:pt>
                <c:pt idx="10">
                  <c:v>41248.61388888886</c:v>
                </c:pt>
                <c:pt idx="11">
                  <c:v>41248.615277777746</c:v>
                </c:pt>
                <c:pt idx="12">
                  <c:v>41248.616666666632</c:v>
                </c:pt>
                <c:pt idx="13">
                  <c:v>41248.618055555518</c:v>
                </c:pt>
                <c:pt idx="14">
                  <c:v>41248.619444444405</c:v>
                </c:pt>
                <c:pt idx="15">
                  <c:v>41248.620833333291</c:v>
                </c:pt>
                <c:pt idx="16">
                  <c:v>41248.622222222177</c:v>
                </c:pt>
                <c:pt idx="17">
                  <c:v>41248.623611111063</c:v>
                </c:pt>
                <c:pt idx="18">
                  <c:v>41248.624999999949</c:v>
                </c:pt>
                <c:pt idx="19">
                  <c:v>41248.626388888835</c:v>
                </c:pt>
                <c:pt idx="20">
                  <c:v>41248.627777777721</c:v>
                </c:pt>
                <c:pt idx="21">
                  <c:v>41248.629166666607</c:v>
                </c:pt>
                <c:pt idx="22">
                  <c:v>41248.630555555494</c:v>
                </c:pt>
                <c:pt idx="23">
                  <c:v>41248.63194444438</c:v>
                </c:pt>
                <c:pt idx="24">
                  <c:v>41248.633333333266</c:v>
                </c:pt>
                <c:pt idx="25">
                  <c:v>41248.634722222152</c:v>
                </c:pt>
                <c:pt idx="26">
                  <c:v>41248.636111111038</c:v>
                </c:pt>
                <c:pt idx="27">
                  <c:v>41248.637499999924</c:v>
                </c:pt>
                <c:pt idx="28">
                  <c:v>41248.63888888881</c:v>
                </c:pt>
                <c:pt idx="29">
                  <c:v>41248.640277777697</c:v>
                </c:pt>
                <c:pt idx="30">
                  <c:v>41248.641666666583</c:v>
                </c:pt>
                <c:pt idx="31">
                  <c:v>41248.643055555469</c:v>
                </c:pt>
                <c:pt idx="32">
                  <c:v>41248.644444444355</c:v>
                </c:pt>
                <c:pt idx="33">
                  <c:v>41248.645833333241</c:v>
                </c:pt>
                <c:pt idx="34">
                  <c:v>41248.647222222127</c:v>
                </c:pt>
                <c:pt idx="35">
                  <c:v>41248.648611111013</c:v>
                </c:pt>
                <c:pt idx="36">
                  <c:v>41248.6499999999</c:v>
                </c:pt>
                <c:pt idx="37">
                  <c:v>41248.651388888786</c:v>
                </c:pt>
                <c:pt idx="38">
                  <c:v>41248.652777777672</c:v>
                </c:pt>
                <c:pt idx="39">
                  <c:v>41248.654166666558</c:v>
                </c:pt>
                <c:pt idx="40">
                  <c:v>41248.655555555444</c:v>
                </c:pt>
                <c:pt idx="41">
                  <c:v>41248.65694444433</c:v>
                </c:pt>
                <c:pt idx="42">
                  <c:v>41248.658333333216</c:v>
                </c:pt>
                <c:pt idx="43">
                  <c:v>41248.659722222103</c:v>
                </c:pt>
                <c:pt idx="44">
                  <c:v>41248.661111110989</c:v>
                </c:pt>
                <c:pt idx="45">
                  <c:v>41248.662499999875</c:v>
                </c:pt>
                <c:pt idx="46">
                  <c:v>41248.663888888761</c:v>
                </c:pt>
                <c:pt idx="47">
                  <c:v>41248.665277777647</c:v>
                </c:pt>
                <c:pt idx="48">
                  <c:v>41248.666666666533</c:v>
                </c:pt>
                <c:pt idx="49">
                  <c:v>41248.668055555419</c:v>
                </c:pt>
                <c:pt idx="50">
                  <c:v>41248.669444444306</c:v>
                </c:pt>
                <c:pt idx="51">
                  <c:v>41248.670833333192</c:v>
                </c:pt>
                <c:pt idx="52">
                  <c:v>41248.672222222078</c:v>
                </c:pt>
                <c:pt idx="53">
                  <c:v>41248.673611110964</c:v>
                </c:pt>
                <c:pt idx="54">
                  <c:v>41248.67499999985</c:v>
                </c:pt>
                <c:pt idx="55">
                  <c:v>41248.676388888736</c:v>
                </c:pt>
                <c:pt idx="56">
                  <c:v>41248.677777777622</c:v>
                </c:pt>
                <c:pt idx="57">
                  <c:v>41248.679166666509</c:v>
                </c:pt>
                <c:pt idx="58">
                  <c:v>41248.680555555395</c:v>
                </c:pt>
                <c:pt idx="59">
                  <c:v>41248.681944444281</c:v>
                </c:pt>
                <c:pt idx="60">
                  <c:v>41248.683333333167</c:v>
                </c:pt>
                <c:pt idx="61">
                  <c:v>41248.684722222053</c:v>
                </c:pt>
                <c:pt idx="62">
                  <c:v>41248.686111110939</c:v>
                </c:pt>
                <c:pt idx="63">
                  <c:v>41248.687499999825</c:v>
                </c:pt>
                <c:pt idx="64">
                  <c:v>41248.688888888712</c:v>
                </c:pt>
                <c:pt idx="65">
                  <c:v>41248.690277777598</c:v>
                </c:pt>
                <c:pt idx="66">
                  <c:v>41248.691666666484</c:v>
                </c:pt>
                <c:pt idx="67">
                  <c:v>41248.69305555537</c:v>
                </c:pt>
                <c:pt idx="68">
                  <c:v>41248.694444444256</c:v>
                </c:pt>
                <c:pt idx="69">
                  <c:v>41248.695833333142</c:v>
                </c:pt>
                <c:pt idx="70">
                  <c:v>41248.697222222028</c:v>
                </c:pt>
                <c:pt idx="71">
                  <c:v>41248.698611110914</c:v>
                </c:pt>
                <c:pt idx="72">
                  <c:v>41248.699999999801</c:v>
                </c:pt>
                <c:pt idx="73">
                  <c:v>41248.701388888687</c:v>
                </c:pt>
                <c:pt idx="74">
                  <c:v>41248.702777777573</c:v>
                </c:pt>
                <c:pt idx="75">
                  <c:v>41248.704166666459</c:v>
                </c:pt>
                <c:pt idx="76">
                  <c:v>41248.705555555345</c:v>
                </c:pt>
                <c:pt idx="77">
                  <c:v>41248.706944444231</c:v>
                </c:pt>
                <c:pt idx="78">
                  <c:v>41248.708333333117</c:v>
                </c:pt>
                <c:pt idx="79">
                  <c:v>41248.709722222004</c:v>
                </c:pt>
                <c:pt idx="80">
                  <c:v>41248.71111111089</c:v>
                </c:pt>
                <c:pt idx="81">
                  <c:v>41248.712499999776</c:v>
                </c:pt>
                <c:pt idx="82">
                  <c:v>41248.713888888662</c:v>
                </c:pt>
                <c:pt idx="83">
                  <c:v>41248.715277777548</c:v>
                </c:pt>
                <c:pt idx="84">
                  <c:v>41248.716666666434</c:v>
                </c:pt>
                <c:pt idx="85">
                  <c:v>41248.71805555532</c:v>
                </c:pt>
                <c:pt idx="86">
                  <c:v>41248.719444444207</c:v>
                </c:pt>
                <c:pt idx="87">
                  <c:v>41248.720833333093</c:v>
                </c:pt>
                <c:pt idx="88">
                  <c:v>41248.722222221979</c:v>
                </c:pt>
                <c:pt idx="89">
                  <c:v>41248.723611110865</c:v>
                </c:pt>
                <c:pt idx="90">
                  <c:v>41248.724999999751</c:v>
                </c:pt>
                <c:pt idx="91">
                  <c:v>41248.726388888637</c:v>
                </c:pt>
                <c:pt idx="92">
                  <c:v>41248.727777777523</c:v>
                </c:pt>
                <c:pt idx="93">
                  <c:v>41248.72916666641</c:v>
                </c:pt>
                <c:pt idx="94">
                  <c:v>41248.730555555296</c:v>
                </c:pt>
                <c:pt idx="95">
                  <c:v>41248.731944444182</c:v>
                </c:pt>
                <c:pt idx="96">
                  <c:v>41248.733333333068</c:v>
                </c:pt>
                <c:pt idx="97">
                  <c:v>41248.734722221954</c:v>
                </c:pt>
                <c:pt idx="98">
                  <c:v>41248.73611111084</c:v>
                </c:pt>
                <c:pt idx="99">
                  <c:v>41248.737499999726</c:v>
                </c:pt>
                <c:pt idx="100">
                  <c:v>41248.738888888613</c:v>
                </c:pt>
                <c:pt idx="101">
                  <c:v>41248.740277777499</c:v>
                </c:pt>
                <c:pt idx="102">
                  <c:v>41248.741666666385</c:v>
                </c:pt>
                <c:pt idx="103">
                  <c:v>41248.743055555271</c:v>
                </c:pt>
                <c:pt idx="104">
                  <c:v>41248.744444444157</c:v>
                </c:pt>
                <c:pt idx="105">
                  <c:v>41248.745833333043</c:v>
                </c:pt>
                <c:pt idx="106">
                  <c:v>41248.747222221929</c:v>
                </c:pt>
                <c:pt idx="107">
                  <c:v>41248.748611110816</c:v>
                </c:pt>
                <c:pt idx="108">
                  <c:v>41248.749999999702</c:v>
                </c:pt>
                <c:pt idx="109">
                  <c:v>41248.751388888588</c:v>
                </c:pt>
                <c:pt idx="110">
                  <c:v>41248.752777777474</c:v>
                </c:pt>
                <c:pt idx="111">
                  <c:v>41248.75416666636</c:v>
                </c:pt>
                <c:pt idx="112">
                  <c:v>41248.755555555246</c:v>
                </c:pt>
                <c:pt idx="113">
                  <c:v>41248.756944444132</c:v>
                </c:pt>
                <c:pt idx="114">
                  <c:v>41248.758333333019</c:v>
                </c:pt>
                <c:pt idx="115">
                  <c:v>41248.759722221905</c:v>
                </c:pt>
                <c:pt idx="116">
                  <c:v>41248.761111110791</c:v>
                </c:pt>
                <c:pt idx="117">
                  <c:v>41248.762499999677</c:v>
                </c:pt>
                <c:pt idx="118">
                  <c:v>41248.763888888563</c:v>
                </c:pt>
                <c:pt idx="119">
                  <c:v>41248.765277777449</c:v>
                </c:pt>
                <c:pt idx="120">
                  <c:v>41248.766666666335</c:v>
                </c:pt>
                <c:pt idx="121">
                  <c:v>41248.768055555222</c:v>
                </c:pt>
                <c:pt idx="122">
                  <c:v>41248.769444444108</c:v>
                </c:pt>
                <c:pt idx="123">
                  <c:v>41248.770833332994</c:v>
                </c:pt>
                <c:pt idx="124">
                  <c:v>41248.77222222188</c:v>
                </c:pt>
                <c:pt idx="125">
                  <c:v>41248.773611110766</c:v>
                </c:pt>
                <c:pt idx="126">
                  <c:v>41248.774999999652</c:v>
                </c:pt>
                <c:pt idx="127">
                  <c:v>41248.776388888538</c:v>
                </c:pt>
                <c:pt idx="128">
                  <c:v>41248.777777777424</c:v>
                </c:pt>
                <c:pt idx="129">
                  <c:v>41248.779166666311</c:v>
                </c:pt>
                <c:pt idx="130">
                  <c:v>41248.780555555197</c:v>
                </c:pt>
                <c:pt idx="131">
                  <c:v>41248.781944444083</c:v>
                </c:pt>
                <c:pt idx="132">
                  <c:v>41248.783333332969</c:v>
                </c:pt>
                <c:pt idx="133">
                  <c:v>41248.784722221855</c:v>
                </c:pt>
                <c:pt idx="134">
                  <c:v>41248.786111110741</c:v>
                </c:pt>
                <c:pt idx="135">
                  <c:v>41248.787499999627</c:v>
                </c:pt>
                <c:pt idx="136">
                  <c:v>41248.788888888514</c:v>
                </c:pt>
                <c:pt idx="137">
                  <c:v>41248.7902777774</c:v>
                </c:pt>
                <c:pt idx="138">
                  <c:v>41248.791666666286</c:v>
                </c:pt>
                <c:pt idx="139">
                  <c:v>41248.793055555172</c:v>
                </c:pt>
                <c:pt idx="140">
                  <c:v>41248.794444444058</c:v>
                </c:pt>
                <c:pt idx="141">
                  <c:v>41248.795833332944</c:v>
                </c:pt>
                <c:pt idx="142">
                  <c:v>41248.79722222183</c:v>
                </c:pt>
                <c:pt idx="143">
                  <c:v>41248.798611110717</c:v>
                </c:pt>
                <c:pt idx="144">
                  <c:v>41248.799999999603</c:v>
                </c:pt>
                <c:pt idx="145">
                  <c:v>41248.801388888489</c:v>
                </c:pt>
                <c:pt idx="146">
                  <c:v>41248.802777777375</c:v>
                </c:pt>
                <c:pt idx="147">
                  <c:v>41248.804166666261</c:v>
                </c:pt>
                <c:pt idx="148">
                  <c:v>41248.805555555147</c:v>
                </c:pt>
                <c:pt idx="149">
                  <c:v>41248.806944444033</c:v>
                </c:pt>
                <c:pt idx="150">
                  <c:v>41248.80833333292</c:v>
                </c:pt>
                <c:pt idx="151">
                  <c:v>41248.809722221806</c:v>
                </c:pt>
                <c:pt idx="152">
                  <c:v>41248.811111110692</c:v>
                </c:pt>
                <c:pt idx="153">
                  <c:v>41248.812499999578</c:v>
                </c:pt>
                <c:pt idx="154">
                  <c:v>41248.813888888464</c:v>
                </c:pt>
                <c:pt idx="155">
                  <c:v>41248.81527777735</c:v>
                </c:pt>
                <c:pt idx="156">
                  <c:v>41248.816666666236</c:v>
                </c:pt>
                <c:pt idx="157">
                  <c:v>41248.818055555123</c:v>
                </c:pt>
                <c:pt idx="158">
                  <c:v>41248.819444444009</c:v>
                </c:pt>
                <c:pt idx="159">
                  <c:v>41248.820833332895</c:v>
                </c:pt>
                <c:pt idx="160">
                  <c:v>41248.822222221781</c:v>
                </c:pt>
                <c:pt idx="161">
                  <c:v>41248.823611110667</c:v>
                </c:pt>
                <c:pt idx="162">
                  <c:v>41248.824999999553</c:v>
                </c:pt>
                <c:pt idx="163">
                  <c:v>41248.826388888439</c:v>
                </c:pt>
                <c:pt idx="164">
                  <c:v>41248.827777777326</c:v>
                </c:pt>
                <c:pt idx="165">
                  <c:v>41248.829166666212</c:v>
                </c:pt>
                <c:pt idx="166">
                  <c:v>41248.830555555098</c:v>
                </c:pt>
                <c:pt idx="167">
                  <c:v>41248.831944443984</c:v>
                </c:pt>
                <c:pt idx="168">
                  <c:v>41248.83333333287</c:v>
                </c:pt>
                <c:pt idx="169">
                  <c:v>41248.834722221756</c:v>
                </c:pt>
                <c:pt idx="170">
                  <c:v>41248.836111110642</c:v>
                </c:pt>
                <c:pt idx="171">
                  <c:v>41248.837499999529</c:v>
                </c:pt>
                <c:pt idx="172">
                  <c:v>41248.838888888415</c:v>
                </c:pt>
                <c:pt idx="173">
                  <c:v>41248.840277777301</c:v>
                </c:pt>
                <c:pt idx="174">
                  <c:v>41248.841666666187</c:v>
                </c:pt>
                <c:pt idx="175">
                  <c:v>41248.843055555073</c:v>
                </c:pt>
                <c:pt idx="176">
                  <c:v>41248.844444443959</c:v>
                </c:pt>
                <c:pt idx="177">
                  <c:v>41248.845833332845</c:v>
                </c:pt>
                <c:pt idx="178">
                  <c:v>41248.847222221731</c:v>
                </c:pt>
                <c:pt idx="179">
                  <c:v>41248.848611110618</c:v>
                </c:pt>
                <c:pt idx="180">
                  <c:v>41248.849999999504</c:v>
                </c:pt>
                <c:pt idx="181">
                  <c:v>41248.85138888839</c:v>
                </c:pt>
                <c:pt idx="182">
                  <c:v>41248.852777777276</c:v>
                </c:pt>
                <c:pt idx="183">
                  <c:v>41248.854166666162</c:v>
                </c:pt>
                <c:pt idx="184">
                  <c:v>41248.855555555048</c:v>
                </c:pt>
                <c:pt idx="185">
                  <c:v>41248.856944443934</c:v>
                </c:pt>
                <c:pt idx="186">
                  <c:v>41248.858333332821</c:v>
                </c:pt>
                <c:pt idx="187">
                  <c:v>41248.859722221707</c:v>
                </c:pt>
                <c:pt idx="188">
                  <c:v>41248.861111110593</c:v>
                </c:pt>
                <c:pt idx="189">
                  <c:v>41248.862499999479</c:v>
                </c:pt>
                <c:pt idx="190">
                  <c:v>41248.863888888365</c:v>
                </c:pt>
                <c:pt idx="191">
                  <c:v>41248.865277777251</c:v>
                </c:pt>
                <c:pt idx="192">
                  <c:v>41248.866666666137</c:v>
                </c:pt>
                <c:pt idx="193">
                  <c:v>41248.868055555024</c:v>
                </c:pt>
                <c:pt idx="194">
                  <c:v>41248.86944444391</c:v>
                </c:pt>
                <c:pt idx="195">
                  <c:v>41248.870833332796</c:v>
                </c:pt>
                <c:pt idx="196">
                  <c:v>41248.872222221682</c:v>
                </c:pt>
                <c:pt idx="197">
                  <c:v>41248.873611110568</c:v>
                </c:pt>
                <c:pt idx="198">
                  <c:v>41248.874999999454</c:v>
                </c:pt>
                <c:pt idx="199">
                  <c:v>41248.87638888834</c:v>
                </c:pt>
                <c:pt idx="200">
                  <c:v>41248.877777777227</c:v>
                </c:pt>
                <c:pt idx="201">
                  <c:v>41248.879166666113</c:v>
                </c:pt>
                <c:pt idx="202">
                  <c:v>41248.880555554999</c:v>
                </c:pt>
                <c:pt idx="203">
                  <c:v>41248.881944443885</c:v>
                </c:pt>
                <c:pt idx="204">
                  <c:v>41248.883333332771</c:v>
                </c:pt>
                <c:pt idx="205">
                  <c:v>41248.884722221657</c:v>
                </c:pt>
                <c:pt idx="206">
                  <c:v>41248.886111110543</c:v>
                </c:pt>
                <c:pt idx="207">
                  <c:v>41248.88749999943</c:v>
                </c:pt>
                <c:pt idx="208">
                  <c:v>41248.888888888316</c:v>
                </c:pt>
                <c:pt idx="209">
                  <c:v>41248.890277777202</c:v>
                </c:pt>
                <c:pt idx="210">
                  <c:v>41248.891666666088</c:v>
                </c:pt>
                <c:pt idx="211">
                  <c:v>41248.893055554974</c:v>
                </c:pt>
                <c:pt idx="212">
                  <c:v>41248.89444444386</c:v>
                </c:pt>
                <c:pt idx="213">
                  <c:v>41248.895833332746</c:v>
                </c:pt>
                <c:pt idx="214">
                  <c:v>41248.897222221633</c:v>
                </c:pt>
                <c:pt idx="215">
                  <c:v>41248.898611110519</c:v>
                </c:pt>
                <c:pt idx="216">
                  <c:v>41248.899999999405</c:v>
                </c:pt>
                <c:pt idx="217">
                  <c:v>41248.901388888291</c:v>
                </c:pt>
                <c:pt idx="218">
                  <c:v>41248.902777777177</c:v>
                </c:pt>
                <c:pt idx="219">
                  <c:v>41248.904166666063</c:v>
                </c:pt>
                <c:pt idx="220">
                  <c:v>41248.905555554949</c:v>
                </c:pt>
                <c:pt idx="221">
                  <c:v>41248.906944443836</c:v>
                </c:pt>
                <c:pt idx="222">
                  <c:v>41248.908333332722</c:v>
                </c:pt>
                <c:pt idx="223">
                  <c:v>41248.909722221608</c:v>
                </c:pt>
                <c:pt idx="224">
                  <c:v>41248.911111110494</c:v>
                </c:pt>
                <c:pt idx="225">
                  <c:v>41248.91249999938</c:v>
                </c:pt>
                <c:pt idx="226">
                  <c:v>41248.913888888266</c:v>
                </c:pt>
                <c:pt idx="227">
                  <c:v>41248.915277777152</c:v>
                </c:pt>
                <c:pt idx="228">
                  <c:v>41248.916666666039</c:v>
                </c:pt>
                <c:pt idx="229">
                  <c:v>41248.918055554925</c:v>
                </c:pt>
                <c:pt idx="230">
                  <c:v>41248.919444443811</c:v>
                </c:pt>
                <c:pt idx="231">
                  <c:v>41248.920833332697</c:v>
                </c:pt>
                <c:pt idx="232">
                  <c:v>41248.922222221583</c:v>
                </c:pt>
                <c:pt idx="233">
                  <c:v>41248.923611110469</c:v>
                </c:pt>
                <c:pt idx="234">
                  <c:v>41248.924999999355</c:v>
                </c:pt>
                <c:pt idx="235">
                  <c:v>41248.926388888241</c:v>
                </c:pt>
                <c:pt idx="236">
                  <c:v>41248.927777777128</c:v>
                </c:pt>
                <c:pt idx="237">
                  <c:v>41248.929166666014</c:v>
                </c:pt>
                <c:pt idx="238">
                  <c:v>41248.9305555549</c:v>
                </c:pt>
                <c:pt idx="239">
                  <c:v>41248.931944443786</c:v>
                </c:pt>
                <c:pt idx="240">
                  <c:v>41248.933333332672</c:v>
                </c:pt>
                <c:pt idx="241">
                  <c:v>41248.934722221558</c:v>
                </c:pt>
                <c:pt idx="242">
                  <c:v>41248.936111110444</c:v>
                </c:pt>
                <c:pt idx="243">
                  <c:v>41248.937499999331</c:v>
                </c:pt>
                <c:pt idx="244">
                  <c:v>41248.938888888217</c:v>
                </c:pt>
                <c:pt idx="245">
                  <c:v>41248.940277777103</c:v>
                </c:pt>
                <c:pt idx="246">
                  <c:v>41248.941666665989</c:v>
                </c:pt>
                <c:pt idx="247">
                  <c:v>41248.943055554875</c:v>
                </c:pt>
                <c:pt idx="248">
                  <c:v>41248.944444443761</c:v>
                </c:pt>
                <c:pt idx="249">
                  <c:v>41248.945833332647</c:v>
                </c:pt>
                <c:pt idx="250">
                  <c:v>41248.947222221534</c:v>
                </c:pt>
                <c:pt idx="251">
                  <c:v>41248.94861111042</c:v>
                </c:pt>
                <c:pt idx="252">
                  <c:v>41248.949999999306</c:v>
                </c:pt>
                <c:pt idx="253">
                  <c:v>41248.951388888192</c:v>
                </c:pt>
                <c:pt idx="254">
                  <c:v>41248.952777777078</c:v>
                </c:pt>
                <c:pt idx="255">
                  <c:v>41248.954166665964</c:v>
                </c:pt>
                <c:pt idx="256">
                  <c:v>41248.95555555485</c:v>
                </c:pt>
                <c:pt idx="257">
                  <c:v>41248.956944443737</c:v>
                </c:pt>
                <c:pt idx="258">
                  <c:v>41248.958333332623</c:v>
                </c:pt>
                <c:pt idx="259">
                  <c:v>41248.959722221509</c:v>
                </c:pt>
                <c:pt idx="260">
                  <c:v>41248.961111110395</c:v>
                </c:pt>
                <c:pt idx="261">
                  <c:v>41248.962499999281</c:v>
                </c:pt>
                <c:pt idx="262">
                  <c:v>41248.963888888167</c:v>
                </c:pt>
                <c:pt idx="263">
                  <c:v>41248.965277777053</c:v>
                </c:pt>
                <c:pt idx="264">
                  <c:v>41248.96666666594</c:v>
                </c:pt>
                <c:pt idx="265">
                  <c:v>41248.968055554826</c:v>
                </c:pt>
                <c:pt idx="266">
                  <c:v>41248.969444443712</c:v>
                </c:pt>
                <c:pt idx="267">
                  <c:v>41248.970833332598</c:v>
                </c:pt>
                <c:pt idx="268">
                  <c:v>41248.972222221484</c:v>
                </c:pt>
                <c:pt idx="269">
                  <c:v>41248.97361111037</c:v>
                </c:pt>
                <c:pt idx="270">
                  <c:v>41248.974999999256</c:v>
                </c:pt>
                <c:pt idx="271">
                  <c:v>41248.976388888143</c:v>
                </c:pt>
                <c:pt idx="272">
                  <c:v>41248.977777777029</c:v>
                </c:pt>
                <c:pt idx="273">
                  <c:v>41248.979166665915</c:v>
                </c:pt>
                <c:pt idx="274">
                  <c:v>41248.980555554801</c:v>
                </c:pt>
                <c:pt idx="275">
                  <c:v>41248.981944443687</c:v>
                </c:pt>
                <c:pt idx="276">
                  <c:v>41248.983333332573</c:v>
                </c:pt>
                <c:pt idx="277">
                  <c:v>41248.984722221459</c:v>
                </c:pt>
                <c:pt idx="278">
                  <c:v>41248.986111110346</c:v>
                </c:pt>
                <c:pt idx="279">
                  <c:v>41248.987499999232</c:v>
                </c:pt>
                <c:pt idx="280">
                  <c:v>41248.988888888118</c:v>
                </c:pt>
                <c:pt idx="281">
                  <c:v>41248.990277777004</c:v>
                </c:pt>
                <c:pt idx="282">
                  <c:v>41248.99166666589</c:v>
                </c:pt>
                <c:pt idx="283">
                  <c:v>41248.993055554776</c:v>
                </c:pt>
                <c:pt idx="284">
                  <c:v>41248.994444443662</c:v>
                </c:pt>
                <c:pt idx="285">
                  <c:v>41248.995833332549</c:v>
                </c:pt>
                <c:pt idx="286">
                  <c:v>41248.997222221435</c:v>
                </c:pt>
                <c:pt idx="287">
                  <c:v>41248.998611110321</c:v>
                </c:pt>
                <c:pt idx="288">
                  <c:v>41248.999999999207</c:v>
                </c:pt>
                <c:pt idx="289">
                  <c:v>41249.001388888093</c:v>
                </c:pt>
                <c:pt idx="290">
                  <c:v>41249.002777776979</c:v>
                </c:pt>
                <c:pt idx="291">
                  <c:v>41249.004166665865</c:v>
                </c:pt>
                <c:pt idx="292">
                  <c:v>41249.005555554751</c:v>
                </c:pt>
                <c:pt idx="293">
                  <c:v>41249.006944443638</c:v>
                </c:pt>
                <c:pt idx="294">
                  <c:v>41249.008333332524</c:v>
                </c:pt>
                <c:pt idx="295">
                  <c:v>41249.00972222141</c:v>
                </c:pt>
                <c:pt idx="296">
                  <c:v>41249.011111110296</c:v>
                </c:pt>
                <c:pt idx="297">
                  <c:v>41249.012499999182</c:v>
                </c:pt>
                <c:pt idx="298">
                  <c:v>41249.013888888068</c:v>
                </c:pt>
                <c:pt idx="299">
                  <c:v>41249.015277776954</c:v>
                </c:pt>
                <c:pt idx="300">
                  <c:v>41249.016666665841</c:v>
                </c:pt>
                <c:pt idx="301">
                  <c:v>41249.018055554727</c:v>
                </c:pt>
                <c:pt idx="302">
                  <c:v>41249.019444443613</c:v>
                </c:pt>
                <c:pt idx="303">
                  <c:v>41249.020833332499</c:v>
                </c:pt>
                <c:pt idx="304">
                  <c:v>41249.022222221385</c:v>
                </c:pt>
                <c:pt idx="305">
                  <c:v>41249.023611110271</c:v>
                </c:pt>
                <c:pt idx="306">
                  <c:v>41249.024999999157</c:v>
                </c:pt>
                <c:pt idx="307">
                  <c:v>41249.026388888044</c:v>
                </c:pt>
                <c:pt idx="308">
                  <c:v>41249.02777777693</c:v>
                </c:pt>
                <c:pt idx="309">
                  <c:v>41249.029166665816</c:v>
                </c:pt>
                <c:pt idx="310">
                  <c:v>41249.030555554702</c:v>
                </c:pt>
                <c:pt idx="311">
                  <c:v>41249.031944443588</c:v>
                </c:pt>
                <c:pt idx="312">
                  <c:v>41249.033333332474</c:v>
                </c:pt>
                <c:pt idx="313">
                  <c:v>41249.03472222136</c:v>
                </c:pt>
                <c:pt idx="314">
                  <c:v>41249.036111110247</c:v>
                </c:pt>
                <c:pt idx="315">
                  <c:v>41249.037499999133</c:v>
                </c:pt>
                <c:pt idx="316">
                  <c:v>41249.038888888019</c:v>
                </c:pt>
                <c:pt idx="317">
                  <c:v>41249.040277776905</c:v>
                </c:pt>
                <c:pt idx="318">
                  <c:v>41249.041666665791</c:v>
                </c:pt>
                <c:pt idx="319">
                  <c:v>41249.043055554677</c:v>
                </c:pt>
                <c:pt idx="320">
                  <c:v>41249.044444443563</c:v>
                </c:pt>
                <c:pt idx="321">
                  <c:v>41249.04583333245</c:v>
                </c:pt>
                <c:pt idx="322">
                  <c:v>41249.047222221336</c:v>
                </c:pt>
                <c:pt idx="323">
                  <c:v>41249.048611110222</c:v>
                </c:pt>
                <c:pt idx="324">
                  <c:v>41249.049999999108</c:v>
                </c:pt>
                <c:pt idx="325">
                  <c:v>41249.051388887994</c:v>
                </c:pt>
                <c:pt idx="326">
                  <c:v>41249.05277777688</c:v>
                </c:pt>
                <c:pt idx="327">
                  <c:v>41249.054166665766</c:v>
                </c:pt>
                <c:pt idx="328">
                  <c:v>41249.055555554653</c:v>
                </c:pt>
                <c:pt idx="329">
                  <c:v>41249.056944443539</c:v>
                </c:pt>
                <c:pt idx="330">
                  <c:v>41249.058333332425</c:v>
                </c:pt>
                <c:pt idx="331">
                  <c:v>41249.059722221311</c:v>
                </c:pt>
                <c:pt idx="332">
                  <c:v>41249.061111110197</c:v>
                </c:pt>
                <c:pt idx="333">
                  <c:v>41249.062499999083</c:v>
                </c:pt>
                <c:pt idx="334">
                  <c:v>41249.063888887969</c:v>
                </c:pt>
                <c:pt idx="335">
                  <c:v>41249.065277776856</c:v>
                </c:pt>
                <c:pt idx="336">
                  <c:v>41249.066666665742</c:v>
                </c:pt>
                <c:pt idx="337">
                  <c:v>41249.068055554628</c:v>
                </c:pt>
                <c:pt idx="338">
                  <c:v>41249.069444443514</c:v>
                </c:pt>
                <c:pt idx="339">
                  <c:v>41249.0708333324</c:v>
                </c:pt>
                <c:pt idx="340">
                  <c:v>41249.072222221286</c:v>
                </c:pt>
                <c:pt idx="341">
                  <c:v>41249.073611110172</c:v>
                </c:pt>
                <c:pt idx="342">
                  <c:v>41249.074999999058</c:v>
                </c:pt>
                <c:pt idx="343">
                  <c:v>41249.076388887945</c:v>
                </c:pt>
                <c:pt idx="344">
                  <c:v>41249.077777776831</c:v>
                </c:pt>
                <c:pt idx="345">
                  <c:v>41249.079166665717</c:v>
                </c:pt>
                <c:pt idx="346">
                  <c:v>41249.080555554603</c:v>
                </c:pt>
                <c:pt idx="347">
                  <c:v>41249.081944443489</c:v>
                </c:pt>
                <c:pt idx="348">
                  <c:v>41249.083333332375</c:v>
                </c:pt>
                <c:pt idx="349">
                  <c:v>41249.084722221261</c:v>
                </c:pt>
                <c:pt idx="350">
                  <c:v>41249.086111110148</c:v>
                </c:pt>
                <c:pt idx="351">
                  <c:v>41249.087499999034</c:v>
                </c:pt>
                <c:pt idx="352">
                  <c:v>41249.08888888792</c:v>
                </c:pt>
                <c:pt idx="353">
                  <c:v>41249.090277776806</c:v>
                </c:pt>
                <c:pt idx="354">
                  <c:v>41249.091666665692</c:v>
                </c:pt>
                <c:pt idx="355">
                  <c:v>41249.093055554578</c:v>
                </c:pt>
                <c:pt idx="356">
                  <c:v>41249.094444443464</c:v>
                </c:pt>
                <c:pt idx="357">
                  <c:v>41249.095833332351</c:v>
                </c:pt>
                <c:pt idx="358">
                  <c:v>41249.097222221237</c:v>
                </c:pt>
                <c:pt idx="359">
                  <c:v>41249.098611110123</c:v>
                </c:pt>
                <c:pt idx="360">
                  <c:v>41249.099999999009</c:v>
                </c:pt>
                <c:pt idx="361">
                  <c:v>41249.101388887895</c:v>
                </c:pt>
                <c:pt idx="362">
                  <c:v>41249.102777776781</c:v>
                </c:pt>
                <c:pt idx="363">
                  <c:v>41249.104166665667</c:v>
                </c:pt>
                <c:pt idx="364">
                  <c:v>41249.105555554554</c:v>
                </c:pt>
                <c:pt idx="365">
                  <c:v>41249.10694444344</c:v>
                </c:pt>
                <c:pt idx="366">
                  <c:v>41249.108333332326</c:v>
                </c:pt>
                <c:pt idx="367">
                  <c:v>41249.109722221212</c:v>
                </c:pt>
                <c:pt idx="368">
                  <c:v>41249.111111110098</c:v>
                </c:pt>
                <c:pt idx="369">
                  <c:v>41249.112499998984</c:v>
                </c:pt>
                <c:pt idx="370">
                  <c:v>41249.11388888787</c:v>
                </c:pt>
                <c:pt idx="371">
                  <c:v>41249.115277776757</c:v>
                </c:pt>
                <c:pt idx="372">
                  <c:v>41249.116666665643</c:v>
                </c:pt>
                <c:pt idx="373">
                  <c:v>41249.118055554529</c:v>
                </c:pt>
                <c:pt idx="374">
                  <c:v>41249.119444443415</c:v>
                </c:pt>
                <c:pt idx="375">
                  <c:v>41249.120833332301</c:v>
                </c:pt>
                <c:pt idx="376">
                  <c:v>41249.122222221187</c:v>
                </c:pt>
                <c:pt idx="377">
                  <c:v>41249.123611110073</c:v>
                </c:pt>
                <c:pt idx="378">
                  <c:v>41249.12499999896</c:v>
                </c:pt>
                <c:pt idx="379">
                  <c:v>41249.126388887846</c:v>
                </c:pt>
                <c:pt idx="380">
                  <c:v>41249.127777776732</c:v>
                </c:pt>
                <c:pt idx="381">
                  <c:v>41249.129166665618</c:v>
                </c:pt>
                <c:pt idx="382">
                  <c:v>41249.130555554504</c:v>
                </c:pt>
                <c:pt idx="383">
                  <c:v>41249.13194444339</c:v>
                </c:pt>
                <c:pt idx="384">
                  <c:v>41249.133333332276</c:v>
                </c:pt>
                <c:pt idx="385">
                  <c:v>41249.134722221163</c:v>
                </c:pt>
                <c:pt idx="386">
                  <c:v>41249.136111110049</c:v>
                </c:pt>
                <c:pt idx="387">
                  <c:v>41249.137499998935</c:v>
                </c:pt>
                <c:pt idx="388">
                  <c:v>41249.138888887821</c:v>
                </c:pt>
                <c:pt idx="389">
                  <c:v>41249.140277776707</c:v>
                </c:pt>
                <c:pt idx="390">
                  <c:v>41249.141666665593</c:v>
                </c:pt>
                <c:pt idx="391">
                  <c:v>41249.143055554479</c:v>
                </c:pt>
                <c:pt idx="392">
                  <c:v>41249.144444443366</c:v>
                </c:pt>
                <c:pt idx="393">
                  <c:v>41249.145833332252</c:v>
                </c:pt>
                <c:pt idx="394">
                  <c:v>41249.147222221138</c:v>
                </c:pt>
                <c:pt idx="395">
                  <c:v>41249.148611110024</c:v>
                </c:pt>
                <c:pt idx="396">
                  <c:v>41249.14999999891</c:v>
                </c:pt>
                <c:pt idx="397">
                  <c:v>41249.151388887796</c:v>
                </c:pt>
                <c:pt idx="398">
                  <c:v>41249.152777776682</c:v>
                </c:pt>
                <c:pt idx="399">
                  <c:v>41249.154166665568</c:v>
                </c:pt>
                <c:pt idx="400">
                  <c:v>41249.155555554455</c:v>
                </c:pt>
                <c:pt idx="401">
                  <c:v>41249.156944443341</c:v>
                </c:pt>
                <c:pt idx="402">
                  <c:v>41249.158333332227</c:v>
                </c:pt>
                <c:pt idx="403">
                  <c:v>41249.159722221113</c:v>
                </c:pt>
                <c:pt idx="404">
                  <c:v>41249.161111109999</c:v>
                </c:pt>
                <c:pt idx="405">
                  <c:v>41249.162499998885</c:v>
                </c:pt>
                <c:pt idx="406">
                  <c:v>41249.163888887771</c:v>
                </c:pt>
                <c:pt idx="407">
                  <c:v>41249.165277776658</c:v>
                </c:pt>
                <c:pt idx="408">
                  <c:v>41249.166666665544</c:v>
                </c:pt>
                <c:pt idx="409">
                  <c:v>41249.16805555443</c:v>
                </c:pt>
                <c:pt idx="410">
                  <c:v>41249.169444443316</c:v>
                </c:pt>
                <c:pt idx="411">
                  <c:v>41249.170833332202</c:v>
                </c:pt>
                <c:pt idx="412">
                  <c:v>41249.172222221088</c:v>
                </c:pt>
                <c:pt idx="413">
                  <c:v>41249.173611109974</c:v>
                </c:pt>
                <c:pt idx="414">
                  <c:v>41249.174999998861</c:v>
                </c:pt>
                <c:pt idx="415">
                  <c:v>41249.176388887747</c:v>
                </c:pt>
                <c:pt idx="416">
                  <c:v>41249.177777776633</c:v>
                </c:pt>
                <c:pt idx="417">
                  <c:v>41249.179166665519</c:v>
                </c:pt>
                <c:pt idx="418">
                  <c:v>41249.180555554405</c:v>
                </c:pt>
                <c:pt idx="419">
                  <c:v>41249.181944443291</c:v>
                </c:pt>
                <c:pt idx="420">
                  <c:v>41249.183333332177</c:v>
                </c:pt>
                <c:pt idx="421">
                  <c:v>41249.184722221064</c:v>
                </c:pt>
                <c:pt idx="422">
                  <c:v>41249.18611110995</c:v>
                </c:pt>
                <c:pt idx="423">
                  <c:v>41249.187499998836</c:v>
                </c:pt>
                <c:pt idx="424">
                  <c:v>41249.188888887722</c:v>
                </c:pt>
                <c:pt idx="425">
                  <c:v>41249.190277776608</c:v>
                </c:pt>
                <c:pt idx="426">
                  <c:v>41249.191666665494</c:v>
                </c:pt>
                <c:pt idx="427">
                  <c:v>41249.19305555438</c:v>
                </c:pt>
                <c:pt idx="428">
                  <c:v>41249.194444443267</c:v>
                </c:pt>
                <c:pt idx="429">
                  <c:v>41249.195833332153</c:v>
                </c:pt>
                <c:pt idx="430">
                  <c:v>41249.197222221039</c:v>
                </c:pt>
                <c:pt idx="431">
                  <c:v>41249.198611109925</c:v>
                </c:pt>
                <c:pt idx="432">
                  <c:v>41249.199999998811</c:v>
                </c:pt>
                <c:pt idx="433">
                  <c:v>41249.201388887697</c:v>
                </c:pt>
                <c:pt idx="434">
                  <c:v>41249.202777776583</c:v>
                </c:pt>
                <c:pt idx="435">
                  <c:v>41249.20416666547</c:v>
                </c:pt>
                <c:pt idx="436">
                  <c:v>41249.205555554356</c:v>
                </c:pt>
                <c:pt idx="437">
                  <c:v>41249.206944443242</c:v>
                </c:pt>
                <c:pt idx="438">
                  <c:v>41249.208333332128</c:v>
                </c:pt>
                <c:pt idx="439">
                  <c:v>41249.209722221014</c:v>
                </c:pt>
                <c:pt idx="440">
                  <c:v>41249.2111111099</c:v>
                </c:pt>
                <c:pt idx="441">
                  <c:v>41249.212499998786</c:v>
                </c:pt>
                <c:pt idx="442">
                  <c:v>41249.213888887673</c:v>
                </c:pt>
                <c:pt idx="443">
                  <c:v>41249.215277776559</c:v>
                </c:pt>
                <c:pt idx="444">
                  <c:v>41249.216666665445</c:v>
                </c:pt>
                <c:pt idx="445">
                  <c:v>41249.218055554331</c:v>
                </c:pt>
                <c:pt idx="446">
                  <c:v>41249.219444443217</c:v>
                </c:pt>
                <c:pt idx="447">
                  <c:v>41249.220833332103</c:v>
                </c:pt>
                <c:pt idx="448">
                  <c:v>41249.222222220989</c:v>
                </c:pt>
                <c:pt idx="449">
                  <c:v>41249.223611109875</c:v>
                </c:pt>
                <c:pt idx="450">
                  <c:v>41249.224999998762</c:v>
                </c:pt>
                <c:pt idx="451">
                  <c:v>41249.226388887648</c:v>
                </c:pt>
                <c:pt idx="452">
                  <c:v>41249.227777776534</c:v>
                </c:pt>
                <c:pt idx="453">
                  <c:v>41249.22916666542</c:v>
                </c:pt>
                <c:pt idx="454">
                  <c:v>41249.230555554306</c:v>
                </c:pt>
                <c:pt idx="455">
                  <c:v>41249.231944443192</c:v>
                </c:pt>
                <c:pt idx="456">
                  <c:v>41249.233333332078</c:v>
                </c:pt>
                <c:pt idx="457">
                  <c:v>41249.234722220965</c:v>
                </c:pt>
                <c:pt idx="458">
                  <c:v>41249.236111109851</c:v>
                </c:pt>
                <c:pt idx="459">
                  <c:v>41249.237499998737</c:v>
                </c:pt>
                <c:pt idx="460">
                  <c:v>41249.238888887623</c:v>
                </c:pt>
                <c:pt idx="461">
                  <c:v>41249.240277776509</c:v>
                </c:pt>
                <c:pt idx="462">
                  <c:v>41249.241666665395</c:v>
                </c:pt>
                <c:pt idx="463">
                  <c:v>41249.243055554281</c:v>
                </c:pt>
                <c:pt idx="464">
                  <c:v>41249.244444443168</c:v>
                </c:pt>
                <c:pt idx="465">
                  <c:v>41249.245833332054</c:v>
                </c:pt>
                <c:pt idx="466">
                  <c:v>41249.24722222094</c:v>
                </c:pt>
                <c:pt idx="467">
                  <c:v>41249.248611109826</c:v>
                </c:pt>
                <c:pt idx="468">
                  <c:v>41249.249999998712</c:v>
                </c:pt>
                <c:pt idx="469">
                  <c:v>41249.251388887598</c:v>
                </c:pt>
                <c:pt idx="470">
                  <c:v>41249.252777776484</c:v>
                </c:pt>
                <c:pt idx="471">
                  <c:v>41249.254166665371</c:v>
                </c:pt>
                <c:pt idx="472">
                  <c:v>41249.255555554257</c:v>
                </c:pt>
                <c:pt idx="473">
                  <c:v>41249.256944443143</c:v>
                </c:pt>
                <c:pt idx="474">
                  <c:v>41249.258333332029</c:v>
                </c:pt>
                <c:pt idx="475">
                  <c:v>41249.259722220915</c:v>
                </c:pt>
                <c:pt idx="476">
                  <c:v>41249.261111109801</c:v>
                </c:pt>
                <c:pt idx="477">
                  <c:v>41249.262499998687</c:v>
                </c:pt>
                <c:pt idx="478">
                  <c:v>41249.263888887574</c:v>
                </c:pt>
                <c:pt idx="479">
                  <c:v>41249.26527777646</c:v>
                </c:pt>
                <c:pt idx="480">
                  <c:v>41249.266666665346</c:v>
                </c:pt>
                <c:pt idx="481">
                  <c:v>41249.268055554232</c:v>
                </c:pt>
                <c:pt idx="482">
                  <c:v>41249.269444443118</c:v>
                </c:pt>
                <c:pt idx="483">
                  <c:v>41249.270833332004</c:v>
                </c:pt>
                <c:pt idx="484">
                  <c:v>41249.27222222089</c:v>
                </c:pt>
                <c:pt idx="485">
                  <c:v>41249.273611109777</c:v>
                </c:pt>
                <c:pt idx="486">
                  <c:v>41249.274999998663</c:v>
                </c:pt>
                <c:pt idx="487">
                  <c:v>41249.276388887549</c:v>
                </c:pt>
                <c:pt idx="488">
                  <c:v>41249.277777776435</c:v>
                </c:pt>
                <c:pt idx="489">
                  <c:v>41249.279166665321</c:v>
                </c:pt>
                <c:pt idx="490">
                  <c:v>41249.280555554207</c:v>
                </c:pt>
                <c:pt idx="491">
                  <c:v>41249.281944443093</c:v>
                </c:pt>
                <c:pt idx="492">
                  <c:v>41249.28333333198</c:v>
                </c:pt>
                <c:pt idx="493">
                  <c:v>41249.284722220866</c:v>
                </c:pt>
                <c:pt idx="494">
                  <c:v>41249.286111109752</c:v>
                </c:pt>
                <c:pt idx="495">
                  <c:v>41249.287499998638</c:v>
                </c:pt>
                <c:pt idx="496">
                  <c:v>41249.288888887524</c:v>
                </c:pt>
                <c:pt idx="497">
                  <c:v>41249.29027777641</c:v>
                </c:pt>
                <c:pt idx="498">
                  <c:v>41249.291666665296</c:v>
                </c:pt>
                <c:pt idx="499">
                  <c:v>41249.293055554183</c:v>
                </c:pt>
                <c:pt idx="500">
                  <c:v>41249.294444443069</c:v>
                </c:pt>
                <c:pt idx="501">
                  <c:v>41249.295833331955</c:v>
                </c:pt>
                <c:pt idx="502">
                  <c:v>41249.297222220841</c:v>
                </c:pt>
                <c:pt idx="503">
                  <c:v>41249.298611109727</c:v>
                </c:pt>
                <c:pt idx="504">
                  <c:v>41249.299999998613</c:v>
                </c:pt>
                <c:pt idx="505">
                  <c:v>41249.301388887499</c:v>
                </c:pt>
                <c:pt idx="506">
                  <c:v>41249.302777776385</c:v>
                </c:pt>
                <c:pt idx="507">
                  <c:v>41249.304166665272</c:v>
                </c:pt>
                <c:pt idx="508">
                  <c:v>41249.305555554158</c:v>
                </c:pt>
                <c:pt idx="509">
                  <c:v>41249.306944443044</c:v>
                </c:pt>
                <c:pt idx="510">
                  <c:v>41249.30833333193</c:v>
                </c:pt>
                <c:pt idx="511">
                  <c:v>41249.309722220816</c:v>
                </c:pt>
                <c:pt idx="512">
                  <c:v>41249.311111109702</c:v>
                </c:pt>
                <c:pt idx="513">
                  <c:v>41249.312499998588</c:v>
                </c:pt>
                <c:pt idx="514">
                  <c:v>41249.313888887475</c:v>
                </c:pt>
                <c:pt idx="515">
                  <c:v>41249.315277776361</c:v>
                </c:pt>
                <c:pt idx="516">
                  <c:v>41249.316666665247</c:v>
                </c:pt>
                <c:pt idx="517">
                  <c:v>41249.318055554133</c:v>
                </c:pt>
                <c:pt idx="518">
                  <c:v>41249.319444443019</c:v>
                </c:pt>
                <c:pt idx="519">
                  <c:v>41249.320833331905</c:v>
                </c:pt>
                <c:pt idx="520">
                  <c:v>41249.322222220791</c:v>
                </c:pt>
                <c:pt idx="521">
                  <c:v>41249.323611109678</c:v>
                </c:pt>
                <c:pt idx="522">
                  <c:v>41249.324999998564</c:v>
                </c:pt>
                <c:pt idx="523">
                  <c:v>41249.32638888745</c:v>
                </c:pt>
                <c:pt idx="524">
                  <c:v>41249.327777776336</c:v>
                </c:pt>
                <c:pt idx="525">
                  <c:v>41249.329166665222</c:v>
                </c:pt>
                <c:pt idx="526">
                  <c:v>41249.330555554108</c:v>
                </c:pt>
                <c:pt idx="527">
                  <c:v>41249.331944442994</c:v>
                </c:pt>
                <c:pt idx="528">
                  <c:v>41249.333333331881</c:v>
                </c:pt>
                <c:pt idx="529">
                  <c:v>41249.334722220767</c:v>
                </c:pt>
                <c:pt idx="530">
                  <c:v>41249.336111109653</c:v>
                </c:pt>
                <c:pt idx="531">
                  <c:v>41249.337499998539</c:v>
                </c:pt>
                <c:pt idx="532">
                  <c:v>41249.338888887425</c:v>
                </c:pt>
                <c:pt idx="533">
                  <c:v>41249.340277776311</c:v>
                </c:pt>
                <c:pt idx="534">
                  <c:v>41249.341666665197</c:v>
                </c:pt>
                <c:pt idx="535">
                  <c:v>41249.343055554084</c:v>
                </c:pt>
                <c:pt idx="536">
                  <c:v>41249.34444444297</c:v>
                </c:pt>
                <c:pt idx="537">
                  <c:v>41249.345833331856</c:v>
                </c:pt>
                <c:pt idx="538">
                  <c:v>41249.347222220742</c:v>
                </c:pt>
                <c:pt idx="539">
                  <c:v>41249.348611109628</c:v>
                </c:pt>
                <c:pt idx="540">
                  <c:v>41249.349999998514</c:v>
                </c:pt>
                <c:pt idx="541">
                  <c:v>41249.3513888874</c:v>
                </c:pt>
                <c:pt idx="542">
                  <c:v>41249.352777776287</c:v>
                </c:pt>
                <c:pt idx="543">
                  <c:v>41249.354166665173</c:v>
                </c:pt>
                <c:pt idx="544">
                  <c:v>41249.355555554059</c:v>
                </c:pt>
                <c:pt idx="545">
                  <c:v>41249.356944442945</c:v>
                </c:pt>
                <c:pt idx="546">
                  <c:v>41249.358333331831</c:v>
                </c:pt>
                <c:pt idx="547">
                  <c:v>41249.359722220717</c:v>
                </c:pt>
                <c:pt idx="548">
                  <c:v>41249.361111109603</c:v>
                </c:pt>
                <c:pt idx="549">
                  <c:v>41249.36249999849</c:v>
                </c:pt>
                <c:pt idx="550">
                  <c:v>41249.363888887376</c:v>
                </c:pt>
                <c:pt idx="551">
                  <c:v>41249.365277776262</c:v>
                </c:pt>
                <c:pt idx="552">
                  <c:v>41249.366666665148</c:v>
                </c:pt>
                <c:pt idx="553">
                  <c:v>41249.368055554034</c:v>
                </c:pt>
                <c:pt idx="554">
                  <c:v>41249.36944444292</c:v>
                </c:pt>
                <c:pt idx="555">
                  <c:v>41249.370833331806</c:v>
                </c:pt>
                <c:pt idx="556">
                  <c:v>41249.372222220692</c:v>
                </c:pt>
                <c:pt idx="557">
                  <c:v>41249.373611109579</c:v>
                </c:pt>
                <c:pt idx="558">
                  <c:v>41249.374999998465</c:v>
                </c:pt>
                <c:pt idx="559">
                  <c:v>41249.376388887351</c:v>
                </c:pt>
                <c:pt idx="560">
                  <c:v>41249.377777776237</c:v>
                </c:pt>
                <c:pt idx="561">
                  <c:v>41249.379166665123</c:v>
                </c:pt>
                <c:pt idx="562">
                  <c:v>41249.380555554009</c:v>
                </c:pt>
                <c:pt idx="563">
                  <c:v>41249.381944442895</c:v>
                </c:pt>
                <c:pt idx="564">
                  <c:v>41249.383333331782</c:v>
                </c:pt>
                <c:pt idx="565">
                  <c:v>41249.384722220668</c:v>
                </c:pt>
                <c:pt idx="566">
                  <c:v>41249.386111109554</c:v>
                </c:pt>
                <c:pt idx="567">
                  <c:v>41249.38749999844</c:v>
                </c:pt>
                <c:pt idx="568">
                  <c:v>41249.388888887326</c:v>
                </c:pt>
                <c:pt idx="569">
                  <c:v>41249.390277776212</c:v>
                </c:pt>
                <c:pt idx="570">
                  <c:v>41249.391666665098</c:v>
                </c:pt>
                <c:pt idx="571">
                  <c:v>41249.393055553985</c:v>
                </c:pt>
                <c:pt idx="572">
                  <c:v>41249.394444442871</c:v>
                </c:pt>
                <c:pt idx="573">
                  <c:v>41249.395833331757</c:v>
                </c:pt>
                <c:pt idx="574">
                  <c:v>41249.397222220643</c:v>
                </c:pt>
                <c:pt idx="575">
                  <c:v>41249.398611109529</c:v>
                </c:pt>
                <c:pt idx="576">
                  <c:v>41249.399999998415</c:v>
                </c:pt>
                <c:pt idx="577">
                  <c:v>41249.401388887301</c:v>
                </c:pt>
                <c:pt idx="578">
                  <c:v>41249.402777776188</c:v>
                </c:pt>
                <c:pt idx="579">
                  <c:v>41249.404166665074</c:v>
                </c:pt>
                <c:pt idx="580">
                  <c:v>41249.40555555396</c:v>
                </c:pt>
                <c:pt idx="581">
                  <c:v>41249.406944442846</c:v>
                </c:pt>
                <c:pt idx="582">
                  <c:v>41249.408333331732</c:v>
                </c:pt>
                <c:pt idx="583">
                  <c:v>41249.409722220618</c:v>
                </c:pt>
                <c:pt idx="584">
                  <c:v>41249.411111109504</c:v>
                </c:pt>
                <c:pt idx="585">
                  <c:v>41249.412499998391</c:v>
                </c:pt>
                <c:pt idx="586">
                  <c:v>41249.413888887277</c:v>
                </c:pt>
                <c:pt idx="587">
                  <c:v>41249.415277776163</c:v>
                </c:pt>
                <c:pt idx="588">
                  <c:v>41249.416666665049</c:v>
                </c:pt>
                <c:pt idx="589">
                  <c:v>41249.418055553935</c:v>
                </c:pt>
                <c:pt idx="590">
                  <c:v>41249.419444442821</c:v>
                </c:pt>
                <c:pt idx="591">
                  <c:v>41249.420833331707</c:v>
                </c:pt>
                <c:pt idx="592">
                  <c:v>41249.422222220594</c:v>
                </c:pt>
                <c:pt idx="593">
                  <c:v>41249.42361110948</c:v>
                </c:pt>
                <c:pt idx="594">
                  <c:v>41249.424999998366</c:v>
                </c:pt>
                <c:pt idx="595">
                  <c:v>41249.426388887252</c:v>
                </c:pt>
                <c:pt idx="596">
                  <c:v>41249.427777776138</c:v>
                </c:pt>
                <c:pt idx="597">
                  <c:v>41249.429166665024</c:v>
                </c:pt>
                <c:pt idx="598">
                  <c:v>41249.43055555391</c:v>
                </c:pt>
                <c:pt idx="599">
                  <c:v>41249.431944442797</c:v>
                </c:pt>
                <c:pt idx="600">
                  <c:v>41249.433333331683</c:v>
                </c:pt>
                <c:pt idx="601">
                  <c:v>41249.434722220569</c:v>
                </c:pt>
                <c:pt idx="602">
                  <c:v>41249.436111109455</c:v>
                </c:pt>
                <c:pt idx="603">
                  <c:v>41249.437499998341</c:v>
                </c:pt>
                <c:pt idx="604">
                  <c:v>41249.438888887227</c:v>
                </c:pt>
                <c:pt idx="605">
                  <c:v>41249.440277776113</c:v>
                </c:pt>
                <c:pt idx="606">
                  <c:v>41249.441666665</c:v>
                </c:pt>
                <c:pt idx="607">
                  <c:v>41249.443055553886</c:v>
                </c:pt>
                <c:pt idx="608">
                  <c:v>41249.444444442772</c:v>
                </c:pt>
                <c:pt idx="609">
                  <c:v>41249.445833331658</c:v>
                </c:pt>
                <c:pt idx="610">
                  <c:v>41249.447222220544</c:v>
                </c:pt>
                <c:pt idx="611">
                  <c:v>41249.44861110943</c:v>
                </c:pt>
                <c:pt idx="612">
                  <c:v>41249.449999998316</c:v>
                </c:pt>
                <c:pt idx="613">
                  <c:v>41249.451388887202</c:v>
                </c:pt>
                <c:pt idx="614">
                  <c:v>41249.452777776089</c:v>
                </c:pt>
                <c:pt idx="615">
                  <c:v>41249.454166664975</c:v>
                </c:pt>
                <c:pt idx="616">
                  <c:v>41249.455555553861</c:v>
                </c:pt>
                <c:pt idx="617">
                  <c:v>41249.456944442747</c:v>
                </c:pt>
                <c:pt idx="618">
                  <c:v>41249.458333331633</c:v>
                </c:pt>
                <c:pt idx="619">
                  <c:v>41249.459722220519</c:v>
                </c:pt>
                <c:pt idx="620">
                  <c:v>41249.461111109405</c:v>
                </c:pt>
                <c:pt idx="621">
                  <c:v>41249.462499998292</c:v>
                </c:pt>
                <c:pt idx="622">
                  <c:v>41249.463888887178</c:v>
                </c:pt>
                <c:pt idx="623">
                  <c:v>41249.465277776064</c:v>
                </c:pt>
                <c:pt idx="624">
                  <c:v>41249.46666666495</c:v>
                </c:pt>
                <c:pt idx="625">
                  <c:v>41249.468055553836</c:v>
                </c:pt>
                <c:pt idx="626">
                  <c:v>41249.469444442722</c:v>
                </c:pt>
                <c:pt idx="627">
                  <c:v>41249.470833331608</c:v>
                </c:pt>
                <c:pt idx="628">
                  <c:v>41249.472222220495</c:v>
                </c:pt>
                <c:pt idx="629">
                  <c:v>41249.473611109381</c:v>
                </c:pt>
                <c:pt idx="630">
                  <c:v>41249.474999998267</c:v>
                </c:pt>
                <c:pt idx="631">
                  <c:v>41249.476388887153</c:v>
                </c:pt>
                <c:pt idx="632">
                  <c:v>41249.477777776039</c:v>
                </c:pt>
                <c:pt idx="633">
                  <c:v>41249.479166664925</c:v>
                </c:pt>
                <c:pt idx="634">
                  <c:v>41249.480555553811</c:v>
                </c:pt>
                <c:pt idx="635">
                  <c:v>41249.481944442698</c:v>
                </c:pt>
                <c:pt idx="636">
                  <c:v>41249.483333331584</c:v>
                </c:pt>
                <c:pt idx="637">
                  <c:v>41249.48472222047</c:v>
                </c:pt>
                <c:pt idx="638">
                  <c:v>41249.486111109356</c:v>
                </c:pt>
                <c:pt idx="639">
                  <c:v>41249.487499998242</c:v>
                </c:pt>
                <c:pt idx="640">
                  <c:v>41249.488888887128</c:v>
                </c:pt>
                <c:pt idx="641">
                  <c:v>41249.490277776014</c:v>
                </c:pt>
                <c:pt idx="642">
                  <c:v>41249.491666664901</c:v>
                </c:pt>
                <c:pt idx="643">
                  <c:v>41249.493055553787</c:v>
                </c:pt>
                <c:pt idx="644">
                  <c:v>41249.494444442673</c:v>
                </c:pt>
                <c:pt idx="645">
                  <c:v>41249.495833331559</c:v>
                </c:pt>
                <c:pt idx="646">
                  <c:v>41249.497222220445</c:v>
                </c:pt>
                <c:pt idx="647">
                  <c:v>41249.498611109331</c:v>
                </c:pt>
                <c:pt idx="648">
                  <c:v>41249.499999998217</c:v>
                </c:pt>
                <c:pt idx="649">
                  <c:v>41249.501388887104</c:v>
                </c:pt>
                <c:pt idx="650">
                  <c:v>41249.50277777599</c:v>
                </c:pt>
                <c:pt idx="651">
                  <c:v>41249.504166664876</c:v>
                </c:pt>
                <c:pt idx="652">
                  <c:v>41249.505555553762</c:v>
                </c:pt>
                <c:pt idx="653">
                  <c:v>41249.506944442648</c:v>
                </c:pt>
                <c:pt idx="654">
                  <c:v>41249.508333331534</c:v>
                </c:pt>
                <c:pt idx="655">
                  <c:v>41249.50972222042</c:v>
                </c:pt>
                <c:pt idx="656">
                  <c:v>41249.511111109307</c:v>
                </c:pt>
                <c:pt idx="657">
                  <c:v>41249.512499998193</c:v>
                </c:pt>
                <c:pt idx="658">
                  <c:v>41249.513888887079</c:v>
                </c:pt>
                <c:pt idx="659">
                  <c:v>41249.515277775965</c:v>
                </c:pt>
                <c:pt idx="660">
                  <c:v>41249.516666664851</c:v>
                </c:pt>
                <c:pt idx="661">
                  <c:v>41249.518055553737</c:v>
                </c:pt>
                <c:pt idx="662">
                  <c:v>41249.519444442623</c:v>
                </c:pt>
                <c:pt idx="663">
                  <c:v>41249.520833331509</c:v>
                </c:pt>
                <c:pt idx="664">
                  <c:v>41249.522222220396</c:v>
                </c:pt>
                <c:pt idx="665">
                  <c:v>41249.523611109282</c:v>
                </c:pt>
                <c:pt idx="666">
                  <c:v>41249.524999998168</c:v>
                </c:pt>
                <c:pt idx="667">
                  <c:v>41249.526388887054</c:v>
                </c:pt>
                <c:pt idx="668">
                  <c:v>41249.52777777594</c:v>
                </c:pt>
                <c:pt idx="669">
                  <c:v>41249.529166664826</c:v>
                </c:pt>
                <c:pt idx="670">
                  <c:v>41249.530555553712</c:v>
                </c:pt>
                <c:pt idx="671">
                  <c:v>41249.531944442599</c:v>
                </c:pt>
                <c:pt idx="672">
                  <c:v>41249.533333331485</c:v>
                </c:pt>
                <c:pt idx="673">
                  <c:v>41249.534722220371</c:v>
                </c:pt>
                <c:pt idx="674">
                  <c:v>41249.536111109257</c:v>
                </c:pt>
                <c:pt idx="675">
                  <c:v>41249.537499998143</c:v>
                </c:pt>
                <c:pt idx="676">
                  <c:v>41249.538888887029</c:v>
                </c:pt>
                <c:pt idx="677">
                  <c:v>41249.540277775915</c:v>
                </c:pt>
                <c:pt idx="678">
                  <c:v>41249.541666664802</c:v>
                </c:pt>
                <c:pt idx="679">
                  <c:v>41249.543055553688</c:v>
                </c:pt>
                <c:pt idx="680">
                  <c:v>41249.544444442574</c:v>
                </c:pt>
                <c:pt idx="681">
                  <c:v>41249.54583333146</c:v>
                </c:pt>
                <c:pt idx="682">
                  <c:v>41249.547222220346</c:v>
                </c:pt>
                <c:pt idx="683">
                  <c:v>41249.548611109232</c:v>
                </c:pt>
                <c:pt idx="684">
                  <c:v>41249.549999998118</c:v>
                </c:pt>
                <c:pt idx="685">
                  <c:v>41249.551388887005</c:v>
                </c:pt>
                <c:pt idx="686">
                  <c:v>41249.552777775891</c:v>
                </c:pt>
                <c:pt idx="687">
                  <c:v>41249.554166664777</c:v>
                </c:pt>
                <c:pt idx="688">
                  <c:v>41249.555555553663</c:v>
                </c:pt>
                <c:pt idx="689">
                  <c:v>41249.556944442549</c:v>
                </c:pt>
                <c:pt idx="690">
                  <c:v>41249.558333331435</c:v>
                </c:pt>
                <c:pt idx="691">
                  <c:v>41249.559722220321</c:v>
                </c:pt>
                <c:pt idx="692">
                  <c:v>41249.561111109208</c:v>
                </c:pt>
                <c:pt idx="693">
                  <c:v>41249.562499998094</c:v>
                </c:pt>
                <c:pt idx="694">
                  <c:v>41249.56388888698</c:v>
                </c:pt>
                <c:pt idx="695">
                  <c:v>41249.565277775866</c:v>
                </c:pt>
                <c:pt idx="696">
                  <c:v>41249.566666664752</c:v>
                </c:pt>
                <c:pt idx="697">
                  <c:v>41249.568055553638</c:v>
                </c:pt>
                <c:pt idx="698">
                  <c:v>41249.569444442524</c:v>
                </c:pt>
                <c:pt idx="699">
                  <c:v>41249.570833331411</c:v>
                </c:pt>
                <c:pt idx="700">
                  <c:v>41249.572222220297</c:v>
                </c:pt>
                <c:pt idx="701">
                  <c:v>41249.573611109183</c:v>
                </c:pt>
                <c:pt idx="702">
                  <c:v>41249.574999998069</c:v>
                </c:pt>
                <c:pt idx="703">
                  <c:v>41249.576388886955</c:v>
                </c:pt>
                <c:pt idx="704">
                  <c:v>41249.577777775841</c:v>
                </c:pt>
                <c:pt idx="705">
                  <c:v>41249.579166664727</c:v>
                </c:pt>
                <c:pt idx="706">
                  <c:v>41249.580555553614</c:v>
                </c:pt>
                <c:pt idx="707">
                  <c:v>41249.5819444425</c:v>
                </c:pt>
                <c:pt idx="708">
                  <c:v>41249.583333331386</c:v>
                </c:pt>
                <c:pt idx="709">
                  <c:v>41249.584722220272</c:v>
                </c:pt>
                <c:pt idx="710">
                  <c:v>41249.586111109158</c:v>
                </c:pt>
                <c:pt idx="711">
                  <c:v>41249.587499998044</c:v>
                </c:pt>
                <c:pt idx="712">
                  <c:v>41249.58888888693</c:v>
                </c:pt>
                <c:pt idx="713">
                  <c:v>41249.590277775817</c:v>
                </c:pt>
              </c:numCache>
            </c:numRef>
          </c:xVal>
          <c:yVal>
            <c:numRef>
              <c:f>Results!$E$2:$E$1422</c:f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681088"/>
        <c:axId val="133680512"/>
      </c:scatterChart>
      <c:valAx>
        <c:axId val="133679360"/>
        <c:scaling>
          <c:orientation val="minMax"/>
        </c:scaling>
        <c:delete val="0"/>
        <c:axPos val="b"/>
        <c:numFmt formatCode="h:mm" sourceLinked="0"/>
        <c:majorTickMark val="out"/>
        <c:minorTickMark val="none"/>
        <c:tickLblPos val="nextTo"/>
        <c:crossAx val="133679936"/>
        <c:crosses val="autoZero"/>
        <c:crossBetween val="midCat"/>
      </c:valAx>
      <c:valAx>
        <c:axId val="13367993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679360"/>
        <c:crosses val="autoZero"/>
        <c:crossBetween val="midCat"/>
      </c:valAx>
      <c:valAx>
        <c:axId val="133680512"/>
        <c:scaling>
          <c:orientation val="minMax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crossAx val="133681088"/>
        <c:crosses val="max"/>
        <c:crossBetween val="midCat"/>
      </c:valAx>
      <c:valAx>
        <c:axId val="133681088"/>
        <c:scaling>
          <c:orientation val="minMax"/>
        </c:scaling>
        <c:delete val="1"/>
        <c:axPos val="b"/>
        <c:numFmt formatCode="dd/mm/yyyy\ hh:mm:ss" sourceLinked="1"/>
        <c:majorTickMark val="out"/>
        <c:minorTickMark val="none"/>
        <c:tickLblPos val="nextTo"/>
        <c:crossAx val="13368051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3176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3176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r">
              <a:defRPr sz="1200"/>
            </a:lvl1pPr>
          </a:lstStyle>
          <a:p>
            <a:fld id="{A38D727F-5C70-4891-9F57-32667313C988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79542"/>
            <a:ext cx="2945862" cy="493176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294" y="9379542"/>
            <a:ext cx="2945862" cy="493176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r">
              <a:defRPr sz="1200"/>
            </a:lvl1pPr>
          </a:lstStyle>
          <a:p>
            <a:fld id="{E2439984-D8D4-4626-92A6-C901EB3E2B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00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r">
              <a:defRPr sz="1300"/>
            </a:lvl1pPr>
          </a:lstStyle>
          <a:p>
            <a:fld id="{9D1EBB9D-B866-4760-B40E-5EE60ABB12A5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64" tIns="47632" rIns="95264" bIns="47632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90268"/>
            <a:ext cx="5438140" cy="4443413"/>
          </a:xfrm>
          <a:prstGeom prst="rect">
            <a:avLst/>
          </a:prstGeom>
        </p:spPr>
        <p:txBody>
          <a:bodyPr vert="horz" lIns="95264" tIns="47632" rIns="95264" bIns="47632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r">
              <a:defRPr sz="1300"/>
            </a:lvl1pPr>
          </a:lstStyle>
          <a:p>
            <a:fld id="{9269DE5B-3751-4E2B-BB44-A63AC8EC9C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41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4A2C-AC52-4F3C-99F4-35793ED6C02A}" type="datetime1">
              <a:rPr lang="en-GB" smtClean="0"/>
              <a:t>24/07/2018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7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3E10-88D7-47F5-A359-2BD86C4F406B}" type="datetime1">
              <a:rPr lang="en-GB" smtClean="0"/>
              <a:t>24/07/2018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77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39E0-83C5-4A15-88CC-8F3B4A595C65}" type="datetime1">
              <a:rPr lang="en-GB" smtClean="0"/>
              <a:t>24/07/2018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98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703A-4BB1-4B54-B61D-D48A641334C4}" type="datetime1">
              <a:rPr lang="en-GB" smtClean="0"/>
              <a:t>24/07/2018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76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DB20-D0DF-4AE6-B025-9ACE585EF358}" type="datetime1">
              <a:rPr lang="en-GB" smtClean="0"/>
              <a:t>24/07/2018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18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A8CE1-AE4D-40BD-B72A-72FF2AF466DC}" type="datetime1">
              <a:rPr lang="en-GB" smtClean="0"/>
              <a:t>24/07/2018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64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3E84-77B0-4199-B70E-0B1DDB98248A}" type="datetime1">
              <a:rPr lang="en-GB" smtClean="0"/>
              <a:t>24/07/2018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19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A3998-426C-4535-B8A8-A7633E14B294}" type="datetime1">
              <a:rPr lang="en-GB" smtClean="0"/>
              <a:t>24/07/2018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6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F768-04DD-46CA-86AE-63955A9C7445}" type="datetime1">
              <a:rPr lang="en-GB" smtClean="0"/>
              <a:t>24/07/2018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8191-A620-45B5-A5E1-E25B8903D97E}" type="datetime1">
              <a:rPr lang="en-GB" smtClean="0"/>
              <a:t>24/07/2018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10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CD09-628B-42D5-A87C-954F39088179}" type="datetime1">
              <a:rPr lang="en-GB" smtClean="0"/>
              <a:t>24/07/2018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07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E79A3-AEC4-4D11-B654-C94FE62A73F8}" type="datetime1">
              <a:rPr lang="en-GB" smtClean="0"/>
              <a:t>24/07/2018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1DFF5-15C2-4B3F-94B3-10BF932584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7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20799" y="1602622"/>
            <a:ext cx="6902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Status of the LNF </a:t>
            </a:r>
            <a:r>
              <a:rPr lang="en-US" sz="3600" b="1" dirty="0">
                <a:solidFill>
                  <a:srgbClr val="002060"/>
                </a:solidFill>
              </a:rPr>
              <a:t>X-band test </a:t>
            </a:r>
            <a:r>
              <a:rPr lang="en-US" sz="3600" b="1" dirty="0" smtClean="0">
                <a:solidFill>
                  <a:srgbClr val="002060"/>
                </a:solidFill>
              </a:rPr>
              <a:t>stand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85775" y="2539991"/>
            <a:ext cx="817245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i="1" u="sng" dirty="0" smtClean="0">
                <a:solidFill>
                  <a:srgbClr val="002060"/>
                </a:solidFill>
              </a:rPr>
              <a:t>Alessandro Gallo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800" i="1" dirty="0" smtClean="0">
                <a:solidFill>
                  <a:srgbClr val="002060"/>
                </a:solidFill>
              </a:rPr>
              <a:t>with</a:t>
            </a:r>
          </a:p>
          <a:p>
            <a:pPr algn="ctr">
              <a:spcAft>
                <a:spcPts val="600"/>
              </a:spcAft>
            </a:pPr>
            <a:r>
              <a:rPr lang="en-US" sz="1600" i="1" dirty="0" smtClean="0">
                <a:solidFill>
                  <a:srgbClr val="002060"/>
                </a:solidFill>
              </a:rPr>
              <a:t>D. </a:t>
            </a:r>
            <a:r>
              <a:rPr lang="en-US" sz="1600" i="1" dirty="0" err="1" smtClean="0">
                <a:solidFill>
                  <a:srgbClr val="002060"/>
                </a:solidFill>
              </a:rPr>
              <a:t>Alesini</a:t>
            </a:r>
            <a:r>
              <a:rPr lang="en-US" sz="1600" i="1" dirty="0" smtClean="0">
                <a:solidFill>
                  <a:srgbClr val="002060"/>
                </a:solidFill>
              </a:rPr>
              <a:t>, P. </a:t>
            </a:r>
            <a:r>
              <a:rPr lang="en-US" sz="1600" i="1" dirty="0" err="1" smtClean="0">
                <a:solidFill>
                  <a:srgbClr val="002060"/>
                </a:solidFill>
              </a:rPr>
              <a:t>Baldini</a:t>
            </a:r>
            <a:r>
              <a:rPr lang="en-US" sz="1600" i="1" dirty="0" smtClean="0">
                <a:solidFill>
                  <a:srgbClr val="002060"/>
                </a:solidFill>
              </a:rPr>
              <a:t>, M. </a:t>
            </a:r>
            <a:r>
              <a:rPr lang="en-US" sz="1600" i="1" dirty="0" err="1" smtClean="0">
                <a:solidFill>
                  <a:srgbClr val="002060"/>
                </a:solidFill>
              </a:rPr>
              <a:t>Bellaveglia</a:t>
            </a:r>
            <a:r>
              <a:rPr lang="en-US" sz="1600" i="1" dirty="0" smtClean="0">
                <a:solidFill>
                  <a:srgbClr val="002060"/>
                </a:solidFill>
              </a:rPr>
              <a:t>, B. </a:t>
            </a:r>
            <a:r>
              <a:rPr lang="en-US" sz="1600" i="1" dirty="0" err="1" smtClean="0">
                <a:solidFill>
                  <a:srgbClr val="002060"/>
                </a:solidFill>
              </a:rPr>
              <a:t>Buonomo</a:t>
            </a:r>
            <a:r>
              <a:rPr lang="en-US" sz="1600" i="1" dirty="0" smtClean="0">
                <a:solidFill>
                  <a:srgbClr val="002060"/>
                </a:solidFill>
              </a:rPr>
              <a:t>, S. </a:t>
            </a:r>
            <a:r>
              <a:rPr lang="en-US" sz="1600" i="1" dirty="0" err="1" smtClean="0">
                <a:solidFill>
                  <a:srgbClr val="002060"/>
                </a:solidFill>
              </a:rPr>
              <a:t>Cantarella</a:t>
            </a:r>
            <a:r>
              <a:rPr lang="en-US" sz="1600" i="1" dirty="0" smtClean="0">
                <a:solidFill>
                  <a:srgbClr val="002060"/>
                </a:solidFill>
              </a:rPr>
              <a:t>, R. Clementi, F. </a:t>
            </a:r>
            <a:r>
              <a:rPr lang="en-US" sz="1600" i="1" dirty="0" err="1" smtClean="0">
                <a:solidFill>
                  <a:srgbClr val="002060"/>
                </a:solidFill>
              </a:rPr>
              <a:t>Cardelli</a:t>
            </a:r>
            <a:r>
              <a:rPr lang="en-US" sz="1600" i="1" dirty="0" smtClean="0">
                <a:solidFill>
                  <a:srgbClr val="002060"/>
                </a:solidFill>
              </a:rPr>
              <a:t>, C. Di Giulio, M. Diomede, G. Di </a:t>
            </a:r>
            <a:r>
              <a:rPr lang="en-US" sz="1600" i="1" dirty="0" err="1" smtClean="0">
                <a:solidFill>
                  <a:srgbClr val="002060"/>
                </a:solidFill>
              </a:rPr>
              <a:t>Raddo</a:t>
            </a:r>
            <a:r>
              <a:rPr lang="en-US" sz="1600" i="1" dirty="0" smtClean="0">
                <a:solidFill>
                  <a:srgbClr val="002060"/>
                </a:solidFill>
              </a:rPr>
              <a:t>, A. Esposito, L. </a:t>
            </a:r>
            <a:r>
              <a:rPr lang="en-US" sz="1600" i="1" dirty="0" err="1" smtClean="0">
                <a:solidFill>
                  <a:srgbClr val="002060"/>
                </a:solidFill>
              </a:rPr>
              <a:t>Foggetta</a:t>
            </a:r>
            <a:r>
              <a:rPr lang="en-US" sz="1600" i="1" dirty="0" smtClean="0">
                <a:solidFill>
                  <a:srgbClr val="002060"/>
                </a:solidFill>
              </a:rPr>
              <a:t>, O. </a:t>
            </a:r>
            <a:r>
              <a:rPr lang="en-US" sz="1600" i="1" dirty="0" err="1" smtClean="0">
                <a:solidFill>
                  <a:srgbClr val="002060"/>
                </a:solidFill>
              </a:rPr>
              <a:t>Frasciello</a:t>
            </a:r>
            <a:r>
              <a:rPr lang="en-US" sz="1600" i="1" dirty="0" smtClean="0">
                <a:solidFill>
                  <a:srgbClr val="002060"/>
                </a:solidFill>
              </a:rPr>
              <a:t>, A. </a:t>
            </a:r>
            <a:r>
              <a:rPr lang="en-US" sz="1600" i="1" dirty="0" err="1" smtClean="0">
                <a:solidFill>
                  <a:srgbClr val="002060"/>
                </a:solidFill>
              </a:rPr>
              <a:t>Ghigo</a:t>
            </a:r>
            <a:r>
              <a:rPr lang="en-US" sz="1600" i="1" dirty="0" smtClean="0">
                <a:solidFill>
                  <a:srgbClr val="002060"/>
                </a:solidFill>
              </a:rPr>
              <a:t>, S. </a:t>
            </a:r>
            <a:r>
              <a:rPr lang="en-US" sz="1600" i="1" dirty="0" err="1" smtClean="0">
                <a:solidFill>
                  <a:srgbClr val="002060"/>
                </a:solidFill>
              </a:rPr>
              <a:t>Incremona</a:t>
            </a:r>
            <a:r>
              <a:rPr lang="en-US" sz="1600" i="1" dirty="0" smtClean="0">
                <a:solidFill>
                  <a:srgbClr val="002060"/>
                </a:solidFill>
              </a:rPr>
              <a:t>, L. Piersanti, S. </a:t>
            </a:r>
            <a:r>
              <a:rPr lang="en-US" sz="1600" i="1" dirty="0" err="1" smtClean="0">
                <a:solidFill>
                  <a:srgbClr val="002060"/>
                </a:solidFill>
              </a:rPr>
              <a:t>Quaglia</a:t>
            </a:r>
            <a:r>
              <a:rPr lang="en-US" sz="1600" i="1" dirty="0" smtClean="0">
                <a:solidFill>
                  <a:srgbClr val="002060"/>
                </a:solidFill>
              </a:rPr>
              <a:t>, R. Ricci, U. </a:t>
            </a:r>
            <a:r>
              <a:rPr lang="en-US" sz="1600" i="1" dirty="0" err="1" smtClean="0">
                <a:solidFill>
                  <a:srgbClr val="002060"/>
                </a:solidFill>
              </a:rPr>
              <a:t>Rotundo</a:t>
            </a:r>
            <a:r>
              <a:rPr lang="en-US" sz="1600" i="1" dirty="0" smtClean="0">
                <a:solidFill>
                  <a:srgbClr val="002060"/>
                </a:solidFill>
              </a:rPr>
              <a:t>, M. </a:t>
            </a:r>
            <a:r>
              <a:rPr lang="en-US" sz="1600" i="1" dirty="0" err="1" smtClean="0">
                <a:solidFill>
                  <a:srgbClr val="002060"/>
                </a:solidFill>
              </a:rPr>
              <a:t>Scampati</a:t>
            </a:r>
            <a:r>
              <a:rPr lang="en-US" sz="1600" i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DFF5-15C2-4B3F-94B3-10BF93258423}" type="slidenum">
              <a:rPr lang="en-GB" smtClean="0"/>
              <a:t>1</a:t>
            </a:fld>
            <a:endParaRPr lang="en-GB"/>
          </a:p>
        </p:txBody>
      </p:sp>
      <p:sp>
        <p:nvSpPr>
          <p:cNvPr id="2" name="Rettangolo 1"/>
          <p:cNvSpPr/>
          <p:nvPr/>
        </p:nvSpPr>
        <p:spPr>
          <a:xfrm>
            <a:off x="1476375" y="4936838"/>
            <a:ext cx="6391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INFN-CERN X-band </a:t>
            </a:r>
            <a:r>
              <a:rPr lang="en-US" sz="2800" b="1" dirty="0" smtClean="0">
                <a:solidFill>
                  <a:srgbClr val="FF0000"/>
                </a:solidFill>
              </a:rPr>
              <a:t>collaboration </a:t>
            </a:r>
            <a:r>
              <a:rPr lang="en-US" sz="2800" b="1" dirty="0">
                <a:solidFill>
                  <a:srgbClr val="FF0000"/>
                </a:solidFill>
              </a:rPr>
              <a:t>Meeting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April </a:t>
            </a:r>
            <a:r>
              <a:rPr lang="en-US" sz="2800" i="1" dirty="0">
                <a:solidFill>
                  <a:srgbClr val="FF0000"/>
                </a:solidFill>
              </a:rPr>
              <a:t>18 - 2018  INFN-LNF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2125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8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Dose rate as a function of </a:t>
            </a:r>
            <a:r>
              <a:rPr lang="en-US" dirty="0" smtClean="0"/>
              <a:t>dark current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150329"/>
              </p:ext>
            </p:extLst>
          </p:nvPr>
        </p:nvGraphicFramePr>
        <p:xfrm>
          <a:off x="457200" y="200977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4825" y="625514"/>
            <a:ext cx="7524750" cy="507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srgbClr val="FF0000"/>
                </a:solidFill>
              </a:rPr>
              <a:t>CERN X-box data: courtesy </a:t>
            </a:r>
            <a:r>
              <a:rPr lang="en-US" sz="2800" i="1" dirty="0">
                <a:solidFill>
                  <a:srgbClr val="FF0000"/>
                </a:solidFill>
              </a:rPr>
              <a:t>of </a:t>
            </a:r>
            <a:r>
              <a:rPr lang="en-US" sz="2800" i="1" dirty="0" err="1">
                <a:solidFill>
                  <a:srgbClr val="FF0000"/>
                </a:solidFill>
              </a:rPr>
              <a:t>Nuria</a:t>
            </a:r>
            <a:r>
              <a:rPr lang="en-US" sz="2800" i="1" dirty="0">
                <a:solidFill>
                  <a:srgbClr val="FF0000"/>
                </a:solidFill>
              </a:rPr>
              <a:t> Catalan </a:t>
            </a:r>
            <a:r>
              <a:rPr lang="en-US" sz="2800" i="1" dirty="0" err="1">
                <a:solidFill>
                  <a:srgbClr val="FF0000"/>
                </a:solidFill>
              </a:rPr>
              <a:t>Lasheras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endParaRPr lang="en-GB" sz="2800" i="1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90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dependency (decrease with constant gradient…)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367582"/>
              </p:ext>
            </p:extLst>
          </p:nvPr>
        </p:nvGraphicFramePr>
        <p:xfrm>
          <a:off x="457200" y="211455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4825" y="482639"/>
            <a:ext cx="7524750" cy="507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srgbClr val="FF0000"/>
                </a:solidFill>
              </a:rPr>
              <a:t>CERN X-box data: courtesy </a:t>
            </a:r>
            <a:r>
              <a:rPr lang="en-US" sz="2800" i="1" dirty="0">
                <a:solidFill>
                  <a:srgbClr val="FF0000"/>
                </a:solidFill>
              </a:rPr>
              <a:t>of </a:t>
            </a:r>
            <a:r>
              <a:rPr lang="en-US" sz="2800" i="1" dirty="0" err="1">
                <a:solidFill>
                  <a:srgbClr val="FF0000"/>
                </a:solidFill>
              </a:rPr>
              <a:t>Nuria</a:t>
            </a:r>
            <a:r>
              <a:rPr lang="en-US" sz="2800" i="1" dirty="0">
                <a:solidFill>
                  <a:srgbClr val="FF0000"/>
                </a:solidFill>
              </a:rPr>
              <a:t> Catalan </a:t>
            </a:r>
            <a:r>
              <a:rPr lang="en-US" sz="2800" i="1" dirty="0" err="1">
                <a:solidFill>
                  <a:srgbClr val="FF0000"/>
                </a:solidFill>
              </a:rPr>
              <a:t>Lasheras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endParaRPr lang="en-GB" sz="2800" i="1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dirty="0" smtClean="0"/>
              <a:t>FLUKA simulation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20085" r="57485" b="21345"/>
          <a:stretch/>
        </p:blipFill>
        <p:spPr bwMode="auto">
          <a:xfrm>
            <a:off x="3886200" y="3457575"/>
            <a:ext cx="4357842" cy="314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4483" r="52571" b="10136"/>
          <a:stretch/>
        </p:blipFill>
        <p:spPr bwMode="auto">
          <a:xfrm>
            <a:off x="609600" y="4066828"/>
            <a:ext cx="2877387" cy="25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5800" y="1552575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Method: Simulation of the setup in CTF2 to and scaling of the number of e</a:t>
            </a:r>
            <a:r>
              <a:rPr lang="en-US" baseline="30000" dirty="0" smtClean="0"/>
              <a:t>-</a:t>
            </a:r>
            <a:r>
              <a:rPr lang="en-US" dirty="0" smtClean="0"/>
              <a:t> impinging on the cavity wall to measured dose rate</a:t>
            </a:r>
          </a:p>
          <a:p>
            <a:r>
              <a:rPr lang="en-US" dirty="0" smtClean="0"/>
              <a:t>Simulation of the bunker with experimental electron emission rate (mono-energetic e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506398"/>
            <a:ext cx="415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FLUKA geometry (plotted with </a:t>
            </a:r>
            <a:r>
              <a:rPr lang="en-US" dirty="0" err="1" smtClean="0"/>
              <a:t>SimpleGeo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45533" y="4263990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498624" y="5734907"/>
            <a:ext cx="139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screens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>
            <a:off x="1498624" y="4448656"/>
            <a:ext cx="418878" cy="3917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334878" y="5363835"/>
            <a:ext cx="558776" cy="3710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708063" y="5133975"/>
            <a:ext cx="185591" cy="6009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http://theis.web.cern.ch/theis/simplegeo/images/head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358871"/>
            <a:ext cx="1600200" cy="2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4825" y="415964"/>
            <a:ext cx="7524750" cy="507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srgbClr val="FF0000"/>
                </a:solidFill>
              </a:rPr>
              <a:t>CERN X-box data: courtesy </a:t>
            </a:r>
            <a:r>
              <a:rPr lang="en-US" sz="2800" i="1" dirty="0">
                <a:solidFill>
                  <a:srgbClr val="FF0000"/>
                </a:solidFill>
              </a:rPr>
              <a:t>of </a:t>
            </a:r>
            <a:r>
              <a:rPr lang="en-US" sz="2800" i="1" dirty="0" err="1">
                <a:solidFill>
                  <a:srgbClr val="FF0000"/>
                </a:solidFill>
              </a:rPr>
              <a:t>Nuria</a:t>
            </a:r>
            <a:r>
              <a:rPr lang="en-US" sz="2800" i="1" dirty="0">
                <a:solidFill>
                  <a:srgbClr val="FF0000"/>
                </a:solidFill>
              </a:rPr>
              <a:t> Catalan </a:t>
            </a:r>
            <a:r>
              <a:rPr lang="en-US" sz="2800" i="1" dirty="0" err="1">
                <a:solidFill>
                  <a:srgbClr val="FF0000"/>
                </a:solidFill>
              </a:rPr>
              <a:t>Lasheras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endParaRPr lang="en-GB" sz="2800" i="1" dirty="0">
              <a:solidFill>
                <a:srgbClr val="FF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79488"/>
            <a:ext cx="84582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 dose rate in and around the bunker</a:t>
            </a:r>
            <a:endParaRPr lang="en-GB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16590" r="52020" b="18152"/>
          <a:stretch/>
        </p:blipFill>
        <p:spPr bwMode="auto">
          <a:xfrm>
            <a:off x="4754667" y="2447925"/>
            <a:ext cx="4218108" cy="299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30650" r="59657" b="22085"/>
          <a:stretch/>
        </p:blipFill>
        <p:spPr bwMode="auto">
          <a:xfrm>
            <a:off x="533400" y="2828925"/>
            <a:ext cx="3828422" cy="236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cern.ch\dfs\Departments\Safety\Groups\RP\Survey_PS-Complex\Survey\Accelerators\CTF2\2012-2013_RF-Xbox-cavity\Mylegend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24525"/>
            <a:ext cx="6334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1975" y="454064"/>
            <a:ext cx="7524750" cy="507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srgbClr val="FF0000"/>
                </a:solidFill>
              </a:rPr>
              <a:t>CERN X-box data: courtesy </a:t>
            </a:r>
            <a:r>
              <a:rPr lang="en-US" sz="2800" i="1" dirty="0">
                <a:solidFill>
                  <a:srgbClr val="FF0000"/>
                </a:solidFill>
              </a:rPr>
              <a:t>of </a:t>
            </a:r>
            <a:r>
              <a:rPr lang="en-US" sz="2800" i="1" dirty="0" err="1">
                <a:solidFill>
                  <a:srgbClr val="FF0000"/>
                </a:solidFill>
              </a:rPr>
              <a:t>Nuria</a:t>
            </a:r>
            <a:r>
              <a:rPr lang="en-US" sz="2800" i="1" dirty="0">
                <a:solidFill>
                  <a:srgbClr val="FF0000"/>
                </a:solidFill>
              </a:rPr>
              <a:t> Catalan </a:t>
            </a:r>
            <a:r>
              <a:rPr lang="en-US" sz="2800" i="1" dirty="0" err="1">
                <a:solidFill>
                  <a:srgbClr val="FF0000"/>
                </a:solidFill>
              </a:rPr>
              <a:t>Lasheras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endParaRPr lang="en-GB" sz="2800" i="1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7" name="Rettangolo 16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8" b="-1"/>
          <a:stretch/>
        </p:blipFill>
        <p:spPr bwMode="auto">
          <a:xfrm>
            <a:off x="298449" y="1501774"/>
            <a:ext cx="8314001" cy="477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28625" y="572036"/>
            <a:ext cx="7877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 – CERN contacts for radioprotection issues</a:t>
            </a:r>
          </a:p>
        </p:txBody>
      </p:sp>
    </p:spTree>
    <p:extLst>
      <p:ext uri="{BB962C8B-B14F-4D97-AF65-F5344CB8AC3E}">
        <p14:creationId xmlns:p14="http://schemas.microsoft.com/office/powerpoint/2010/main" val="16439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98475"/>
            <a:ext cx="56642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2" name="Rettangolo 1"/>
          <p:cNvSpPr/>
          <p:nvPr/>
        </p:nvSpPr>
        <p:spPr>
          <a:xfrm>
            <a:off x="4810125" y="3620263"/>
            <a:ext cx="1465413" cy="3092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5862789" y="896113"/>
            <a:ext cx="499912" cy="3092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asellaDiTesto 31"/>
          <p:cNvSpPr txBox="1"/>
          <p:nvPr/>
        </p:nvSpPr>
        <p:spPr>
          <a:xfrm>
            <a:off x="5862788" y="909374"/>
            <a:ext cx="3071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On the base of data provided by CERN it has been decided to base the bunker design on </a:t>
            </a:r>
            <a:r>
              <a:rPr lang="en-US" b="1" dirty="0" smtClean="0">
                <a:solidFill>
                  <a:srgbClr val="002060"/>
                </a:solidFill>
              </a:rPr>
              <a:t>concrete walls of 1 m width</a:t>
            </a:r>
            <a:r>
              <a:rPr lang="en-US" dirty="0" smtClean="0">
                <a:solidFill>
                  <a:srgbClr val="002060"/>
                </a:solidFill>
              </a:rPr>
              <a:t>.  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r>
              <a:rPr lang="en-US" dirty="0" smtClean="0">
                <a:solidFill>
                  <a:srgbClr val="002060"/>
                </a:solidFill>
              </a:rPr>
              <a:t>The ceiling will be made by means of </a:t>
            </a:r>
            <a:r>
              <a:rPr lang="en-US" b="1" dirty="0" smtClean="0">
                <a:solidFill>
                  <a:srgbClr val="002060"/>
                </a:solidFill>
              </a:rPr>
              <a:t>T-shaped concrete beams of 50 cm width</a:t>
            </a:r>
            <a:r>
              <a:rPr lang="en-US" dirty="0" smtClean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810126" y="3370098"/>
            <a:ext cx="4124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On the base of measured doses the total ceiling concrete shield can be upgraded to </a:t>
            </a:r>
            <a:r>
              <a:rPr lang="en-US" b="1" dirty="0">
                <a:solidFill>
                  <a:srgbClr val="002060"/>
                </a:solidFill>
              </a:rPr>
              <a:t>1 m width</a:t>
            </a:r>
            <a:r>
              <a:rPr lang="en-US" dirty="0" smtClean="0">
                <a:solidFill>
                  <a:srgbClr val="002060"/>
                </a:solidFill>
              </a:rPr>
              <a:t> by stacking additional blocks of </a:t>
            </a:r>
            <a:r>
              <a:rPr lang="en-US" b="1" dirty="0" smtClean="0">
                <a:solidFill>
                  <a:srgbClr val="002060"/>
                </a:solidFill>
              </a:rPr>
              <a:t>50 cm width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r>
              <a:rPr lang="en-US" dirty="0" smtClean="0">
                <a:solidFill>
                  <a:srgbClr val="002060"/>
                </a:solidFill>
              </a:rPr>
              <a:t>According to CERN experience a </a:t>
            </a:r>
            <a:r>
              <a:rPr lang="en-US" b="1" dirty="0" smtClean="0">
                <a:solidFill>
                  <a:srgbClr val="002060"/>
                </a:solidFill>
              </a:rPr>
              <a:t>local lead shield</a:t>
            </a:r>
            <a:r>
              <a:rPr lang="en-US" dirty="0" smtClean="0">
                <a:solidFill>
                  <a:srgbClr val="002060"/>
                </a:solidFill>
              </a:rPr>
              <a:t> around the accelerating section under test is also mandatory, placed on the </a:t>
            </a:r>
            <a:r>
              <a:rPr lang="en-US" b="1" dirty="0" smtClean="0">
                <a:solidFill>
                  <a:srgbClr val="002060"/>
                </a:solidFill>
              </a:rPr>
              <a:t>TW forward direction side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924829" y="5435084"/>
            <a:ext cx="255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Courtesy of </a:t>
            </a:r>
            <a:r>
              <a:rPr lang="en-GB" i="1" dirty="0" smtClean="0">
                <a:solidFill>
                  <a:schemeClr val="bg1"/>
                </a:solidFill>
              </a:rPr>
              <a:t> S. </a:t>
            </a:r>
            <a:r>
              <a:rPr lang="en-GB" i="1" dirty="0" err="1" smtClean="0">
                <a:solidFill>
                  <a:schemeClr val="bg1"/>
                </a:solidFill>
              </a:rPr>
              <a:t>Incremona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" name="Rettangolo 1"/>
          <p:cNvSpPr/>
          <p:nvPr/>
        </p:nvSpPr>
        <p:spPr>
          <a:xfrm>
            <a:off x="4810125" y="3620263"/>
            <a:ext cx="1465413" cy="3092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5862789" y="896113"/>
            <a:ext cx="499912" cy="3092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47663"/>
            <a:ext cx="789622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85800" y="544294"/>
            <a:ext cx="74866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3-D model of the bunker including the RF power station, the RF power transport, the pulse compressor and the section under test on its girder</a:t>
            </a: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i="1" dirty="0" smtClean="0">
                <a:solidFill>
                  <a:schemeClr val="bg1"/>
                </a:solidFill>
              </a:rPr>
              <a:t>Courtesy of G. Di </a:t>
            </a:r>
            <a:r>
              <a:rPr lang="en-GB" i="1" dirty="0" err="1" smtClean="0">
                <a:solidFill>
                  <a:schemeClr val="bg1"/>
                </a:solidFill>
              </a:rPr>
              <a:t>Raddo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5" name="Rettangolo 24"/>
          <p:cNvSpPr/>
          <p:nvPr/>
        </p:nvSpPr>
        <p:spPr>
          <a:xfrm>
            <a:off x="5862789" y="896113"/>
            <a:ext cx="499912" cy="3092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1554543" y="1086856"/>
            <a:ext cx="568642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</a:rPr>
              <a:t>The LATINO project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submitted to </a:t>
            </a:r>
            <a:r>
              <a:rPr lang="en-US" sz="2400" dirty="0" err="1" smtClean="0">
                <a:solidFill>
                  <a:srgbClr val="002060"/>
                </a:solidFill>
              </a:rPr>
              <a:t>Regione</a:t>
            </a:r>
            <a:r>
              <a:rPr lang="en-US" sz="2400" dirty="0" smtClean="0">
                <a:solidFill>
                  <a:srgbClr val="002060"/>
                </a:solidFill>
              </a:rPr>
              <a:t> Lazio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40105" y="2158434"/>
            <a:ext cx="8565769" cy="179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it-IT" b="1" i="1" dirty="0" smtClean="0">
                <a:solidFill>
                  <a:srgbClr val="FF0000"/>
                </a:solidFill>
              </a:rPr>
              <a:t>From LATINO </a:t>
            </a:r>
            <a:r>
              <a:rPr lang="it-IT" b="1" i="1" dirty="0" err="1" smtClean="0">
                <a:solidFill>
                  <a:srgbClr val="FF0000"/>
                </a:solidFill>
              </a:rPr>
              <a:t>Businnes</a:t>
            </a:r>
            <a:r>
              <a:rPr lang="it-IT" b="1" i="1" dirty="0" smtClean="0">
                <a:solidFill>
                  <a:srgbClr val="FF0000"/>
                </a:solidFill>
              </a:rPr>
              <a:t> Plan Executive </a:t>
            </a:r>
            <a:r>
              <a:rPr lang="it-IT" b="1" i="1" dirty="0" err="1" smtClean="0">
                <a:solidFill>
                  <a:srgbClr val="FF0000"/>
                </a:solidFill>
              </a:rPr>
              <a:t>Summary</a:t>
            </a:r>
            <a:endParaRPr lang="it-IT" b="1" i="1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it-IT" sz="1400" dirty="0" smtClean="0"/>
              <a:t>«LATINO </a:t>
            </a:r>
            <a:r>
              <a:rPr lang="it-IT" sz="1400" dirty="0"/>
              <a:t>è un'infrastruttura di ricerca aperta che mette a disposizione delle imprese tecnologie avanzate e sviluppate nell'ambito degli acceleratori per ricerca ed applicazioni mediche ed industriali, in 4 settori ad alto valore aggiunto: sistemi radiofrequenza di alta/bassa potenza, caratterizzazione di elementi magnetici, ultra-vuoto e trattamenti termici, progettazione meccanica. Tali tecnologie intercettano trasversalmente la KET di riferimento AMS e risultano rilevanti per diverse S3: aerospazio/aeronautica, biomedicale, beni culturali, ambiente, sicurezza. </a:t>
            </a:r>
            <a:endParaRPr lang="en-GB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09776" y="539253"/>
            <a:ext cx="840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</a:t>
            </a:r>
            <a:r>
              <a:rPr lang="en-US" sz="2800" b="1" dirty="0">
                <a:solidFill>
                  <a:srgbClr val="FF0000"/>
                </a:solidFill>
              </a:rPr>
              <a:t>Laboratory in Advanced Technologies for </a:t>
            </a:r>
            <a:r>
              <a:rPr lang="en-US" sz="2800" b="1" dirty="0" err="1">
                <a:solidFill>
                  <a:srgbClr val="FF0000"/>
                </a:solidFill>
              </a:rPr>
              <a:t>INnOvation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41" y="3946525"/>
            <a:ext cx="4415169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340105" y="3863409"/>
            <a:ext cx="4057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400" dirty="0" smtClean="0"/>
              <a:t>Il </a:t>
            </a:r>
            <a:r>
              <a:rPr lang="it-IT" sz="1400" dirty="0"/>
              <a:t>tessuto industriale regionale e nazionale del settore presenta una serie di PMI ad alto contenuto tecnologico, alle quali l'R&amp;D sviluppato nei Laboratori di LATINO potrebbe consentire lo sviluppo di nuovi prodotti per l'accesso a nuovi mercati. L'infrastruttura è un polo di riferimento anche per </a:t>
            </a:r>
            <a:r>
              <a:rPr lang="it-IT" sz="1400" dirty="0" err="1"/>
              <a:t>OdR</a:t>
            </a:r>
            <a:r>
              <a:rPr lang="it-IT" sz="1400" dirty="0"/>
              <a:t> che operano nel settore dello sviluppo delle tecnologie avanzate per gli acceleratori. Le numerose espressioni di interesse allegate sono testimonianza dell'unicità di livello europeo della struttura. </a:t>
            </a:r>
            <a:r>
              <a:rPr lang="it-IT" sz="1400" dirty="0" smtClean="0"/>
              <a:t>«</a:t>
            </a:r>
            <a:endParaRPr lang="en-GB" sz="1400" dirty="0"/>
          </a:p>
        </p:txBody>
      </p:sp>
      <p:sp>
        <p:nvSpPr>
          <p:cNvPr id="11" name="Rettangolo 10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97244" y="966337"/>
            <a:ext cx="568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Workplan</a:t>
            </a:r>
            <a:r>
              <a:rPr lang="en-US" sz="2400" b="1" dirty="0" smtClean="0">
                <a:solidFill>
                  <a:srgbClr val="002060"/>
                </a:solidFill>
              </a:rPr>
              <a:t> for the </a:t>
            </a:r>
            <a:r>
              <a:rPr lang="en-US" sz="2400" b="1" dirty="0" err="1" smtClean="0">
                <a:solidFill>
                  <a:srgbClr val="002060"/>
                </a:solidFill>
              </a:rPr>
              <a:t>Frascati</a:t>
            </a:r>
            <a:r>
              <a:rPr lang="en-US" sz="2400" b="1" dirty="0" smtClean="0">
                <a:solidFill>
                  <a:srgbClr val="002060"/>
                </a:solidFill>
              </a:rPr>
              <a:t> X-box realization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82005"/>
              </p:ext>
            </p:extLst>
          </p:nvPr>
        </p:nvGraphicFramePr>
        <p:xfrm>
          <a:off x="171449" y="1455829"/>
          <a:ext cx="8582026" cy="50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6"/>
                <a:gridCol w="2076450"/>
                <a:gridCol w="4070256"/>
                <a:gridCol w="200669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1)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Choice of the area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First clean-up, relocation of the stored material to recover the needed surface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2)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MoU INFN-CERN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Agreement to share material and expertise on injector design and X-band RF technology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3)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rgbClr val="002060"/>
                          </a:solidFill>
                        </a:rPr>
                        <a:t>Modulator procurement</a:t>
                      </a:r>
                      <a:endParaRPr lang="en-GB" sz="1400" noProof="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Acquisition from industry of a pulsed power supply to feed a 50 MW, 1.5 µs, 50 Hz X-band klystron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Procedure </a:t>
                      </a: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has started,</a:t>
                      </a:r>
                      <a:r>
                        <a:rPr lang="en-GB" sz="14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≈ 12 months required</a:t>
                      </a:r>
                      <a:endParaRPr lang="en-GB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4)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rgbClr val="002060"/>
                          </a:solidFill>
                        </a:rPr>
                        <a:t>Old bunker dismounting,</a:t>
                      </a:r>
                      <a:r>
                        <a:rPr lang="en-GB" sz="1400" b="1" baseline="0" noProof="0" dirty="0" smtClean="0">
                          <a:solidFill>
                            <a:srgbClr val="002060"/>
                          </a:solidFill>
                        </a:rPr>
                        <a:t> new bunker design and construction</a:t>
                      </a:r>
                      <a:endParaRPr lang="en-GB" sz="1400" noProof="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Concrete blocks of the existing bunker can be reused together with new ones that need to be ordered, especially those needed for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coverage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LNF Radioprotection service has to validate the bunker design!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Started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≈ 9 months required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5)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rgbClr val="002060"/>
                          </a:solidFill>
                        </a:rPr>
                        <a:t>Services</a:t>
                      </a:r>
                      <a:endParaRPr lang="en-GB" sz="1400" noProof="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Electric and cooling services are already available in building #7. Distribution need to be adapted to the requirements of the new facility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≈ 6 months required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6)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rgbClr val="002060"/>
                          </a:solidFill>
                        </a:rPr>
                        <a:t>Waveguide network</a:t>
                      </a:r>
                      <a:r>
                        <a:rPr lang="en-GB" sz="1400" b="1" baseline="0" noProof="0" dirty="0" smtClean="0">
                          <a:solidFill>
                            <a:srgbClr val="002060"/>
                          </a:solidFill>
                        </a:rPr>
                        <a:t> design and construction</a:t>
                      </a:r>
                      <a:endParaRPr lang="en-GB" sz="1400" noProof="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CAD model of the facility is needed to precisely define the waveguide path.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CAD: 3 months required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Fabrication: 6 months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7)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rgbClr val="002060"/>
                          </a:solidFill>
                        </a:rPr>
                        <a:t>LLRF</a:t>
                      </a:r>
                      <a:endParaRPr lang="en-GB" sz="1400" noProof="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Hardware and software to precisely shape and control the RF drive signal for pulse compression, and to run the facility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need to be acquired and installed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12 </a:t>
                      </a:r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months required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…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002060"/>
                          </a:solidFill>
                        </a:rPr>
                        <a:t>…</a:t>
                      </a:r>
                      <a:endParaRPr lang="en-GB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02060"/>
                          </a:solidFill>
                        </a:rPr>
                        <a:t>…</a:t>
                      </a:r>
                      <a:endParaRPr lang="en-GB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2060"/>
                          </a:solidFill>
                        </a:rPr>
                        <a:t>…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38125" y="1171020"/>
            <a:ext cx="86921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rgbClr val="002060"/>
                </a:solidFill>
              </a:rPr>
              <a:t>CONCLUSIONS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2060"/>
                </a:solidFill>
              </a:rPr>
              <a:t>EuSPARC</a:t>
            </a:r>
            <a:r>
              <a:rPr lang="en-US" b="1" dirty="0" smtClean="0">
                <a:solidFill>
                  <a:srgbClr val="002060"/>
                </a:solidFill>
              </a:rPr>
              <a:t> project will consolidate and expand the scientific program presently ongoing at SPARC_LAB, and will be one of the candidate to host the plasma acceleration based </a:t>
            </a:r>
            <a:r>
              <a:rPr lang="en-US" b="1" dirty="0">
                <a:solidFill>
                  <a:srgbClr val="002060"/>
                </a:solidFill>
              </a:rPr>
              <a:t>E</a:t>
            </a:r>
            <a:r>
              <a:rPr lang="en-US" b="1" dirty="0" smtClean="0">
                <a:solidFill>
                  <a:srgbClr val="002060"/>
                </a:solidFill>
              </a:rPr>
              <a:t>uropean infrastructure EUPRAXIA.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To preserve the facility compactness, X-band RF technology has been chosen for the </a:t>
            </a:r>
            <a:r>
              <a:rPr lang="en-US" b="1" dirty="0" err="1" smtClean="0">
                <a:solidFill>
                  <a:srgbClr val="002060"/>
                </a:solidFill>
              </a:rPr>
              <a:t>EuSPARC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linac</a:t>
            </a:r>
            <a:r>
              <a:rPr lang="en-US" b="1" dirty="0" smtClean="0">
                <a:solidFill>
                  <a:srgbClr val="002060"/>
                </a:solidFill>
              </a:rPr>
              <a:t> in view of the injection into the FEL </a:t>
            </a:r>
            <a:r>
              <a:rPr lang="en-US" b="1" dirty="0" err="1" smtClean="0">
                <a:solidFill>
                  <a:srgbClr val="002060"/>
                </a:solidFill>
              </a:rPr>
              <a:t>undulators</a:t>
            </a:r>
            <a:r>
              <a:rPr lang="en-US" b="1" dirty="0" smtClean="0">
                <a:solidFill>
                  <a:srgbClr val="002060"/>
                </a:solidFill>
              </a:rPr>
              <a:t> of a &gt;1GeV beam accelerated only by RF.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The X-band RF expertise of the CLIC RF team is a resource for the </a:t>
            </a:r>
            <a:r>
              <a:rPr lang="en-US" b="1" dirty="0" err="1" smtClean="0">
                <a:solidFill>
                  <a:srgbClr val="002060"/>
                </a:solidFill>
              </a:rPr>
              <a:t>EuSPARC</a:t>
            </a:r>
            <a:r>
              <a:rPr lang="en-US" b="1" dirty="0" smtClean="0">
                <a:solidFill>
                  <a:srgbClr val="002060"/>
                </a:solidFill>
              </a:rPr>
              <a:t> project. A collaboration agreement has been set for technical and scientific information exchange.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The realization of a new test stand is one of the most relevant item of the agreement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smtClean="0">
                <a:solidFill>
                  <a:srgbClr val="002060"/>
                </a:solidFill>
              </a:rPr>
              <a:t>The </a:t>
            </a:r>
            <a:r>
              <a:rPr lang="en-US" b="1" dirty="0" err="1">
                <a:solidFill>
                  <a:srgbClr val="002060"/>
                </a:solidFill>
              </a:rPr>
              <a:t>Frascati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X-box construction has started, and will be completed in about 18 months.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53343" y="687178"/>
            <a:ext cx="370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The INFN </a:t>
            </a:r>
            <a:r>
              <a:rPr lang="en-US" sz="2800" b="1" dirty="0" err="1" smtClean="0">
                <a:solidFill>
                  <a:srgbClr val="002060"/>
                </a:solidFill>
              </a:rPr>
              <a:t>Frascati</a:t>
            </a:r>
            <a:r>
              <a:rPr lang="en-US" sz="2800" b="1" dirty="0" smtClean="0">
                <a:solidFill>
                  <a:srgbClr val="002060"/>
                </a:solidFill>
              </a:rPr>
              <a:t> X-box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2388" y="1452373"/>
            <a:ext cx="868586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X- band technology </a:t>
            </a:r>
            <a:r>
              <a:rPr lang="en-US" dirty="0" smtClean="0">
                <a:solidFill>
                  <a:srgbClr val="002060"/>
                </a:solidFill>
              </a:rPr>
              <a:t>allows achieving </a:t>
            </a:r>
            <a:r>
              <a:rPr lang="en-US" b="1" dirty="0" smtClean="0">
                <a:solidFill>
                  <a:srgbClr val="002060"/>
                </a:solidFill>
              </a:rPr>
              <a:t>higher accelerating gradients </a:t>
            </a:r>
            <a:r>
              <a:rPr lang="en-US" dirty="0" smtClean="0">
                <a:solidFill>
                  <a:srgbClr val="002060"/>
                </a:solidFill>
              </a:rPr>
              <a:t>with respect to other industrially available technologies (L, S, C bands).</a:t>
            </a:r>
          </a:p>
          <a:p>
            <a:pPr algn="just">
              <a:spcAft>
                <a:spcPts val="1200"/>
              </a:spcAft>
            </a:pPr>
            <a:r>
              <a:rPr lang="en-US" dirty="0" smtClean="0">
                <a:solidFill>
                  <a:srgbClr val="C00000"/>
                </a:solidFill>
              </a:rPr>
              <a:t>However, the maturation of the X-band as a reliable baseline for high gradient accelerators required a </a:t>
            </a:r>
            <a:r>
              <a:rPr lang="en-US" b="1" dirty="0" smtClean="0">
                <a:solidFill>
                  <a:srgbClr val="C00000"/>
                </a:solidFill>
              </a:rPr>
              <a:t>huge technical effort </a:t>
            </a:r>
            <a:r>
              <a:rPr lang="en-US" dirty="0" smtClean="0">
                <a:solidFill>
                  <a:srgbClr val="C00000"/>
                </a:solidFill>
              </a:rPr>
              <a:t>to establish the proper machining, cleaning and vacuum procedures, and to design and develop all the required RF components. It is in general </a:t>
            </a:r>
            <a:r>
              <a:rPr lang="en-US" b="1" dirty="0" smtClean="0">
                <a:solidFill>
                  <a:srgbClr val="C00000"/>
                </a:solidFill>
              </a:rPr>
              <a:t>more critical </a:t>
            </a:r>
            <a:r>
              <a:rPr lang="en-US" dirty="0" smtClean="0">
                <a:solidFill>
                  <a:srgbClr val="C00000"/>
                </a:solidFill>
              </a:rPr>
              <a:t>respect to the well established lower frequency bands.</a:t>
            </a:r>
          </a:p>
          <a:p>
            <a:pPr algn="just">
              <a:spcAft>
                <a:spcPts val="1200"/>
              </a:spcAft>
            </a:pPr>
            <a:r>
              <a:rPr lang="en-US" dirty="0" smtClean="0">
                <a:solidFill>
                  <a:srgbClr val="002060"/>
                </a:solidFill>
              </a:rPr>
              <a:t>The INFN </a:t>
            </a:r>
            <a:r>
              <a:rPr lang="en-US" dirty="0" err="1">
                <a:solidFill>
                  <a:srgbClr val="002060"/>
                </a:solidFill>
              </a:rPr>
              <a:t>F</a:t>
            </a:r>
            <a:r>
              <a:rPr lang="en-US" dirty="0" err="1" smtClean="0">
                <a:solidFill>
                  <a:srgbClr val="002060"/>
                </a:solidFill>
              </a:rPr>
              <a:t>rascati</a:t>
            </a:r>
            <a:r>
              <a:rPr lang="en-US" dirty="0" smtClean="0">
                <a:solidFill>
                  <a:srgbClr val="002060"/>
                </a:solidFill>
              </a:rPr>
              <a:t> Labs have a long lasting experience on S-band acceleration, and a recent experience also on C-band (SPARC_LAB and ELI projects). Therefore in view of the </a:t>
            </a:r>
            <a:r>
              <a:rPr lang="en-US" dirty="0" err="1" smtClean="0">
                <a:solidFill>
                  <a:srgbClr val="002060"/>
                </a:solidFill>
              </a:rPr>
              <a:t>EuSPARC</a:t>
            </a:r>
            <a:r>
              <a:rPr lang="en-US" dirty="0" smtClean="0">
                <a:solidFill>
                  <a:srgbClr val="002060"/>
                </a:solidFill>
              </a:rPr>
              <a:t> project, the </a:t>
            </a:r>
            <a:r>
              <a:rPr lang="en-US" dirty="0" err="1" smtClean="0">
                <a:solidFill>
                  <a:srgbClr val="002060"/>
                </a:solidFill>
              </a:rPr>
              <a:t>Frascati</a:t>
            </a:r>
            <a:r>
              <a:rPr lang="en-US" dirty="0" smtClean="0">
                <a:solidFill>
                  <a:srgbClr val="002060"/>
                </a:solidFill>
              </a:rPr>
              <a:t> RF team need to </a:t>
            </a:r>
            <a:r>
              <a:rPr lang="en-US" b="1" dirty="0" smtClean="0">
                <a:solidFill>
                  <a:srgbClr val="002060"/>
                </a:solidFill>
              </a:rPr>
              <a:t>gain experience </a:t>
            </a:r>
            <a:r>
              <a:rPr lang="en-US" dirty="0" smtClean="0">
                <a:solidFill>
                  <a:srgbClr val="002060"/>
                </a:solidFill>
              </a:rPr>
              <a:t>and </a:t>
            </a:r>
            <a:r>
              <a:rPr lang="en-US" b="1" dirty="0" smtClean="0">
                <a:solidFill>
                  <a:srgbClr val="002060"/>
                </a:solidFill>
              </a:rPr>
              <a:t>expertise</a:t>
            </a:r>
            <a:r>
              <a:rPr lang="en-US" dirty="0" smtClean="0">
                <a:solidFill>
                  <a:srgbClr val="002060"/>
                </a:solidFill>
              </a:rPr>
              <a:t> in handling and operating  X-band structures and power plants.</a:t>
            </a:r>
          </a:p>
          <a:p>
            <a:pPr algn="just">
              <a:spcAft>
                <a:spcPts val="1200"/>
              </a:spcAft>
            </a:pPr>
            <a:r>
              <a:rPr lang="en-US" dirty="0" smtClean="0">
                <a:solidFill>
                  <a:srgbClr val="C00000"/>
                </a:solidFill>
              </a:rPr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duplication of one of the CERN X-boxes </a:t>
            </a:r>
            <a:r>
              <a:rPr lang="en-US" dirty="0" smtClean="0">
                <a:solidFill>
                  <a:srgbClr val="C00000"/>
                </a:solidFill>
              </a:rPr>
              <a:t>(X-box #2 is our reference) at the INFN </a:t>
            </a:r>
            <a:r>
              <a:rPr lang="en-US" dirty="0" err="1" smtClean="0">
                <a:solidFill>
                  <a:srgbClr val="C00000"/>
                </a:solidFill>
              </a:rPr>
              <a:t>Frascati</a:t>
            </a:r>
            <a:r>
              <a:rPr lang="en-US" dirty="0" smtClean="0">
                <a:solidFill>
                  <a:srgbClr val="C00000"/>
                </a:solidFill>
              </a:rPr>
              <a:t> Labs is a perfect opportunity to </a:t>
            </a:r>
            <a:r>
              <a:rPr lang="en-US" b="1" dirty="0" smtClean="0">
                <a:solidFill>
                  <a:srgbClr val="C00000"/>
                </a:solidFill>
              </a:rPr>
              <a:t>establish and consolidate this kind of expertise</a:t>
            </a:r>
            <a:r>
              <a:rPr lang="en-US" dirty="0" smtClean="0">
                <a:solidFill>
                  <a:srgbClr val="C00000"/>
                </a:solidFill>
              </a:rPr>
              <a:t>, and will provide a </a:t>
            </a:r>
            <a:r>
              <a:rPr lang="en-US" b="1" dirty="0" smtClean="0">
                <a:solidFill>
                  <a:srgbClr val="C00000"/>
                </a:solidFill>
              </a:rPr>
              <a:t>strategic infrastructure </a:t>
            </a:r>
            <a:r>
              <a:rPr lang="en-US" dirty="0" smtClean="0">
                <a:solidFill>
                  <a:srgbClr val="C00000"/>
                </a:solidFill>
              </a:rPr>
              <a:t>to the Labs for the development and optimization of the </a:t>
            </a:r>
            <a:r>
              <a:rPr lang="en-US" dirty="0" err="1" smtClean="0">
                <a:solidFill>
                  <a:srgbClr val="C00000"/>
                </a:solidFill>
              </a:rPr>
              <a:t>EuSPARC</a:t>
            </a:r>
            <a:r>
              <a:rPr lang="en-US" dirty="0" smtClean="0">
                <a:solidFill>
                  <a:srgbClr val="C00000"/>
                </a:solidFill>
              </a:rPr>
              <a:t> accelerating sections.  </a:t>
            </a:r>
          </a:p>
          <a:p>
            <a:pPr algn="just">
              <a:spcAft>
                <a:spcPts val="1200"/>
              </a:spcAft>
            </a:pPr>
            <a:r>
              <a:rPr lang="en-US" dirty="0" smtClean="0">
                <a:solidFill>
                  <a:srgbClr val="002060"/>
                </a:solidFill>
              </a:rPr>
              <a:t>Finally, this activity allows activating  a </a:t>
            </a:r>
            <a:r>
              <a:rPr lang="en-US" b="1" dirty="0" smtClean="0">
                <a:solidFill>
                  <a:srgbClr val="002060"/>
                </a:solidFill>
              </a:rPr>
              <a:t>strong synergy </a:t>
            </a:r>
            <a:r>
              <a:rPr lang="en-US" dirty="0" smtClean="0">
                <a:solidFill>
                  <a:srgbClr val="002060"/>
                </a:solidFill>
              </a:rPr>
              <a:t>and collaboration with the </a:t>
            </a:r>
            <a:r>
              <a:rPr lang="en-US" b="1" dirty="0" smtClean="0">
                <a:solidFill>
                  <a:srgbClr val="002060"/>
                </a:solidFill>
              </a:rPr>
              <a:t>CERN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1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31" y="2199615"/>
            <a:ext cx="4418814" cy="395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" y="753121"/>
            <a:ext cx="4418814" cy="540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167798" y="998665"/>
            <a:ext cx="497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INFN – CERN official partnership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on X-band RF development</a:t>
            </a:r>
          </a:p>
        </p:txBody>
      </p:sp>
      <p:sp>
        <p:nvSpPr>
          <p:cNvPr id="2" name="CasellaDiTesto 1"/>
          <p:cNvSpPr txBox="1"/>
          <p:nvPr/>
        </p:nvSpPr>
        <p:spPr>
          <a:xfrm rot="20024886">
            <a:off x="752822" y="1265725"/>
            <a:ext cx="3466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>
                <a:solidFill>
                  <a:srgbClr val="FF0000"/>
                </a:solidFill>
              </a:rPr>
              <a:t>officially approved by INFN Board of Directors on Dec. 22, 2017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77168" y="1041508"/>
            <a:ext cx="370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The INFN </a:t>
            </a:r>
            <a:r>
              <a:rPr lang="en-US" sz="2800" b="1" dirty="0" err="1" smtClean="0">
                <a:solidFill>
                  <a:srgbClr val="002060"/>
                </a:solidFill>
              </a:rPr>
              <a:t>Frascati</a:t>
            </a:r>
            <a:r>
              <a:rPr lang="en-US" sz="2800" b="1" dirty="0" smtClean="0">
                <a:solidFill>
                  <a:srgbClr val="002060"/>
                </a:solidFill>
              </a:rPr>
              <a:t> X-box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t="24527" r="47280" b="46915"/>
          <a:stretch/>
        </p:blipFill>
        <p:spPr bwMode="auto">
          <a:xfrm>
            <a:off x="4145280" y="1021080"/>
            <a:ext cx="4823460" cy="24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868581" y="2293921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Building #7</a:t>
            </a:r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3627120" y="1774887"/>
            <a:ext cx="951612" cy="5854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2292818" y="1621921"/>
            <a:ext cx="127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SPARC_LAB</a:t>
            </a:r>
          </a:p>
        </p:txBody>
      </p:sp>
      <p:cxnSp>
        <p:nvCxnSpPr>
          <p:cNvPr id="29" name="Connettore 2 28"/>
          <p:cNvCxnSpPr>
            <a:stCxn id="28" idx="3"/>
          </p:cNvCxnSpPr>
          <p:nvPr/>
        </p:nvCxnSpPr>
        <p:spPr>
          <a:xfrm flipV="1">
            <a:off x="3565731" y="1564729"/>
            <a:ext cx="1311069" cy="24185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7157379" y="3795449"/>
            <a:ext cx="181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it will be located in LNF building #7, very close to the SPARC_LAB area, formerly used for testing and conditioning of the DAFNE RF power plants and cavities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07128"/>
            <a:ext cx="7120136" cy="395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ttore 2 13"/>
          <p:cNvCxnSpPr/>
          <p:nvPr/>
        </p:nvCxnSpPr>
        <p:spPr>
          <a:xfrm>
            <a:off x="3491072" y="2671328"/>
            <a:ext cx="0" cy="2807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1013460" y="3890163"/>
            <a:ext cx="818964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173461" y="3779226"/>
            <a:ext cx="47961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 smtClean="0"/>
              <a:t>4.0 m</a:t>
            </a:r>
            <a:endParaRPr lang="en-GB" sz="1000" dirty="0"/>
          </a:p>
        </p:txBody>
      </p:sp>
      <p:cxnSp>
        <p:nvCxnSpPr>
          <p:cNvPr id="23" name="Connettore 2 22"/>
          <p:cNvCxnSpPr/>
          <p:nvPr/>
        </p:nvCxnSpPr>
        <p:spPr>
          <a:xfrm>
            <a:off x="1630222" y="3668394"/>
            <a:ext cx="0" cy="1082276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 rot="5400000">
            <a:off x="1451232" y="4107897"/>
            <a:ext cx="38183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 smtClean="0"/>
              <a:t>5 m</a:t>
            </a:r>
            <a:endParaRPr lang="en-GB" sz="1000" dirty="0"/>
          </a:p>
        </p:txBody>
      </p:sp>
      <p:sp>
        <p:nvSpPr>
          <p:cNvPr id="17" name="Rettangolo 16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41" y="1064276"/>
            <a:ext cx="1994639" cy="310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1" y="1363122"/>
            <a:ext cx="3166517" cy="25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1309"/>
          <a:stretch/>
        </p:blipFill>
        <p:spPr bwMode="auto">
          <a:xfrm>
            <a:off x="247649" y="3922184"/>
            <a:ext cx="3091639" cy="231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65602" y="962125"/>
            <a:ext cx="370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The INFN </a:t>
            </a:r>
            <a:r>
              <a:rPr lang="en-US" sz="2800" b="1" dirty="0" err="1" smtClean="0">
                <a:solidFill>
                  <a:srgbClr val="002060"/>
                </a:solidFill>
              </a:rPr>
              <a:t>Frascati</a:t>
            </a:r>
            <a:r>
              <a:rPr lang="en-US" sz="2800" b="1" dirty="0" smtClean="0">
                <a:solidFill>
                  <a:srgbClr val="002060"/>
                </a:solidFill>
              </a:rPr>
              <a:t> X-box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17282" r="5437"/>
          <a:stretch/>
        </p:blipFill>
        <p:spPr bwMode="auto">
          <a:xfrm>
            <a:off x="7020107" y="1286922"/>
            <a:ext cx="1381125" cy="20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61" y="4344929"/>
            <a:ext cx="2044305" cy="18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17976" y="3624916"/>
            <a:ext cx="331102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Pulsed Modulator: to be procured by INFN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520264" y="4035885"/>
            <a:ext cx="2814044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X-band klystron: provided by CERN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934382" y="2915697"/>
            <a:ext cx="158573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Pulse compressor: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provided by CERN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562725" y="3534559"/>
            <a:ext cx="2400300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US" sz="1400" dirty="0" smtClean="0">
                <a:solidFill>
                  <a:srgbClr val="002060"/>
                </a:solidFill>
              </a:rPr>
              <a:t>Other components:</a:t>
            </a:r>
          </a:p>
          <a:p>
            <a:pPr marL="180975" indent="-180975" algn="just">
              <a:buFontTx/>
              <a:buChar char="-"/>
            </a:pPr>
            <a:r>
              <a:rPr lang="en-US" sz="1400" dirty="0" smtClean="0">
                <a:solidFill>
                  <a:srgbClr val="002060"/>
                </a:solidFill>
              </a:rPr>
              <a:t>Low level RF and controls;</a:t>
            </a:r>
          </a:p>
          <a:p>
            <a:pPr marL="180975" indent="-180975" algn="just">
              <a:buFontTx/>
              <a:buChar char="-"/>
            </a:pPr>
            <a:r>
              <a:rPr lang="en-US" sz="1400" dirty="0" smtClean="0">
                <a:solidFill>
                  <a:srgbClr val="002060"/>
                </a:solidFill>
              </a:rPr>
              <a:t>RF driver amplifier;</a:t>
            </a:r>
          </a:p>
          <a:p>
            <a:pPr marL="180975" indent="-180975" algn="just">
              <a:buFontTx/>
              <a:buChar char="-"/>
            </a:pPr>
            <a:r>
              <a:rPr lang="en-US" sz="1400" dirty="0" smtClean="0">
                <a:solidFill>
                  <a:srgbClr val="002060"/>
                </a:solidFill>
              </a:rPr>
              <a:t>Rectangular waveguides;</a:t>
            </a:r>
          </a:p>
          <a:p>
            <a:pPr marL="180975" indent="-180975" algn="just">
              <a:buFontTx/>
              <a:buChar char="-"/>
            </a:pPr>
            <a:r>
              <a:rPr lang="en-US" sz="1400" dirty="0" smtClean="0">
                <a:solidFill>
                  <a:srgbClr val="002060"/>
                </a:solidFill>
              </a:rPr>
              <a:t>Ceramic windows;</a:t>
            </a:r>
          </a:p>
          <a:p>
            <a:pPr marL="180975" indent="-180975" algn="just">
              <a:buFontTx/>
              <a:buChar char="-"/>
            </a:pPr>
            <a:r>
              <a:rPr lang="en-US" sz="1400" dirty="0" smtClean="0">
                <a:solidFill>
                  <a:srgbClr val="002060"/>
                </a:solidFill>
              </a:rPr>
              <a:t>Vacuum pumps and power supplies;</a:t>
            </a:r>
          </a:p>
          <a:p>
            <a:pPr marL="180975" indent="-180975" algn="just">
              <a:buFontTx/>
              <a:buChar char="-"/>
            </a:pPr>
            <a:r>
              <a:rPr lang="en-US" sz="1400" dirty="0" smtClean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sz="1400" dirty="0" smtClean="0">
                <a:solidFill>
                  <a:srgbClr val="002060"/>
                </a:solidFill>
              </a:rPr>
              <a:t>All components will be either provided by CERN or procured by INFN in full conformity with the original CERN X-box parts.</a:t>
            </a:r>
          </a:p>
        </p:txBody>
      </p:sp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7" name="Rettangolo 16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/>
          <a:stretch/>
        </p:blipFill>
        <p:spPr bwMode="auto">
          <a:xfrm>
            <a:off x="-4762" y="409575"/>
            <a:ext cx="5591175" cy="643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5017"/>
          <a:stretch/>
        </p:blipFill>
        <p:spPr bwMode="auto">
          <a:xfrm>
            <a:off x="5353050" y="485774"/>
            <a:ext cx="3686102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457825" y="3810000"/>
            <a:ext cx="1678665" cy="188667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dirty="0" smtClean="0"/>
              <a:t>SEK 3.840.000 +</a:t>
            </a:r>
          </a:p>
          <a:p>
            <a:pPr>
              <a:lnSpc>
                <a:spcPct val="130000"/>
              </a:lnSpc>
            </a:pPr>
            <a:r>
              <a:rPr lang="en-GB" dirty="0"/>
              <a:t>SEK </a:t>
            </a:r>
            <a:r>
              <a:rPr lang="en-GB" dirty="0" smtClean="0"/>
              <a:t>   360.000 </a:t>
            </a:r>
            <a:r>
              <a:rPr lang="en-GB" dirty="0"/>
              <a:t>+</a:t>
            </a:r>
          </a:p>
          <a:p>
            <a:pPr>
              <a:lnSpc>
                <a:spcPct val="130000"/>
              </a:lnSpc>
            </a:pPr>
            <a:r>
              <a:rPr lang="en-GB" dirty="0"/>
              <a:t>SEK    </a:t>
            </a:r>
            <a:r>
              <a:rPr lang="en-GB" dirty="0" smtClean="0"/>
              <a:t>348.000 +</a:t>
            </a:r>
            <a:endParaRPr lang="en-GB" dirty="0"/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GB" u="sng" dirty="0" smtClean="0"/>
              <a:t>SEK    124.000 =</a:t>
            </a:r>
          </a:p>
          <a:p>
            <a:r>
              <a:rPr lang="en-GB" b="1" dirty="0" smtClean="0"/>
              <a:t>SEK  4.672.000</a:t>
            </a:r>
            <a:endParaRPr lang="en-GB" b="1" dirty="0"/>
          </a:p>
        </p:txBody>
      </p:sp>
      <p:sp>
        <p:nvSpPr>
          <p:cNvPr id="3" name="Rettangolo 2"/>
          <p:cNvSpPr/>
          <p:nvPr/>
        </p:nvSpPr>
        <p:spPr>
          <a:xfrm>
            <a:off x="152399" y="6483355"/>
            <a:ext cx="3381375" cy="306274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3533775" y="5543550"/>
            <a:ext cx="1924050" cy="10929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5401220" y="4261341"/>
            <a:ext cx="3381375" cy="28917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7438276" y="4232013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Accessories</a:t>
            </a:r>
            <a:endParaRPr lang="en-GB" sz="1600" dirty="0"/>
          </a:p>
        </p:txBody>
      </p:sp>
      <p:sp>
        <p:nvSpPr>
          <p:cNvPr id="30" name="Rettangolo 29"/>
          <p:cNvSpPr/>
          <p:nvPr/>
        </p:nvSpPr>
        <p:spPr>
          <a:xfrm>
            <a:off x="5401208" y="4642359"/>
            <a:ext cx="3381375" cy="28917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sellaDiTesto 30"/>
          <p:cNvSpPr txBox="1"/>
          <p:nvPr/>
        </p:nvSpPr>
        <p:spPr>
          <a:xfrm>
            <a:off x="7678606" y="4624755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100 Hz</a:t>
            </a:r>
            <a:endParaRPr lang="en-GB" sz="1600" dirty="0"/>
          </a:p>
        </p:txBody>
      </p:sp>
      <p:sp>
        <p:nvSpPr>
          <p:cNvPr id="33" name="Rettangolo 32"/>
          <p:cNvSpPr/>
          <p:nvPr/>
        </p:nvSpPr>
        <p:spPr>
          <a:xfrm>
            <a:off x="5401196" y="4994067"/>
            <a:ext cx="3381375" cy="28917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/>
          <p:cNvSpPr txBox="1"/>
          <p:nvPr/>
        </p:nvSpPr>
        <p:spPr>
          <a:xfrm>
            <a:off x="7121704" y="4964739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Installation + Tests</a:t>
            </a:r>
            <a:endParaRPr lang="en-GB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296285" y="6037385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dirty="0" smtClean="0"/>
              <a:t>EUR 450.000</a:t>
            </a:r>
            <a:endParaRPr lang="en-GB" sz="2800" b="1" dirty="0"/>
          </a:p>
        </p:txBody>
      </p:sp>
      <p:sp>
        <p:nvSpPr>
          <p:cNvPr id="11" name="Freccia in giù 10"/>
          <p:cNvSpPr/>
          <p:nvPr/>
        </p:nvSpPr>
        <p:spPr>
          <a:xfrm>
            <a:off x="5996342" y="5778738"/>
            <a:ext cx="679938" cy="282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7" name="Rettangolo 16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95475"/>
            <a:ext cx="4562475" cy="48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69950"/>
            <a:ext cx="4448175" cy="571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61925" y="486311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Modulator draft technical specifications sent to </a:t>
            </a:r>
            <a:r>
              <a:rPr lang="en-GB" sz="3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Scandinova</a:t>
            </a:r>
            <a:endParaRPr lang="en-GB" sz="3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6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7" name="Rettangolo 16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541342"/>
            <a:ext cx="57816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38125" y="1790700"/>
            <a:ext cx="27375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Scandinova</a:t>
            </a: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  <a:endParaRPr lang="en-GB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5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" y="864269"/>
            <a:ext cx="5085456" cy="339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27" y="2889052"/>
            <a:ext cx="5085456" cy="339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68083" y="6483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>
                <a:solidFill>
                  <a:schemeClr val="tx2"/>
                </a:solidFill>
              </a:rPr>
              <a:pPr/>
              <a:t>9</a:t>
            </a:fld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03163" y="1147341"/>
            <a:ext cx="229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LNF building #7: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the old bunker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725215" y="4601588"/>
            <a:ext cx="229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LNF building #7: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inside view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-10519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INFN-CERN X-band collaboration  </a:t>
            </a:r>
            <a:r>
              <a:rPr lang="en-US" sz="1400" i="1" dirty="0" smtClean="0">
                <a:solidFill>
                  <a:srgbClr val="FF0000"/>
                </a:solidFill>
              </a:rPr>
              <a:t>July 25 </a:t>
            </a:r>
            <a:r>
              <a:rPr lang="en-US" sz="1400" i="1" dirty="0" smtClean="0">
                <a:solidFill>
                  <a:srgbClr val="FF0000"/>
                </a:solidFill>
              </a:rPr>
              <a:t>- 2018  INFN-LNF                 </a:t>
            </a:r>
            <a:r>
              <a:rPr lang="en-US" sz="1400" i="1" dirty="0" smtClean="0">
                <a:solidFill>
                  <a:srgbClr val="FF0000"/>
                </a:solidFill>
              </a:rPr>
              <a:t>  </a:t>
            </a:r>
            <a:r>
              <a:rPr lang="en-US" sz="1400" i="1" dirty="0" smtClean="0">
                <a:solidFill>
                  <a:schemeClr val="tx2"/>
                </a:solidFill>
              </a:rPr>
              <a:t>A. Gallo, status of the LNF </a:t>
            </a:r>
            <a:r>
              <a:rPr lang="en-US" sz="1400" i="1" dirty="0">
                <a:solidFill>
                  <a:schemeClr val="tx2"/>
                </a:solidFill>
              </a:rPr>
              <a:t>X-band test </a:t>
            </a:r>
            <a:r>
              <a:rPr lang="en-US" sz="1400" i="1" dirty="0" smtClean="0">
                <a:solidFill>
                  <a:schemeClr val="tx2"/>
                </a:solidFill>
              </a:rPr>
              <a:t>stand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12889</TotalTime>
  <Words>1620</Words>
  <Application>Microsoft Office PowerPoint</Application>
  <PresentationFormat>Presentazione su schermo (4:3)</PresentationFormat>
  <Paragraphs>161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Dose rate as a function of dark current</vt:lpstr>
      <vt:lpstr>Time dependency (decrease with constant gradient…)</vt:lpstr>
      <vt:lpstr>FLUKA simulation</vt:lpstr>
      <vt:lpstr>Example dose rate in and around the bunker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</dc:creator>
  <cp:lastModifiedBy>Sandro</cp:lastModifiedBy>
  <cp:revision>162</cp:revision>
  <cp:lastPrinted>2018-01-22T16:53:56Z</cp:lastPrinted>
  <dcterms:created xsi:type="dcterms:W3CDTF">2018-01-17T11:00:05Z</dcterms:created>
  <dcterms:modified xsi:type="dcterms:W3CDTF">2018-07-25T07:22:20Z</dcterms:modified>
</cp:coreProperties>
</file>