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6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E9081-7818-C547-A92D-7754EBCD1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52744-BDED-3E49-9D73-B14CABFD2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0D6B0-E7BD-B749-863C-69EE5B8C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E4605-8819-7D44-BBE7-FC518572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A7694-F087-FE4E-B5A5-B569017B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8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7BE46-23C5-AD4B-B7A3-9EA1FFBE0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66FC58-6C3B-1543-BBD5-C8192FD1F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0F123-E152-9D44-8EE9-A0736D0B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30921-A412-5F43-9CD2-64EFD8713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DF901-AD12-D245-8E67-F8F437336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A8EF0E-6CB4-8249-B4CC-B6A885F143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7581C3-38DF-AB42-8A49-984476BEB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41330-E8DA-744C-A46F-25F4D4710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D45D9-FF81-D943-95A0-44F986A91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5F1B0-87B5-2D4F-B2F1-C4C12330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5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F0CD7-1414-E049-9FC8-15060BFC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B5FA0-3C67-7243-A9C8-BAD82D5DC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2F97A-E20A-C841-843E-C92218B5B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87B1F-976F-824A-8F4A-E601BC0E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D4D52-B9C3-6048-9279-2C5528830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F0F5A-A7DE-7446-9509-C682B2151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73908-3D63-524A-A8A8-369D48C65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9BF84-CE67-6D4C-A41B-EBD78F60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5245B-4A3F-8E40-84F0-1164216F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534E4-97B3-7940-AF90-12EF4DC0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68887-9430-EB44-966B-676D64633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98173-3B9E-EC41-895C-634426F10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85494-D652-EC42-B357-6659F3D3F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2E90F-D1E3-4646-BE17-65576597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E83EB-D28B-2D4D-8E4F-7371FDBD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F73D0-9687-A742-82DF-428DF1DF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0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091FA-7C85-5849-9BE0-A28FB9ED9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9A054-37AC-A747-AB74-2498272D8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C20BD-EDC3-0E4F-8D77-2A9A0AC97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90AAF-8489-1640-9285-CFCEC673D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05FD51-B3E7-F942-8720-3FB097C63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A17DC-E930-9C43-89DA-A3F8A922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386643-A510-464F-9A66-D7B25E04A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3E9FD-BCC4-194C-BA0C-BCD0931B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1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5CA53-FB79-C746-A6F0-E330B360C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A5CFF1-5A49-B049-BC77-5A3E966F7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62B93E-498C-3848-99CE-93FC354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B04FC-0972-944D-AEA3-0929FD0B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7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DBD247-DB95-AD42-8329-9598819F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C3A1A1-1CF0-904A-8525-C20CDEAB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B2D69-6E3C-A040-8876-EB231D05B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3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775B-0F1F-C14F-A19F-5F84B8ADD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5CE7B-23E6-824F-9A2E-23316511B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0F93B-CD12-9240-BCE1-166004275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91893-23D6-5E4A-997A-3378E72F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A8D6A-9992-BE46-BEE2-56899DE57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FE885-7B4C-A84C-9EC5-9A6C2952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2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9F9A-D538-F24A-9BEB-B5D74D74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9C3EA5-3294-914E-A1EC-60463E325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0FB56-4A1E-B64E-83EE-DEAAB6114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717F3-9BCD-4D4D-BF57-B7386DDBC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E4286-E396-1441-ACCD-F6A803663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CC3FD-351E-FB4E-B47E-B54D8DD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6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4CF50E-D607-EA40-A797-4B9D6B3A3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4F65A-5619-D340-A7B1-AEE1B7A0F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CF741-61F0-BD4F-B861-911F9DB59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EA199-227C-FB4D-91E4-8DF7C03EA46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E75A1-3BAD-774F-ABD0-1210CCB9E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BF21B-9263-0940-A7DA-78C43FCB0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5C448-A2DB-0A4B-9B7A-99CDB0EDA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44D19-4EDA-0341-BC1F-9D2FCFCC45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EDE17-27B0-2D41-B8A5-CF98966E53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Andrea </a:t>
            </a:r>
            <a:r>
              <a:rPr lang="en-US" dirty="0" err="1"/>
              <a:t>Chierici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73F53-4AF0-1B40-B2C0-988A46540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Stato</a:t>
            </a:r>
            <a:r>
              <a:rPr lang="en-US" dirty="0"/>
              <a:t> farm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2B126-0977-8841-AAB2-8A6C58CF7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</a:t>
            </a:r>
            <a:r>
              <a:rPr lang="en-US" dirty="0" err="1"/>
              <a:t>produzione</a:t>
            </a:r>
            <a:r>
              <a:rPr lang="en-US" dirty="0"/>
              <a:t> con sl6/</a:t>
            </a:r>
            <a:r>
              <a:rPr lang="en-US" dirty="0">
                <a:solidFill>
                  <a:srgbClr val="FF0000"/>
                </a:solidFill>
              </a:rPr>
              <a:t>cos7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2014</a:t>
            </a:r>
            <a:r>
              <a:rPr lang="en-US" dirty="0"/>
              <a:t>/</a:t>
            </a:r>
            <a:r>
              <a:rPr lang="en-US" dirty="0">
                <a:highlight>
                  <a:srgbClr val="FFFF00"/>
                </a:highlight>
              </a:rPr>
              <a:t>2015</a:t>
            </a:r>
            <a:r>
              <a:rPr lang="en-US" dirty="0"/>
              <a:t>/2016/</a:t>
            </a:r>
            <a:r>
              <a:rPr lang="en-US" dirty="0" err="1"/>
              <a:t>recas</a:t>
            </a:r>
            <a:r>
              <a:rPr lang="en-US" dirty="0"/>
              <a:t>/</a:t>
            </a:r>
            <a:r>
              <a:rPr lang="en-US" dirty="0">
                <a:solidFill>
                  <a:srgbClr val="FF0000"/>
                </a:solidFill>
              </a:rPr>
              <a:t>2017</a:t>
            </a:r>
            <a:r>
              <a:rPr lang="en-US" dirty="0"/>
              <a:t>/</a:t>
            </a:r>
            <a:r>
              <a:rPr lang="en-US" dirty="0" err="1">
                <a:solidFill>
                  <a:srgbClr val="FF0000"/>
                </a:solidFill>
              </a:rPr>
              <a:t>cineca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err="1"/>
              <a:t>Oltre</a:t>
            </a:r>
            <a:r>
              <a:rPr lang="en-US" dirty="0"/>
              <a:t> 400 KHS06 </a:t>
            </a:r>
            <a:r>
              <a:rPr lang="en-US" dirty="0" err="1"/>
              <a:t>totali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Efficienza</a:t>
            </a:r>
            <a:r>
              <a:rPr lang="en-US" dirty="0"/>
              <a:t> CINECA </a:t>
            </a:r>
            <a:r>
              <a:rPr lang="en-US" dirty="0" err="1"/>
              <a:t>oltre</a:t>
            </a:r>
            <a:r>
              <a:rPr lang="en-US" dirty="0"/>
              <a:t> 80%, in media con </a:t>
            </a:r>
            <a:r>
              <a:rPr lang="en-US" dirty="0" err="1"/>
              <a:t>nodi</a:t>
            </a:r>
            <a:r>
              <a:rPr lang="en-US" dirty="0"/>
              <a:t> del </a:t>
            </a:r>
            <a:r>
              <a:rPr lang="en-US"/>
              <a:t>centro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Terminati</a:t>
            </a:r>
            <a:r>
              <a:rPr lang="en-US" dirty="0"/>
              <a:t> </a:t>
            </a:r>
            <a:r>
              <a:rPr lang="en-US" dirty="0" err="1"/>
              <a:t>recuperi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nodi</a:t>
            </a:r>
            <a:r>
              <a:rPr lang="en-US" dirty="0"/>
              <a:t> </a:t>
            </a:r>
            <a:r>
              <a:rPr lang="en-US" dirty="0" err="1"/>
              <a:t>allagati</a:t>
            </a:r>
            <a:r>
              <a:rPr lang="en-US" dirty="0"/>
              <a:t>. </a:t>
            </a:r>
            <a:r>
              <a:rPr lang="en-US" dirty="0" err="1"/>
              <a:t>Perse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14 machine 2016</a:t>
            </a:r>
          </a:p>
          <a:p>
            <a:pPr lvl="1"/>
            <a:r>
              <a:rPr lang="en-US" dirty="0"/>
              <a:t>7 machine 2015 (</a:t>
            </a:r>
            <a:r>
              <a:rPr lang="en-US" dirty="0" err="1"/>
              <a:t>scade</a:t>
            </a:r>
            <a:r>
              <a:rPr lang="en-US" dirty="0"/>
              <a:t> </a:t>
            </a:r>
            <a:r>
              <a:rPr lang="en-US" dirty="0" err="1"/>
              <a:t>assistenza</a:t>
            </a:r>
            <a:r>
              <a:rPr lang="en-US" dirty="0"/>
              <a:t> ad Agosto)</a:t>
            </a:r>
          </a:p>
          <a:p>
            <a:pPr lvl="1"/>
            <a:r>
              <a:rPr lang="en-US" dirty="0" err="1"/>
              <a:t>Suggeriti</a:t>
            </a:r>
            <a:r>
              <a:rPr lang="en-US" dirty="0"/>
              <a:t> </a:t>
            </a:r>
            <a:r>
              <a:rPr lang="en-US" dirty="0" err="1"/>
              <a:t>acquisti</a:t>
            </a:r>
            <a:r>
              <a:rPr lang="en-US" dirty="0"/>
              <a:t> per circa 3000 euro per </a:t>
            </a:r>
            <a:r>
              <a:rPr lang="en-US" dirty="0" err="1"/>
              <a:t>sistemare</a:t>
            </a:r>
            <a:r>
              <a:rPr lang="en-US" dirty="0"/>
              <a:t> </a:t>
            </a:r>
            <a:r>
              <a:rPr lang="en-US" dirty="0" err="1"/>
              <a:t>alcuni</a:t>
            </a:r>
            <a:r>
              <a:rPr lang="en-US" dirty="0"/>
              <a:t> enclosure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22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402BF-DE41-8D41-8981-279DAB7D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Problematiche</a:t>
            </a:r>
            <a:r>
              <a:rPr lang="en-US" dirty="0"/>
              <a:t> e aggiornamenti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D4FF4-C4F2-CC41-A23D-A709F6C38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Varie</a:t>
            </a:r>
            <a:r>
              <a:rPr lang="en-US" dirty="0"/>
              <a:t> </a:t>
            </a:r>
            <a:r>
              <a:rPr lang="en-US" dirty="0" err="1"/>
              <a:t>problematiche</a:t>
            </a:r>
            <a:r>
              <a:rPr lang="en-US" dirty="0"/>
              <a:t> non </a:t>
            </a:r>
            <a:r>
              <a:rPr lang="en-US" dirty="0" err="1"/>
              <a:t>imputabili</a:t>
            </a:r>
            <a:r>
              <a:rPr lang="en-US" dirty="0"/>
              <a:t> </a:t>
            </a:r>
            <a:r>
              <a:rPr lang="en-US" dirty="0" err="1"/>
              <a:t>direttamente</a:t>
            </a:r>
            <a:r>
              <a:rPr lang="en-US" dirty="0"/>
              <a:t> al </a:t>
            </a:r>
            <a:r>
              <a:rPr lang="en-US" dirty="0" err="1"/>
              <a:t>reparto</a:t>
            </a:r>
            <a:endParaRPr lang="en-US" dirty="0"/>
          </a:p>
          <a:p>
            <a:pPr lvl="1"/>
            <a:r>
              <a:rPr lang="en-US" dirty="0"/>
              <a:t>LSF: </a:t>
            </a:r>
            <a:r>
              <a:rPr lang="en-US" dirty="0" err="1"/>
              <a:t>problema</a:t>
            </a:r>
            <a:r>
              <a:rPr lang="en-US" dirty="0"/>
              <a:t> di </a:t>
            </a:r>
            <a:r>
              <a:rPr lang="en-US" dirty="0" err="1"/>
              <a:t>giugno</a:t>
            </a:r>
            <a:r>
              <a:rPr lang="en-US" dirty="0"/>
              <a:t> </a:t>
            </a:r>
            <a:r>
              <a:rPr lang="en-US" dirty="0" err="1"/>
              <a:t>risolto</a:t>
            </a:r>
            <a:r>
              <a:rPr lang="en-US" dirty="0"/>
              <a:t> ma non </a:t>
            </a:r>
            <a:r>
              <a:rPr lang="en-US" dirty="0" err="1"/>
              <a:t>compreso</a:t>
            </a:r>
            <a:r>
              <a:rPr lang="en-US" dirty="0"/>
              <a:t> </a:t>
            </a:r>
            <a:r>
              <a:rPr lang="en-US" dirty="0" err="1"/>
              <a:t>totalmente</a:t>
            </a:r>
            <a:endParaRPr lang="en-US" dirty="0"/>
          </a:p>
          <a:p>
            <a:pPr lvl="1"/>
            <a:r>
              <a:rPr lang="en-US" dirty="0"/>
              <a:t>LSF: file system </a:t>
            </a:r>
            <a:r>
              <a:rPr lang="en-US" dirty="0" err="1"/>
              <a:t>condiviso</a:t>
            </a:r>
            <a:r>
              <a:rPr lang="en-US" dirty="0"/>
              <a:t> </a:t>
            </a:r>
            <a:r>
              <a:rPr lang="en-US" dirty="0" err="1"/>
              <a:t>problematico</a:t>
            </a:r>
            <a:r>
              <a:rPr lang="en-US" dirty="0"/>
              <a:t>, ha </a:t>
            </a:r>
            <a:r>
              <a:rPr lang="en-US" dirty="0" err="1"/>
              <a:t>causato</a:t>
            </a:r>
            <a:r>
              <a:rPr lang="en-US" dirty="0"/>
              <a:t> down del </a:t>
            </a:r>
            <a:r>
              <a:rPr lang="en-US" dirty="0" err="1"/>
              <a:t>centro</a:t>
            </a:r>
            <a:endParaRPr lang="en-US" dirty="0"/>
          </a:p>
          <a:p>
            <a:r>
              <a:rPr lang="en-US" dirty="0" err="1"/>
              <a:t>Approfittato</a:t>
            </a:r>
            <a:r>
              <a:rPr lang="en-US" dirty="0"/>
              <a:t> per </a:t>
            </a:r>
            <a:r>
              <a:rPr lang="en-US" dirty="0" err="1"/>
              <a:t>effettuare</a:t>
            </a:r>
            <a:r>
              <a:rPr lang="en-US" dirty="0"/>
              <a:t>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ultimi</a:t>
            </a:r>
            <a:r>
              <a:rPr lang="en-US" dirty="0"/>
              <a:t> aggiornamenti di </a:t>
            </a:r>
            <a:r>
              <a:rPr lang="en-US" dirty="0" err="1"/>
              <a:t>sicurezza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Migrazione</a:t>
            </a:r>
            <a:r>
              <a:rPr lang="en-US" dirty="0"/>
              <a:t> verso cos7 a </a:t>
            </a:r>
            <a:r>
              <a:rPr lang="en-US" dirty="0" err="1"/>
              <a:t>rilento</a:t>
            </a:r>
            <a:endParaRPr lang="en-US" dirty="0"/>
          </a:p>
          <a:p>
            <a:pPr lvl="1"/>
            <a:r>
              <a:rPr lang="en-US" dirty="0" err="1"/>
              <a:t>Nessuna</a:t>
            </a:r>
            <a:r>
              <a:rPr lang="en-US" dirty="0"/>
              <a:t> </a:t>
            </a:r>
            <a:r>
              <a:rPr lang="en-US" dirty="0" err="1"/>
              <a:t>fretta</a:t>
            </a:r>
            <a:r>
              <a:rPr lang="en-US" dirty="0"/>
              <a:t> ma </a:t>
            </a:r>
            <a:r>
              <a:rPr lang="en-US" dirty="0" err="1"/>
              <a:t>entro</a:t>
            </a:r>
            <a:r>
              <a:rPr lang="en-US" dirty="0"/>
              <a:t> fine anno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vorrebbe</a:t>
            </a:r>
            <a:r>
              <a:rPr lang="en-US" dirty="0"/>
              <a:t> </a:t>
            </a:r>
            <a:r>
              <a:rPr lang="en-US" dirty="0" err="1"/>
              <a:t>armonizzare</a:t>
            </a:r>
            <a:r>
              <a:rPr lang="en-US" dirty="0"/>
              <a:t> per </a:t>
            </a:r>
            <a:r>
              <a:rPr lang="en-US" dirty="0" err="1"/>
              <a:t>semplificare</a:t>
            </a:r>
            <a:r>
              <a:rPr lang="en-US" dirty="0"/>
              <a:t> </a:t>
            </a:r>
            <a:r>
              <a:rPr lang="en-US" dirty="0" err="1"/>
              <a:t>gestione</a:t>
            </a:r>
            <a:endParaRPr lang="en-US" dirty="0"/>
          </a:p>
          <a:p>
            <a:pPr lvl="1"/>
            <a:r>
              <a:rPr lang="en-US" dirty="0" err="1"/>
              <a:t>Exp</a:t>
            </a:r>
            <a:r>
              <a:rPr lang="en-US" dirty="0"/>
              <a:t>-support in prima </a:t>
            </a:r>
            <a:r>
              <a:rPr lang="en-US" dirty="0" err="1"/>
              <a:t>linea</a:t>
            </a:r>
            <a:r>
              <a:rPr lang="en-US" dirty="0"/>
              <a:t> per </a:t>
            </a:r>
            <a:r>
              <a:rPr lang="en-US" dirty="0" err="1"/>
              <a:t>aiutare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migrazione</a:t>
            </a:r>
            <a:endParaRPr lang="en-US" dirty="0"/>
          </a:p>
          <a:p>
            <a:pPr lvl="1"/>
            <a:r>
              <a:rPr lang="en-US" dirty="0"/>
              <a:t>Coda test </a:t>
            </a:r>
            <a:r>
              <a:rPr lang="en-US" dirty="0" err="1"/>
              <a:t>specifica</a:t>
            </a:r>
            <a:r>
              <a:rPr lang="en-US" dirty="0"/>
              <a:t> per lo </a:t>
            </a:r>
            <a:r>
              <a:rPr lang="en-US" dirty="0" err="1"/>
              <a:t>scopo</a:t>
            </a:r>
            <a:endParaRPr lang="en-US" dirty="0"/>
          </a:p>
          <a:p>
            <a:pPr lvl="1"/>
            <a:r>
              <a:rPr lang="en-US" dirty="0" err="1"/>
              <a:t>Incentivo</a:t>
            </a:r>
            <a:r>
              <a:rPr lang="en-US" dirty="0"/>
              <a:t>: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risorse</a:t>
            </a:r>
            <a:r>
              <a:rPr lang="en-US" dirty="0"/>
              <a:t> </a:t>
            </a:r>
            <a:r>
              <a:rPr lang="en-US" dirty="0" err="1"/>
              <a:t>piu</a:t>
            </a:r>
            <a:r>
              <a:rPr lang="en-US" dirty="0"/>
              <a:t>’ </a:t>
            </a:r>
            <a:r>
              <a:rPr lang="en-US" dirty="0" err="1"/>
              <a:t>performanti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cos7</a:t>
            </a:r>
          </a:p>
          <a:p>
            <a:pPr lvl="1"/>
            <a:r>
              <a:rPr lang="en-US" dirty="0"/>
              <a:t>Singularity: </a:t>
            </a:r>
            <a:r>
              <a:rPr lang="en-US" dirty="0" err="1">
                <a:highlight>
                  <a:srgbClr val="FFFF00"/>
                </a:highlight>
              </a:rPr>
              <a:t>colabrodo</a:t>
            </a:r>
            <a:r>
              <a:rPr lang="en-US" dirty="0"/>
              <a:t>, </a:t>
            </a:r>
            <a:r>
              <a:rPr lang="en-US" dirty="0" err="1"/>
              <a:t>vulnerabilita</a:t>
            </a:r>
            <a:r>
              <a:rPr lang="en-US" dirty="0"/>
              <a:t>’ </a:t>
            </a:r>
            <a:r>
              <a:rPr lang="en-US" dirty="0" err="1"/>
              <a:t>critiche</a:t>
            </a:r>
            <a:r>
              <a:rPr lang="en-US" dirty="0"/>
              <a:t> </a:t>
            </a:r>
            <a:r>
              <a:rPr lang="en-US" dirty="0" err="1"/>
              <a:t>ogni</a:t>
            </a:r>
            <a:r>
              <a:rPr lang="en-US" dirty="0"/>
              <a:t> </a:t>
            </a:r>
            <a:r>
              <a:rPr lang="en-US" dirty="0" err="1"/>
              <a:t>mese</a:t>
            </a:r>
            <a:r>
              <a:rPr lang="en-US" dirty="0"/>
              <a:t>, </a:t>
            </a:r>
            <a:r>
              <a:rPr lang="en-US" dirty="0" err="1"/>
              <a:t>recentemente</a:t>
            </a:r>
            <a:r>
              <a:rPr lang="en-US" dirty="0"/>
              <a:t> </a:t>
            </a:r>
            <a:r>
              <a:rPr lang="en-US" dirty="0" err="1"/>
              <a:t>migrato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epel</a:t>
            </a:r>
            <a:r>
              <a:rPr lang="en-US" dirty="0"/>
              <a:t>, </a:t>
            </a:r>
            <a:r>
              <a:rPr lang="en-US" dirty="0" err="1"/>
              <a:t>piu</a:t>
            </a:r>
            <a:r>
              <a:rPr lang="en-US" dirty="0"/>
              <a:t>’ </a:t>
            </a:r>
            <a:r>
              <a:rPr lang="en-US" dirty="0" err="1"/>
              <a:t>semplice</a:t>
            </a:r>
            <a:r>
              <a:rPr lang="en-US" dirty="0"/>
              <a:t> la </a:t>
            </a:r>
            <a:r>
              <a:rPr lang="en-US" dirty="0" err="1"/>
              <a:t>gestione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26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166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Farm</vt:lpstr>
      <vt:lpstr>Stato farm</vt:lpstr>
      <vt:lpstr>Problematiche e aggiornamenti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Chierici</dc:creator>
  <cp:lastModifiedBy>Microsoft Office User</cp:lastModifiedBy>
  <cp:revision>5</cp:revision>
  <dcterms:created xsi:type="dcterms:W3CDTF">2018-07-06T08:16:21Z</dcterms:created>
  <dcterms:modified xsi:type="dcterms:W3CDTF">2018-07-06T11:36:18Z</dcterms:modified>
</cp:coreProperties>
</file>