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2" r:id="rId2"/>
    <p:sldId id="263" r:id="rId3"/>
    <p:sldId id="281" r:id="rId4"/>
    <p:sldId id="282" r:id="rId5"/>
    <p:sldId id="283" r:id="rId6"/>
    <p:sldId id="285" r:id="rId7"/>
    <p:sldId id="284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6" r:id="rId18"/>
    <p:sldId id="257" r:id="rId19"/>
    <p:sldId id="258" r:id="rId20"/>
    <p:sldId id="259" r:id="rId21"/>
    <p:sldId id="260" r:id="rId22"/>
    <p:sldId id="261" r:id="rId23"/>
    <p:sldId id="273" r:id="rId24"/>
    <p:sldId id="274" r:id="rId25"/>
    <p:sldId id="275" r:id="rId26"/>
    <p:sldId id="276" r:id="rId27"/>
    <p:sldId id="277" r:id="rId28"/>
    <p:sldId id="278" r:id="rId29"/>
    <p:sldId id="286" r:id="rId30"/>
    <p:sldId id="280" r:id="rId31"/>
    <p:sldId id="279" r:id="rId3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1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62DE5-CB76-E64A-ACB1-2B806DD757F7}" type="doc">
      <dgm:prSet loTypeId="urn:microsoft.com/office/officeart/2005/8/layout/cycle2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F229DB4-7973-D047-9FD7-AC89F2929F11}">
      <dgm:prSet phldrT="[Testo]" custT="1"/>
      <dgm:spPr/>
      <dgm:t>
        <a:bodyPr/>
        <a:lstStyle/>
        <a:p>
          <a:r>
            <a:rPr lang="en-GB" sz="1400" b="1" dirty="0" err="1" smtClean="0"/>
            <a:t>Elettronica</a:t>
          </a:r>
          <a:r>
            <a:rPr lang="en-GB" sz="1400" b="1" dirty="0" smtClean="0"/>
            <a:t>, IT e </a:t>
          </a:r>
          <a:r>
            <a:rPr lang="en-GB" sz="1400" b="1" dirty="0" err="1" smtClean="0"/>
            <a:t>telecomunicazioni</a:t>
          </a:r>
          <a:r>
            <a:rPr lang="en-GB" sz="1400" b="1" dirty="0" smtClean="0"/>
            <a:t> </a:t>
          </a:r>
          <a:endParaRPr lang="en-GB" sz="1400" b="1" dirty="0"/>
        </a:p>
      </dgm:t>
    </dgm:pt>
    <dgm:pt modelId="{C48E329A-D190-0E4C-B089-A7836FAE61A5}" type="parTrans" cxnId="{640CE221-A70A-9943-8427-5766C579CFAD}">
      <dgm:prSet/>
      <dgm:spPr/>
      <dgm:t>
        <a:bodyPr/>
        <a:lstStyle/>
        <a:p>
          <a:endParaRPr lang="en-GB"/>
        </a:p>
      </dgm:t>
    </dgm:pt>
    <dgm:pt modelId="{71FD4175-40D3-9846-A6A7-9CE72CB3B165}" type="sibTrans" cxnId="{640CE221-A70A-9943-8427-5766C579CFAD}">
      <dgm:prSet/>
      <dgm:spPr/>
      <dgm:t>
        <a:bodyPr/>
        <a:lstStyle/>
        <a:p>
          <a:endParaRPr lang="en-GB"/>
        </a:p>
      </dgm:t>
    </dgm:pt>
    <dgm:pt modelId="{7221ECF2-3FC9-5F46-873E-B3AED39EA13C}">
      <dgm:prSet phldrT="[Testo]" custT="1"/>
      <dgm:spPr/>
      <dgm:t>
        <a:bodyPr/>
        <a:lstStyle/>
        <a:p>
          <a:r>
            <a:rPr lang="en-GB" sz="1400" b="1" dirty="0" err="1" smtClean="0"/>
            <a:t>Energia</a:t>
          </a:r>
          <a:endParaRPr lang="en-GB" sz="1400" b="1" dirty="0"/>
        </a:p>
      </dgm:t>
    </dgm:pt>
    <dgm:pt modelId="{D9CCFC8E-0062-204D-9CFE-42B5D320D80A}" type="parTrans" cxnId="{B9AF534B-D996-0944-9B71-BFB9B5B6FFDE}">
      <dgm:prSet/>
      <dgm:spPr/>
      <dgm:t>
        <a:bodyPr/>
        <a:lstStyle/>
        <a:p>
          <a:endParaRPr lang="en-GB"/>
        </a:p>
      </dgm:t>
    </dgm:pt>
    <dgm:pt modelId="{B39C91D5-3473-7C42-BBDE-FC0E1FCDF863}" type="sibTrans" cxnId="{B9AF534B-D996-0944-9B71-BFB9B5B6FFDE}">
      <dgm:prSet/>
      <dgm:spPr/>
      <dgm:t>
        <a:bodyPr/>
        <a:lstStyle/>
        <a:p>
          <a:endParaRPr lang="en-GB"/>
        </a:p>
      </dgm:t>
    </dgm:pt>
    <dgm:pt modelId="{DA60BFAD-DB1C-EB4B-A712-4F08C160477F}">
      <dgm:prSet phldrT="[Testo]" custT="1"/>
      <dgm:spPr/>
      <dgm:t>
        <a:bodyPr/>
        <a:lstStyle/>
        <a:p>
          <a:r>
            <a:rPr lang="en-GB" sz="1400" b="1" dirty="0" err="1" smtClean="0"/>
            <a:t>Lavorazioni</a:t>
          </a:r>
          <a:r>
            <a:rPr lang="en-GB" sz="1400" b="1" dirty="0" smtClean="0"/>
            <a:t> e </a:t>
          </a:r>
          <a:r>
            <a:rPr lang="en-GB" sz="1400" b="1" dirty="0" err="1" smtClean="0"/>
            <a:t>materiali</a:t>
          </a:r>
          <a:r>
            <a:rPr lang="en-GB" sz="1400" b="1" dirty="0" smtClean="0"/>
            <a:t> </a:t>
          </a:r>
          <a:endParaRPr lang="en-GB" sz="1400" b="1" dirty="0"/>
        </a:p>
      </dgm:t>
    </dgm:pt>
    <dgm:pt modelId="{7B5F4F0C-3AA8-A946-AB6E-6C8F16BC8512}" type="parTrans" cxnId="{02CCD352-50E3-E146-9612-C8735736B505}">
      <dgm:prSet/>
      <dgm:spPr/>
      <dgm:t>
        <a:bodyPr/>
        <a:lstStyle/>
        <a:p>
          <a:endParaRPr lang="en-GB"/>
        </a:p>
      </dgm:t>
    </dgm:pt>
    <dgm:pt modelId="{5FC51E70-1A0A-F742-9A30-7B814E3B8268}" type="sibTrans" cxnId="{02CCD352-50E3-E146-9612-C8735736B505}">
      <dgm:prSet/>
      <dgm:spPr/>
      <dgm:t>
        <a:bodyPr/>
        <a:lstStyle/>
        <a:p>
          <a:endParaRPr lang="en-GB"/>
        </a:p>
      </dgm:t>
    </dgm:pt>
    <dgm:pt modelId="{CB85B510-7BA6-9143-A9AB-22BEFB2E7A85}">
      <dgm:prSet phldrT="[Testo]" custT="1"/>
      <dgm:spPr/>
      <dgm:t>
        <a:bodyPr/>
        <a:lstStyle/>
        <a:p>
          <a:r>
            <a:rPr lang="en-GB" sz="1400" b="1" dirty="0" smtClean="0"/>
            <a:t>. </a:t>
          </a:r>
          <a:r>
            <a:rPr lang="en-GB" sz="1400" b="1" dirty="0" err="1" smtClean="0"/>
            <a:t>Protezione</a:t>
          </a:r>
          <a:r>
            <a:rPr lang="en-GB" sz="1400" b="1" dirty="0" smtClean="0"/>
            <a:t> </a:t>
          </a:r>
          <a:r>
            <a:rPr lang="en-GB" sz="1400" b="1" dirty="0" err="1" smtClean="0"/>
            <a:t>dell’uomo</a:t>
          </a:r>
          <a:r>
            <a:rPr lang="en-GB" sz="1400" b="1" dirty="0" smtClean="0"/>
            <a:t> e </a:t>
          </a:r>
          <a:r>
            <a:rPr lang="en-GB" sz="1400" b="1" dirty="0" err="1" smtClean="0"/>
            <a:t>dell’ambiente</a:t>
          </a:r>
          <a:r>
            <a:rPr lang="en-GB" sz="1400" b="1" dirty="0" smtClean="0"/>
            <a:t> </a:t>
          </a:r>
          <a:endParaRPr lang="en-GB" sz="1400" b="1" dirty="0"/>
        </a:p>
      </dgm:t>
    </dgm:pt>
    <dgm:pt modelId="{BBCC0328-AA0E-9D4C-B21E-8D1AF9B5DB45}" type="parTrans" cxnId="{2136F264-C91C-234F-9369-E2D726CBFC68}">
      <dgm:prSet/>
      <dgm:spPr/>
      <dgm:t>
        <a:bodyPr/>
        <a:lstStyle/>
        <a:p>
          <a:endParaRPr lang="en-GB"/>
        </a:p>
      </dgm:t>
    </dgm:pt>
    <dgm:pt modelId="{3D16440A-62A9-DF4B-832F-881F6D8156A1}" type="sibTrans" cxnId="{2136F264-C91C-234F-9369-E2D726CBFC68}">
      <dgm:prSet/>
      <dgm:spPr/>
      <dgm:t>
        <a:bodyPr/>
        <a:lstStyle/>
        <a:p>
          <a:endParaRPr lang="en-GB"/>
        </a:p>
      </dgm:t>
    </dgm:pt>
    <dgm:pt modelId="{35FDE4B1-095F-0F4C-B427-7E5F7C14F783}">
      <dgm:prSet phldrT="[Testo]" custT="1"/>
      <dgm:spPr/>
      <dgm:t>
        <a:bodyPr/>
        <a:lstStyle/>
        <a:p>
          <a:r>
            <a:rPr lang="en-GB" sz="1400" b="1" dirty="0" err="1" smtClean="0"/>
            <a:t>Scienze</a:t>
          </a:r>
          <a:r>
            <a:rPr lang="en-GB" sz="1400" b="1" dirty="0" smtClean="0"/>
            <a:t> e </a:t>
          </a:r>
          <a:r>
            <a:rPr lang="en-GB" sz="1400" b="1" dirty="0" err="1" smtClean="0"/>
            <a:t>Tecnologie</a:t>
          </a:r>
          <a:r>
            <a:rPr lang="en-GB" sz="1400" b="1" dirty="0" smtClean="0"/>
            <a:t> marine </a:t>
          </a:r>
          <a:endParaRPr lang="en-GB" sz="1400" b="1" dirty="0"/>
        </a:p>
      </dgm:t>
    </dgm:pt>
    <dgm:pt modelId="{E441A6F4-7837-1448-B171-8F0BB994D841}" type="parTrans" cxnId="{76D201E6-3ECC-EC47-999E-180B69382C34}">
      <dgm:prSet/>
      <dgm:spPr/>
      <dgm:t>
        <a:bodyPr/>
        <a:lstStyle/>
        <a:p>
          <a:endParaRPr lang="en-GB"/>
        </a:p>
      </dgm:t>
    </dgm:pt>
    <dgm:pt modelId="{58A82735-0D3F-F744-BCC5-215987B3FF02}" type="sibTrans" cxnId="{76D201E6-3ECC-EC47-999E-180B69382C34}">
      <dgm:prSet/>
      <dgm:spPr/>
      <dgm:t>
        <a:bodyPr/>
        <a:lstStyle/>
        <a:p>
          <a:endParaRPr lang="en-GB"/>
        </a:p>
      </dgm:t>
    </dgm:pt>
    <dgm:pt modelId="{CF252308-D89D-8943-974C-06C6C863B48B}">
      <dgm:prSet custT="1"/>
      <dgm:spPr/>
      <dgm:t>
        <a:bodyPr/>
        <a:lstStyle/>
        <a:p>
          <a:r>
            <a:rPr lang="en-GB" sz="1400" b="1" dirty="0" err="1" smtClean="0"/>
            <a:t>Misurazioni</a:t>
          </a:r>
          <a:r>
            <a:rPr lang="en-GB" sz="1400" b="1" dirty="0" smtClean="0"/>
            <a:t> e standard</a:t>
          </a:r>
          <a:endParaRPr lang="en-GB" sz="1400" b="1" dirty="0"/>
        </a:p>
      </dgm:t>
    </dgm:pt>
    <dgm:pt modelId="{088C7803-B12D-6046-9617-DF22EB4653C8}" type="parTrans" cxnId="{40DCC31F-01DD-E943-A6F1-23B2A3D30877}">
      <dgm:prSet/>
      <dgm:spPr/>
      <dgm:t>
        <a:bodyPr/>
        <a:lstStyle/>
        <a:p>
          <a:endParaRPr lang="en-GB"/>
        </a:p>
      </dgm:t>
    </dgm:pt>
    <dgm:pt modelId="{EAD14753-F463-F343-84AD-9F9D125AE918}" type="sibTrans" cxnId="{40DCC31F-01DD-E943-A6F1-23B2A3D30877}">
      <dgm:prSet/>
      <dgm:spPr/>
      <dgm:t>
        <a:bodyPr/>
        <a:lstStyle/>
        <a:p>
          <a:endParaRPr lang="en-GB"/>
        </a:p>
      </dgm:t>
    </dgm:pt>
    <dgm:pt modelId="{FFD3174E-57E5-6848-86C0-B3C792E6C1FA}">
      <dgm:prSet custT="1"/>
      <dgm:spPr/>
      <dgm:t>
        <a:bodyPr/>
        <a:lstStyle/>
        <a:p>
          <a:r>
            <a:rPr lang="en-GB" sz="1400" b="1" dirty="0" err="1" smtClean="0"/>
            <a:t>Scienze</a:t>
          </a:r>
          <a:r>
            <a:rPr lang="en-GB" sz="1400" b="1" dirty="0" smtClean="0"/>
            <a:t> </a:t>
          </a:r>
          <a:r>
            <a:rPr lang="en-GB" sz="1400" b="1" dirty="0" err="1" smtClean="0"/>
            <a:t>biologiche</a:t>
          </a:r>
          <a:r>
            <a:rPr lang="en-GB" sz="1400" b="1" dirty="0" smtClean="0"/>
            <a:t> </a:t>
          </a:r>
          <a:endParaRPr lang="en-GB" sz="1400" b="1" dirty="0"/>
        </a:p>
      </dgm:t>
    </dgm:pt>
    <dgm:pt modelId="{4A6811B7-AB29-154D-BD21-5F0C733FEEB1}" type="parTrans" cxnId="{A7178881-0528-EC48-A85C-F607BFAEB3B2}">
      <dgm:prSet/>
      <dgm:spPr/>
      <dgm:t>
        <a:bodyPr/>
        <a:lstStyle/>
        <a:p>
          <a:endParaRPr lang="en-GB"/>
        </a:p>
      </dgm:t>
    </dgm:pt>
    <dgm:pt modelId="{1E3198F6-04AF-C44B-B402-83C5A5B67569}" type="sibTrans" cxnId="{A7178881-0528-EC48-A85C-F607BFAEB3B2}">
      <dgm:prSet/>
      <dgm:spPr/>
      <dgm:t>
        <a:bodyPr/>
        <a:lstStyle/>
        <a:p>
          <a:endParaRPr lang="en-GB"/>
        </a:p>
      </dgm:t>
    </dgm:pt>
    <dgm:pt modelId="{1B51BD06-D27D-FA4F-B5F6-5C8F25B74467}">
      <dgm:prSet custT="1"/>
      <dgm:spPr/>
      <dgm:t>
        <a:bodyPr/>
        <a:lstStyle/>
        <a:p>
          <a:r>
            <a:rPr lang="en-GB" sz="1400" b="1" smtClean="0"/>
            <a:t>Scienze fisiche ed esatte </a:t>
          </a:r>
          <a:endParaRPr lang="en-GB" sz="1400" b="1" dirty="0"/>
        </a:p>
      </dgm:t>
    </dgm:pt>
    <dgm:pt modelId="{02715D85-D8B6-5942-96B0-B26D88E897C2}" type="parTrans" cxnId="{E3495C25-02F8-1D44-8D52-ABE1D99870DF}">
      <dgm:prSet/>
      <dgm:spPr/>
      <dgm:t>
        <a:bodyPr/>
        <a:lstStyle/>
        <a:p>
          <a:endParaRPr lang="en-GB"/>
        </a:p>
      </dgm:t>
    </dgm:pt>
    <dgm:pt modelId="{A06D2A79-4583-DB46-8080-0A841F70D920}" type="sibTrans" cxnId="{E3495C25-02F8-1D44-8D52-ABE1D99870DF}">
      <dgm:prSet/>
      <dgm:spPr/>
      <dgm:t>
        <a:bodyPr/>
        <a:lstStyle/>
        <a:p>
          <a:endParaRPr lang="en-GB"/>
        </a:p>
      </dgm:t>
    </dgm:pt>
    <dgm:pt modelId="{FA953455-EB5A-7442-B37F-598F0C53554F}">
      <dgm:prSet custT="1"/>
      <dgm:spPr/>
      <dgm:t>
        <a:bodyPr/>
        <a:lstStyle/>
        <a:p>
          <a:r>
            <a:rPr lang="en-GB" sz="1400" b="1" dirty="0" err="1" smtClean="0"/>
            <a:t>Tecnologie</a:t>
          </a:r>
          <a:r>
            <a:rPr lang="en-GB" sz="1400" b="1" dirty="0" smtClean="0"/>
            <a:t> </a:t>
          </a:r>
          <a:r>
            <a:rPr lang="en-GB" sz="1400" b="1" dirty="0" err="1" smtClean="0"/>
            <a:t>dello</a:t>
          </a:r>
          <a:r>
            <a:rPr lang="en-GB" sz="1400" b="1" dirty="0" smtClean="0"/>
            <a:t> </a:t>
          </a:r>
          <a:r>
            <a:rPr lang="en-GB" sz="1400" b="1" dirty="0" err="1" smtClean="0"/>
            <a:t>spazio</a:t>
          </a:r>
          <a:r>
            <a:rPr lang="en-GB" sz="1400" b="1" dirty="0" smtClean="0"/>
            <a:t> </a:t>
          </a:r>
          <a:endParaRPr lang="en-GB" sz="1400" b="1" dirty="0"/>
        </a:p>
      </dgm:t>
    </dgm:pt>
    <dgm:pt modelId="{F8C8BF0D-DD38-5045-A181-02E8D3C8173D}" type="parTrans" cxnId="{EEDA9577-4E25-8143-B3DF-0F90F19DD182}">
      <dgm:prSet/>
      <dgm:spPr/>
      <dgm:t>
        <a:bodyPr/>
        <a:lstStyle/>
        <a:p>
          <a:endParaRPr lang="en-GB"/>
        </a:p>
      </dgm:t>
    </dgm:pt>
    <dgm:pt modelId="{E960B8FB-FEF2-554E-B68D-07AEB0553F20}" type="sibTrans" cxnId="{EEDA9577-4E25-8143-B3DF-0F90F19DD182}">
      <dgm:prSet/>
      <dgm:spPr/>
      <dgm:t>
        <a:bodyPr/>
        <a:lstStyle/>
        <a:p>
          <a:endParaRPr lang="en-GB"/>
        </a:p>
      </dgm:t>
    </dgm:pt>
    <dgm:pt modelId="{FEBDEB49-17F7-9946-AF6D-7E1531DC1F11}" type="pres">
      <dgm:prSet presAssocID="{D6962DE5-CB76-E64A-ACB1-2B806DD757F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C35F799-2FA8-4E42-AFC8-9882D8BCD96D}" type="pres">
      <dgm:prSet presAssocID="{8F229DB4-7973-D047-9FD7-AC89F2929F11}" presName="node" presStyleLbl="node1" presStyleIdx="0" presStyleCnt="9" custScaleX="163241" custScaleY="1483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DD9964-B923-0842-8620-A91C84D50749}" type="pres">
      <dgm:prSet presAssocID="{71FD4175-40D3-9846-A6A7-9CE72CB3B165}" presName="sibTrans" presStyleLbl="sibTrans2D1" presStyleIdx="0" presStyleCnt="9"/>
      <dgm:spPr/>
      <dgm:t>
        <a:bodyPr/>
        <a:lstStyle/>
        <a:p>
          <a:endParaRPr lang="it-IT"/>
        </a:p>
      </dgm:t>
    </dgm:pt>
    <dgm:pt modelId="{4093B2B2-3D49-614C-A507-3B7A58DA9FCB}" type="pres">
      <dgm:prSet presAssocID="{71FD4175-40D3-9846-A6A7-9CE72CB3B165}" presName="connectorText" presStyleLbl="sibTrans2D1" presStyleIdx="0" presStyleCnt="9"/>
      <dgm:spPr/>
      <dgm:t>
        <a:bodyPr/>
        <a:lstStyle/>
        <a:p>
          <a:endParaRPr lang="it-IT"/>
        </a:p>
      </dgm:t>
    </dgm:pt>
    <dgm:pt modelId="{32286B41-4AAA-7049-A390-863AC5277CC2}" type="pres">
      <dgm:prSet presAssocID="{7221ECF2-3FC9-5F46-873E-B3AED39EA13C}" presName="node" presStyleLbl="node1" presStyleIdx="1" presStyleCnt="9" custScaleX="154197" custScaleY="1405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688D4F-57F8-C644-901B-1D9895F86E30}" type="pres">
      <dgm:prSet presAssocID="{B39C91D5-3473-7C42-BBDE-FC0E1FCDF863}" presName="sibTrans" presStyleLbl="sibTrans2D1" presStyleIdx="1" presStyleCnt="9"/>
      <dgm:spPr/>
      <dgm:t>
        <a:bodyPr/>
        <a:lstStyle/>
        <a:p>
          <a:endParaRPr lang="it-IT"/>
        </a:p>
      </dgm:t>
    </dgm:pt>
    <dgm:pt modelId="{06DEF44C-954D-EB4D-A454-4EE076596723}" type="pres">
      <dgm:prSet presAssocID="{B39C91D5-3473-7C42-BBDE-FC0E1FCDF863}" presName="connectorText" presStyleLbl="sibTrans2D1" presStyleIdx="1" presStyleCnt="9"/>
      <dgm:spPr/>
      <dgm:t>
        <a:bodyPr/>
        <a:lstStyle/>
        <a:p>
          <a:endParaRPr lang="it-IT"/>
        </a:p>
      </dgm:t>
    </dgm:pt>
    <dgm:pt modelId="{99486BDF-CE27-2448-A586-E36319F685CD}" type="pres">
      <dgm:prSet presAssocID="{DA60BFAD-DB1C-EB4B-A712-4F08C160477F}" presName="node" presStyleLbl="node1" presStyleIdx="2" presStyleCnt="9" custScaleX="136045" custScaleY="17256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0DF1EE-2EDF-3943-944F-A4AF94851BA6}" type="pres">
      <dgm:prSet presAssocID="{5FC51E70-1A0A-F742-9A30-7B814E3B8268}" presName="sibTrans" presStyleLbl="sibTrans2D1" presStyleIdx="2" presStyleCnt="9"/>
      <dgm:spPr/>
      <dgm:t>
        <a:bodyPr/>
        <a:lstStyle/>
        <a:p>
          <a:endParaRPr lang="it-IT"/>
        </a:p>
      </dgm:t>
    </dgm:pt>
    <dgm:pt modelId="{DE5B5A96-B0F6-CB45-A0B6-280FDC0EC4EF}" type="pres">
      <dgm:prSet presAssocID="{5FC51E70-1A0A-F742-9A30-7B814E3B8268}" presName="connectorText" presStyleLbl="sibTrans2D1" presStyleIdx="2" presStyleCnt="9"/>
      <dgm:spPr/>
      <dgm:t>
        <a:bodyPr/>
        <a:lstStyle/>
        <a:p>
          <a:endParaRPr lang="it-IT"/>
        </a:p>
      </dgm:t>
    </dgm:pt>
    <dgm:pt modelId="{118234A0-B609-2449-9610-DAF6A719D0D9}" type="pres">
      <dgm:prSet presAssocID="{CF252308-D89D-8943-974C-06C6C863B48B}" presName="node" presStyleLbl="node1" presStyleIdx="3" presStyleCnt="9" custScaleX="173334" custScaleY="1467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A2096C-E3BC-4046-B544-6D70EDCB8085}" type="pres">
      <dgm:prSet presAssocID="{EAD14753-F463-F343-84AD-9F9D125AE918}" presName="sibTrans" presStyleLbl="sibTrans2D1" presStyleIdx="3" presStyleCnt="9"/>
      <dgm:spPr/>
      <dgm:t>
        <a:bodyPr/>
        <a:lstStyle/>
        <a:p>
          <a:endParaRPr lang="it-IT"/>
        </a:p>
      </dgm:t>
    </dgm:pt>
    <dgm:pt modelId="{FED79543-5B6F-A844-9EDF-4FA033C35F9C}" type="pres">
      <dgm:prSet presAssocID="{EAD14753-F463-F343-84AD-9F9D125AE918}" presName="connectorText" presStyleLbl="sibTrans2D1" presStyleIdx="3" presStyleCnt="9"/>
      <dgm:spPr/>
      <dgm:t>
        <a:bodyPr/>
        <a:lstStyle/>
        <a:p>
          <a:endParaRPr lang="it-IT"/>
        </a:p>
      </dgm:t>
    </dgm:pt>
    <dgm:pt modelId="{48C54CC6-A7EC-7D49-9EDA-D8F5FC6C8C63}" type="pres">
      <dgm:prSet presAssocID="{CB85B510-7BA6-9143-A9AB-22BEFB2E7A85}" presName="node" presStyleLbl="node1" presStyleIdx="4" presStyleCnt="9" custScaleX="194734" custScaleY="1415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3686F4-7836-E846-AC24-83C33A6F59AF}" type="pres">
      <dgm:prSet presAssocID="{3D16440A-62A9-DF4B-832F-881F6D8156A1}" presName="sibTrans" presStyleLbl="sibTrans2D1" presStyleIdx="4" presStyleCnt="9"/>
      <dgm:spPr/>
      <dgm:t>
        <a:bodyPr/>
        <a:lstStyle/>
        <a:p>
          <a:endParaRPr lang="it-IT"/>
        </a:p>
      </dgm:t>
    </dgm:pt>
    <dgm:pt modelId="{BE82E7A3-623B-FA4C-8FC5-6ECA3B576E15}" type="pres">
      <dgm:prSet presAssocID="{3D16440A-62A9-DF4B-832F-881F6D8156A1}" presName="connectorText" presStyleLbl="sibTrans2D1" presStyleIdx="4" presStyleCnt="9"/>
      <dgm:spPr/>
      <dgm:t>
        <a:bodyPr/>
        <a:lstStyle/>
        <a:p>
          <a:endParaRPr lang="it-IT"/>
        </a:p>
      </dgm:t>
    </dgm:pt>
    <dgm:pt modelId="{D9C514AF-DFAD-B84A-B8EE-ED91842D4010}" type="pres">
      <dgm:prSet presAssocID="{FFD3174E-57E5-6848-86C0-B3C792E6C1FA}" presName="node" presStyleLbl="node1" presStyleIdx="5" presStyleCnt="9" custScaleX="160653" custScaleY="14185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B28CB1-43F7-C44A-BE24-D0216AF6612F}" type="pres">
      <dgm:prSet presAssocID="{1E3198F6-04AF-C44B-B402-83C5A5B67569}" presName="sibTrans" presStyleLbl="sibTrans2D1" presStyleIdx="5" presStyleCnt="9"/>
      <dgm:spPr/>
      <dgm:t>
        <a:bodyPr/>
        <a:lstStyle/>
        <a:p>
          <a:endParaRPr lang="it-IT"/>
        </a:p>
      </dgm:t>
    </dgm:pt>
    <dgm:pt modelId="{BCF648B1-1468-B743-836F-AC1291356DB0}" type="pres">
      <dgm:prSet presAssocID="{1E3198F6-04AF-C44B-B402-83C5A5B67569}" presName="connectorText" presStyleLbl="sibTrans2D1" presStyleIdx="5" presStyleCnt="9"/>
      <dgm:spPr/>
      <dgm:t>
        <a:bodyPr/>
        <a:lstStyle/>
        <a:p>
          <a:endParaRPr lang="it-IT"/>
        </a:p>
      </dgm:t>
    </dgm:pt>
    <dgm:pt modelId="{3A91411C-DF6D-7541-AD6D-72099D63497B}" type="pres">
      <dgm:prSet presAssocID="{1B51BD06-D27D-FA4F-B5F6-5C8F25B74467}" presName="node" presStyleLbl="node1" presStyleIdx="6" presStyleCnt="9" custScaleX="166097" custScaleY="1138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08BD3D-A34E-0E42-B8D2-31F13D9275C4}" type="pres">
      <dgm:prSet presAssocID="{A06D2A79-4583-DB46-8080-0A841F70D920}" presName="sibTrans" presStyleLbl="sibTrans2D1" presStyleIdx="6" presStyleCnt="9"/>
      <dgm:spPr/>
      <dgm:t>
        <a:bodyPr/>
        <a:lstStyle/>
        <a:p>
          <a:endParaRPr lang="it-IT"/>
        </a:p>
      </dgm:t>
    </dgm:pt>
    <dgm:pt modelId="{3C71C19F-5B5B-5041-869D-25E5C56399F8}" type="pres">
      <dgm:prSet presAssocID="{A06D2A79-4583-DB46-8080-0A841F70D920}" presName="connectorText" presStyleLbl="sibTrans2D1" presStyleIdx="6" presStyleCnt="9"/>
      <dgm:spPr/>
      <dgm:t>
        <a:bodyPr/>
        <a:lstStyle/>
        <a:p>
          <a:endParaRPr lang="it-IT"/>
        </a:p>
      </dgm:t>
    </dgm:pt>
    <dgm:pt modelId="{DF386FD3-5B51-C341-9514-476A99A94E52}" type="pres">
      <dgm:prSet presAssocID="{35FDE4B1-095F-0F4C-B427-7E5F7C14F783}" presName="node" presStyleLbl="node1" presStyleIdx="7" presStyleCnt="9" custScaleX="152480" custScaleY="1746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6C0DF1-B0BF-4147-A4D5-6F69F722B891}" type="pres">
      <dgm:prSet presAssocID="{58A82735-0D3F-F744-BCC5-215987B3FF02}" presName="sibTrans" presStyleLbl="sibTrans2D1" presStyleIdx="7" presStyleCnt="9"/>
      <dgm:spPr/>
      <dgm:t>
        <a:bodyPr/>
        <a:lstStyle/>
        <a:p>
          <a:endParaRPr lang="it-IT"/>
        </a:p>
      </dgm:t>
    </dgm:pt>
    <dgm:pt modelId="{F4F0B9A8-687E-E442-BC14-70CAC110188C}" type="pres">
      <dgm:prSet presAssocID="{58A82735-0D3F-F744-BCC5-215987B3FF02}" presName="connectorText" presStyleLbl="sibTrans2D1" presStyleIdx="7" presStyleCnt="9"/>
      <dgm:spPr/>
      <dgm:t>
        <a:bodyPr/>
        <a:lstStyle/>
        <a:p>
          <a:endParaRPr lang="it-IT"/>
        </a:p>
      </dgm:t>
    </dgm:pt>
    <dgm:pt modelId="{70B951E3-81C6-114B-9C33-227C313774AA}" type="pres">
      <dgm:prSet presAssocID="{FA953455-EB5A-7442-B37F-598F0C53554F}" presName="node" presStyleLbl="node1" presStyleIdx="8" presStyleCnt="9" custScaleX="169469" custScaleY="13988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F385FD-34B8-064B-A443-A07FC7F98DE4}" type="pres">
      <dgm:prSet presAssocID="{E960B8FB-FEF2-554E-B68D-07AEB0553F20}" presName="sibTrans" presStyleLbl="sibTrans2D1" presStyleIdx="8" presStyleCnt="9"/>
      <dgm:spPr/>
      <dgm:t>
        <a:bodyPr/>
        <a:lstStyle/>
        <a:p>
          <a:endParaRPr lang="it-IT"/>
        </a:p>
      </dgm:t>
    </dgm:pt>
    <dgm:pt modelId="{1DFE98C5-EC7B-EE4C-9063-F08205FFC1C3}" type="pres">
      <dgm:prSet presAssocID="{E960B8FB-FEF2-554E-B68D-07AEB0553F20}" presName="connectorText" presStyleLbl="sibTrans2D1" presStyleIdx="8" presStyleCnt="9"/>
      <dgm:spPr/>
      <dgm:t>
        <a:bodyPr/>
        <a:lstStyle/>
        <a:p>
          <a:endParaRPr lang="it-IT"/>
        </a:p>
      </dgm:t>
    </dgm:pt>
  </dgm:ptLst>
  <dgm:cxnLst>
    <dgm:cxn modelId="{5075994F-5BBA-E143-8DF2-4842677E22FE}" type="presOf" srcId="{3D16440A-62A9-DF4B-832F-881F6D8156A1}" destId="{BE82E7A3-623B-FA4C-8FC5-6ECA3B576E15}" srcOrd="1" destOrd="0" presId="urn:microsoft.com/office/officeart/2005/8/layout/cycle2"/>
    <dgm:cxn modelId="{E853D810-C834-3041-BE69-B425FDCC9077}" type="presOf" srcId="{D6962DE5-CB76-E64A-ACB1-2B806DD757F7}" destId="{FEBDEB49-17F7-9946-AF6D-7E1531DC1F11}" srcOrd="0" destOrd="0" presId="urn:microsoft.com/office/officeart/2005/8/layout/cycle2"/>
    <dgm:cxn modelId="{F39BF3CB-C30F-0440-B18A-1F0FF3579D2C}" type="presOf" srcId="{58A82735-0D3F-F744-BCC5-215987B3FF02}" destId="{946C0DF1-B0BF-4147-A4D5-6F69F722B891}" srcOrd="0" destOrd="0" presId="urn:microsoft.com/office/officeart/2005/8/layout/cycle2"/>
    <dgm:cxn modelId="{40DCC31F-01DD-E943-A6F1-23B2A3D30877}" srcId="{D6962DE5-CB76-E64A-ACB1-2B806DD757F7}" destId="{CF252308-D89D-8943-974C-06C6C863B48B}" srcOrd="3" destOrd="0" parTransId="{088C7803-B12D-6046-9617-DF22EB4653C8}" sibTransId="{EAD14753-F463-F343-84AD-9F9D125AE918}"/>
    <dgm:cxn modelId="{76D201E6-3ECC-EC47-999E-180B69382C34}" srcId="{D6962DE5-CB76-E64A-ACB1-2B806DD757F7}" destId="{35FDE4B1-095F-0F4C-B427-7E5F7C14F783}" srcOrd="7" destOrd="0" parTransId="{E441A6F4-7837-1448-B171-8F0BB994D841}" sibTransId="{58A82735-0D3F-F744-BCC5-215987B3FF02}"/>
    <dgm:cxn modelId="{4B5FF2A1-58A2-BE41-9C11-467E6B94EA06}" type="presOf" srcId="{B39C91D5-3473-7C42-BBDE-FC0E1FCDF863}" destId="{9D688D4F-57F8-C644-901B-1D9895F86E30}" srcOrd="0" destOrd="0" presId="urn:microsoft.com/office/officeart/2005/8/layout/cycle2"/>
    <dgm:cxn modelId="{489FAB4A-63B8-A24C-8E2E-8C40845C312F}" type="presOf" srcId="{EAD14753-F463-F343-84AD-9F9D125AE918}" destId="{E5A2096C-E3BC-4046-B544-6D70EDCB8085}" srcOrd="0" destOrd="0" presId="urn:microsoft.com/office/officeart/2005/8/layout/cycle2"/>
    <dgm:cxn modelId="{41ADBD5B-F5D1-B340-99B8-0A29CA1221B6}" type="presOf" srcId="{1B51BD06-D27D-FA4F-B5F6-5C8F25B74467}" destId="{3A91411C-DF6D-7541-AD6D-72099D63497B}" srcOrd="0" destOrd="0" presId="urn:microsoft.com/office/officeart/2005/8/layout/cycle2"/>
    <dgm:cxn modelId="{02CCD352-50E3-E146-9612-C8735736B505}" srcId="{D6962DE5-CB76-E64A-ACB1-2B806DD757F7}" destId="{DA60BFAD-DB1C-EB4B-A712-4F08C160477F}" srcOrd="2" destOrd="0" parTransId="{7B5F4F0C-3AA8-A946-AB6E-6C8F16BC8512}" sibTransId="{5FC51E70-1A0A-F742-9A30-7B814E3B8268}"/>
    <dgm:cxn modelId="{2136F264-C91C-234F-9369-E2D726CBFC68}" srcId="{D6962DE5-CB76-E64A-ACB1-2B806DD757F7}" destId="{CB85B510-7BA6-9143-A9AB-22BEFB2E7A85}" srcOrd="4" destOrd="0" parTransId="{BBCC0328-AA0E-9D4C-B21E-8D1AF9B5DB45}" sibTransId="{3D16440A-62A9-DF4B-832F-881F6D8156A1}"/>
    <dgm:cxn modelId="{94C1A203-BD02-F34E-B6B3-4F6980221A24}" type="presOf" srcId="{EAD14753-F463-F343-84AD-9F9D125AE918}" destId="{FED79543-5B6F-A844-9EDF-4FA033C35F9C}" srcOrd="1" destOrd="0" presId="urn:microsoft.com/office/officeart/2005/8/layout/cycle2"/>
    <dgm:cxn modelId="{B01557CC-5945-1C40-AA31-0D2BB7265EC4}" type="presOf" srcId="{E960B8FB-FEF2-554E-B68D-07AEB0553F20}" destId="{1DFE98C5-EC7B-EE4C-9063-F08205FFC1C3}" srcOrd="1" destOrd="0" presId="urn:microsoft.com/office/officeart/2005/8/layout/cycle2"/>
    <dgm:cxn modelId="{EAD86613-E362-8448-A6B2-01989FCB46E9}" type="presOf" srcId="{3D16440A-62A9-DF4B-832F-881F6D8156A1}" destId="{133686F4-7836-E846-AC24-83C33A6F59AF}" srcOrd="0" destOrd="0" presId="urn:microsoft.com/office/officeart/2005/8/layout/cycle2"/>
    <dgm:cxn modelId="{0D59AAD6-ABF2-174D-B12D-4741DF1249D9}" type="presOf" srcId="{B39C91D5-3473-7C42-BBDE-FC0E1FCDF863}" destId="{06DEF44C-954D-EB4D-A454-4EE076596723}" srcOrd="1" destOrd="0" presId="urn:microsoft.com/office/officeart/2005/8/layout/cycle2"/>
    <dgm:cxn modelId="{2B2B523A-D959-F548-BB86-A6943B76A36C}" type="presOf" srcId="{FFD3174E-57E5-6848-86C0-B3C792E6C1FA}" destId="{D9C514AF-DFAD-B84A-B8EE-ED91842D4010}" srcOrd="0" destOrd="0" presId="urn:microsoft.com/office/officeart/2005/8/layout/cycle2"/>
    <dgm:cxn modelId="{EDFB91F7-6C8C-B149-8617-A0541C8B843C}" type="presOf" srcId="{8F229DB4-7973-D047-9FD7-AC89F2929F11}" destId="{7C35F799-2FA8-4E42-AFC8-9882D8BCD96D}" srcOrd="0" destOrd="0" presId="urn:microsoft.com/office/officeart/2005/8/layout/cycle2"/>
    <dgm:cxn modelId="{640CE221-A70A-9943-8427-5766C579CFAD}" srcId="{D6962DE5-CB76-E64A-ACB1-2B806DD757F7}" destId="{8F229DB4-7973-D047-9FD7-AC89F2929F11}" srcOrd="0" destOrd="0" parTransId="{C48E329A-D190-0E4C-B089-A7836FAE61A5}" sibTransId="{71FD4175-40D3-9846-A6A7-9CE72CB3B165}"/>
    <dgm:cxn modelId="{F468AE1F-6E76-DE47-9076-B269B6CCED19}" type="presOf" srcId="{A06D2A79-4583-DB46-8080-0A841F70D920}" destId="{F808BD3D-A34E-0E42-B8D2-31F13D9275C4}" srcOrd="0" destOrd="0" presId="urn:microsoft.com/office/officeart/2005/8/layout/cycle2"/>
    <dgm:cxn modelId="{EEDA9577-4E25-8143-B3DF-0F90F19DD182}" srcId="{D6962DE5-CB76-E64A-ACB1-2B806DD757F7}" destId="{FA953455-EB5A-7442-B37F-598F0C53554F}" srcOrd="8" destOrd="0" parTransId="{F8C8BF0D-DD38-5045-A181-02E8D3C8173D}" sibTransId="{E960B8FB-FEF2-554E-B68D-07AEB0553F20}"/>
    <dgm:cxn modelId="{866B5815-D940-F346-AA70-271C3F0ECB0A}" type="presOf" srcId="{71FD4175-40D3-9846-A6A7-9CE72CB3B165}" destId="{4093B2B2-3D49-614C-A507-3B7A58DA9FCB}" srcOrd="1" destOrd="0" presId="urn:microsoft.com/office/officeart/2005/8/layout/cycle2"/>
    <dgm:cxn modelId="{A7178881-0528-EC48-A85C-F607BFAEB3B2}" srcId="{D6962DE5-CB76-E64A-ACB1-2B806DD757F7}" destId="{FFD3174E-57E5-6848-86C0-B3C792E6C1FA}" srcOrd="5" destOrd="0" parTransId="{4A6811B7-AB29-154D-BD21-5F0C733FEEB1}" sibTransId="{1E3198F6-04AF-C44B-B402-83C5A5B67569}"/>
    <dgm:cxn modelId="{41E9FCDD-E1B5-DE4A-B193-59C25E8552A6}" type="presOf" srcId="{DA60BFAD-DB1C-EB4B-A712-4F08C160477F}" destId="{99486BDF-CE27-2448-A586-E36319F685CD}" srcOrd="0" destOrd="0" presId="urn:microsoft.com/office/officeart/2005/8/layout/cycle2"/>
    <dgm:cxn modelId="{F25E33DE-73A4-C54E-A391-C76C3095694D}" type="presOf" srcId="{CB85B510-7BA6-9143-A9AB-22BEFB2E7A85}" destId="{48C54CC6-A7EC-7D49-9EDA-D8F5FC6C8C63}" srcOrd="0" destOrd="0" presId="urn:microsoft.com/office/officeart/2005/8/layout/cycle2"/>
    <dgm:cxn modelId="{65AC8C97-7F0C-E347-ACD3-32F25E3DF02C}" type="presOf" srcId="{35FDE4B1-095F-0F4C-B427-7E5F7C14F783}" destId="{DF386FD3-5B51-C341-9514-476A99A94E52}" srcOrd="0" destOrd="0" presId="urn:microsoft.com/office/officeart/2005/8/layout/cycle2"/>
    <dgm:cxn modelId="{D9C49E20-8199-A346-96DB-354D6CF1D5A6}" type="presOf" srcId="{5FC51E70-1A0A-F742-9A30-7B814E3B8268}" destId="{170DF1EE-2EDF-3943-944F-A4AF94851BA6}" srcOrd="0" destOrd="0" presId="urn:microsoft.com/office/officeart/2005/8/layout/cycle2"/>
    <dgm:cxn modelId="{46197EE0-B593-1646-978F-4E7D827CF05C}" type="presOf" srcId="{1E3198F6-04AF-C44B-B402-83C5A5B67569}" destId="{BCF648B1-1468-B743-836F-AC1291356DB0}" srcOrd="1" destOrd="0" presId="urn:microsoft.com/office/officeart/2005/8/layout/cycle2"/>
    <dgm:cxn modelId="{3D50F1FD-EF96-2D46-89CE-F0BC80EE955D}" type="presOf" srcId="{E960B8FB-FEF2-554E-B68D-07AEB0553F20}" destId="{F5F385FD-34B8-064B-A443-A07FC7F98DE4}" srcOrd="0" destOrd="0" presId="urn:microsoft.com/office/officeart/2005/8/layout/cycle2"/>
    <dgm:cxn modelId="{E3495C25-02F8-1D44-8D52-ABE1D99870DF}" srcId="{D6962DE5-CB76-E64A-ACB1-2B806DD757F7}" destId="{1B51BD06-D27D-FA4F-B5F6-5C8F25B74467}" srcOrd="6" destOrd="0" parTransId="{02715D85-D8B6-5942-96B0-B26D88E897C2}" sibTransId="{A06D2A79-4583-DB46-8080-0A841F70D920}"/>
    <dgm:cxn modelId="{1CDDBACF-0F09-134E-9398-40F0123F57E6}" type="presOf" srcId="{CF252308-D89D-8943-974C-06C6C863B48B}" destId="{118234A0-B609-2449-9610-DAF6A719D0D9}" srcOrd="0" destOrd="0" presId="urn:microsoft.com/office/officeart/2005/8/layout/cycle2"/>
    <dgm:cxn modelId="{9B29A75D-432C-FE4B-B9DD-1B9917937945}" type="presOf" srcId="{5FC51E70-1A0A-F742-9A30-7B814E3B8268}" destId="{DE5B5A96-B0F6-CB45-A0B6-280FDC0EC4EF}" srcOrd="1" destOrd="0" presId="urn:microsoft.com/office/officeart/2005/8/layout/cycle2"/>
    <dgm:cxn modelId="{A7EF9C3A-A7E7-AA45-88FF-D92D5D3CEBBC}" type="presOf" srcId="{58A82735-0D3F-F744-BCC5-215987B3FF02}" destId="{F4F0B9A8-687E-E442-BC14-70CAC110188C}" srcOrd="1" destOrd="0" presId="urn:microsoft.com/office/officeart/2005/8/layout/cycle2"/>
    <dgm:cxn modelId="{7561F699-0FD6-F24D-AF94-169BA13638BB}" type="presOf" srcId="{FA953455-EB5A-7442-B37F-598F0C53554F}" destId="{70B951E3-81C6-114B-9C33-227C313774AA}" srcOrd="0" destOrd="0" presId="urn:microsoft.com/office/officeart/2005/8/layout/cycle2"/>
    <dgm:cxn modelId="{B9AF534B-D996-0944-9B71-BFB9B5B6FFDE}" srcId="{D6962DE5-CB76-E64A-ACB1-2B806DD757F7}" destId="{7221ECF2-3FC9-5F46-873E-B3AED39EA13C}" srcOrd="1" destOrd="0" parTransId="{D9CCFC8E-0062-204D-9CFE-42B5D320D80A}" sibTransId="{B39C91D5-3473-7C42-BBDE-FC0E1FCDF863}"/>
    <dgm:cxn modelId="{667F9B15-BB21-5143-8DFD-1B141877BD21}" type="presOf" srcId="{7221ECF2-3FC9-5F46-873E-B3AED39EA13C}" destId="{32286B41-4AAA-7049-A390-863AC5277CC2}" srcOrd="0" destOrd="0" presId="urn:microsoft.com/office/officeart/2005/8/layout/cycle2"/>
    <dgm:cxn modelId="{9C1752C9-E98C-0442-95AE-5B7D9A200860}" type="presOf" srcId="{A06D2A79-4583-DB46-8080-0A841F70D920}" destId="{3C71C19F-5B5B-5041-869D-25E5C56399F8}" srcOrd="1" destOrd="0" presId="urn:microsoft.com/office/officeart/2005/8/layout/cycle2"/>
    <dgm:cxn modelId="{2A467581-DC5A-5046-B0D8-5F86D943B865}" type="presOf" srcId="{1E3198F6-04AF-C44B-B402-83C5A5B67569}" destId="{5CB28CB1-43F7-C44A-BE24-D0216AF6612F}" srcOrd="0" destOrd="0" presId="urn:microsoft.com/office/officeart/2005/8/layout/cycle2"/>
    <dgm:cxn modelId="{A5F27C85-0418-0E4F-B75C-7D9D8604CB71}" type="presOf" srcId="{71FD4175-40D3-9846-A6A7-9CE72CB3B165}" destId="{9CDD9964-B923-0842-8620-A91C84D50749}" srcOrd="0" destOrd="0" presId="urn:microsoft.com/office/officeart/2005/8/layout/cycle2"/>
    <dgm:cxn modelId="{CEAF95D1-C2B7-E845-BAF4-E7456D8313D7}" type="presParOf" srcId="{FEBDEB49-17F7-9946-AF6D-7E1531DC1F11}" destId="{7C35F799-2FA8-4E42-AFC8-9882D8BCD96D}" srcOrd="0" destOrd="0" presId="urn:microsoft.com/office/officeart/2005/8/layout/cycle2"/>
    <dgm:cxn modelId="{72BC3F81-1002-7E4D-B749-515A8623D15F}" type="presParOf" srcId="{FEBDEB49-17F7-9946-AF6D-7E1531DC1F11}" destId="{9CDD9964-B923-0842-8620-A91C84D50749}" srcOrd="1" destOrd="0" presId="urn:microsoft.com/office/officeart/2005/8/layout/cycle2"/>
    <dgm:cxn modelId="{C109D341-C495-AF43-8397-DD81F7B836FB}" type="presParOf" srcId="{9CDD9964-B923-0842-8620-A91C84D50749}" destId="{4093B2B2-3D49-614C-A507-3B7A58DA9FCB}" srcOrd="0" destOrd="0" presId="urn:microsoft.com/office/officeart/2005/8/layout/cycle2"/>
    <dgm:cxn modelId="{B3CE9299-18FA-9344-B66F-C24BD5D9A01F}" type="presParOf" srcId="{FEBDEB49-17F7-9946-AF6D-7E1531DC1F11}" destId="{32286B41-4AAA-7049-A390-863AC5277CC2}" srcOrd="2" destOrd="0" presId="urn:microsoft.com/office/officeart/2005/8/layout/cycle2"/>
    <dgm:cxn modelId="{1E9B4ADE-2FF9-3E42-B2E5-225A9B793899}" type="presParOf" srcId="{FEBDEB49-17F7-9946-AF6D-7E1531DC1F11}" destId="{9D688D4F-57F8-C644-901B-1D9895F86E30}" srcOrd="3" destOrd="0" presId="urn:microsoft.com/office/officeart/2005/8/layout/cycle2"/>
    <dgm:cxn modelId="{E0ED61F5-1557-8747-B85B-EDA168F6156E}" type="presParOf" srcId="{9D688D4F-57F8-C644-901B-1D9895F86E30}" destId="{06DEF44C-954D-EB4D-A454-4EE076596723}" srcOrd="0" destOrd="0" presId="urn:microsoft.com/office/officeart/2005/8/layout/cycle2"/>
    <dgm:cxn modelId="{77417F25-34BF-9047-8C60-5A8B3F92D8EA}" type="presParOf" srcId="{FEBDEB49-17F7-9946-AF6D-7E1531DC1F11}" destId="{99486BDF-CE27-2448-A586-E36319F685CD}" srcOrd="4" destOrd="0" presId="urn:microsoft.com/office/officeart/2005/8/layout/cycle2"/>
    <dgm:cxn modelId="{5A7918E4-363D-D042-9018-981F29772CA6}" type="presParOf" srcId="{FEBDEB49-17F7-9946-AF6D-7E1531DC1F11}" destId="{170DF1EE-2EDF-3943-944F-A4AF94851BA6}" srcOrd="5" destOrd="0" presId="urn:microsoft.com/office/officeart/2005/8/layout/cycle2"/>
    <dgm:cxn modelId="{1C8E73B6-D06D-3A48-BAFB-6DD0A0EBB35D}" type="presParOf" srcId="{170DF1EE-2EDF-3943-944F-A4AF94851BA6}" destId="{DE5B5A96-B0F6-CB45-A0B6-280FDC0EC4EF}" srcOrd="0" destOrd="0" presId="urn:microsoft.com/office/officeart/2005/8/layout/cycle2"/>
    <dgm:cxn modelId="{9A1857C9-93A5-A84C-BB85-AE7DD9901795}" type="presParOf" srcId="{FEBDEB49-17F7-9946-AF6D-7E1531DC1F11}" destId="{118234A0-B609-2449-9610-DAF6A719D0D9}" srcOrd="6" destOrd="0" presId="urn:microsoft.com/office/officeart/2005/8/layout/cycle2"/>
    <dgm:cxn modelId="{5B4C2357-CB7F-8242-98A5-40EAB7573C82}" type="presParOf" srcId="{FEBDEB49-17F7-9946-AF6D-7E1531DC1F11}" destId="{E5A2096C-E3BC-4046-B544-6D70EDCB8085}" srcOrd="7" destOrd="0" presId="urn:microsoft.com/office/officeart/2005/8/layout/cycle2"/>
    <dgm:cxn modelId="{45471B2D-15E2-784C-B9B6-4DF16A5F74EA}" type="presParOf" srcId="{E5A2096C-E3BC-4046-B544-6D70EDCB8085}" destId="{FED79543-5B6F-A844-9EDF-4FA033C35F9C}" srcOrd="0" destOrd="0" presId="urn:microsoft.com/office/officeart/2005/8/layout/cycle2"/>
    <dgm:cxn modelId="{CE45CAC3-BB40-FD41-915F-218697CCA2CA}" type="presParOf" srcId="{FEBDEB49-17F7-9946-AF6D-7E1531DC1F11}" destId="{48C54CC6-A7EC-7D49-9EDA-D8F5FC6C8C63}" srcOrd="8" destOrd="0" presId="urn:microsoft.com/office/officeart/2005/8/layout/cycle2"/>
    <dgm:cxn modelId="{EB20FA1E-49A8-D64C-B218-E6CCA73345AA}" type="presParOf" srcId="{FEBDEB49-17F7-9946-AF6D-7E1531DC1F11}" destId="{133686F4-7836-E846-AC24-83C33A6F59AF}" srcOrd="9" destOrd="0" presId="urn:microsoft.com/office/officeart/2005/8/layout/cycle2"/>
    <dgm:cxn modelId="{D2FF0033-BC92-164A-8E4F-A093AD09D1A4}" type="presParOf" srcId="{133686F4-7836-E846-AC24-83C33A6F59AF}" destId="{BE82E7A3-623B-FA4C-8FC5-6ECA3B576E15}" srcOrd="0" destOrd="0" presId="urn:microsoft.com/office/officeart/2005/8/layout/cycle2"/>
    <dgm:cxn modelId="{3440327F-63A2-D045-AD0F-5142E3F45636}" type="presParOf" srcId="{FEBDEB49-17F7-9946-AF6D-7E1531DC1F11}" destId="{D9C514AF-DFAD-B84A-B8EE-ED91842D4010}" srcOrd="10" destOrd="0" presId="urn:microsoft.com/office/officeart/2005/8/layout/cycle2"/>
    <dgm:cxn modelId="{BB1C972E-C37A-9F44-B380-557D289D9090}" type="presParOf" srcId="{FEBDEB49-17F7-9946-AF6D-7E1531DC1F11}" destId="{5CB28CB1-43F7-C44A-BE24-D0216AF6612F}" srcOrd="11" destOrd="0" presId="urn:microsoft.com/office/officeart/2005/8/layout/cycle2"/>
    <dgm:cxn modelId="{0E700829-8AB4-C247-B317-F48020F939A8}" type="presParOf" srcId="{5CB28CB1-43F7-C44A-BE24-D0216AF6612F}" destId="{BCF648B1-1468-B743-836F-AC1291356DB0}" srcOrd="0" destOrd="0" presId="urn:microsoft.com/office/officeart/2005/8/layout/cycle2"/>
    <dgm:cxn modelId="{64EF41E8-9CB8-1246-B2E9-24A49688E179}" type="presParOf" srcId="{FEBDEB49-17F7-9946-AF6D-7E1531DC1F11}" destId="{3A91411C-DF6D-7541-AD6D-72099D63497B}" srcOrd="12" destOrd="0" presId="urn:microsoft.com/office/officeart/2005/8/layout/cycle2"/>
    <dgm:cxn modelId="{454F4839-B1B3-2A4D-A864-2D4E881F540E}" type="presParOf" srcId="{FEBDEB49-17F7-9946-AF6D-7E1531DC1F11}" destId="{F808BD3D-A34E-0E42-B8D2-31F13D9275C4}" srcOrd="13" destOrd="0" presId="urn:microsoft.com/office/officeart/2005/8/layout/cycle2"/>
    <dgm:cxn modelId="{246A48A8-1528-094D-B2C5-609B0A9BB0B2}" type="presParOf" srcId="{F808BD3D-A34E-0E42-B8D2-31F13D9275C4}" destId="{3C71C19F-5B5B-5041-869D-25E5C56399F8}" srcOrd="0" destOrd="0" presId="urn:microsoft.com/office/officeart/2005/8/layout/cycle2"/>
    <dgm:cxn modelId="{F59309EA-34B6-724F-BE63-A54897A3F180}" type="presParOf" srcId="{FEBDEB49-17F7-9946-AF6D-7E1531DC1F11}" destId="{DF386FD3-5B51-C341-9514-476A99A94E52}" srcOrd="14" destOrd="0" presId="urn:microsoft.com/office/officeart/2005/8/layout/cycle2"/>
    <dgm:cxn modelId="{0FD6C944-4DF9-8B4E-85FF-F5BEDA266203}" type="presParOf" srcId="{FEBDEB49-17F7-9946-AF6D-7E1531DC1F11}" destId="{946C0DF1-B0BF-4147-A4D5-6F69F722B891}" srcOrd="15" destOrd="0" presId="urn:microsoft.com/office/officeart/2005/8/layout/cycle2"/>
    <dgm:cxn modelId="{6A7D8C09-485A-7141-B1BC-D7FC48A23690}" type="presParOf" srcId="{946C0DF1-B0BF-4147-A4D5-6F69F722B891}" destId="{F4F0B9A8-687E-E442-BC14-70CAC110188C}" srcOrd="0" destOrd="0" presId="urn:microsoft.com/office/officeart/2005/8/layout/cycle2"/>
    <dgm:cxn modelId="{E10306B6-676C-A44C-8E4B-57D92B7C09CA}" type="presParOf" srcId="{FEBDEB49-17F7-9946-AF6D-7E1531DC1F11}" destId="{70B951E3-81C6-114B-9C33-227C313774AA}" srcOrd="16" destOrd="0" presId="urn:microsoft.com/office/officeart/2005/8/layout/cycle2"/>
    <dgm:cxn modelId="{C1B4EAF3-C463-E44B-9D94-9209383D899D}" type="presParOf" srcId="{FEBDEB49-17F7-9946-AF6D-7E1531DC1F11}" destId="{F5F385FD-34B8-064B-A443-A07FC7F98DE4}" srcOrd="17" destOrd="0" presId="urn:microsoft.com/office/officeart/2005/8/layout/cycle2"/>
    <dgm:cxn modelId="{59249C21-030D-FD4D-B8AA-A82C88CF365C}" type="presParOf" srcId="{F5F385FD-34B8-064B-A443-A07FC7F98DE4}" destId="{1DFE98C5-EC7B-EE4C-9063-F08205FFC1C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5F799-2FA8-4E42-AFC8-9882D8BCD96D}">
      <dsp:nvSpPr>
        <dsp:cNvPr id="0" name=""/>
        <dsp:cNvSpPr/>
      </dsp:nvSpPr>
      <dsp:spPr>
        <a:xfrm>
          <a:off x="2709114" y="-200873"/>
          <a:ext cx="1458775" cy="1325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err="1" smtClean="0"/>
            <a:t>Elettronica</a:t>
          </a:r>
          <a:r>
            <a:rPr lang="en-GB" sz="1400" b="1" kern="1200" dirty="0" smtClean="0"/>
            <a:t>, IT e </a:t>
          </a:r>
          <a:r>
            <a:rPr lang="en-GB" sz="1400" b="1" kern="1200" dirty="0" err="1" smtClean="0"/>
            <a:t>telecomunicazioni</a:t>
          </a:r>
          <a:r>
            <a:rPr lang="en-GB" sz="1400" b="1" kern="1200" dirty="0" smtClean="0"/>
            <a:t> </a:t>
          </a:r>
          <a:endParaRPr lang="en-GB" sz="1400" b="1" kern="1200" dirty="0"/>
        </a:p>
      </dsp:txBody>
      <dsp:txXfrm>
        <a:off x="2922747" y="-6720"/>
        <a:ext cx="1031509" cy="937452"/>
      </dsp:txXfrm>
    </dsp:sp>
    <dsp:sp modelId="{9CDD9964-B923-0842-8620-A91C84D50749}">
      <dsp:nvSpPr>
        <dsp:cNvPr id="0" name=""/>
        <dsp:cNvSpPr/>
      </dsp:nvSpPr>
      <dsp:spPr>
        <a:xfrm rot="12000000">
          <a:off x="4072394" y="547705"/>
          <a:ext cx="31777" cy="3016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800000">
        <a:off x="4081640" y="609655"/>
        <a:ext cx="22244" cy="180961"/>
      </dsp:txXfrm>
    </dsp:sp>
    <dsp:sp modelId="{32286B41-4AAA-7049-A390-863AC5277CC2}">
      <dsp:nvSpPr>
        <dsp:cNvPr id="0" name=""/>
        <dsp:cNvSpPr/>
      </dsp:nvSpPr>
      <dsp:spPr>
        <a:xfrm>
          <a:off x="4010130" y="292903"/>
          <a:ext cx="1377955" cy="12558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err="1" smtClean="0"/>
            <a:t>Energia</a:t>
          </a:r>
          <a:endParaRPr lang="en-GB" sz="1400" b="1" kern="1200" dirty="0"/>
        </a:p>
      </dsp:txBody>
      <dsp:txXfrm>
        <a:off x="4211927" y="476818"/>
        <a:ext cx="974361" cy="888019"/>
      </dsp:txXfrm>
    </dsp:sp>
    <dsp:sp modelId="{9D688D4F-57F8-C644-901B-1D9895F86E30}">
      <dsp:nvSpPr>
        <dsp:cNvPr id="0" name=""/>
        <dsp:cNvSpPr/>
      </dsp:nvSpPr>
      <dsp:spPr>
        <a:xfrm rot="14400000">
          <a:off x="5010572" y="1317968"/>
          <a:ext cx="9779" cy="3016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800000">
        <a:off x="5012773" y="1379558"/>
        <a:ext cx="6845" cy="180961"/>
      </dsp:txXfrm>
    </dsp:sp>
    <dsp:sp modelId="{99486BDF-CE27-2448-A586-E36319F685CD}">
      <dsp:nvSpPr>
        <dsp:cNvPr id="0" name=""/>
        <dsp:cNvSpPr/>
      </dsp:nvSpPr>
      <dsp:spPr>
        <a:xfrm>
          <a:off x="4761990" y="1311568"/>
          <a:ext cx="1215743" cy="1542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err="1" smtClean="0"/>
            <a:t>Lavorazioni</a:t>
          </a:r>
          <a:r>
            <a:rPr lang="en-GB" sz="1400" b="1" kern="1200" dirty="0" smtClean="0"/>
            <a:t> e </a:t>
          </a:r>
          <a:r>
            <a:rPr lang="en-GB" sz="1400" b="1" kern="1200" dirty="0" err="1" smtClean="0"/>
            <a:t>materiali</a:t>
          </a:r>
          <a:r>
            <a:rPr lang="en-GB" sz="1400" b="1" kern="1200" dirty="0" smtClean="0"/>
            <a:t> </a:t>
          </a:r>
          <a:endParaRPr lang="en-GB" sz="1400" b="1" kern="1200" dirty="0"/>
        </a:p>
      </dsp:txBody>
      <dsp:txXfrm>
        <a:off x="4940031" y="1537400"/>
        <a:ext cx="859661" cy="1090416"/>
      </dsp:txXfrm>
    </dsp:sp>
    <dsp:sp modelId="{170DF1EE-2EDF-3943-944F-A4AF94851BA6}">
      <dsp:nvSpPr>
        <dsp:cNvPr id="0" name=""/>
        <dsp:cNvSpPr/>
      </dsp:nvSpPr>
      <dsp:spPr>
        <a:xfrm rot="16800000">
          <a:off x="5222564" y="2645630"/>
          <a:ext cx="42862" cy="3016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5227877" y="2712282"/>
        <a:ext cx="30003" cy="180961"/>
      </dsp:txXfrm>
    </dsp:sp>
    <dsp:sp modelId="{118234A0-B609-2449-9610-DAF6A719D0D9}">
      <dsp:nvSpPr>
        <dsp:cNvPr id="0" name=""/>
        <dsp:cNvSpPr/>
      </dsp:nvSpPr>
      <dsp:spPr>
        <a:xfrm>
          <a:off x="4362426" y="2748234"/>
          <a:ext cx="1548970" cy="1311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err="1" smtClean="0"/>
            <a:t>Misurazioni</a:t>
          </a:r>
          <a:r>
            <a:rPr lang="en-GB" sz="1400" b="1" kern="1200" dirty="0" smtClean="0"/>
            <a:t> e standard</a:t>
          </a:r>
          <a:endParaRPr lang="en-GB" sz="1400" b="1" kern="1200" dirty="0"/>
        </a:p>
      </dsp:txBody>
      <dsp:txXfrm>
        <a:off x="4589267" y="2940226"/>
        <a:ext cx="1095288" cy="927020"/>
      </dsp:txXfrm>
    </dsp:sp>
    <dsp:sp modelId="{E5A2096C-E3BC-4046-B544-6D70EDCB8085}">
      <dsp:nvSpPr>
        <dsp:cNvPr id="0" name=""/>
        <dsp:cNvSpPr/>
      </dsp:nvSpPr>
      <dsp:spPr>
        <a:xfrm rot="19200000">
          <a:off x="4599717" y="3676962"/>
          <a:ext cx="63717" cy="3016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4601953" y="3743425"/>
        <a:ext cx="44602" cy="180961"/>
      </dsp:txXfrm>
    </dsp:sp>
    <dsp:sp modelId="{48C54CC6-A7EC-7D49-9EDA-D8F5FC6C8C63}">
      <dsp:nvSpPr>
        <dsp:cNvPr id="0" name=""/>
        <dsp:cNvSpPr/>
      </dsp:nvSpPr>
      <dsp:spPr>
        <a:xfrm>
          <a:off x="3239153" y="3633496"/>
          <a:ext cx="1740207" cy="12650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. </a:t>
          </a:r>
          <a:r>
            <a:rPr lang="en-GB" sz="1400" b="1" kern="1200" dirty="0" err="1" smtClean="0"/>
            <a:t>Protezione</a:t>
          </a:r>
          <a:r>
            <a:rPr lang="en-GB" sz="1400" b="1" kern="1200" dirty="0" smtClean="0"/>
            <a:t> </a:t>
          </a:r>
          <a:r>
            <a:rPr lang="en-GB" sz="1400" b="1" kern="1200" dirty="0" err="1" smtClean="0"/>
            <a:t>dell’uomo</a:t>
          </a:r>
          <a:r>
            <a:rPr lang="en-GB" sz="1400" b="1" kern="1200" dirty="0" smtClean="0"/>
            <a:t> e </a:t>
          </a:r>
          <a:r>
            <a:rPr lang="en-GB" sz="1400" b="1" kern="1200" dirty="0" err="1" smtClean="0"/>
            <a:t>dell’ambiente</a:t>
          </a:r>
          <a:r>
            <a:rPr lang="en-GB" sz="1400" b="1" kern="1200" dirty="0" smtClean="0"/>
            <a:t> </a:t>
          </a:r>
          <a:endParaRPr lang="en-GB" sz="1400" b="1" kern="1200" dirty="0"/>
        </a:p>
      </dsp:txBody>
      <dsp:txXfrm>
        <a:off x="3494000" y="3818764"/>
        <a:ext cx="1230513" cy="894553"/>
      </dsp:txXfrm>
    </dsp:sp>
    <dsp:sp modelId="{133686F4-7836-E846-AC24-83C33A6F59AF}">
      <dsp:nvSpPr>
        <dsp:cNvPr id="0" name=""/>
        <dsp:cNvSpPr/>
      </dsp:nvSpPr>
      <dsp:spPr>
        <a:xfrm>
          <a:off x="3293365" y="4115241"/>
          <a:ext cx="130602" cy="3016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3293365" y="4175561"/>
        <a:ext cx="91421" cy="180961"/>
      </dsp:txXfrm>
    </dsp:sp>
    <dsp:sp modelId="{D9C514AF-DFAD-B84A-B8EE-ED91842D4010}">
      <dsp:nvSpPr>
        <dsp:cNvPr id="0" name=""/>
        <dsp:cNvSpPr/>
      </dsp:nvSpPr>
      <dsp:spPr>
        <a:xfrm>
          <a:off x="2049924" y="3632210"/>
          <a:ext cx="1435648" cy="12676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err="1" smtClean="0"/>
            <a:t>Scienze</a:t>
          </a:r>
          <a:r>
            <a:rPr lang="en-GB" sz="1400" b="1" kern="1200" dirty="0" smtClean="0"/>
            <a:t> </a:t>
          </a:r>
          <a:r>
            <a:rPr lang="en-GB" sz="1400" b="1" kern="1200" dirty="0" err="1" smtClean="0"/>
            <a:t>biologiche</a:t>
          </a:r>
          <a:r>
            <a:rPr lang="en-GB" sz="1400" b="1" kern="1200" dirty="0" smtClean="0"/>
            <a:t> </a:t>
          </a:r>
          <a:endParaRPr lang="en-GB" sz="1400" b="1" kern="1200" dirty="0"/>
        </a:p>
      </dsp:txBody>
      <dsp:txXfrm>
        <a:off x="2260170" y="3817855"/>
        <a:ext cx="1015156" cy="896373"/>
      </dsp:txXfrm>
    </dsp:sp>
    <dsp:sp modelId="{5CB28CB1-43F7-C44A-BE24-D0216AF6612F}">
      <dsp:nvSpPr>
        <dsp:cNvPr id="0" name=""/>
        <dsp:cNvSpPr/>
      </dsp:nvSpPr>
      <dsp:spPr>
        <a:xfrm rot="13200000">
          <a:off x="2215934" y="3663207"/>
          <a:ext cx="26201" cy="3016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800000">
        <a:off x="2222875" y="3726053"/>
        <a:ext cx="18341" cy="180961"/>
      </dsp:txXfrm>
    </dsp:sp>
    <dsp:sp modelId="{3A91411C-DF6D-7541-AD6D-72099D63497B}">
      <dsp:nvSpPr>
        <dsp:cNvPr id="0" name=""/>
        <dsp:cNvSpPr/>
      </dsp:nvSpPr>
      <dsp:spPr>
        <a:xfrm>
          <a:off x="997944" y="2895161"/>
          <a:ext cx="1484297" cy="10171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smtClean="0"/>
            <a:t>Scienze fisiche ed esatte </a:t>
          </a:r>
          <a:endParaRPr lang="en-GB" sz="1400" b="1" kern="1200" dirty="0"/>
        </a:p>
      </dsp:txBody>
      <dsp:txXfrm>
        <a:off x="1215314" y="3044119"/>
        <a:ext cx="1049557" cy="719235"/>
      </dsp:txXfrm>
    </dsp:sp>
    <dsp:sp modelId="{F808BD3D-A34E-0E42-B8D2-31F13D9275C4}">
      <dsp:nvSpPr>
        <dsp:cNvPr id="0" name=""/>
        <dsp:cNvSpPr/>
      </dsp:nvSpPr>
      <dsp:spPr>
        <a:xfrm rot="15600000">
          <a:off x="1632945" y="2723250"/>
          <a:ext cx="27499" cy="3016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800000">
        <a:off x="1637786" y="2787632"/>
        <a:ext cx="19249" cy="180961"/>
      </dsp:txXfrm>
    </dsp:sp>
    <dsp:sp modelId="{DF386FD3-5B51-C341-9514-476A99A94E52}">
      <dsp:nvSpPr>
        <dsp:cNvPr id="0" name=""/>
        <dsp:cNvSpPr/>
      </dsp:nvSpPr>
      <dsp:spPr>
        <a:xfrm>
          <a:off x="825837" y="1302024"/>
          <a:ext cx="1362611" cy="1561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err="1" smtClean="0"/>
            <a:t>Scienze</a:t>
          </a:r>
          <a:r>
            <a:rPr lang="en-GB" sz="1400" b="1" kern="1200" dirty="0" smtClean="0"/>
            <a:t> e </a:t>
          </a:r>
          <a:r>
            <a:rPr lang="en-GB" sz="1400" b="1" kern="1200" dirty="0" err="1" smtClean="0"/>
            <a:t>Tecnologie</a:t>
          </a:r>
          <a:r>
            <a:rPr lang="en-GB" sz="1400" b="1" kern="1200" dirty="0" smtClean="0"/>
            <a:t> marine </a:t>
          </a:r>
          <a:endParaRPr lang="en-GB" sz="1400" b="1" kern="1200" dirty="0"/>
        </a:p>
      </dsp:txBody>
      <dsp:txXfrm>
        <a:off x="1025387" y="1530652"/>
        <a:ext cx="963511" cy="1103912"/>
      </dsp:txXfrm>
    </dsp:sp>
    <dsp:sp modelId="{946C0DF1-B0BF-4147-A4D5-6F69F722B891}">
      <dsp:nvSpPr>
        <dsp:cNvPr id="0" name=""/>
        <dsp:cNvSpPr/>
      </dsp:nvSpPr>
      <dsp:spPr>
        <a:xfrm rot="7200000">
          <a:off x="1851683" y="1306704"/>
          <a:ext cx="32726" cy="3016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800000">
        <a:off x="1859047" y="1362773"/>
        <a:ext cx="22908" cy="180961"/>
      </dsp:txXfrm>
    </dsp:sp>
    <dsp:sp modelId="{70B951E3-81C6-114B-9C33-227C313774AA}">
      <dsp:nvSpPr>
        <dsp:cNvPr id="0" name=""/>
        <dsp:cNvSpPr/>
      </dsp:nvSpPr>
      <dsp:spPr>
        <a:xfrm>
          <a:off x="1420681" y="295821"/>
          <a:ext cx="1514431" cy="12500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err="1" smtClean="0"/>
            <a:t>Tecnologie</a:t>
          </a:r>
          <a:r>
            <a:rPr lang="en-GB" sz="1400" b="1" kern="1200" dirty="0" smtClean="0"/>
            <a:t> </a:t>
          </a:r>
          <a:r>
            <a:rPr lang="en-GB" sz="1400" b="1" kern="1200" dirty="0" err="1" smtClean="0"/>
            <a:t>dello</a:t>
          </a:r>
          <a:r>
            <a:rPr lang="en-GB" sz="1400" b="1" kern="1200" dirty="0" smtClean="0"/>
            <a:t> </a:t>
          </a:r>
          <a:r>
            <a:rPr lang="en-GB" sz="1400" b="1" kern="1200" dirty="0" err="1" smtClean="0"/>
            <a:t>spazio</a:t>
          </a:r>
          <a:r>
            <a:rPr lang="en-GB" sz="1400" b="1" kern="1200" dirty="0" smtClean="0"/>
            <a:t> </a:t>
          </a:r>
          <a:endParaRPr lang="en-GB" sz="1400" b="1" kern="1200" dirty="0"/>
        </a:p>
      </dsp:txBody>
      <dsp:txXfrm>
        <a:off x="1642464" y="478881"/>
        <a:ext cx="1070865" cy="883893"/>
      </dsp:txXfrm>
    </dsp:sp>
    <dsp:sp modelId="{F5F385FD-34B8-064B-A443-A07FC7F98DE4}">
      <dsp:nvSpPr>
        <dsp:cNvPr id="0" name=""/>
        <dsp:cNvSpPr/>
      </dsp:nvSpPr>
      <dsp:spPr>
        <a:xfrm rot="9600000">
          <a:off x="2786873" y="537155"/>
          <a:ext cx="61672" cy="3016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800000">
        <a:off x="2804817" y="594311"/>
        <a:ext cx="43170" cy="180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EEE39-D557-9242-A84E-547B60B3CD76}" type="datetimeFigureOut">
              <a:rPr lang="it-IT" smtClean="0"/>
              <a:t>10/07/18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7084D-C19C-4C4C-9FF1-4D3132D52A0E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1690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D0B68-1745-B44F-9134-1F411EC0270C}" type="datetimeFigureOut">
              <a:rPr lang="it-IT" smtClean="0"/>
              <a:t>10/07/18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49DC1-68B9-C142-B57A-3782E516C455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61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BCD7-C0FA-7C44-BE93-79EFE7CBA193}" type="datetime1">
              <a:rPr lang="it-IT" smtClean="0"/>
              <a:t>10/07/18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Roma 10 ottobre 2017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6FCB-D36E-C747-9B68-F8280B9CEA94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22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E853-4C3B-D644-83CA-75849E495138}" type="datetime1">
              <a:rPr lang="it-IT" smtClean="0"/>
              <a:t>10/07/18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Roma 10 ottobre 2017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6FCB-D36E-C747-9B68-F8280B9CEA94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74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D876-884E-A64C-81CC-D4F76D5707C0}" type="datetime1">
              <a:rPr lang="it-IT" smtClean="0"/>
              <a:t>10/07/18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Roma 10 ottobre 2017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6FCB-D36E-C747-9B68-F8280B9CEA94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8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48AC-9F94-AB41-A6F8-73DA8DB1C3D7}" type="datetime1">
              <a:rPr lang="it-IT" smtClean="0"/>
              <a:t>10/07/18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Roma 10 ottobre 2017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6FCB-D36E-C747-9B68-F8280B9CEA94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077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0238-1B15-D449-960B-87AE1FAC9CD9}" type="datetime1">
              <a:rPr lang="it-IT" smtClean="0"/>
              <a:t>10/07/18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Roma 10 ottobre 2017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6FCB-D36E-C747-9B68-F8280B9CEA94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05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FEF92-E841-1C4D-B6A3-22289E768A0B}" type="datetime1">
              <a:rPr lang="it-IT" smtClean="0"/>
              <a:t>10/07/18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Roma 10 ottobre 2017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6FCB-D36E-C747-9B68-F8280B9CEA94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93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8FD1-509E-FB46-BE9C-A1D62ABE71DB}" type="datetime1">
              <a:rPr lang="it-IT" smtClean="0"/>
              <a:t>10/07/18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Roma 10 ottobre 2017</a:t>
            </a:r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6FCB-D36E-C747-9B68-F8280B9CEA94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21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A484-8F57-2846-95A8-4A5C9527D8D6}" type="datetime1">
              <a:rPr lang="it-IT" smtClean="0"/>
              <a:t>10/07/18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Roma 10 ottobre 2017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6FCB-D36E-C747-9B68-F8280B9CEA94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42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7855-0DF5-D349-88FD-3A539C498F64}" type="datetime1">
              <a:rPr lang="it-IT" smtClean="0"/>
              <a:t>10/07/18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Roma 10 ottobre 2017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6FCB-D36E-C747-9B68-F8280B9CEA94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89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1BCB-199B-8740-AB9C-7439F42D410E}" type="datetime1">
              <a:rPr lang="it-IT" smtClean="0"/>
              <a:t>10/07/18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Roma 10 ottobre 2017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6FCB-D36E-C747-9B68-F8280B9CEA94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186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05639-FC45-9D45-8C1A-758580413F2E}" type="datetime1">
              <a:rPr lang="it-IT" smtClean="0"/>
              <a:t>10/07/18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Roma 10 ottobre 2017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6FCB-D36E-C747-9B68-F8280B9CEA94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5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0C910-BCAA-154B-8D05-C88CAC4627AB}" type="datetime1">
              <a:rPr lang="it-IT" smtClean="0"/>
              <a:t>10/07/18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Roma 10 ottobre 2017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26FCB-D36E-C747-9B68-F8280B9CEA94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85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en.ec.europa.e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Trasferimento tecnologico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RL: S. Tangaro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1813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44146" y="1227438"/>
            <a:ext cx="1428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Cosa dà INFN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346886" y="1853515"/>
            <a:ext cx="7261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smtClean="0"/>
              <a:t>ai </a:t>
            </a:r>
            <a:r>
              <a:rPr lang="it-IT" dirty="0" smtClean="0"/>
              <a:t>soli dipendenti: la necessaria autorizzazione</a:t>
            </a:r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alla </a:t>
            </a:r>
            <a:r>
              <a:rPr lang="it-IT" dirty="0" smtClean="0"/>
              <a:t>nascente società: diritti di proprietà intellettuale, </a:t>
            </a:r>
            <a:r>
              <a:rPr lang="it-IT" dirty="0" err="1" smtClean="0"/>
              <a:t>collaboratività</a:t>
            </a:r>
            <a:r>
              <a:rPr lang="it-IT" dirty="0" smtClean="0"/>
              <a:t> e servizi, eventuale </a:t>
            </a:r>
            <a:r>
              <a:rPr lang="it-IT" dirty="0" smtClean="0"/>
              <a:t>conferimento </a:t>
            </a:r>
            <a:r>
              <a:rPr lang="it-IT" dirty="0" smtClean="0"/>
              <a:t>di beni in conto capitale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173892" y="4028649"/>
            <a:ext cx="171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Cosa vuole INFN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34528" y="4794422"/>
            <a:ext cx="69728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 un serio percorso di valorizzazione della tecnologia affidata all’impresa</a:t>
            </a:r>
          </a:p>
          <a:p>
            <a:endParaRPr lang="it-IT" dirty="0"/>
          </a:p>
          <a:p>
            <a:r>
              <a:rPr lang="it-IT" dirty="0" smtClean="0"/>
              <a:t>2 una puntuale gestione del conflitto di interessi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985747" y="5098761"/>
            <a:ext cx="2030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VALUTAZIONE delle</a:t>
            </a:r>
          </a:p>
          <a:p>
            <a:r>
              <a:rPr lang="it-IT" dirty="0" smtClean="0"/>
              <a:t>PROPOSTE</a:t>
            </a:r>
            <a:endParaRPr lang="it-IT" dirty="0"/>
          </a:p>
        </p:txBody>
      </p:sp>
      <p:cxnSp>
        <p:nvCxnSpPr>
          <p:cNvPr id="8" name="Connettore 2 7"/>
          <p:cNvCxnSpPr/>
          <p:nvPr/>
        </p:nvCxnSpPr>
        <p:spPr>
          <a:xfrm>
            <a:off x="6256441" y="5135122"/>
            <a:ext cx="579299" cy="166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V="1">
            <a:off x="6246355" y="5363664"/>
            <a:ext cx="579299" cy="230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246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37968" y="832022"/>
            <a:ext cx="2843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Due processi distinti più uno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217141" y="2125362"/>
            <a:ext cx="479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Autorizzazione del personale </a:t>
            </a:r>
            <a:r>
              <a:rPr lang="it-IT" i="1" dirty="0" smtClean="0"/>
              <a:t>Dipendente</a:t>
            </a:r>
            <a:r>
              <a:rPr lang="it-IT" dirty="0" smtClean="0"/>
              <a:t>  (TD, TI)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309817" y="3451654"/>
            <a:ext cx="2700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Valutazione delle proposte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725563" y="3820986"/>
            <a:ext cx="2181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Coaching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preliminare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104239" y="4190318"/>
            <a:ext cx="2695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Coaching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 post costituzione</a:t>
            </a:r>
            <a:endParaRPr lang="it-IT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0" name="Connettore 2 9"/>
          <p:cNvCxnSpPr>
            <a:endCxn id="5" idx="0"/>
          </p:cNvCxnSpPr>
          <p:nvPr/>
        </p:nvCxnSpPr>
        <p:spPr>
          <a:xfrm>
            <a:off x="2660119" y="2536915"/>
            <a:ext cx="0" cy="914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V="1">
            <a:off x="2483708" y="2536915"/>
            <a:ext cx="6179" cy="857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781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91978" y="378941"/>
            <a:ext cx="1521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VALUTAZIONE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47969" y="3268904"/>
            <a:ext cx="410035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 smtClean="0"/>
              <a:t>1 idea imprenditoriale</a:t>
            </a:r>
          </a:p>
          <a:p>
            <a:endParaRPr lang="it-IT" i="1" dirty="0" smtClean="0"/>
          </a:p>
          <a:p>
            <a:r>
              <a:rPr lang="it-IT" dirty="0" smtClean="0"/>
              <a:t>Qualità della tecnologia</a:t>
            </a:r>
          </a:p>
          <a:p>
            <a:r>
              <a:rPr lang="it-IT" dirty="0" smtClean="0"/>
              <a:t>Caratteristiche del mercato di riferimento</a:t>
            </a:r>
          </a:p>
          <a:p>
            <a:r>
              <a:rPr lang="it-IT" dirty="0" smtClean="0"/>
              <a:t>Qualità del business model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401943" y="3342704"/>
            <a:ext cx="312156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 smtClean="0"/>
              <a:t>2 Team proponente</a:t>
            </a:r>
          </a:p>
          <a:p>
            <a:endParaRPr lang="it-IT" dirty="0"/>
          </a:p>
          <a:p>
            <a:r>
              <a:rPr lang="it-IT" dirty="0" smtClean="0"/>
              <a:t>Completezza delle competenze</a:t>
            </a:r>
          </a:p>
          <a:p>
            <a:r>
              <a:rPr lang="it-IT" dirty="0" smtClean="0"/>
              <a:t>Qualità delle alleanze</a:t>
            </a:r>
          </a:p>
          <a:p>
            <a:r>
              <a:rPr lang="it-IT" dirty="0" smtClean="0"/>
              <a:t>Motivazione dei proponenti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262896" y="5423769"/>
            <a:ext cx="481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Dovrebbe essere un percorso aperto e interattivo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-503223" y="818382"/>
            <a:ext cx="832113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AutoNum type="alphaLcParenR"/>
            </a:pPr>
            <a:r>
              <a:rPr lang="it-IT" dirty="0" smtClean="0"/>
              <a:t>efficacia del percorso di valorizzazione delle conoscenze e competenze sviluppate </a:t>
            </a:r>
            <a:r>
              <a:rPr lang="it-IT" dirty="0" smtClean="0"/>
              <a:t>nell’ambito </a:t>
            </a:r>
            <a:r>
              <a:rPr lang="it-IT" dirty="0" smtClean="0"/>
              <a:t>dell’attività di ricerca INFN;</a:t>
            </a:r>
          </a:p>
          <a:p>
            <a:pPr lvl="2"/>
            <a:r>
              <a:rPr lang="it-IT" dirty="0" smtClean="0"/>
              <a:t>b) rilevanza di interesse dell’INFN alla partecipazione all’impresa spin off;</a:t>
            </a:r>
          </a:p>
          <a:p>
            <a:pPr lvl="2"/>
            <a:r>
              <a:rPr lang="it-IT" dirty="0" smtClean="0"/>
              <a:t>c) possiblità di realizzare nei tempi previsti un'impresa remunerativa </a:t>
            </a:r>
          </a:p>
          <a:p>
            <a:pPr lvl="2"/>
            <a:r>
              <a:rPr lang="it-IT" dirty="0" smtClean="0"/>
              <a:t>(potenzialità di mercato e disponibilità di finanziamenti adeguati;</a:t>
            </a:r>
          </a:p>
          <a:p>
            <a:pPr lvl="2"/>
            <a:r>
              <a:rPr lang="it-IT" dirty="0" smtClean="0"/>
              <a:t>d) rilevanza di situazioni di conflitto di interessi con i soggetti proponenti</a:t>
            </a:r>
            <a:endParaRPr lang="it-IT" dirty="0"/>
          </a:p>
        </p:txBody>
      </p:sp>
      <p:sp>
        <p:nvSpPr>
          <p:cNvPr id="7" name="Explosion 2 6"/>
          <p:cNvSpPr/>
          <p:nvPr/>
        </p:nvSpPr>
        <p:spPr>
          <a:xfrm rot="240002">
            <a:off x="7168423" y="1535136"/>
            <a:ext cx="1844675" cy="138956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 60 giorni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6906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" y="892255"/>
            <a:ext cx="9144000" cy="4329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 completamento dell’iter di approvazione, la nascente ʺImpresa Spin Off dell’INFN</a:t>
            </a:r>
            <a:r>
              <a:rPr lang="it-IT" dirty="0"/>
              <a:t> ʺ </a:t>
            </a:r>
            <a:r>
              <a:rPr lang="it-IT" dirty="0" smtClean="0"/>
              <a:t>avrà: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FF0000"/>
                </a:solidFill>
              </a:rPr>
              <a:t>Le necessarie autorizzazioni per il personale dipendente 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742950" lvl="1" indent="-285750">
              <a:buFontTx/>
              <a:buChar char="-"/>
            </a:pPr>
            <a:r>
              <a:rPr lang="it-IT" dirty="0" smtClean="0"/>
              <a:t>Una licenza esclusiva per lo sfruttamento della tecnologia INFN</a:t>
            </a:r>
          </a:p>
          <a:p>
            <a:pPr marL="1200150" lvl="2" indent="-285750">
              <a:buFontTx/>
              <a:buChar char="-"/>
            </a:pPr>
            <a:endParaRPr lang="it-IT" dirty="0"/>
          </a:p>
          <a:p>
            <a:pPr marL="1200150" lvl="2" indent="-285750">
              <a:buFontTx/>
              <a:buChar char="-"/>
            </a:pPr>
            <a:r>
              <a:rPr lang="it-IT" dirty="0" smtClean="0">
                <a:solidFill>
                  <a:srgbClr val="FF0000"/>
                </a:solidFill>
              </a:rPr>
              <a:t>Un accordo per l’utilizzo di spazi e servizi INFN e/o</a:t>
            </a:r>
          </a:p>
          <a:p>
            <a:pPr marL="1200150" lvl="2" indent="-285750">
              <a:buFontTx/>
              <a:buChar char="-"/>
            </a:pPr>
            <a:endParaRPr lang="it-IT" dirty="0"/>
          </a:p>
          <a:p>
            <a:pPr marL="1657350" lvl="3" indent="-285750">
              <a:buFontTx/>
              <a:buChar char="-"/>
            </a:pPr>
            <a:r>
              <a:rPr lang="it-IT" dirty="0" smtClean="0">
                <a:solidFill>
                  <a:srgbClr val="FF0000"/>
                </a:solidFill>
              </a:rPr>
              <a:t>Un accordo di ricerca collaborativa per regolare le attività R&amp;D di interesse comune</a:t>
            </a:r>
          </a:p>
          <a:p>
            <a:pPr marL="1657350" lvl="3" indent="-285750">
              <a:buFontTx/>
              <a:buChar char="-"/>
            </a:pPr>
            <a:endParaRPr lang="it-IT" dirty="0"/>
          </a:p>
          <a:p>
            <a:pPr marL="2114550" lvl="4" indent="-285750">
              <a:buFontTx/>
              <a:buChar char="-"/>
            </a:pPr>
            <a:r>
              <a:rPr lang="it-IT" dirty="0" smtClean="0"/>
              <a:t>L’uso del marchio INFN </a:t>
            </a:r>
            <a:r>
              <a:rPr lang="it-IT" dirty="0" err="1" smtClean="0"/>
              <a:t>Tech</a:t>
            </a:r>
            <a:r>
              <a:rPr lang="it-IT" dirty="0" smtClean="0"/>
              <a:t> Transfer</a:t>
            </a:r>
          </a:p>
          <a:p>
            <a:pPr marL="2114550" lvl="4" indent="-285750">
              <a:buFontTx/>
              <a:buChar char="-"/>
            </a:pPr>
            <a:endParaRPr lang="it-IT" dirty="0"/>
          </a:p>
          <a:p>
            <a:pPr marL="2571750" lvl="5" indent="-285750">
              <a:buFontTx/>
              <a:buChar char="-"/>
            </a:pPr>
            <a:r>
              <a:rPr lang="it-IT" dirty="0" smtClean="0"/>
              <a:t>Norme generali e specifiche per la gestione del conflitto di interesse</a:t>
            </a:r>
          </a:p>
          <a:p>
            <a:pPr marL="2571750" lvl="5" indent="-285750">
              <a:buFontTx/>
              <a:buChar char="-"/>
            </a:pPr>
            <a:endParaRPr lang="it-IT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155893" y="5631247"/>
            <a:ext cx="8822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Autorizzazioni e accordi in rosso hanno durata di 3 anni, rinnovabili eccezionalmente per ulteriori 2 anni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526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85103" y="1005016"/>
            <a:ext cx="3002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Riconoscimento del pregresso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99711" y="1847793"/>
            <a:ext cx="87442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Entro un anno dall’entrata in vigore del presente regolamento, i soggetti di cui all’art. 3 </a:t>
            </a:r>
            <a:endParaRPr lang="it-IT" dirty="0" smtClean="0"/>
          </a:p>
          <a:p>
            <a:r>
              <a:rPr lang="it-IT" dirty="0" smtClean="0"/>
              <a:t>che </a:t>
            </a:r>
            <a:r>
              <a:rPr lang="it-IT" dirty="0"/>
              <a:t>abbiano già costituito un’impresa possono chiedere il riconoscimento di status di </a:t>
            </a:r>
            <a:endParaRPr lang="it-IT" dirty="0" smtClean="0"/>
          </a:p>
          <a:p>
            <a:r>
              <a:rPr lang="it-IT" dirty="0" smtClean="0"/>
              <a:t>“</a:t>
            </a:r>
            <a:r>
              <a:rPr lang="it-IT" dirty="0"/>
              <a:t>Impresa Spin Off dell’INFN”, conformemente alle procedure di cui al presente Disciplinare.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872049" y="4473146"/>
            <a:ext cx="2514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C’è del lavoro per i RLTT!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2923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rcRect l="10533" r="10533"/>
          <a:stretch>
            <a:fillRect/>
          </a:stretch>
        </p:blipFill>
        <p:spPr>
          <a:xfrm>
            <a:off x="457200" y="2004739"/>
            <a:ext cx="8229600" cy="4525963"/>
          </a:xfrm>
        </p:spPr>
      </p:pic>
      <p:sp>
        <p:nvSpPr>
          <p:cNvPr id="6" name="CasellaDiTesto 5"/>
          <p:cNvSpPr txBox="1"/>
          <p:nvPr/>
        </p:nvSpPr>
        <p:spPr>
          <a:xfrm>
            <a:off x="457200" y="338717"/>
            <a:ext cx="37757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/>
              <a:t>Sito web e logo</a:t>
            </a:r>
            <a:endParaRPr lang="it-IT" sz="4400" b="1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38717"/>
            <a:ext cx="38100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63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http://</a:t>
            </a:r>
            <a:r>
              <a:rPr lang="it-IT" dirty="0" err="1"/>
              <a:t>www.pg.infn.it</a:t>
            </a:r>
            <a:r>
              <a:rPr lang="it-IT" dirty="0"/>
              <a:t>/cntt7/</a:t>
            </a:r>
          </a:p>
        </p:txBody>
      </p:sp>
      <p:pic>
        <p:nvPicPr>
          <p:cNvPr id="5" name="Segnaposto contenuto 4" descr="Schermata 2018-07-10 alle 19.55.4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2" b="67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2943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55203" y="1023711"/>
            <a:ext cx="7772400" cy="1470025"/>
          </a:xfrm>
        </p:spPr>
        <p:txBody>
          <a:bodyPr>
            <a:normAutofit/>
          </a:bodyPr>
          <a:lstStyle/>
          <a:p>
            <a:r>
              <a:rPr lang="it-IT" dirty="0" smtClean="0"/>
              <a:t>Mappatura </a:t>
            </a:r>
            <a:r>
              <a:rPr lang="it-IT" dirty="0"/>
              <a:t>delle competenze </a:t>
            </a:r>
            <a:r>
              <a:rPr lang="it-IT" dirty="0" smtClean="0"/>
              <a:t>nell’INFN</a:t>
            </a: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599" y="3886199"/>
            <a:ext cx="6574971" cy="1901371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accent6"/>
                </a:solidFill>
              </a:rPr>
              <a:t>A </a:t>
            </a:r>
            <a:r>
              <a:rPr lang="en-GB" dirty="0" err="1" smtClean="0">
                <a:solidFill>
                  <a:schemeClr val="accent6"/>
                </a:solidFill>
              </a:rPr>
              <a:t>caura</a:t>
            </a:r>
            <a:r>
              <a:rPr lang="en-GB" dirty="0" smtClean="0">
                <a:solidFill>
                  <a:schemeClr val="accent6"/>
                </a:solidFill>
              </a:rPr>
              <a:t> del </a:t>
            </a:r>
            <a:r>
              <a:rPr lang="en-GB" dirty="0" err="1" smtClean="0">
                <a:solidFill>
                  <a:schemeClr val="accent6"/>
                </a:solidFill>
              </a:rPr>
              <a:t>GdL</a:t>
            </a:r>
            <a:endParaRPr lang="en-GB" dirty="0" smtClean="0">
              <a:solidFill>
                <a:schemeClr val="accent6"/>
              </a:solidFill>
            </a:endParaRPr>
          </a:p>
          <a:p>
            <a:r>
              <a:rPr lang="it-IT" dirty="0" smtClean="0">
                <a:solidFill>
                  <a:schemeClr val="accent6"/>
                </a:solidFill>
              </a:rPr>
              <a:t>C</a:t>
            </a:r>
            <a:r>
              <a:rPr lang="it-IT" dirty="0">
                <a:solidFill>
                  <a:schemeClr val="accent6"/>
                </a:solidFill>
              </a:rPr>
              <a:t>. </a:t>
            </a:r>
            <a:r>
              <a:rPr lang="it-IT" dirty="0" smtClean="0">
                <a:solidFill>
                  <a:schemeClr val="accent6"/>
                </a:solidFill>
              </a:rPr>
              <a:t>Cantone, P</a:t>
            </a:r>
            <a:r>
              <a:rPr lang="it-IT" dirty="0">
                <a:solidFill>
                  <a:schemeClr val="accent6"/>
                </a:solidFill>
              </a:rPr>
              <a:t>. Cerello, M. Cestelli-</a:t>
            </a:r>
            <a:r>
              <a:rPr lang="it-IT" dirty="0" smtClean="0">
                <a:solidFill>
                  <a:schemeClr val="accent6"/>
                </a:solidFill>
              </a:rPr>
              <a:t>Guidi, </a:t>
            </a:r>
          </a:p>
          <a:p>
            <a:r>
              <a:rPr lang="it-IT" dirty="0" smtClean="0">
                <a:solidFill>
                  <a:schemeClr val="accent6"/>
                </a:solidFill>
              </a:rPr>
              <a:t>M</a:t>
            </a:r>
            <a:r>
              <a:rPr lang="it-IT" dirty="0">
                <a:solidFill>
                  <a:schemeClr val="accent6"/>
                </a:solidFill>
              </a:rPr>
              <a:t>. Dalla </a:t>
            </a:r>
            <a:r>
              <a:rPr lang="it-IT" dirty="0" smtClean="0">
                <a:solidFill>
                  <a:schemeClr val="accent6"/>
                </a:solidFill>
              </a:rPr>
              <a:t>Vecchia, </a:t>
            </a:r>
            <a:r>
              <a:rPr lang="it-IT" dirty="0">
                <a:solidFill>
                  <a:schemeClr val="accent6"/>
                </a:solidFill>
              </a:rPr>
              <a:t>D. Ferrucci, </a:t>
            </a:r>
            <a:r>
              <a:rPr lang="it-IT" dirty="0" smtClean="0">
                <a:solidFill>
                  <a:schemeClr val="accent6"/>
                </a:solidFill>
              </a:rPr>
              <a:t> </a:t>
            </a:r>
            <a:r>
              <a:rPr lang="it-IT" dirty="0">
                <a:solidFill>
                  <a:schemeClr val="accent6"/>
                </a:solidFill>
              </a:rPr>
              <a:t>A. Lanza </a:t>
            </a:r>
            <a:endParaRPr lang="en-GB" dirty="0">
              <a:solidFill>
                <a:schemeClr val="accent6"/>
              </a:solidFill>
            </a:endParaRPr>
          </a:p>
          <a:p>
            <a:r>
              <a:rPr lang="it-IT" dirty="0">
                <a:solidFill>
                  <a:schemeClr val="accent6"/>
                </a:solidFill>
              </a:rPr>
              <a:t>M. </a:t>
            </a:r>
            <a:r>
              <a:rPr lang="it-IT" dirty="0" err="1">
                <a:solidFill>
                  <a:schemeClr val="accent6"/>
                </a:solidFill>
              </a:rPr>
              <a:t>R</a:t>
            </a:r>
            <a:r>
              <a:rPr lang="it-IT" dirty="0">
                <a:solidFill>
                  <a:schemeClr val="accent6"/>
                </a:solidFill>
              </a:rPr>
              <a:t>. </a:t>
            </a:r>
            <a:r>
              <a:rPr lang="it-IT" dirty="0" smtClean="0">
                <a:solidFill>
                  <a:schemeClr val="accent6"/>
                </a:solidFill>
              </a:rPr>
              <a:t>Masullo, M</a:t>
            </a:r>
            <a:r>
              <a:rPr lang="it-IT" dirty="0">
                <a:solidFill>
                  <a:schemeClr val="accent6"/>
                </a:solidFill>
              </a:rPr>
              <a:t>. Musumeci, S. </a:t>
            </a:r>
            <a:r>
              <a:rPr lang="it-IT" dirty="0" err="1" smtClean="0">
                <a:solidFill>
                  <a:schemeClr val="accent6"/>
                </a:solidFill>
              </a:rPr>
              <a:t>Tudisco</a:t>
            </a:r>
            <a:r>
              <a:rPr lang="it-IT" dirty="0" smtClean="0">
                <a:solidFill>
                  <a:schemeClr val="accent6"/>
                </a:solidFill>
              </a:rPr>
              <a:t>  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334657" cy="365125"/>
          </a:xfrm>
        </p:spPr>
        <p:txBody>
          <a:bodyPr/>
          <a:lstStyle/>
          <a:p>
            <a:r>
              <a:rPr lang="en-GB" dirty="0" smtClean="0"/>
              <a:t>Roma 10 </a:t>
            </a:r>
            <a:r>
              <a:rPr lang="en-GB" dirty="0" err="1" smtClean="0"/>
              <a:t>ottobre</a:t>
            </a:r>
            <a:r>
              <a:rPr lang="en-GB" dirty="0" smtClean="0"/>
              <a:t>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227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Perchè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mappatura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Per </a:t>
            </a:r>
            <a:r>
              <a:rPr lang="en-GB" dirty="0" err="1" smtClean="0"/>
              <a:t>farsi</a:t>
            </a:r>
            <a:r>
              <a:rPr lang="en-GB" dirty="0" smtClean="0"/>
              <a:t> </a:t>
            </a:r>
            <a:r>
              <a:rPr lang="en-GB" dirty="0" err="1" smtClean="0"/>
              <a:t>conoscere</a:t>
            </a:r>
            <a:r>
              <a:rPr lang="en-GB" dirty="0" smtClean="0"/>
              <a:t> </a:t>
            </a:r>
            <a:r>
              <a:rPr lang="en-GB" dirty="0" err="1" smtClean="0"/>
              <a:t>dalle</a:t>
            </a:r>
            <a:r>
              <a:rPr lang="en-GB" dirty="0" smtClean="0"/>
              <a:t> </a:t>
            </a:r>
            <a:r>
              <a:rPr lang="en-GB" dirty="0" err="1" smtClean="0"/>
              <a:t>aziende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e dal </a:t>
            </a:r>
            <a:r>
              <a:rPr lang="en-GB" dirty="0" err="1" smtClean="0"/>
              <a:t>mondo</a:t>
            </a:r>
            <a:r>
              <a:rPr lang="en-GB" dirty="0" smtClean="0"/>
              <a:t> </a:t>
            </a:r>
            <a:r>
              <a:rPr lang="en-GB" dirty="0" err="1" smtClean="0"/>
              <a:t>esterno</a:t>
            </a:r>
            <a:r>
              <a:rPr lang="en-GB" dirty="0" smtClean="0"/>
              <a:t> </a:t>
            </a:r>
            <a:r>
              <a:rPr lang="en-GB" dirty="0" err="1" smtClean="0"/>
              <a:t>onde</a:t>
            </a:r>
            <a:r>
              <a:rPr lang="en-GB" dirty="0" smtClean="0"/>
              <a:t> </a:t>
            </a:r>
            <a:r>
              <a:rPr lang="en-GB" dirty="0" err="1" smtClean="0"/>
              <a:t>creare</a:t>
            </a:r>
            <a:r>
              <a:rPr lang="en-GB" dirty="0" smtClean="0"/>
              <a:t> </a:t>
            </a:r>
            <a:r>
              <a:rPr lang="en-GB" dirty="0" err="1" smtClean="0"/>
              <a:t>collaborazioni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638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Come </a:t>
            </a:r>
            <a:r>
              <a:rPr lang="en-GB" dirty="0" err="1" smtClean="0"/>
              <a:t>raccogliere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dati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Attraverso</a:t>
            </a:r>
            <a:r>
              <a:rPr lang="en-GB" dirty="0" smtClean="0"/>
              <a:t> un </a:t>
            </a:r>
            <a:r>
              <a:rPr lang="en-GB" dirty="0" err="1" smtClean="0"/>
              <a:t>questionario</a:t>
            </a:r>
            <a:r>
              <a:rPr lang="en-GB" dirty="0" smtClean="0"/>
              <a:t> </a:t>
            </a:r>
            <a:r>
              <a:rPr lang="en-GB" dirty="0" err="1" smtClean="0"/>
              <a:t>rivolto</a:t>
            </a:r>
            <a:r>
              <a:rPr lang="en-GB" dirty="0" smtClean="0"/>
              <a:t> a </a:t>
            </a:r>
            <a:r>
              <a:rPr lang="en-GB" dirty="0" err="1" smtClean="0"/>
              <a:t>tutti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dipendenti</a:t>
            </a:r>
            <a:endParaRPr lang="en-GB" dirty="0" smtClean="0"/>
          </a:p>
          <a:p>
            <a:r>
              <a:rPr lang="en-GB" dirty="0" smtClean="0"/>
              <a:t>In special </a:t>
            </a:r>
            <a:r>
              <a:rPr lang="en-GB" dirty="0" err="1" smtClean="0"/>
              <a:t>modo</a:t>
            </a:r>
            <a:r>
              <a:rPr lang="en-GB" dirty="0" smtClean="0"/>
              <a:t> </a:t>
            </a:r>
            <a:r>
              <a:rPr lang="en-GB" dirty="0" err="1" smtClean="0"/>
              <a:t>ai</a:t>
            </a:r>
            <a:r>
              <a:rPr lang="en-GB" dirty="0" smtClean="0"/>
              <a:t> </a:t>
            </a:r>
            <a:r>
              <a:rPr lang="en-GB" dirty="0" err="1" smtClean="0"/>
              <a:t>responsabili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servizi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Il </a:t>
            </a:r>
            <a:r>
              <a:rPr lang="en-GB" dirty="0" err="1" smtClean="0"/>
              <a:t>referente</a:t>
            </a:r>
            <a:r>
              <a:rPr lang="en-GB" dirty="0" smtClean="0"/>
              <a:t> TT ha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compito</a:t>
            </a:r>
            <a:r>
              <a:rPr lang="en-GB" dirty="0" smtClean="0"/>
              <a:t> di </a:t>
            </a:r>
            <a:r>
              <a:rPr lang="en-GB" dirty="0" err="1" smtClean="0"/>
              <a:t>seguire</a:t>
            </a:r>
            <a:r>
              <a:rPr lang="en-GB" dirty="0" smtClean="0"/>
              <a:t> </a:t>
            </a:r>
            <a:r>
              <a:rPr lang="en-GB" dirty="0" err="1" smtClean="0"/>
              <a:t>questa</a:t>
            </a:r>
            <a:r>
              <a:rPr lang="en-GB" dirty="0" smtClean="0"/>
              <a:t> </a:t>
            </a:r>
            <a:r>
              <a:rPr lang="en-GB" dirty="0" err="1" smtClean="0"/>
              <a:t>compilazione</a:t>
            </a:r>
            <a:r>
              <a:rPr lang="en-GB" dirty="0" smtClean="0"/>
              <a:t> </a:t>
            </a:r>
            <a:r>
              <a:rPr lang="en-GB" dirty="0" err="1" smtClean="0"/>
              <a:t>anche</a:t>
            </a:r>
            <a:r>
              <a:rPr lang="en-GB" dirty="0" smtClean="0"/>
              <a:t> </a:t>
            </a:r>
            <a:r>
              <a:rPr lang="en-GB" dirty="0" err="1" smtClean="0"/>
              <a:t>sollecitando</a:t>
            </a:r>
            <a:r>
              <a:rPr lang="en-GB" dirty="0" smtClean="0"/>
              <a:t> le </a:t>
            </a:r>
            <a:r>
              <a:rPr lang="en-GB" dirty="0" err="1" smtClean="0"/>
              <a:t>persone</a:t>
            </a:r>
            <a:r>
              <a:rPr lang="en-GB" dirty="0" smtClean="0"/>
              <a:t> e </a:t>
            </a:r>
            <a:r>
              <a:rPr lang="en-GB" dirty="0" err="1" smtClean="0"/>
              <a:t>intervitastando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responsabili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servizi</a:t>
            </a:r>
            <a:r>
              <a:rPr lang="en-GB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190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	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Valorizzazione dell’attività TT </a:t>
            </a:r>
          </a:p>
          <a:p>
            <a:r>
              <a:rPr lang="it-IT" dirty="0" smtClean="0"/>
              <a:t>Disciplinare spin off</a:t>
            </a:r>
          </a:p>
          <a:p>
            <a:r>
              <a:rPr lang="it-IT" dirty="0" smtClean="0"/>
              <a:t>Comunicare </a:t>
            </a:r>
            <a:r>
              <a:rPr lang="it-IT" dirty="0"/>
              <a:t>con l'esterno: proposte per sito web, brochure, newsletter </a:t>
            </a:r>
            <a:endParaRPr lang="it-IT" dirty="0" smtClean="0"/>
          </a:p>
          <a:p>
            <a:r>
              <a:rPr lang="it-IT" smtClean="0"/>
              <a:t>Mappatura </a:t>
            </a:r>
            <a:r>
              <a:rPr lang="it-IT"/>
              <a:t>delle </a:t>
            </a:r>
            <a:r>
              <a:rPr lang="it-IT" smtClean="0"/>
              <a:t>competenze</a:t>
            </a:r>
            <a:endParaRPr lang="it-IT" dirty="0" smtClean="0"/>
          </a:p>
          <a:p>
            <a:r>
              <a:rPr lang="it-IT" dirty="0" smtClean="0"/>
              <a:t>Fondo Valorizzazione 2018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8983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Quali</a:t>
            </a:r>
            <a:r>
              <a:rPr lang="en-GB" dirty="0" smtClean="0"/>
              <a:t> </a:t>
            </a:r>
            <a:r>
              <a:rPr lang="en-GB" dirty="0" err="1" smtClean="0"/>
              <a:t>dati</a:t>
            </a:r>
            <a:r>
              <a:rPr lang="en-GB" dirty="0"/>
              <a:t> </a:t>
            </a:r>
            <a:r>
              <a:rPr lang="en-GB" dirty="0" smtClean="0"/>
              <a:t>? La </a:t>
            </a:r>
            <a:r>
              <a:rPr lang="en-GB" dirty="0" err="1" smtClean="0"/>
              <a:t>struttura</a:t>
            </a:r>
            <a:r>
              <a:rPr lang="en-GB" dirty="0" smtClean="0"/>
              <a:t> del </a:t>
            </a:r>
            <a:r>
              <a:rPr lang="en-GB" dirty="0" err="1" smtClean="0"/>
              <a:t>questionario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487229" cy="4525963"/>
          </a:xfrm>
        </p:spPr>
        <p:txBody>
          <a:bodyPr>
            <a:normAutofit fontScale="92500"/>
          </a:bodyPr>
          <a:lstStyle/>
          <a:p>
            <a:pPr>
              <a:buFont typeface="Wingdings" charset="2"/>
              <a:buChar char="u"/>
            </a:pPr>
            <a:r>
              <a:rPr lang="it-IT" sz="2400" dirty="0" smtClean="0"/>
              <a:t>Questionario  non troppo lungo, con parole chiavi facilmente riconoscibili dall’utente esterno</a:t>
            </a:r>
            <a:r>
              <a:rPr lang="mr-IN" sz="2400" dirty="0" smtClean="0"/>
              <a:t>…</a:t>
            </a:r>
            <a:r>
              <a:rPr lang="it-IT" sz="2400" dirty="0" smtClean="0"/>
              <a:t>..attenzione al linguaggio</a:t>
            </a:r>
          </a:p>
          <a:p>
            <a:pPr>
              <a:buFont typeface="Wingdings" charset="2"/>
              <a:buChar char="u"/>
            </a:pPr>
            <a:r>
              <a:rPr lang="it-IT" sz="2400" dirty="0" smtClean="0"/>
              <a:t>Partiamo dal documento</a:t>
            </a:r>
            <a:endParaRPr lang="it-IT" sz="2400" dirty="0"/>
          </a:p>
          <a:p>
            <a:pPr marL="0" indent="0">
              <a:buNone/>
            </a:pPr>
            <a:r>
              <a:rPr lang="it-IT" sz="2400" dirty="0" smtClean="0"/>
              <a:t>(</a:t>
            </a:r>
            <a:r>
              <a:rPr lang="it-IT" sz="2400" dirty="0" err="1"/>
              <a:t>https</a:t>
            </a:r>
            <a:r>
              <a:rPr lang="it-IT" sz="2400" dirty="0"/>
              <a:t>://</a:t>
            </a:r>
            <a:r>
              <a:rPr lang="it-IT" sz="2400" dirty="0" err="1"/>
              <a:t>agenda.infn.it</a:t>
            </a:r>
            <a:r>
              <a:rPr lang="it-IT" sz="2400" dirty="0"/>
              <a:t>/</a:t>
            </a:r>
            <a:r>
              <a:rPr lang="it-IT" sz="2400" dirty="0" err="1"/>
              <a:t>getFile.py</a:t>
            </a:r>
            <a:r>
              <a:rPr lang="it-IT" sz="2400" dirty="0"/>
              <a:t>/</a:t>
            </a:r>
            <a:r>
              <a:rPr lang="it-IT" sz="2400" dirty="0" err="1"/>
              <a:t>access?sessionId</a:t>
            </a:r>
            <a:r>
              <a:rPr lang="it-IT" sz="2400" dirty="0"/>
              <a:t>=2&amp;resId=0&amp;materialId=0&amp;</a:t>
            </a:r>
            <a:r>
              <a:rPr lang="it-IT" sz="2400" dirty="0" smtClean="0"/>
              <a:t>confId=</a:t>
            </a:r>
            <a:r>
              <a:rPr lang="it-IT" sz="2400" dirty="0"/>
              <a:t>13851</a:t>
            </a:r>
            <a:r>
              <a:rPr lang="it-IT" sz="2400" dirty="0" smtClean="0"/>
              <a:t>),  originante </a:t>
            </a:r>
            <a:r>
              <a:rPr lang="it-IT" sz="2400" dirty="0"/>
              <a:t>dalla rete della Commissione Europea Enterprise </a:t>
            </a:r>
            <a:r>
              <a:rPr lang="it-IT" sz="2400" dirty="0" smtClean="0"/>
              <a:t>Europe Network </a:t>
            </a:r>
          </a:p>
          <a:p>
            <a:pPr marL="0" indent="0">
              <a:buNone/>
            </a:pPr>
            <a:r>
              <a:rPr lang="it-IT" sz="2400" dirty="0" smtClean="0"/>
              <a:t>(</a:t>
            </a:r>
            <a:r>
              <a:rPr lang="it-IT" sz="2400" dirty="0">
                <a:hlinkClick r:id="rId2"/>
              </a:rPr>
              <a:t>http://een.ec.europa.eu/</a:t>
            </a:r>
            <a:r>
              <a:rPr lang="it-IT" sz="2400" dirty="0" smtClean="0"/>
              <a:t>)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 smtClean="0"/>
              <a:t>Confronto con strumenti già usati nell’ente quali il questionario sulle competenze proposto all’interno del progetto GENISLAB (più rivolto verso l’interno dell’ente, il personale)</a:t>
            </a:r>
          </a:p>
          <a:p>
            <a:pPr marL="0" indent="0">
              <a:buNone/>
            </a:pPr>
            <a:r>
              <a:rPr lang="it-IT" sz="2400" dirty="0" smtClean="0"/>
              <a:t>e altri strumenti come analisi delle competenze dei servizi (vedi LNS)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44333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La </a:t>
            </a:r>
            <a:r>
              <a:rPr lang="en-GB" dirty="0" err="1" smtClean="0"/>
              <a:t>struttura</a:t>
            </a:r>
            <a:r>
              <a:rPr lang="en-GB" dirty="0" smtClean="0"/>
              <a:t> del </a:t>
            </a:r>
            <a:r>
              <a:rPr lang="en-GB" dirty="0" err="1" smtClean="0"/>
              <a:t>questionario</a:t>
            </a:r>
            <a:endParaRPr lang="en-GB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3445561422"/>
              </p:ext>
            </p:extLst>
          </p:nvPr>
        </p:nvGraphicFramePr>
        <p:xfrm>
          <a:off x="1088570" y="1759857"/>
          <a:ext cx="6803571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882571" y="3675390"/>
            <a:ext cx="1433286" cy="52322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INFN</a:t>
            </a:r>
            <a:endParaRPr lang="en-GB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17714" y="1417638"/>
            <a:ext cx="2413000" cy="163121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 err="1" smtClean="0"/>
              <a:t>Scelte</a:t>
            </a:r>
            <a:r>
              <a:rPr lang="en-GB" sz="2000" dirty="0" smtClean="0"/>
              <a:t> </a:t>
            </a:r>
            <a:r>
              <a:rPr lang="en-GB" sz="2000" dirty="0" err="1"/>
              <a:t>delle</a:t>
            </a:r>
            <a:r>
              <a:rPr lang="en-GB" sz="2000" dirty="0"/>
              <a:t> </a:t>
            </a:r>
            <a:r>
              <a:rPr lang="en-GB" sz="2000" dirty="0" err="1"/>
              <a:t>macroaree</a:t>
            </a:r>
            <a:r>
              <a:rPr lang="en-GB" sz="2000" dirty="0"/>
              <a:t> </a:t>
            </a:r>
            <a:r>
              <a:rPr lang="en-GB" sz="2000" dirty="0" err="1"/>
              <a:t>che</a:t>
            </a:r>
            <a:r>
              <a:rPr lang="en-GB" sz="2000" dirty="0"/>
              <a:t> poi </a:t>
            </a:r>
            <a:r>
              <a:rPr lang="en-GB" sz="2000" dirty="0" err="1"/>
              <a:t>andranno</a:t>
            </a:r>
            <a:r>
              <a:rPr lang="en-GB" sz="2000" dirty="0"/>
              <a:t> integrate con </a:t>
            </a:r>
            <a:r>
              <a:rPr lang="en-GB" sz="2000" dirty="0" err="1"/>
              <a:t>una</a:t>
            </a:r>
            <a:r>
              <a:rPr lang="en-GB" sz="2000" dirty="0"/>
              <a:t> </a:t>
            </a:r>
            <a:r>
              <a:rPr lang="en-GB" sz="2000" dirty="0" err="1"/>
              <a:t>struttura</a:t>
            </a:r>
            <a:r>
              <a:rPr lang="en-GB" sz="2000" dirty="0"/>
              <a:t> fine da parte del </a:t>
            </a:r>
            <a:r>
              <a:rPr lang="en-GB" sz="2000" dirty="0" err="1" smtClean="0"/>
              <a:t>GdL</a:t>
            </a:r>
            <a:endParaRPr lang="en-GB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939641" y="4898572"/>
            <a:ext cx="1905000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CD5B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Il </a:t>
            </a:r>
            <a:r>
              <a:rPr lang="en-GB" dirty="0" err="1" smtClean="0"/>
              <a:t>linguaggio</a:t>
            </a:r>
            <a:r>
              <a:rPr lang="en-GB" dirty="0" smtClean="0"/>
              <a:t> </a:t>
            </a:r>
            <a:r>
              <a:rPr lang="en-GB" dirty="0" err="1" smtClean="0"/>
              <a:t>andrà</a:t>
            </a:r>
            <a:r>
              <a:rPr lang="en-GB" dirty="0" smtClean="0"/>
              <a:t> in parte </a:t>
            </a:r>
            <a:r>
              <a:rPr lang="en-GB" dirty="0" err="1" smtClean="0"/>
              <a:t>rivisto</a:t>
            </a:r>
            <a:r>
              <a:rPr lang="en-GB" dirty="0" smtClean="0"/>
              <a:t> </a:t>
            </a:r>
            <a:r>
              <a:rPr lang="en-GB" dirty="0" err="1" smtClean="0"/>
              <a:t>tenendo</a:t>
            </a:r>
            <a:r>
              <a:rPr lang="en-GB" dirty="0" smtClean="0"/>
              <a:t> </a:t>
            </a:r>
            <a:r>
              <a:rPr lang="en-GB" dirty="0" err="1" smtClean="0"/>
              <a:t>conto</a:t>
            </a:r>
            <a:r>
              <a:rPr lang="en-GB" dirty="0" smtClean="0"/>
              <a:t> </a:t>
            </a:r>
            <a:r>
              <a:rPr lang="en-GB" dirty="0" err="1" smtClean="0"/>
              <a:t>dell’utente</a:t>
            </a:r>
            <a:r>
              <a:rPr lang="en-GB" dirty="0" smtClean="0"/>
              <a:t> </a:t>
            </a:r>
            <a:r>
              <a:rPr lang="en-GB" dirty="0" err="1" smtClean="0"/>
              <a:t>esterno</a:t>
            </a:r>
            <a:r>
              <a:rPr lang="en-GB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720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9057" y="112487"/>
            <a:ext cx="8229600" cy="1143000"/>
          </a:xfrm>
        </p:spPr>
        <p:txBody>
          <a:bodyPr/>
          <a:lstStyle/>
          <a:p>
            <a:r>
              <a:rPr lang="en-GB" dirty="0" err="1" smtClean="0"/>
              <a:t>Quando</a:t>
            </a:r>
            <a:r>
              <a:rPr lang="en-GB" dirty="0" smtClean="0"/>
              <a:t> &amp; Come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99270" y="1255487"/>
            <a:ext cx="7773444" cy="976084"/>
          </a:xfrm>
          <a:ln>
            <a:solidFill>
              <a:srgbClr val="984807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err="1" smtClean="0"/>
              <a:t>Entro</a:t>
            </a:r>
            <a:r>
              <a:rPr lang="en-GB" sz="2800" dirty="0" smtClean="0"/>
              <a:t> fine anno </a:t>
            </a:r>
            <a:r>
              <a:rPr lang="en-GB" sz="2800" dirty="0" err="1" smtClean="0"/>
              <a:t>il</a:t>
            </a:r>
            <a:r>
              <a:rPr lang="en-GB" sz="2800" dirty="0" smtClean="0"/>
              <a:t> </a:t>
            </a:r>
            <a:r>
              <a:rPr lang="en-GB" sz="2800" dirty="0" err="1" smtClean="0"/>
              <a:t>questionario</a:t>
            </a:r>
            <a:r>
              <a:rPr lang="en-GB" sz="2800" dirty="0" smtClean="0"/>
              <a:t> </a:t>
            </a:r>
            <a:r>
              <a:rPr lang="en-GB" sz="2800" dirty="0" err="1" smtClean="0"/>
              <a:t>dovrebbe</a:t>
            </a:r>
            <a:r>
              <a:rPr lang="en-GB" sz="2800" dirty="0" smtClean="0"/>
              <a:t> </a:t>
            </a:r>
            <a:r>
              <a:rPr lang="en-GB" sz="2800" dirty="0" err="1" smtClean="0"/>
              <a:t>essere</a:t>
            </a:r>
            <a:r>
              <a:rPr lang="en-GB" sz="2800" dirty="0" smtClean="0"/>
              <a:t> pronto on line (</a:t>
            </a:r>
            <a:r>
              <a:rPr lang="en-GB" sz="2800" dirty="0" err="1" smtClean="0"/>
              <a:t>GdL</a:t>
            </a:r>
            <a:r>
              <a:rPr lang="en-GB" sz="2800" dirty="0" smtClean="0"/>
              <a:t> e CNTT)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487714" y="2798536"/>
            <a:ext cx="6773499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800" dirty="0" err="1" smtClean="0">
                <a:solidFill>
                  <a:prstClr val="black"/>
                </a:solidFill>
              </a:rPr>
              <a:t>Inviare</a:t>
            </a:r>
            <a:r>
              <a:rPr lang="en-GB" sz="2800" dirty="0" smtClean="0">
                <a:solidFill>
                  <a:prstClr val="black"/>
                </a:solidFill>
              </a:rPr>
              <a:t> </a:t>
            </a:r>
            <a:r>
              <a:rPr lang="en-GB" sz="2800" dirty="0">
                <a:solidFill>
                  <a:prstClr val="black"/>
                </a:solidFill>
              </a:rPr>
              <a:t>ad </a:t>
            </a:r>
            <a:r>
              <a:rPr lang="en-GB" sz="2800" dirty="0" err="1">
                <a:solidFill>
                  <a:prstClr val="black"/>
                </a:solidFill>
              </a:rPr>
              <a:t>alcune</a:t>
            </a:r>
            <a:r>
              <a:rPr lang="en-GB" sz="2800" dirty="0">
                <a:solidFill>
                  <a:prstClr val="black"/>
                </a:solidFill>
              </a:rPr>
              <a:t> </a:t>
            </a:r>
            <a:r>
              <a:rPr lang="en-GB" sz="2800" dirty="0" err="1">
                <a:solidFill>
                  <a:prstClr val="black"/>
                </a:solidFill>
              </a:rPr>
              <a:t>strutture</a:t>
            </a:r>
            <a:r>
              <a:rPr lang="en-GB" sz="2800" dirty="0">
                <a:solidFill>
                  <a:prstClr val="black"/>
                </a:solidFill>
              </a:rPr>
              <a:t> di </a:t>
            </a:r>
            <a:r>
              <a:rPr lang="en-GB" sz="2800" dirty="0" err="1" smtClean="0">
                <a:solidFill>
                  <a:prstClr val="black"/>
                </a:solidFill>
              </a:rPr>
              <a:t>prova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5" name="Freccia giù 4"/>
          <p:cNvSpPr/>
          <p:nvPr/>
        </p:nvSpPr>
        <p:spPr>
          <a:xfrm>
            <a:off x="3855355" y="3321756"/>
            <a:ext cx="635001" cy="7438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ccia giù 5"/>
          <p:cNvSpPr/>
          <p:nvPr/>
        </p:nvSpPr>
        <p:spPr>
          <a:xfrm>
            <a:off x="3719283" y="2227037"/>
            <a:ext cx="489858" cy="57149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1005880" y="4093147"/>
            <a:ext cx="642706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800" dirty="0" err="1" smtClean="0">
                <a:solidFill>
                  <a:prstClr val="black"/>
                </a:solidFill>
              </a:rPr>
              <a:t>Questionario</a:t>
            </a:r>
            <a:r>
              <a:rPr lang="en-GB" sz="2800" dirty="0" smtClean="0">
                <a:solidFill>
                  <a:prstClr val="black"/>
                </a:solidFill>
              </a:rPr>
              <a:t> da </a:t>
            </a:r>
            <a:r>
              <a:rPr lang="en-GB" sz="2800" dirty="0" err="1" smtClean="0">
                <a:solidFill>
                  <a:prstClr val="black"/>
                </a:solidFill>
              </a:rPr>
              <a:t>inviare</a:t>
            </a:r>
            <a:r>
              <a:rPr lang="en-GB" sz="2800" dirty="0" smtClean="0">
                <a:solidFill>
                  <a:prstClr val="black"/>
                </a:solidFill>
              </a:rPr>
              <a:t> a </a:t>
            </a:r>
            <a:r>
              <a:rPr lang="en-GB" sz="2800" dirty="0" err="1" smtClean="0">
                <a:solidFill>
                  <a:prstClr val="black"/>
                </a:solidFill>
              </a:rPr>
              <a:t>tutto</a:t>
            </a:r>
            <a:r>
              <a:rPr lang="en-GB" sz="2800" dirty="0" smtClean="0">
                <a:solidFill>
                  <a:prstClr val="black"/>
                </a:solidFill>
              </a:rPr>
              <a:t> </a:t>
            </a:r>
            <a:r>
              <a:rPr lang="en-GB" sz="2800" dirty="0" err="1" smtClean="0">
                <a:solidFill>
                  <a:prstClr val="black"/>
                </a:solidFill>
              </a:rPr>
              <a:t>il</a:t>
            </a:r>
            <a:r>
              <a:rPr lang="en-GB" sz="2800" dirty="0" smtClean="0">
                <a:solidFill>
                  <a:prstClr val="black"/>
                </a:solidFill>
              </a:rPr>
              <a:t> </a:t>
            </a:r>
            <a:r>
              <a:rPr lang="en-GB" sz="2800" dirty="0" err="1" smtClean="0">
                <a:solidFill>
                  <a:prstClr val="black"/>
                </a:solidFill>
              </a:rPr>
              <a:t>personale</a:t>
            </a:r>
            <a:r>
              <a:rPr lang="en-GB" sz="2800" dirty="0" smtClean="0">
                <a:solidFill>
                  <a:prstClr val="black"/>
                </a:solidFill>
              </a:rPr>
              <a:t>  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12569" y="3549503"/>
            <a:ext cx="110671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Feedback</a:t>
            </a:r>
            <a:endParaRPr lang="en-GB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452508" y="5360223"/>
            <a:ext cx="4916931" cy="58477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3200" dirty="0" err="1" smtClean="0">
                <a:solidFill>
                  <a:prstClr val="black"/>
                </a:solidFill>
              </a:rPr>
              <a:t>Foto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</a:rPr>
              <a:t>delle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</a:rPr>
              <a:t>competenze</a:t>
            </a:r>
            <a:r>
              <a:rPr lang="en-GB" sz="3200" dirty="0" smtClean="0">
                <a:solidFill>
                  <a:prstClr val="black"/>
                </a:solidFill>
              </a:rPr>
              <a:t> INFN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12" name="Freccia giù 11"/>
          <p:cNvSpPr/>
          <p:nvPr/>
        </p:nvSpPr>
        <p:spPr>
          <a:xfrm>
            <a:off x="4490356" y="4616367"/>
            <a:ext cx="635001" cy="7438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235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1828800"/>
            <a:ext cx="7366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13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193800"/>
            <a:ext cx="84709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19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73100"/>
            <a:ext cx="86741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48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206500"/>
            <a:ext cx="84201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41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444500"/>
            <a:ext cx="84836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05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787400"/>
            <a:ext cx="8623300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98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915383"/>
            <a:ext cx="8229600" cy="1143000"/>
          </a:xfrm>
        </p:spPr>
        <p:txBody>
          <a:bodyPr/>
          <a:lstStyle/>
          <a:p>
            <a:r>
              <a:rPr lang="it-IT" dirty="0" smtClean="0"/>
              <a:t>Grazie dell’attenzione!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5709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0"/>
            <a:ext cx="9144000" cy="507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611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300"/>
            <a:ext cx="9144000" cy="510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28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Roma 10 </a:t>
            </a:r>
            <a:r>
              <a:rPr lang="en-GB" dirty="0" err="1" smtClean="0"/>
              <a:t>ottobre</a:t>
            </a:r>
            <a:r>
              <a:rPr lang="en-GB" dirty="0" smtClean="0"/>
              <a:t> 2017</a:t>
            </a:r>
            <a:endParaRPr lang="en-GB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320800"/>
            <a:ext cx="77216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29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7100"/>
            <a:ext cx="9144000" cy="499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27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02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01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00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83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0"/>
            <a:ext cx="9144000" cy="493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58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Nuovo disciplinare Spin Off INFN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1800" dirty="0" smtClean="0"/>
              <a:t>Riunione RLTT 10 ottobre 2017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880532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853513" y="1542191"/>
            <a:ext cx="61351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L’INFN</a:t>
            </a:r>
            <a:r>
              <a:rPr lang="it-IT" spc="3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</a:t>
            </a:r>
            <a:r>
              <a:rPr lang="it-IT" spc="4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nella</a:t>
            </a:r>
            <a:r>
              <a:rPr lang="it-IT" spc="4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costituzione</a:t>
            </a:r>
            <a:r>
              <a:rPr lang="it-IT" spc="3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</a:t>
            </a:r>
            <a:r>
              <a:rPr lang="it-IT" spc="4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imprese</a:t>
            </a:r>
            <a:r>
              <a:rPr lang="it-IT" spc="4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partecipate</a:t>
            </a:r>
            <a:r>
              <a:rPr lang="it-IT" spc="4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attivamente</a:t>
            </a:r>
            <a:r>
              <a:rPr lang="it-IT" spc="3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</a:t>
            </a:r>
            <a:r>
              <a:rPr lang="it-IT" spc="4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proprio</a:t>
            </a:r>
            <a:r>
              <a:rPr lang="it-IT" spc="4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pc="-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Personale</a:t>
            </a:r>
            <a:r>
              <a:rPr lang="it-IT" spc="4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</a:t>
            </a:r>
            <a:r>
              <a:rPr lang="it-IT" spc="11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Ricerca</a:t>
            </a:r>
            <a:r>
              <a:rPr lang="it-IT" spc="1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it-IT" spc="1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</a:t>
            </a:r>
            <a:r>
              <a:rPr lang="it-IT" spc="1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privilegiata</a:t>
            </a:r>
            <a:r>
              <a:rPr lang="it-IT" spc="2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</a:t>
            </a:r>
            <a:r>
              <a:rPr lang="it-IT" spc="1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valorizzazione</a:t>
            </a:r>
            <a:r>
              <a:rPr lang="it-IT" spc="2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delle</a:t>
            </a:r>
            <a:r>
              <a:rPr lang="it-IT" spc="1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proprie</a:t>
            </a:r>
            <a:r>
              <a:rPr lang="it-IT" spc="1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pc="-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conoscenze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39811" y="271849"/>
            <a:ext cx="1490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2 capisaldi</a:t>
            </a:r>
            <a:endParaRPr lang="it-IT" sz="2400" dirty="0"/>
          </a:p>
        </p:txBody>
      </p:sp>
      <p:sp>
        <p:nvSpPr>
          <p:cNvPr id="7" name="Rettangolo 6"/>
          <p:cNvSpPr/>
          <p:nvPr/>
        </p:nvSpPr>
        <p:spPr>
          <a:xfrm>
            <a:off x="1909119" y="2711841"/>
            <a:ext cx="60795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pc="-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Sono</a:t>
            </a:r>
            <a:r>
              <a:rPr lang="it-IT" spc="13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definite</a:t>
            </a:r>
            <a:r>
              <a:rPr lang="it-IT" spc="13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“Imprese</a:t>
            </a:r>
            <a:r>
              <a:rPr lang="it-IT" spc="13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pc="-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spin</a:t>
            </a:r>
            <a:r>
              <a:rPr lang="it-IT" spc="13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</a:t>
            </a:r>
            <a:r>
              <a:rPr lang="it-IT" spc="13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dell’INFN”</a:t>
            </a:r>
            <a:r>
              <a:rPr lang="it-IT" spc="13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</a:t>
            </a:r>
            <a:r>
              <a:rPr lang="it-IT" spc="13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pc="-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società</a:t>
            </a:r>
            <a:r>
              <a:rPr lang="it-IT" spc="14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</a:t>
            </a:r>
            <a:r>
              <a:rPr lang="it-IT" spc="13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capitali</a:t>
            </a:r>
            <a:r>
              <a:rPr lang="it-IT" spc="13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partecipate</a:t>
            </a:r>
            <a:r>
              <a:rPr lang="it-IT" spc="14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</a:t>
            </a:r>
            <a:r>
              <a:rPr lang="it-IT" spc="13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pc="-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Personale</a:t>
            </a:r>
            <a:r>
              <a:rPr lang="it-IT" spc="14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</a:t>
            </a:r>
            <a:r>
              <a:rPr lang="it-IT" spc="12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Ricerca</a:t>
            </a:r>
            <a:r>
              <a:rPr lang="it-IT" spc="5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dell’INFN</a:t>
            </a:r>
            <a:r>
              <a:rPr lang="it-IT" spc="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aventi</a:t>
            </a:r>
            <a:r>
              <a:rPr lang="it-IT" spc="5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</a:t>
            </a:r>
            <a:r>
              <a:rPr lang="it-IT" spc="5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pc="-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scopo</a:t>
            </a:r>
            <a:r>
              <a:rPr lang="it-IT" spc="6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pc="-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sociale,</a:t>
            </a:r>
            <a:r>
              <a:rPr lang="it-IT" spc="5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it-IT" spc="6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l’altro,</a:t>
            </a:r>
            <a:r>
              <a:rPr lang="it-IT" spc="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l'utilizzazione</a:t>
            </a:r>
            <a:r>
              <a:rPr lang="it-IT" spc="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</a:t>
            </a:r>
            <a:r>
              <a:rPr lang="it-IT" spc="6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dette</a:t>
            </a:r>
            <a:r>
              <a:rPr lang="it-IT" spc="5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pc="-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conoscenze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419188" y="4300147"/>
            <a:ext cx="84359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pc="-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Personale</a:t>
            </a:r>
            <a:r>
              <a:rPr lang="it-IT" spc="14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</a:t>
            </a:r>
            <a:r>
              <a:rPr lang="it-IT" spc="12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Ricerca: 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dipendenti;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titolari </a:t>
            </a:r>
            <a:r>
              <a:rPr lang="it-IT" dirty="0"/>
              <a:t>di incarico di ricerca o di collaborazione tecnica, </a:t>
            </a:r>
            <a:r>
              <a:rPr lang="it-IT" dirty="0" smtClean="0"/>
              <a:t>o </a:t>
            </a:r>
            <a:r>
              <a:rPr lang="it-IT" dirty="0"/>
              <a:t>di associazione scientifica, </a:t>
            </a:r>
            <a:r>
              <a:rPr lang="it-IT" dirty="0" smtClean="0"/>
              <a:t>tecnica</a:t>
            </a:r>
            <a:r>
              <a:rPr lang="it-IT" dirty="0"/>
              <a:t>, o </a:t>
            </a:r>
            <a:r>
              <a:rPr lang="it-IT" dirty="0" smtClean="0"/>
              <a:t>tecnologica;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titolari </a:t>
            </a:r>
            <a:r>
              <a:rPr lang="it-IT" dirty="0"/>
              <a:t>di borsa di studio o assegno di </a:t>
            </a:r>
            <a:r>
              <a:rPr lang="it-IT" dirty="0" smtClean="0"/>
              <a:t>ricerca;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tutti </a:t>
            </a:r>
            <a:r>
              <a:rPr lang="it-IT" dirty="0"/>
              <a:t>coloro che, non dipendenti dell’INFN, </a:t>
            </a:r>
            <a:r>
              <a:rPr lang="it-IT" dirty="0" smtClean="0"/>
              <a:t>collaborano </a:t>
            </a:r>
            <a:r>
              <a:rPr lang="it-IT" dirty="0"/>
              <a:t>a qualsiasi titolo alle Attività di Ricerca </a:t>
            </a:r>
            <a:r>
              <a:rPr lang="it-IT" dirty="0" smtClean="0"/>
              <a:t>dell’Ente.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97241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807</Words>
  <Application>Microsoft Macintosh PowerPoint</Application>
  <PresentationFormat>Presentazione su schermo (4:3)</PresentationFormat>
  <Paragraphs>115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Tema di Office</vt:lpstr>
      <vt:lpstr>Trasferimento tecnologico</vt:lpstr>
      <vt:lpstr> 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Nuovo disciplinare Spin Off INFN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http://www.pg.infn.it/cntt7/</vt:lpstr>
      <vt:lpstr>Mappatura delle competenze nell’INFN</vt:lpstr>
      <vt:lpstr>Perchè una mappatura.</vt:lpstr>
      <vt:lpstr>Come raccogliere i dati.</vt:lpstr>
      <vt:lpstr>Quali dati ? La struttura del questionario</vt:lpstr>
      <vt:lpstr>La struttura del questionario</vt:lpstr>
      <vt:lpstr>Quando &amp; Come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Grazie dell’attenzione!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Mappatura delle competenze nell’INFN</dc:title>
  <dc:creator>Maria Rosaria Masullo</dc:creator>
  <cp:lastModifiedBy>Sonia Tangaro</cp:lastModifiedBy>
  <cp:revision>29</cp:revision>
  <dcterms:created xsi:type="dcterms:W3CDTF">2017-10-09T22:23:09Z</dcterms:created>
  <dcterms:modified xsi:type="dcterms:W3CDTF">2018-07-11T09:42:06Z</dcterms:modified>
</cp:coreProperties>
</file>