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7.xml" ContentType="application/vnd.openxmlformats-officedocument.theme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9.xml" ContentType="application/vnd.openxmlformats-officedocument.theme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theme/theme10.xml" ContentType="application/vnd.openxmlformats-officedocument.theme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theme/theme11.xml" ContentType="application/vnd.openxmlformats-officedocument.theme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2.xml" ContentType="application/vnd.openxmlformats-officedocument.theme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theme/theme13.xml" ContentType="application/vnd.openxmlformats-officedocument.theme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theme/theme14.xml" ContentType="application/vnd.openxmlformats-officedocument.theme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theme/theme15.xml" ContentType="application/vnd.openxmlformats-officedocument.theme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918" r:id="rId2"/>
    <p:sldMasterId id="2147483904" r:id="rId3"/>
    <p:sldMasterId id="2147483892" r:id="rId4"/>
    <p:sldMasterId id="2147483880" r:id="rId5"/>
    <p:sldMasterId id="2147483787" r:id="rId6"/>
    <p:sldMasterId id="2147483772" r:id="rId7"/>
    <p:sldMasterId id="2147483760" r:id="rId8"/>
    <p:sldMasterId id="2147483747" r:id="rId9"/>
    <p:sldMasterId id="2147483699" r:id="rId10"/>
    <p:sldMasterId id="2147483735" r:id="rId11"/>
    <p:sldMasterId id="2147483799" r:id="rId12"/>
    <p:sldMasterId id="2147483815" r:id="rId13"/>
    <p:sldMasterId id="2147483831" r:id="rId14"/>
    <p:sldMasterId id="2147483847" r:id="rId15"/>
    <p:sldMasterId id="2147483863" r:id="rId16"/>
  </p:sldMasterIdLst>
  <p:notesMasterIdLst>
    <p:notesMasterId r:id="rId21"/>
  </p:notesMasterIdLst>
  <p:handoutMasterIdLst>
    <p:handoutMasterId r:id="rId22"/>
  </p:handoutMasterIdLst>
  <p:sldIdLst>
    <p:sldId id="275" r:id="rId17"/>
    <p:sldId id="272" r:id="rId18"/>
    <p:sldId id="271" r:id="rId19"/>
    <p:sldId id="276" r:id="rId20"/>
  </p:sldIdLst>
  <p:sldSz cx="12192000" cy="6858000"/>
  <p:notesSz cx="6794500" cy="9931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00"/>
    <a:srgbClr val="009900"/>
    <a:srgbClr val="CCFF66"/>
    <a:srgbClr val="996600"/>
    <a:srgbClr val="336600"/>
    <a:srgbClr val="FFFFCC"/>
    <a:srgbClr val="FF3300"/>
    <a:srgbClr val="66FF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00" autoAdjust="0"/>
    <p:restoredTop sz="96433" autoAdjust="0"/>
  </p:normalViewPr>
  <p:slideViewPr>
    <p:cSldViewPr snapToGrid="0" snapToObjects="1">
      <p:cViewPr varScale="1">
        <p:scale>
          <a:sx n="112" d="100"/>
          <a:sy n="112" d="100"/>
        </p:scale>
        <p:origin x="87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 showGuides="1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528BD-41F1-4CAD-AB3B-8195F496E757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F99A17-81D4-4EB8-A729-2CB4E00B438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576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C4DB5-1258-2948-8491-65B758B8DF53}" type="datetimeFigureOut">
              <a:rPr lang="it-IT" smtClean="0"/>
              <a:t>06/07/2018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501CD-D93C-A547-9607-FCF8E17142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1171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501CD-D93C-A547-9607-FCF8E171421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255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501CD-D93C-A547-9607-FCF8E171421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8867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939652"/>
            <a:ext cx="9144000" cy="2387600"/>
          </a:xfrm>
        </p:spPr>
        <p:txBody>
          <a:bodyPr anchor="b"/>
          <a:lstStyle>
            <a:lvl1pPr algn="ctr">
              <a:defRPr sz="4500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424860"/>
            <a:ext cx="9144000" cy="1558159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370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64844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39443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10747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64022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946681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3580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6968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0754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85376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376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9" y="1881357"/>
            <a:ext cx="5157787" cy="62372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9" y="2582862"/>
            <a:ext cx="5157787" cy="3513138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3" y="1881351"/>
            <a:ext cx="5183188" cy="62372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3" y="2582862"/>
            <a:ext cx="5183188" cy="35131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90615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04587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1347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125419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88459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22991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72381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18793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052968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964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452427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67793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04831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7982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39702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15674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70557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28493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07889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057581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018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1783970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939652"/>
            <a:ext cx="9144000" cy="2387600"/>
          </a:xfrm>
        </p:spPr>
        <p:txBody>
          <a:bodyPr anchor="b"/>
          <a:lstStyle>
            <a:lvl1pPr algn="ctr">
              <a:defRPr sz="4500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424860"/>
            <a:ext cx="9144000" cy="1558159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64566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31264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307191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133832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35076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553302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2522483"/>
            <a:ext cx="10515600" cy="203999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3"/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130428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689529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9" y="1881357"/>
            <a:ext cx="5157787" cy="62372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9" y="2582862"/>
            <a:ext cx="5157787" cy="3513138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3" y="1881351"/>
            <a:ext cx="5183188" cy="62372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3" y="2582862"/>
            <a:ext cx="5183188" cy="35131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731620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622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40446"/>
            <a:ext cx="3932237" cy="118241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1940446"/>
            <a:ext cx="6172200" cy="392060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205661"/>
            <a:ext cx="3932237" cy="266333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808548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591122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23399"/>
            <a:ext cx="3932237" cy="117715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1923395"/>
            <a:ext cx="6172200" cy="3937657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195150"/>
            <a:ext cx="3932237" cy="267384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91690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106467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316618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939652"/>
            <a:ext cx="9144000" cy="2387600"/>
          </a:xfrm>
        </p:spPr>
        <p:txBody>
          <a:bodyPr anchor="b"/>
          <a:lstStyle>
            <a:lvl1pPr algn="ctr">
              <a:defRPr sz="4500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424860"/>
            <a:ext cx="9144000" cy="1558159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141787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724074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670634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595704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796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40446"/>
            <a:ext cx="3932237" cy="118241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1940446"/>
            <a:ext cx="6172200" cy="392060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205661"/>
            <a:ext cx="3932237" cy="266333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15756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2522483"/>
            <a:ext cx="10515600" cy="203999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3"/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324920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698935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9" y="1881357"/>
            <a:ext cx="5157787" cy="62372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9" y="2582862"/>
            <a:ext cx="5157787" cy="3513138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3" y="1881351"/>
            <a:ext cx="5183188" cy="62372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3" y="2582862"/>
            <a:ext cx="5183188" cy="35131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83577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01386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40446"/>
            <a:ext cx="3932237" cy="118241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1940446"/>
            <a:ext cx="6172200" cy="392060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205661"/>
            <a:ext cx="3932237" cy="266333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707065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512296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23399"/>
            <a:ext cx="3932237" cy="117715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1923395"/>
            <a:ext cx="6172200" cy="3937657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195150"/>
            <a:ext cx="3932237" cy="267384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324426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242816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3230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4942703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939652"/>
            <a:ext cx="9144000" cy="2387600"/>
          </a:xfrm>
        </p:spPr>
        <p:txBody>
          <a:bodyPr anchor="b"/>
          <a:lstStyle>
            <a:lvl1pPr algn="ctr">
              <a:defRPr sz="4500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424860"/>
            <a:ext cx="9144000" cy="1558159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952517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857158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96476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189090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062271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88857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2522483"/>
            <a:ext cx="10515600" cy="203999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3"/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343595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461917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9" y="1881357"/>
            <a:ext cx="5157787" cy="62372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9" y="2582862"/>
            <a:ext cx="5157787" cy="3513138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3" y="1881351"/>
            <a:ext cx="5183188" cy="62372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3" y="2582862"/>
            <a:ext cx="5183188" cy="35131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938641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391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23399"/>
            <a:ext cx="3932237" cy="117715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1923395"/>
            <a:ext cx="6172200" cy="3937657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195150"/>
            <a:ext cx="3932237" cy="267384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40446"/>
            <a:ext cx="3932237" cy="118241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1940446"/>
            <a:ext cx="6172200" cy="392060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205661"/>
            <a:ext cx="3932237" cy="266333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174665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102396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23399"/>
            <a:ext cx="3932237" cy="117715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1923395"/>
            <a:ext cx="6172200" cy="3937657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195150"/>
            <a:ext cx="3932237" cy="267384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432639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515208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228274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939652"/>
            <a:ext cx="9144000" cy="2387600"/>
          </a:xfrm>
        </p:spPr>
        <p:txBody>
          <a:bodyPr anchor="b"/>
          <a:lstStyle>
            <a:lvl1pPr algn="ctr">
              <a:defRPr sz="4500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424860"/>
            <a:ext cx="9144000" cy="1558159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587549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113775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972742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468709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058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970209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2522483"/>
            <a:ext cx="10515600" cy="203999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3"/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705409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753040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9" y="1881357"/>
            <a:ext cx="5157787" cy="62372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9" y="2582862"/>
            <a:ext cx="5157787" cy="3513138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3" y="1881351"/>
            <a:ext cx="5183188" cy="62372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3" y="2582862"/>
            <a:ext cx="5183188" cy="35131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432351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299313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40446"/>
            <a:ext cx="3932237" cy="118241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1940446"/>
            <a:ext cx="6172200" cy="392060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205661"/>
            <a:ext cx="3932237" cy="266333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951225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56737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23399"/>
            <a:ext cx="3932237" cy="117715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1923395"/>
            <a:ext cx="6172200" cy="3937657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195150"/>
            <a:ext cx="3932237" cy="267384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087222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986883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3195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939652"/>
            <a:ext cx="9144000" cy="2387600"/>
          </a:xfrm>
        </p:spPr>
        <p:txBody>
          <a:bodyPr anchor="b"/>
          <a:lstStyle>
            <a:lvl1pPr algn="ctr">
              <a:defRPr sz="4500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424860"/>
            <a:ext cx="9144000" cy="1558159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478243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262405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733210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190743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090102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830503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2522483"/>
            <a:ext cx="10515600" cy="203999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3"/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666960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902374"/>
            <a:ext cx="5181600" cy="4183119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809737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9" y="1881357"/>
            <a:ext cx="5157787" cy="62372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9" y="2582862"/>
            <a:ext cx="5157787" cy="3513138"/>
          </a:xfr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3" y="1881351"/>
            <a:ext cx="5183188" cy="62372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3" y="2582862"/>
            <a:ext cx="5183188" cy="35131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812058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595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7743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1738-225A-462E-AE0B-9DC8CBDABAE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276633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40446"/>
            <a:ext cx="3932237" cy="118241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1940446"/>
            <a:ext cx="6172200" cy="392060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205661"/>
            <a:ext cx="3932237" cy="266333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941121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340929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23399"/>
            <a:ext cx="3932237" cy="117715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1923395"/>
            <a:ext cx="6172200" cy="3937657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195150"/>
            <a:ext cx="3932237" cy="2673843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856501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034843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9318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1738-225A-462E-AE0B-9DC8CBDABAE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6132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1738-225A-462E-AE0B-9DC8CBDABAE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5267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1738-225A-462E-AE0B-9DC8CBDABAE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4518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1738-225A-462E-AE0B-9DC8CBDABAE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6646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1738-225A-462E-AE0B-9DC8CBDABAE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0995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1738-225A-462E-AE0B-9DC8CBDABAE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1075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1738-225A-462E-AE0B-9DC8CBDABAE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7142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1738-225A-462E-AE0B-9DC8CBDABAE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9320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1738-225A-462E-AE0B-9DC8CBDABAE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513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65882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1738-225A-462E-AE0B-9DC8CBDABAE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8759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1B60-1BEC-4A75-B3B4-D46BFED55489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856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1B60-1BEC-4A75-B3B4-D46BFED55489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3929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1B60-1BEC-4A75-B3B4-D46BFED55489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0516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1B60-1BEC-4A75-B3B4-D46BFED55489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0451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1B60-1BEC-4A75-B3B4-D46BFED55489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35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1B60-1BEC-4A75-B3B4-D46BFED55489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7418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1B60-1BEC-4A75-B3B4-D46BFED55489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426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1B60-1BEC-4A75-B3B4-D46BFED55489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73010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1B60-1BEC-4A75-B3B4-D46BFED55489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82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2075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1B60-1BEC-4A75-B3B4-D46BFED55489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70128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1B60-1BEC-4A75-B3B4-D46BFED55489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2056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2268D-6F60-4099-A438-79ABC635C09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348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2268D-6F60-4099-A438-79ABC635C09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16597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2268D-6F60-4099-A438-79ABC635C09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42806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2268D-6F60-4099-A438-79ABC635C09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53909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2268D-6F60-4099-A438-79ABC635C09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3706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2268D-6F60-4099-A438-79ABC635C09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64900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2268D-6F60-4099-A438-79ABC635C09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1069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2268D-6F60-4099-A438-79ABC635C09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61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9807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2268D-6F60-4099-A438-79ABC635C09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6317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2268D-6F60-4099-A438-79ABC635C09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61421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2268D-6F60-4099-A438-79ABC635C09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70218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17B6-8A37-4428-836C-89272602F22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299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17B6-8A37-4428-836C-89272602F22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78158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17B6-8A37-4428-836C-89272602F22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6223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17B6-8A37-4428-836C-89272602F22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65798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17B6-8A37-4428-836C-89272602F22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10907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17B6-8A37-4428-836C-89272602F22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46210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17B6-8A37-4428-836C-89272602F22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943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6381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17B6-8A37-4428-836C-89272602F22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88361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17B6-8A37-4428-836C-89272602F22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3560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17B6-8A37-4428-836C-89272602F22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3401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17B6-8A37-4428-836C-89272602F22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0994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D3D4-D237-4AAB-B75A-9D353E62598A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48918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D3D4-D237-4AAB-B75A-9D353E62598A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54223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D3D4-D237-4AAB-B75A-9D353E62598A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33504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D3D4-D237-4AAB-B75A-9D353E62598A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47213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D3D4-D237-4AAB-B75A-9D353E62598A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47143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D3D4-D237-4AAB-B75A-9D353E62598A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66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3469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D3D4-D237-4AAB-B75A-9D353E62598A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1017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D3D4-D237-4AAB-B75A-9D353E62598A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89650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D3D4-D237-4AAB-B75A-9D353E62598A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06575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D3D4-D237-4AAB-B75A-9D353E62598A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44927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7D3D4-D237-4AAB-B75A-9D353E62598A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99516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27B-9909-42EE-8164-45D6CA16972B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8271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27B-9909-42EE-8164-45D6CA16972B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14712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27B-9909-42EE-8164-45D6CA16972B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69552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27B-9909-42EE-8164-45D6CA16972B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75165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27B-9909-42EE-8164-45D6CA16972B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58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867012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27B-9909-42EE-8164-45D6CA16972B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38769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27B-9909-42EE-8164-45D6CA16972B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86978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27B-9909-42EE-8164-45D6CA16972B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8855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27B-9909-42EE-8164-45D6CA16972B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03023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27B-9909-42EE-8164-45D6CA16972B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19591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B27B-9909-42EE-8164-45D6CA16972B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01135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EAE0-3CD4-4C70-9657-D4FACB238FF8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668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EAE0-3CD4-4C70-9657-D4FACB238FF8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063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EAE0-3CD4-4C70-9657-D4FACB238FF8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9971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EAE0-3CD4-4C70-9657-D4FACB238FF8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15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2522483"/>
            <a:ext cx="10515600" cy="203999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3"/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754938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EAE0-3CD4-4C70-9657-D4FACB238FF8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06598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EAE0-3CD4-4C70-9657-D4FACB238FF8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9898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EAE0-3CD4-4C70-9657-D4FACB238FF8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7054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EAE0-3CD4-4C70-9657-D4FACB238FF8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2593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EAE0-3CD4-4C70-9657-D4FACB238FF8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0613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EAE0-3CD4-4C70-9657-D4FACB238FF8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9993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EAE0-3CD4-4C70-9657-D4FACB238FF8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373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86004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74836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201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5.xml"/><Relationship Id="rId3" Type="http://schemas.openxmlformats.org/officeDocument/2006/relationships/slideLayout" Target="../slideLayouts/slideLayout110.xml"/><Relationship Id="rId7" Type="http://schemas.openxmlformats.org/officeDocument/2006/relationships/slideLayout" Target="../slideLayouts/slideLayout114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9.xml"/><Relationship Id="rId1" Type="http://schemas.openxmlformats.org/officeDocument/2006/relationships/slideLayout" Target="../slideLayouts/slideLayout108.xml"/><Relationship Id="rId6" Type="http://schemas.openxmlformats.org/officeDocument/2006/relationships/slideLayout" Target="../slideLayouts/slideLayout113.xml"/><Relationship Id="rId11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2.xml"/><Relationship Id="rId10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1.xml"/><Relationship Id="rId9" Type="http://schemas.openxmlformats.org/officeDocument/2006/relationships/slideLayout" Target="../slideLayouts/slideLayout116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6.xml"/><Relationship Id="rId3" Type="http://schemas.openxmlformats.org/officeDocument/2006/relationships/slideLayout" Target="../slideLayouts/slideLayout121.xml"/><Relationship Id="rId7" Type="http://schemas.openxmlformats.org/officeDocument/2006/relationships/slideLayout" Target="../slideLayouts/slideLayout125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20.xml"/><Relationship Id="rId1" Type="http://schemas.openxmlformats.org/officeDocument/2006/relationships/slideLayout" Target="../slideLayouts/slideLayout119.xml"/><Relationship Id="rId6" Type="http://schemas.openxmlformats.org/officeDocument/2006/relationships/slideLayout" Target="../slideLayouts/slideLayout124.xml"/><Relationship Id="rId11" Type="http://schemas.openxmlformats.org/officeDocument/2006/relationships/slideLayout" Target="../slideLayouts/slideLayout129.xml"/><Relationship Id="rId5" Type="http://schemas.openxmlformats.org/officeDocument/2006/relationships/slideLayout" Target="../slideLayouts/slideLayout123.xml"/><Relationship Id="rId10" Type="http://schemas.openxmlformats.org/officeDocument/2006/relationships/slideLayout" Target="../slideLayouts/slideLayout128.xml"/><Relationship Id="rId4" Type="http://schemas.openxmlformats.org/officeDocument/2006/relationships/slideLayout" Target="../slideLayouts/slideLayout122.xml"/><Relationship Id="rId9" Type="http://schemas.openxmlformats.org/officeDocument/2006/relationships/slideLayout" Target="../slideLayouts/slideLayout127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7.xml"/><Relationship Id="rId13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132.xml"/><Relationship Id="rId7" Type="http://schemas.openxmlformats.org/officeDocument/2006/relationships/slideLayout" Target="../slideLayouts/slideLayout136.xml"/><Relationship Id="rId12" Type="http://schemas.openxmlformats.org/officeDocument/2006/relationships/slideLayout" Target="../slideLayouts/slideLayout141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31.xml"/><Relationship Id="rId16" Type="http://schemas.openxmlformats.org/officeDocument/2006/relationships/theme" Target="../theme/theme12.xml"/><Relationship Id="rId1" Type="http://schemas.openxmlformats.org/officeDocument/2006/relationships/slideLayout" Target="../slideLayouts/slideLayout130.xml"/><Relationship Id="rId6" Type="http://schemas.openxmlformats.org/officeDocument/2006/relationships/slideLayout" Target="../slideLayouts/slideLayout135.xml"/><Relationship Id="rId11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134.xml"/><Relationship Id="rId15" Type="http://schemas.openxmlformats.org/officeDocument/2006/relationships/slideLayout" Target="../slideLayouts/slideLayout144.xml"/><Relationship Id="rId10" Type="http://schemas.openxmlformats.org/officeDocument/2006/relationships/slideLayout" Target="../slideLayouts/slideLayout139.xml"/><Relationship Id="rId4" Type="http://schemas.openxmlformats.org/officeDocument/2006/relationships/slideLayout" Target="../slideLayouts/slideLayout133.xml"/><Relationship Id="rId9" Type="http://schemas.openxmlformats.org/officeDocument/2006/relationships/slideLayout" Target="../slideLayouts/slideLayout138.xml"/><Relationship Id="rId14" Type="http://schemas.openxmlformats.org/officeDocument/2006/relationships/slideLayout" Target="../slideLayouts/slideLayout143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2.xml"/><Relationship Id="rId13" Type="http://schemas.openxmlformats.org/officeDocument/2006/relationships/slideLayout" Target="../slideLayouts/slideLayout157.xml"/><Relationship Id="rId3" Type="http://schemas.openxmlformats.org/officeDocument/2006/relationships/slideLayout" Target="../slideLayouts/slideLayout147.xml"/><Relationship Id="rId7" Type="http://schemas.openxmlformats.org/officeDocument/2006/relationships/slideLayout" Target="../slideLayouts/slideLayout151.xml"/><Relationship Id="rId12" Type="http://schemas.openxmlformats.org/officeDocument/2006/relationships/slideLayout" Target="../slideLayouts/slideLayout156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46.xml"/><Relationship Id="rId16" Type="http://schemas.openxmlformats.org/officeDocument/2006/relationships/theme" Target="../theme/theme13.xml"/><Relationship Id="rId1" Type="http://schemas.openxmlformats.org/officeDocument/2006/relationships/slideLayout" Target="../slideLayouts/slideLayout145.xml"/><Relationship Id="rId6" Type="http://schemas.openxmlformats.org/officeDocument/2006/relationships/slideLayout" Target="../slideLayouts/slideLayout150.xml"/><Relationship Id="rId11" Type="http://schemas.openxmlformats.org/officeDocument/2006/relationships/slideLayout" Target="../slideLayouts/slideLayout155.xml"/><Relationship Id="rId5" Type="http://schemas.openxmlformats.org/officeDocument/2006/relationships/slideLayout" Target="../slideLayouts/slideLayout149.xml"/><Relationship Id="rId1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54.xml"/><Relationship Id="rId4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153.xml"/><Relationship Id="rId14" Type="http://schemas.openxmlformats.org/officeDocument/2006/relationships/slideLayout" Target="../slideLayouts/slideLayout15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7.xml"/><Relationship Id="rId13" Type="http://schemas.openxmlformats.org/officeDocument/2006/relationships/slideLayout" Target="../slideLayouts/slideLayout172.xml"/><Relationship Id="rId3" Type="http://schemas.openxmlformats.org/officeDocument/2006/relationships/slideLayout" Target="../slideLayouts/slideLayout162.xml"/><Relationship Id="rId7" Type="http://schemas.openxmlformats.org/officeDocument/2006/relationships/slideLayout" Target="../slideLayouts/slideLayout166.xml"/><Relationship Id="rId12" Type="http://schemas.openxmlformats.org/officeDocument/2006/relationships/slideLayout" Target="../slideLayouts/slideLayout171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61.xml"/><Relationship Id="rId16" Type="http://schemas.openxmlformats.org/officeDocument/2006/relationships/theme" Target="../theme/theme14.xml"/><Relationship Id="rId1" Type="http://schemas.openxmlformats.org/officeDocument/2006/relationships/slideLayout" Target="../slideLayouts/slideLayout160.xml"/><Relationship Id="rId6" Type="http://schemas.openxmlformats.org/officeDocument/2006/relationships/slideLayout" Target="../slideLayouts/slideLayout165.xml"/><Relationship Id="rId11" Type="http://schemas.openxmlformats.org/officeDocument/2006/relationships/slideLayout" Target="../slideLayouts/slideLayout170.xml"/><Relationship Id="rId5" Type="http://schemas.openxmlformats.org/officeDocument/2006/relationships/slideLayout" Target="../slideLayouts/slideLayout164.xml"/><Relationship Id="rId15" Type="http://schemas.openxmlformats.org/officeDocument/2006/relationships/slideLayout" Target="../slideLayouts/slideLayout174.xml"/><Relationship Id="rId10" Type="http://schemas.openxmlformats.org/officeDocument/2006/relationships/slideLayout" Target="../slideLayouts/slideLayout169.xml"/><Relationship Id="rId4" Type="http://schemas.openxmlformats.org/officeDocument/2006/relationships/slideLayout" Target="../slideLayouts/slideLayout163.xml"/><Relationship Id="rId9" Type="http://schemas.openxmlformats.org/officeDocument/2006/relationships/slideLayout" Target="../slideLayouts/slideLayout168.xml"/><Relationship Id="rId14" Type="http://schemas.openxmlformats.org/officeDocument/2006/relationships/slideLayout" Target="../slideLayouts/slideLayout173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2.xml"/><Relationship Id="rId13" Type="http://schemas.openxmlformats.org/officeDocument/2006/relationships/slideLayout" Target="../slideLayouts/slideLayout187.xml"/><Relationship Id="rId3" Type="http://schemas.openxmlformats.org/officeDocument/2006/relationships/slideLayout" Target="../slideLayouts/slideLayout177.xml"/><Relationship Id="rId7" Type="http://schemas.openxmlformats.org/officeDocument/2006/relationships/slideLayout" Target="../slideLayouts/slideLayout181.xml"/><Relationship Id="rId12" Type="http://schemas.openxmlformats.org/officeDocument/2006/relationships/slideLayout" Target="../slideLayouts/slideLayout186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76.xml"/><Relationship Id="rId16" Type="http://schemas.openxmlformats.org/officeDocument/2006/relationships/theme" Target="../theme/theme15.xml"/><Relationship Id="rId1" Type="http://schemas.openxmlformats.org/officeDocument/2006/relationships/slideLayout" Target="../slideLayouts/slideLayout175.xml"/><Relationship Id="rId6" Type="http://schemas.openxmlformats.org/officeDocument/2006/relationships/slideLayout" Target="../slideLayouts/slideLayout180.xml"/><Relationship Id="rId11" Type="http://schemas.openxmlformats.org/officeDocument/2006/relationships/slideLayout" Target="../slideLayouts/slideLayout185.xml"/><Relationship Id="rId5" Type="http://schemas.openxmlformats.org/officeDocument/2006/relationships/slideLayout" Target="../slideLayouts/slideLayout179.xml"/><Relationship Id="rId15" Type="http://schemas.openxmlformats.org/officeDocument/2006/relationships/slideLayout" Target="../slideLayouts/slideLayout189.xml"/><Relationship Id="rId10" Type="http://schemas.openxmlformats.org/officeDocument/2006/relationships/slideLayout" Target="../slideLayouts/slideLayout184.xml"/><Relationship Id="rId4" Type="http://schemas.openxmlformats.org/officeDocument/2006/relationships/slideLayout" Target="../slideLayouts/slideLayout178.xml"/><Relationship Id="rId9" Type="http://schemas.openxmlformats.org/officeDocument/2006/relationships/slideLayout" Target="../slideLayouts/slideLayout183.xml"/><Relationship Id="rId14" Type="http://schemas.openxmlformats.org/officeDocument/2006/relationships/slideLayout" Target="../slideLayouts/slideLayout188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7.xml"/><Relationship Id="rId13" Type="http://schemas.openxmlformats.org/officeDocument/2006/relationships/slideLayout" Target="../slideLayouts/slideLayout202.xml"/><Relationship Id="rId3" Type="http://schemas.openxmlformats.org/officeDocument/2006/relationships/slideLayout" Target="../slideLayouts/slideLayout192.xml"/><Relationship Id="rId7" Type="http://schemas.openxmlformats.org/officeDocument/2006/relationships/slideLayout" Target="../slideLayouts/slideLayout196.xml"/><Relationship Id="rId12" Type="http://schemas.openxmlformats.org/officeDocument/2006/relationships/slideLayout" Target="../slideLayouts/slideLayout201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91.xml"/><Relationship Id="rId16" Type="http://schemas.openxmlformats.org/officeDocument/2006/relationships/theme" Target="../theme/theme16.xml"/><Relationship Id="rId1" Type="http://schemas.openxmlformats.org/officeDocument/2006/relationships/slideLayout" Target="../slideLayouts/slideLayout190.xml"/><Relationship Id="rId6" Type="http://schemas.openxmlformats.org/officeDocument/2006/relationships/slideLayout" Target="../slideLayouts/slideLayout195.xml"/><Relationship Id="rId11" Type="http://schemas.openxmlformats.org/officeDocument/2006/relationships/slideLayout" Target="../slideLayouts/slideLayout200.xml"/><Relationship Id="rId5" Type="http://schemas.openxmlformats.org/officeDocument/2006/relationships/slideLayout" Target="../slideLayouts/slideLayout194.xml"/><Relationship Id="rId15" Type="http://schemas.openxmlformats.org/officeDocument/2006/relationships/slideLayout" Target="../slideLayouts/slideLayout204.xml"/><Relationship Id="rId10" Type="http://schemas.openxmlformats.org/officeDocument/2006/relationships/slideLayout" Target="../slideLayouts/slideLayout199.xml"/><Relationship Id="rId4" Type="http://schemas.openxmlformats.org/officeDocument/2006/relationships/slideLayout" Target="../slideLayouts/slideLayout193.xml"/><Relationship Id="rId9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20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3.xml"/><Relationship Id="rId3" Type="http://schemas.openxmlformats.org/officeDocument/2006/relationships/slideLayout" Target="../slideLayouts/slideLayout88.xml"/><Relationship Id="rId7" Type="http://schemas.openxmlformats.org/officeDocument/2006/relationships/slideLayout" Target="../slideLayouts/slideLayout92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7.xml"/><Relationship Id="rId1" Type="http://schemas.openxmlformats.org/officeDocument/2006/relationships/slideLayout" Target="../slideLayouts/slideLayout86.xml"/><Relationship Id="rId6" Type="http://schemas.openxmlformats.org/officeDocument/2006/relationships/slideLayout" Target="../slideLayouts/slideLayout91.xml"/><Relationship Id="rId11" Type="http://schemas.openxmlformats.org/officeDocument/2006/relationships/slideLayout" Target="../slideLayouts/slideLayout96.xml"/><Relationship Id="rId5" Type="http://schemas.openxmlformats.org/officeDocument/2006/relationships/slideLayout" Target="../slideLayouts/slideLayout90.xml"/><Relationship Id="rId10" Type="http://schemas.openxmlformats.org/officeDocument/2006/relationships/slideLayout" Target="../slideLayouts/slideLayout95.xml"/><Relationship Id="rId4" Type="http://schemas.openxmlformats.org/officeDocument/2006/relationships/slideLayout" Target="../slideLayouts/slideLayout89.xml"/><Relationship Id="rId9" Type="http://schemas.openxmlformats.org/officeDocument/2006/relationships/slideLayout" Target="../slideLayouts/slideLayout94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85905" y="6"/>
            <a:ext cx="7181193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29411" y="1877105"/>
            <a:ext cx="9301655" cy="411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10648" y="6173793"/>
            <a:ext cx="1043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838200" y="6217849"/>
            <a:ext cx="57763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i="0" baseline="0" dirty="0" smtClean="0">
                <a:solidFill>
                  <a:schemeClr val="accent1"/>
                </a:solidFill>
              </a:rPr>
              <a:t>Consiglio di Centro, CNAF, 6 </a:t>
            </a:r>
            <a:r>
              <a:rPr lang="it-IT" sz="900" i="0" baseline="0" dirty="0" smtClean="0">
                <a:solidFill>
                  <a:schemeClr val="accent1"/>
                </a:solidFill>
              </a:rPr>
              <a:t>luglio  </a:t>
            </a:r>
            <a:r>
              <a:rPr lang="it-IT" sz="900" i="0" baseline="0" dirty="0" smtClean="0">
                <a:solidFill>
                  <a:schemeClr val="accent1"/>
                </a:solidFill>
              </a:rPr>
              <a:t>2018,  EA</a:t>
            </a:r>
            <a:endParaRPr lang="it-IT" sz="900" i="0" dirty="0">
              <a:solidFill>
                <a:schemeClr val="accent1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333" y="165281"/>
            <a:ext cx="1845623" cy="1081420"/>
          </a:xfrm>
          <a:prstGeom prst="rect">
            <a:avLst/>
          </a:prstGeom>
        </p:spPr>
      </p:pic>
      <p:sp>
        <p:nvSpPr>
          <p:cNvPr id="13" name="bk object 17"/>
          <p:cNvSpPr/>
          <p:nvPr userDrawn="1"/>
        </p:nvSpPr>
        <p:spPr>
          <a:xfrm>
            <a:off x="558141" y="1210180"/>
            <a:ext cx="11352811" cy="45719"/>
          </a:xfrm>
          <a:custGeom>
            <a:avLst/>
            <a:gdLst/>
            <a:ahLst/>
            <a:cxnLst/>
            <a:rect l="l" t="t" r="r" b="b"/>
            <a:pathLst>
              <a:path w="8553450" h="171450">
                <a:moveTo>
                  <a:pt x="0" y="0"/>
                </a:moveTo>
                <a:lnTo>
                  <a:pt x="8553448" y="0"/>
                </a:lnTo>
                <a:lnTo>
                  <a:pt x="8553448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66FF33"/>
              </a:gs>
              <a:gs pos="74000">
                <a:srgbClr val="00B0F0"/>
              </a:gs>
              <a:gs pos="83000">
                <a:srgbClr val="00B0F0"/>
              </a:gs>
              <a:gs pos="100000">
                <a:srgbClr val="00B0F0"/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sz="1351"/>
          </a:p>
        </p:txBody>
      </p:sp>
    </p:spTree>
    <p:extLst>
      <p:ext uri="{BB962C8B-B14F-4D97-AF65-F5344CB8AC3E}">
        <p14:creationId xmlns:p14="http://schemas.microsoft.com/office/powerpoint/2010/main" val="131155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8" r:id="rId2"/>
    <p:sldLayoutId id="2147483786" r:id="rId3"/>
    <p:sldLayoutId id="2147483697" r:id="rId4"/>
    <p:sldLayoutId id="2147483879" r:id="rId5"/>
    <p:sldLayoutId id="2147483650" r:id="rId6"/>
    <p:sldLayoutId id="2147483759" r:id="rId7"/>
    <p:sldLayoutId id="2147483785" r:id="rId8"/>
    <p:sldLayoutId id="2147483651" r:id="rId9"/>
    <p:sldLayoutId id="2147483652" r:id="rId10"/>
    <p:sldLayoutId id="2147483653" r:id="rId11"/>
    <p:sldLayoutId id="2147483916" r:id="rId12"/>
    <p:sldLayoutId id="2147483917" r:id="rId13"/>
    <p:sldLayoutId id="2147483654" r:id="rId14"/>
    <p:sldLayoutId id="2147483656" r:id="rId15"/>
    <p:sldLayoutId id="2147483784" r:id="rId16"/>
    <p:sldLayoutId id="2147483657" r:id="rId17"/>
    <p:sldLayoutId id="2147483658" r:id="rId18"/>
    <p:sldLayoutId id="2147483659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651" kern="1200">
          <a:solidFill>
            <a:schemeClr val="tx2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51884-20E8-4943-A763-E06BBE2C1F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959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E4E10-1BC3-411D-B458-72948330662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70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85905" y="6"/>
            <a:ext cx="7181193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29411" y="1877105"/>
            <a:ext cx="9301655" cy="411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10648" y="6173793"/>
            <a:ext cx="1043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838200" y="6217849"/>
            <a:ext cx="57763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>
                <a:solidFill>
                  <a:srgbClr val="4A66AC"/>
                </a:solidFill>
              </a:rPr>
              <a:t>Update Situazione CNAF, Riunione dei Direttori, Presidenza INFN, 21  dicembre 2017, GM</a:t>
            </a:r>
            <a:endParaRPr lang="it-IT" sz="900" dirty="0">
              <a:solidFill>
                <a:srgbClr val="4A66AC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333" y="165281"/>
            <a:ext cx="1845623" cy="1081420"/>
          </a:xfrm>
          <a:prstGeom prst="rect">
            <a:avLst/>
          </a:prstGeom>
        </p:spPr>
      </p:pic>
      <p:sp>
        <p:nvSpPr>
          <p:cNvPr id="13" name="bk object 17"/>
          <p:cNvSpPr/>
          <p:nvPr userDrawn="1"/>
        </p:nvSpPr>
        <p:spPr>
          <a:xfrm>
            <a:off x="558141" y="1210180"/>
            <a:ext cx="11352811" cy="45719"/>
          </a:xfrm>
          <a:custGeom>
            <a:avLst/>
            <a:gdLst/>
            <a:ahLst/>
            <a:cxnLst/>
            <a:rect l="l" t="t" r="r" b="b"/>
            <a:pathLst>
              <a:path w="8553450" h="171450">
                <a:moveTo>
                  <a:pt x="0" y="0"/>
                </a:moveTo>
                <a:lnTo>
                  <a:pt x="8553448" y="0"/>
                </a:lnTo>
                <a:lnTo>
                  <a:pt x="8553448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66FF33"/>
              </a:gs>
              <a:gs pos="74000">
                <a:srgbClr val="00B0F0"/>
              </a:gs>
              <a:gs pos="83000">
                <a:srgbClr val="00B0F0"/>
              </a:gs>
              <a:gs pos="100000">
                <a:srgbClr val="00B0F0"/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sz="135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48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651" kern="1200">
          <a:solidFill>
            <a:schemeClr val="tx2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85905" y="6"/>
            <a:ext cx="7181193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29411" y="1877105"/>
            <a:ext cx="9301655" cy="411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10648" y="6173793"/>
            <a:ext cx="1043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838200" y="6217849"/>
            <a:ext cx="57763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>
                <a:solidFill>
                  <a:srgbClr val="4A66AC"/>
                </a:solidFill>
              </a:rPr>
              <a:t>Update Situazione CNAF, Riunione dei Direttori, Presidenza INFN, 21  dicembre 2017, GM</a:t>
            </a:r>
            <a:endParaRPr lang="it-IT" sz="900" dirty="0">
              <a:solidFill>
                <a:srgbClr val="4A66AC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333" y="165281"/>
            <a:ext cx="1845623" cy="1081420"/>
          </a:xfrm>
          <a:prstGeom prst="rect">
            <a:avLst/>
          </a:prstGeom>
        </p:spPr>
      </p:pic>
      <p:sp>
        <p:nvSpPr>
          <p:cNvPr id="13" name="bk object 17"/>
          <p:cNvSpPr/>
          <p:nvPr userDrawn="1"/>
        </p:nvSpPr>
        <p:spPr>
          <a:xfrm>
            <a:off x="558141" y="1210180"/>
            <a:ext cx="11352811" cy="45719"/>
          </a:xfrm>
          <a:custGeom>
            <a:avLst/>
            <a:gdLst/>
            <a:ahLst/>
            <a:cxnLst/>
            <a:rect l="l" t="t" r="r" b="b"/>
            <a:pathLst>
              <a:path w="8553450" h="171450">
                <a:moveTo>
                  <a:pt x="0" y="0"/>
                </a:moveTo>
                <a:lnTo>
                  <a:pt x="8553448" y="0"/>
                </a:lnTo>
                <a:lnTo>
                  <a:pt x="8553448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66FF33"/>
              </a:gs>
              <a:gs pos="74000">
                <a:srgbClr val="00B0F0"/>
              </a:gs>
              <a:gs pos="83000">
                <a:srgbClr val="00B0F0"/>
              </a:gs>
              <a:gs pos="100000">
                <a:srgbClr val="00B0F0"/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sz="135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13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651" kern="1200">
          <a:solidFill>
            <a:schemeClr val="tx2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85905" y="6"/>
            <a:ext cx="7181193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29411" y="1877105"/>
            <a:ext cx="9301655" cy="411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10648" y="6173793"/>
            <a:ext cx="1043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838200" y="6217849"/>
            <a:ext cx="57763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>
                <a:solidFill>
                  <a:srgbClr val="4A66AC"/>
                </a:solidFill>
              </a:rPr>
              <a:t>Update Situazione CNAF, Riunione dei Direttori, Presidenza INFN, 21  dicembre 2017, GM</a:t>
            </a:r>
            <a:endParaRPr lang="it-IT" sz="900" dirty="0">
              <a:solidFill>
                <a:srgbClr val="4A66AC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333" y="165281"/>
            <a:ext cx="1845623" cy="1081420"/>
          </a:xfrm>
          <a:prstGeom prst="rect">
            <a:avLst/>
          </a:prstGeom>
        </p:spPr>
      </p:pic>
      <p:sp>
        <p:nvSpPr>
          <p:cNvPr id="13" name="bk object 17"/>
          <p:cNvSpPr/>
          <p:nvPr userDrawn="1"/>
        </p:nvSpPr>
        <p:spPr>
          <a:xfrm>
            <a:off x="558141" y="1210180"/>
            <a:ext cx="11352811" cy="45719"/>
          </a:xfrm>
          <a:custGeom>
            <a:avLst/>
            <a:gdLst/>
            <a:ahLst/>
            <a:cxnLst/>
            <a:rect l="l" t="t" r="r" b="b"/>
            <a:pathLst>
              <a:path w="8553450" h="171450">
                <a:moveTo>
                  <a:pt x="0" y="0"/>
                </a:moveTo>
                <a:lnTo>
                  <a:pt x="8553448" y="0"/>
                </a:lnTo>
                <a:lnTo>
                  <a:pt x="8553448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66FF33"/>
              </a:gs>
              <a:gs pos="74000">
                <a:srgbClr val="00B0F0"/>
              </a:gs>
              <a:gs pos="83000">
                <a:srgbClr val="00B0F0"/>
              </a:gs>
              <a:gs pos="100000">
                <a:srgbClr val="00B0F0"/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sz="135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30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  <p:sldLayoutId id="2147483845" r:id="rId14"/>
    <p:sldLayoutId id="2147483846" r:id="rId15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651" kern="1200">
          <a:solidFill>
            <a:schemeClr val="tx2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85905" y="6"/>
            <a:ext cx="7181193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29411" y="1877105"/>
            <a:ext cx="9301655" cy="411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10648" y="6173793"/>
            <a:ext cx="1043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838200" y="6217849"/>
            <a:ext cx="57763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>
                <a:solidFill>
                  <a:srgbClr val="4A66AC"/>
                </a:solidFill>
              </a:rPr>
              <a:t>Update Situazione CNAF, Riunione dei Direttori, Presidenza INFN, 21  dicembre 2017, GM</a:t>
            </a:r>
            <a:endParaRPr lang="it-IT" sz="900" dirty="0">
              <a:solidFill>
                <a:srgbClr val="4A66AC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333" y="165281"/>
            <a:ext cx="1845623" cy="1081420"/>
          </a:xfrm>
          <a:prstGeom prst="rect">
            <a:avLst/>
          </a:prstGeom>
        </p:spPr>
      </p:pic>
      <p:sp>
        <p:nvSpPr>
          <p:cNvPr id="13" name="bk object 17"/>
          <p:cNvSpPr/>
          <p:nvPr userDrawn="1"/>
        </p:nvSpPr>
        <p:spPr>
          <a:xfrm>
            <a:off x="558141" y="1210180"/>
            <a:ext cx="11352811" cy="45719"/>
          </a:xfrm>
          <a:custGeom>
            <a:avLst/>
            <a:gdLst/>
            <a:ahLst/>
            <a:cxnLst/>
            <a:rect l="l" t="t" r="r" b="b"/>
            <a:pathLst>
              <a:path w="8553450" h="171450">
                <a:moveTo>
                  <a:pt x="0" y="0"/>
                </a:moveTo>
                <a:lnTo>
                  <a:pt x="8553448" y="0"/>
                </a:lnTo>
                <a:lnTo>
                  <a:pt x="8553448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66FF33"/>
              </a:gs>
              <a:gs pos="74000">
                <a:srgbClr val="00B0F0"/>
              </a:gs>
              <a:gs pos="83000">
                <a:srgbClr val="00B0F0"/>
              </a:gs>
              <a:gs pos="100000">
                <a:srgbClr val="00B0F0"/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sz="135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62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  <p:sldLayoutId id="2147483860" r:id="rId13"/>
    <p:sldLayoutId id="2147483861" r:id="rId14"/>
    <p:sldLayoutId id="2147483862" r:id="rId15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651" kern="1200">
          <a:solidFill>
            <a:schemeClr val="tx2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85905" y="6"/>
            <a:ext cx="7181193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29411" y="1877105"/>
            <a:ext cx="9301655" cy="411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10648" y="6173793"/>
            <a:ext cx="1043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5D298C-7C67-F34C-A9DE-4238970C2353}" type="slidenum">
              <a:rPr lang="it-IT" smtClean="0">
                <a:solidFill>
                  <a:srgbClr val="4A66AC"/>
                </a:solidFill>
              </a:rPr>
              <a:pPr/>
              <a:t>‹N›</a:t>
            </a:fld>
            <a:endParaRPr lang="it-IT" dirty="0">
              <a:solidFill>
                <a:srgbClr val="4A66AC"/>
              </a:solidFill>
            </a:endParaRPr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838200" y="6217849"/>
            <a:ext cx="57763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>
                <a:solidFill>
                  <a:srgbClr val="4A66AC"/>
                </a:solidFill>
              </a:rPr>
              <a:t>Update Situazione CNAF, Riunione dei Direttori, Presidenza INFN, 21  dicembre 2017, GM</a:t>
            </a:r>
            <a:endParaRPr lang="it-IT" sz="900" dirty="0">
              <a:solidFill>
                <a:srgbClr val="4A66AC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333" y="165281"/>
            <a:ext cx="1845623" cy="1081420"/>
          </a:xfrm>
          <a:prstGeom prst="rect">
            <a:avLst/>
          </a:prstGeom>
        </p:spPr>
      </p:pic>
      <p:sp>
        <p:nvSpPr>
          <p:cNvPr id="13" name="bk object 17"/>
          <p:cNvSpPr/>
          <p:nvPr userDrawn="1"/>
        </p:nvSpPr>
        <p:spPr>
          <a:xfrm>
            <a:off x="558141" y="1210180"/>
            <a:ext cx="11352811" cy="45719"/>
          </a:xfrm>
          <a:custGeom>
            <a:avLst/>
            <a:gdLst/>
            <a:ahLst/>
            <a:cxnLst/>
            <a:rect l="l" t="t" r="r" b="b"/>
            <a:pathLst>
              <a:path w="8553450" h="171450">
                <a:moveTo>
                  <a:pt x="0" y="0"/>
                </a:moveTo>
                <a:lnTo>
                  <a:pt x="8553448" y="0"/>
                </a:lnTo>
                <a:lnTo>
                  <a:pt x="8553448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66FF33"/>
              </a:gs>
              <a:gs pos="74000">
                <a:srgbClr val="00B0F0"/>
              </a:gs>
              <a:gs pos="83000">
                <a:srgbClr val="00B0F0"/>
              </a:gs>
              <a:gs pos="100000">
                <a:srgbClr val="00B0F0"/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sz="135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498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  <p:sldLayoutId id="2147483877" r:id="rId14"/>
    <p:sldLayoutId id="2147483878" r:id="rId15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651" kern="1200">
          <a:solidFill>
            <a:schemeClr val="tx2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20000"/>
        </a:lnSpc>
        <a:spcBef>
          <a:spcPts val="451"/>
        </a:spcBef>
        <a:buFont typeface="Arial"/>
        <a:buChar char="•"/>
        <a:defRPr sz="1351" kern="1200">
          <a:solidFill>
            <a:schemeClr val="tx2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E1738-225A-462E-AE0B-9DC8CBDABAE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4EAAC-B464-4BCB-9D38-5D2771B6374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649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31B60-1BEC-4A75-B3B4-D46BFED55489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E6B4A-98DC-47A8-AFC2-10AAD382C39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892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2268D-6F60-4099-A438-79ABC635C09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686E5-144C-4DEA-8773-B9EFB5C5578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09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517B6-8A37-4428-836C-89272602F226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79271-FC5F-4F59-B8A4-25D3B6B9D03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412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7D3D4-D237-4AAB-B75A-9D353E62598A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A3D64-47E6-4E69-9BA6-000CBF7571A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28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3B27B-9909-42EE-8164-45D6CA16972B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884F1-3AD7-4A21-8DAC-DDE6BC6786C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085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DEAE0-3CD4-4C70-9657-D4FACB238FF8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44B05-BEB3-4670-90EE-94D8AF1A0D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49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EECAD-D55D-4524-9CED-41BF7BA6A2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068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Assunzioni in corso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Bando “</a:t>
            </a:r>
            <a:r>
              <a:rPr lang="en-GB" dirty="0" err="1" smtClean="0"/>
              <a:t>stabilizzazioni</a:t>
            </a:r>
            <a:r>
              <a:rPr lang="en-GB" dirty="0" smtClean="0"/>
              <a:t>” </a:t>
            </a:r>
            <a:r>
              <a:rPr lang="en-GB" dirty="0" err="1" smtClean="0"/>
              <a:t>personale</a:t>
            </a:r>
            <a:r>
              <a:rPr lang="en-GB" dirty="0" smtClean="0"/>
              <a:t> </a:t>
            </a:r>
            <a:r>
              <a:rPr lang="en-GB" dirty="0" err="1"/>
              <a:t>R</a:t>
            </a:r>
            <a:r>
              <a:rPr lang="en-GB" dirty="0" err="1" smtClean="0"/>
              <a:t>icercatore</a:t>
            </a:r>
            <a:r>
              <a:rPr lang="en-GB" dirty="0" smtClean="0"/>
              <a:t> e </a:t>
            </a:r>
            <a:r>
              <a:rPr lang="en-GB" dirty="0" err="1" smtClean="0"/>
              <a:t>Tecnologo</a:t>
            </a:r>
            <a:r>
              <a:rPr lang="en-GB" dirty="0" smtClean="0"/>
              <a:t> </a:t>
            </a:r>
            <a:r>
              <a:rPr lang="en-GB" dirty="0" err="1" smtClean="0"/>
              <a:t>scaduto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smtClean="0"/>
              <a:t>20/06/2018. </a:t>
            </a:r>
            <a:r>
              <a:rPr lang="en-GB" dirty="0" err="1" smtClean="0"/>
              <a:t>Arrivate</a:t>
            </a:r>
            <a:r>
              <a:rPr lang="en-GB" dirty="0" smtClean="0"/>
              <a:t> </a:t>
            </a:r>
            <a:r>
              <a:rPr lang="en-GB" dirty="0" smtClean="0"/>
              <a:t>13 </a:t>
            </a:r>
            <a:r>
              <a:rPr lang="en-GB" dirty="0" err="1" smtClean="0"/>
              <a:t>domande</a:t>
            </a:r>
            <a:r>
              <a:rPr lang="en-GB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 smtClean="0"/>
              <a:t>Rinnovati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contratti</a:t>
            </a:r>
            <a:r>
              <a:rPr lang="en-GB" dirty="0" smtClean="0"/>
              <a:t> a TD di </a:t>
            </a:r>
            <a:r>
              <a:rPr lang="en-GB" dirty="0" err="1" smtClean="0"/>
              <a:t>Costantini</a:t>
            </a:r>
            <a:r>
              <a:rPr lang="en-GB" dirty="0" smtClean="0"/>
              <a:t> (2 </a:t>
            </a:r>
            <a:r>
              <a:rPr lang="en-GB" dirty="0" err="1" smtClean="0"/>
              <a:t>anni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progetti</a:t>
            </a:r>
            <a:r>
              <a:rPr lang="en-GB" dirty="0" smtClean="0"/>
              <a:t>) e </a:t>
            </a:r>
            <a:r>
              <a:rPr lang="en-GB" dirty="0" err="1" smtClean="0"/>
              <a:t>Capannini</a:t>
            </a:r>
            <a:r>
              <a:rPr lang="en-GB" dirty="0" smtClean="0"/>
              <a:t> F. (6 </a:t>
            </a:r>
            <a:r>
              <a:rPr lang="en-GB" dirty="0" err="1" smtClean="0"/>
              <a:t>mesi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FOE).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779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Bandi Assegni di ricerca e Borse di Studio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1840" y="1485219"/>
            <a:ext cx="9301655" cy="4117294"/>
          </a:xfrm>
        </p:spPr>
        <p:txBody>
          <a:bodyPr/>
          <a:lstStyle/>
          <a:p>
            <a:r>
              <a:rPr lang="it-IT" dirty="0" err="1"/>
              <a:t>AdR</a:t>
            </a:r>
            <a:r>
              <a:rPr lang="it-IT" dirty="0"/>
              <a:t> Servizi nazionali: </a:t>
            </a:r>
            <a:r>
              <a:rPr lang="it-IT" dirty="0" smtClean="0"/>
              <a:t>il vincitore Michele Pezzi ha preso servizio dal 04/07/2018.</a:t>
            </a:r>
            <a:endParaRPr lang="it-IT" dirty="0"/>
          </a:p>
          <a:p>
            <a:r>
              <a:rPr lang="it-IT" dirty="0"/>
              <a:t>Bando </a:t>
            </a:r>
            <a:r>
              <a:rPr lang="it-IT" dirty="0" err="1"/>
              <a:t>summer</a:t>
            </a:r>
            <a:r>
              <a:rPr lang="it-IT" dirty="0"/>
              <a:t> </a:t>
            </a:r>
            <a:r>
              <a:rPr lang="it-IT" dirty="0" err="1"/>
              <a:t>student</a:t>
            </a:r>
            <a:r>
              <a:rPr lang="it-IT" dirty="0"/>
              <a:t>: </a:t>
            </a:r>
            <a:r>
              <a:rPr lang="it-IT" dirty="0" smtClean="0"/>
              <a:t>vincitori Giommi, </a:t>
            </a:r>
            <a:r>
              <a:rPr lang="it-IT" dirty="0" err="1" smtClean="0"/>
              <a:t>Diotalevi</a:t>
            </a:r>
            <a:r>
              <a:rPr lang="it-IT" dirty="0" smtClean="0"/>
              <a:t> e De Cristofaro. Siamo in attesa delle disposizioni di </a:t>
            </a:r>
            <a:r>
              <a:rPr lang="it-IT" dirty="0" smtClean="0"/>
              <a:t>nomina</a:t>
            </a:r>
          </a:p>
          <a:p>
            <a:r>
              <a:rPr lang="it-IT" dirty="0" smtClean="0"/>
              <a:t>In corso lo scorrimento della graduatoria dell’</a:t>
            </a:r>
            <a:r>
              <a:rPr lang="it-IT" dirty="0" err="1" smtClean="0"/>
              <a:t>AdR</a:t>
            </a:r>
            <a:r>
              <a:rPr lang="it-IT" dirty="0" smtClean="0"/>
              <a:t> Supporto Utenti per l’assunzione di Federico </a:t>
            </a:r>
            <a:r>
              <a:rPr lang="it-IT" dirty="0" err="1" smtClean="0"/>
              <a:t>Fornari</a:t>
            </a:r>
            <a:endParaRPr lang="it-IT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960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Bandi personale TD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0411" y="1458004"/>
            <a:ext cx="10323532" cy="4964567"/>
          </a:xfrm>
        </p:spPr>
        <p:txBody>
          <a:bodyPr>
            <a:normAutofit/>
          </a:bodyPr>
          <a:lstStyle/>
          <a:p>
            <a:r>
              <a:rPr lang="it-IT" dirty="0" smtClean="0"/>
              <a:t>CNAF/T3/732 bando per tecnologo </a:t>
            </a:r>
            <a:r>
              <a:rPr lang="it-IT" dirty="0"/>
              <a:t>reparto </a:t>
            </a:r>
            <a:r>
              <a:rPr lang="it-IT" dirty="0" smtClean="0"/>
              <a:t>infrastruttura. Il vincitore Scarponi Luigi Benedetto prenderà servizio dai primi di settembre</a:t>
            </a:r>
          </a:p>
          <a:p>
            <a:r>
              <a:rPr lang="it-IT" dirty="0" smtClean="0"/>
              <a:t>CNAF/T3/740 bando per n. 2 tecnologi su fondi progetti XDC, EOSC-HUB, DEEP e EOSC-</a:t>
            </a:r>
            <a:r>
              <a:rPr lang="it-IT" dirty="0" err="1" smtClean="0"/>
              <a:t>Pilot</a:t>
            </a:r>
            <a:r>
              <a:rPr lang="it-IT" dirty="0" smtClean="0"/>
              <a:t>. Effettuata la prova orale dell’unico candidato ammesso. Atti in fase di inoltro </a:t>
            </a:r>
            <a:r>
              <a:rPr lang="it-IT" dirty="0" err="1" smtClean="0"/>
              <a:t>all</a:t>
            </a:r>
            <a:r>
              <a:rPr lang="it-IT" dirty="0" smtClean="0"/>
              <a:t> GE.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071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Varie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0411" y="1458004"/>
            <a:ext cx="10323532" cy="4964567"/>
          </a:xfrm>
        </p:spPr>
        <p:txBody>
          <a:bodyPr>
            <a:normAutofit/>
          </a:bodyPr>
          <a:lstStyle/>
          <a:p>
            <a:r>
              <a:rPr lang="it-IT" dirty="0" smtClean="0"/>
              <a:t>RLS – ai primi di giugno è scaduto il mandato di Pier Paolo Ricci è necessario procedere a nuova elezione che si farà probabilmente a settembre insieme a quella della Sezione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0734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1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1_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2_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3_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4_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5_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9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8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7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6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4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2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37850</TotalTime>
  <Words>190</Words>
  <Application>Microsoft Office PowerPoint</Application>
  <PresentationFormat>Widescreen</PresentationFormat>
  <Paragraphs>18</Paragraphs>
  <Slides>4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16</vt:i4>
      </vt:variant>
      <vt:variant>
        <vt:lpstr>Titoli diapositive</vt:lpstr>
      </vt:variant>
      <vt:variant>
        <vt:i4>4</vt:i4>
      </vt:variant>
    </vt:vector>
  </HeadingPairs>
  <TitlesOfParts>
    <vt:vector size="23" baseType="lpstr">
      <vt:lpstr>Arial</vt:lpstr>
      <vt:lpstr>Calibri</vt:lpstr>
      <vt:lpstr>Calibri Light</vt:lpstr>
      <vt:lpstr>Tema di Office</vt:lpstr>
      <vt:lpstr>9_Personalizza struttura</vt:lpstr>
      <vt:lpstr>8_Personalizza struttura</vt:lpstr>
      <vt:lpstr>7_Personalizza struttura</vt:lpstr>
      <vt:lpstr>6_Personalizza struttura</vt:lpstr>
      <vt:lpstr>5_Personalizza struttura</vt:lpstr>
      <vt:lpstr>4_Personalizza struttura</vt:lpstr>
      <vt:lpstr>3_Personalizza struttura</vt:lpstr>
      <vt:lpstr>2_Personalizza struttura</vt:lpstr>
      <vt:lpstr>Personalizza struttura</vt:lpstr>
      <vt:lpstr>1_Personalizza struttura</vt:lpstr>
      <vt:lpstr>1_Tema di Office</vt:lpstr>
      <vt:lpstr>2_Tema di Office</vt:lpstr>
      <vt:lpstr>3_Tema di Office</vt:lpstr>
      <vt:lpstr>4_Tema di Office</vt:lpstr>
      <vt:lpstr>5_Tema di Office</vt:lpstr>
      <vt:lpstr>Assunzioni in corso</vt:lpstr>
      <vt:lpstr>Bandi Assegni di ricerca e Borse di Studio</vt:lpstr>
      <vt:lpstr>Bandi personale TD</vt:lpstr>
      <vt:lpstr>Varie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Claudio Grandi</dc:creator>
  <cp:lastModifiedBy>Elena Amadei</cp:lastModifiedBy>
  <cp:revision>289</cp:revision>
  <cp:lastPrinted>2017-12-11T16:18:48Z</cp:lastPrinted>
  <dcterms:created xsi:type="dcterms:W3CDTF">2017-06-26T12:04:20Z</dcterms:created>
  <dcterms:modified xsi:type="dcterms:W3CDTF">2018-07-06T07:04:58Z</dcterms:modified>
</cp:coreProperties>
</file>