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4" r:id="rId3"/>
    <p:sldId id="266" r:id="rId4"/>
    <p:sldId id="265" r:id="rId5"/>
    <p:sldId id="259" r:id="rId6"/>
    <p:sldId id="260" r:id="rId7"/>
    <p:sldId id="261" r:id="rId8"/>
    <p:sldId id="262" r:id="rId9"/>
    <p:sldId id="263" r:id="rId10"/>
    <p:sldId id="268" r:id="rId11"/>
    <p:sldId id="269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054C"/>
    <a:srgbClr val="3C1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2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D:\Universit&#224;%20Tor%20Vergata\analysis%20services\PARADOSSI\PCDA-monom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697581229070504"/>
          <c:y val="0.04"/>
          <c:w val="0.844571900103396"/>
          <c:h val="0.778727909011374"/>
        </c:manualLayout>
      </c:layout>
      <c:scatterChart>
        <c:scatterStyle val="smoothMarker"/>
        <c:varyColors val="0"/>
        <c:ser>
          <c:idx val="1"/>
          <c:order val="0"/>
          <c:tx>
            <c:v>monomer</c:v>
          </c:tx>
          <c:spPr>
            <a:ln w="38100">
              <a:solidFill>
                <a:sysClr val="windowText" lastClr="000000"/>
              </a:solidFill>
              <a:prstDash val="dash"/>
            </a:ln>
          </c:spPr>
          <c:marker>
            <c:symbol val="none"/>
          </c:marker>
          <c:xVal>
            <c:numRef>
              <c:f>'PDA Anal. linear (2)'!$B$10:$B$1229</c:f>
              <c:numCache>
                <c:formatCode>General</c:formatCode>
                <c:ptCount val="1220"/>
                <c:pt idx="0">
                  <c:v>1.7396592228905E7</c:v>
                </c:pt>
                <c:pt idx="1">
                  <c:v>1.71990207277343E7</c:v>
                </c:pt>
                <c:pt idx="2">
                  <c:v>1.70038750479838E7</c:v>
                </c:pt>
                <c:pt idx="3">
                  <c:v>1.68107635997906E7</c:v>
                </c:pt>
                <c:pt idx="4">
                  <c:v>1.66198453005895E7</c:v>
                </c:pt>
                <c:pt idx="5">
                  <c:v>1.64312711334975E7</c:v>
                </c:pt>
                <c:pt idx="6">
                  <c:v>1.62446626954038E7</c:v>
                </c:pt>
                <c:pt idx="7">
                  <c:v>1.60601735522134E7</c:v>
                </c:pt>
                <c:pt idx="8">
                  <c:v>1.58779496027008E7</c:v>
                </c:pt>
                <c:pt idx="9">
                  <c:v>1.56976251864449E7</c:v>
                </c:pt>
                <c:pt idx="10">
                  <c:v>1.5519348698033E7</c:v>
                </c:pt>
                <c:pt idx="11">
                  <c:v>1.53432611231121E7</c:v>
                </c:pt>
                <c:pt idx="12">
                  <c:v>1.51690091148417E7</c:v>
                </c:pt>
                <c:pt idx="13">
                  <c:v>1.49967360706351E7</c:v>
                </c:pt>
                <c:pt idx="14">
                  <c:v>1.4826578228461E7</c:v>
                </c:pt>
                <c:pt idx="15">
                  <c:v>1.46581941404004E7</c:v>
                </c:pt>
                <c:pt idx="16">
                  <c:v>1.44917223749727E7</c:v>
                </c:pt>
                <c:pt idx="17">
                  <c:v>1.43272945823451E7</c:v>
                </c:pt>
                <c:pt idx="18">
                  <c:v>1.41645808128261E7</c:v>
                </c:pt>
                <c:pt idx="19">
                  <c:v>1.40037149686526E7</c:v>
                </c:pt>
                <c:pt idx="20">
                  <c:v>1.38448242666848E7</c:v>
                </c:pt>
                <c:pt idx="21">
                  <c:v>1.36875898682564E7</c:v>
                </c:pt>
                <c:pt idx="22">
                  <c:v>1.35321411664591E7</c:v>
                </c:pt>
                <c:pt idx="23">
                  <c:v>1.33786010941369E7</c:v>
                </c:pt>
                <c:pt idx="24">
                  <c:v>1.32266615494862E7</c:v>
                </c:pt>
                <c:pt idx="25">
                  <c:v>1.30764475682981E7</c:v>
                </c:pt>
                <c:pt idx="26">
                  <c:v>1.29280779436646E7</c:v>
                </c:pt>
                <c:pt idx="27">
                  <c:v>1.27812549490819E7</c:v>
                </c:pt>
                <c:pt idx="28">
                  <c:v>1.26360994097723E7</c:v>
                </c:pt>
                <c:pt idx="29">
                  <c:v>1.24927261184815E7</c:v>
                </c:pt>
                <c:pt idx="30">
                  <c:v>1.23508473746179E7</c:v>
                </c:pt>
                <c:pt idx="31">
                  <c:v>1.22105799346258E7</c:v>
                </c:pt>
                <c:pt idx="32">
                  <c:v>1.20720347256159E7</c:v>
                </c:pt>
                <c:pt idx="33">
                  <c:v>1.19349337352873E7</c:v>
                </c:pt>
                <c:pt idx="34">
                  <c:v>1.17993897883219E7</c:v>
                </c:pt>
                <c:pt idx="35">
                  <c:v>1.166551007637E7</c:v>
                </c:pt>
                <c:pt idx="36">
                  <c:v>1.15330259491694E7</c:v>
                </c:pt>
                <c:pt idx="37">
                  <c:v>1.14020464320412E7</c:v>
                </c:pt>
                <c:pt idx="38">
                  <c:v>1.1272675106967E7</c:v>
                </c:pt>
                <c:pt idx="39">
                  <c:v>1.11446523704568E7</c:v>
                </c:pt>
                <c:pt idx="40">
                  <c:v>1.10180835764146E7</c:v>
                </c:pt>
                <c:pt idx="41">
                  <c:v>1.08930688187081E7</c:v>
                </c:pt>
                <c:pt idx="42">
                  <c:v>1.07693572359711E7</c:v>
                </c:pt>
                <c:pt idx="43">
                  <c:v>1.06470506343241E7</c:v>
                </c:pt>
                <c:pt idx="44">
                  <c:v>1.05262457369835E7</c:v>
                </c:pt>
                <c:pt idx="45">
                  <c:v>1.04067001303162E7</c:v>
                </c:pt>
                <c:pt idx="46">
                  <c:v>1.02885121921312E7</c:v>
                </c:pt>
                <c:pt idx="47">
                  <c:v>1.01717753884992E7</c:v>
                </c:pt>
                <c:pt idx="48">
                  <c:v>1.00562554690441E7</c:v>
                </c:pt>
                <c:pt idx="49">
                  <c:v>9.94204749871097E6</c:v>
                </c:pt>
                <c:pt idx="50">
                  <c:v>9.82924179610963E6</c:v>
                </c:pt>
                <c:pt idx="51">
                  <c:v>9.71761199922325E6</c:v>
                </c:pt>
                <c:pt idx="52">
                  <c:v>9.607249971694E6</c:v>
                </c:pt>
                <c:pt idx="53">
                  <c:v>9.49824299066072E6</c:v>
                </c:pt>
                <c:pt idx="54">
                  <c:v>9.39037231682662E6</c:v>
                </c:pt>
                <c:pt idx="55">
                  <c:v>9.28372672033411E6</c:v>
                </c:pt>
                <c:pt idx="56">
                  <c:v>9.17839053927263E6</c:v>
                </c:pt>
                <c:pt idx="57">
                  <c:v>9.07415240037077E6</c:v>
                </c:pt>
                <c:pt idx="58">
                  <c:v>8.97109808444475E6</c:v>
                </c:pt>
                <c:pt idx="59">
                  <c:v>8.86930908950658E6</c:v>
                </c:pt>
                <c:pt idx="60">
                  <c:v>8.7685811602602E6</c:v>
                </c:pt>
                <c:pt idx="61">
                  <c:v>8.66899718886078E6</c:v>
                </c:pt>
                <c:pt idx="62">
                  <c:v>8.57063592888234E6</c:v>
                </c:pt>
                <c:pt idx="63">
                  <c:v>8.473300003307E6</c:v>
                </c:pt>
                <c:pt idx="64">
                  <c:v>8.37706951290428E6</c:v>
                </c:pt>
                <c:pt idx="65">
                  <c:v>8.2820205592289E6</c:v>
                </c:pt>
                <c:pt idx="66">
                  <c:v>8.1879624119157E6</c:v>
                </c:pt>
                <c:pt idx="67">
                  <c:v>8.09497247434826E6</c:v>
                </c:pt>
                <c:pt idx="68">
                  <c:v>8.00312428536851E6</c:v>
                </c:pt>
                <c:pt idx="69">
                  <c:v>7.9122335374386E6</c:v>
                </c:pt>
                <c:pt idx="70">
                  <c:v>7.82237502739039E6</c:v>
                </c:pt>
                <c:pt idx="71">
                  <c:v>7.73361981765211E6</c:v>
                </c:pt>
                <c:pt idx="72">
                  <c:v>7.64578980722521E6</c:v>
                </c:pt>
                <c:pt idx="73">
                  <c:v>7.5589572741651E6</c:v>
                </c:pt>
                <c:pt idx="74">
                  <c:v>7.47319088787934E6</c:v>
                </c:pt>
                <c:pt idx="75">
                  <c:v>7.388318544904E6</c:v>
                </c:pt>
                <c:pt idx="76">
                  <c:v>7.30441008933764E6</c:v>
                </c:pt>
                <c:pt idx="77">
                  <c:v>7.22153187815198E6</c:v>
                </c:pt>
                <c:pt idx="78">
                  <c:v>7.13951760345118E6</c:v>
                </c:pt>
                <c:pt idx="79">
                  <c:v>7.05843475734037E6</c:v>
                </c:pt>
                <c:pt idx="80">
                  <c:v>6.97834746222628E6</c:v>
                </c:pt>
                <c:pt idx="81">
                  <c:v>6.8990950106161E6</c:v>
                </c:pt>
                <c:pt idx="82">
                  <c:v>6.82074262182454E6</c:v>
                </c:pt>
                <c:pt idx="83">
                  <c:v>6.7433522589423E6</c:v>
                </c:pt>
                <c:pt idx="84">
                  <c:v>6.66676862628641E6</c:v>
                </c:pt>
                <c:pt idx="85">
                  <c:v>6.59105474691725E6</c:v>
                </c:pt>
                <c:pt idx="86">
                  <c:v>6.51627049732417E6</c:v>
                </c:pt>
                <c:pt idx="87">
                  <c:v>6.44226581139195E6</c:v>
                </c:pt>
                <c:pt idx="88">
                  <c:v>6.36910158988522E6</c:v>
                </c:pt>
                <c:pt idx="89">
                  <c:v>6.29683569295811E6</c:v>
                </c:pt>
                <c:pt idx="90">
                  <c:v>6.2253231079579E6</c:v>
                </c:pt>
                <c:pt idx="91">
                  <c:v>6.15462268482163E6</c:v>
                </c:pt>
                <c:pt idx="92">
                  <c:v>6.08479033526815E6</c:v>
                </c:pt>
                <c:pt idx="93">
                  <c:v>6.01568592993231E6</c:v>
                </c:pt>
                <c:pt idx="94">
                  <c:v>5.94736633698504E6</c:v>
                </c:pt>
                <c:pt idx="95">
                  <c:v>5.87988558532314E6</c:v>
                </c:pt>
                <c:pt idx="96">
                  <c:v>5.81310826442496E6</c:v>
                </c:pt>
                <c:pt idx="97">
                  <c:v>5.74708932743093E6</c:v>
                </c:pt>
                <c:pt idx="98">
                  <c:v>5.68188098381988E6</c:v>
                </c:pt>
                <c:pt idx="99">
                  <c:v>5.61735238300679E6</c:v>
                </c:pt>
                <c:pt idx="100">
                  <c:v>5.55355662759027E6</c:v>
                </c:pt>
                <c:pt idx="101">
                  <c:v>5.49054416889975E6</c:v>
                </c:pt>
                <c:pt idx="102">
                  <c:v>5.42818856273159E6</c:v>
                </c:pt>
                <c:pt idx="103">
                  <c:v>5.36654112345926E6</c:v>
                </c:pt>
                <c:pt idx="104">
                  <c:v>5.30565060346834E6</c:v>
                </c:pt>
                <c:pt idx="105">
                  <c:v>5.24539481655202E6</c:v>
                </c:pt>
                <c:pt idx="106">
                  <c:v>5.18582334907705E6</c:v>
                </c:pt>
                <c:pt idx="107">
                  <c:v>5.12698331169693E6</c:v>
                </c:pt>
                <c:pt idx="108">
                  <c:v>5.06875663281401E6</c:v>
                </c:pt>
                <c:pt idx="109">
                  <c:v>5.01119122897876E6</c:v>
                </c:pt>
                <c:pt idx="110">
                  <c:v>4.95433262439776E6</c:v>
                </c:pt>
                <c:pt idx="111">
                  <c:v>4.89806672352349E6</c:v>
                </c:pt>
                <c:pt idx="112">
                  <c:v>4.84243982932099E6</c:v>
                </c:pt>
                <c:pt idx="113">
                  <c:v>4.78749593297349E6</c:v>
                </c:pt>
                <c:pt idx="114">
                  <c:v>4.73312478109036E6</c:v>
                </c:pt>
                <c:pt idx="115">
                  <c:v>4.67937111738862E6</c:v>
                </c:pt>
                <c:pt idx="116">
                  <c:v>4.62627745165248E6</c:v>
                </c:pt>
                <c:pt idx="117">
                  <c:v>4.57373724326404E6</c:v>
                </c:pt>
                <c:pt idx="118">
                  <c:v>4.52179372919978E6</c:v>
                </c:pt>
                <c:pt idx="119">
                  <c:v>4.47048798773084E6</c:v>
                </c:pt>
                <c:pt idx="120">
                  <c:v>4.41971706598478E6</c:v>
                </c:pt>
                <c:pt idx="121">
                  <c:v>4.36952274493689E6</c:v>
                </c:pt>
                <c:pt idx="122">
                  <c:v>4.31994471955138E6</c:v>
                </c:pt>
                <c:pt idx="123">
                  <c:v>4.27088350388418E6</c:v>
                </c:pt>
                <c:pt idx="124">
                  <c:v>4.22237947194016E6</c:v>
                </c:pt>
                <c:pt idx="125">
                  <c:v>4.17447098195925E6</c:v>
                </c:pt>
                <c:pt idx="126">
                  <c:v>4.12706189817737E6</c:v>
                </c:pt>
                <c:pt idx="127">
                  <c:v>4.08019123500847E6</c:v>
                </c:pt>
                <c:pt idx="128">
                  <c:v>4.03389605898234E6</c:v>
                </c:pt>
                <c:pt idx="129">
                  <c:v>3.98808347169781E6</c:v>
                </c:pt>
                <c:pt idx="130">
                  <c:v>3.9427911737621E6</c:v>
                </c:pt>
                <c:pt idx="131">
                  <c:v>3.89805498349301E6</c:v>
                </c:pt>
                <c:pt idx="132">
                  <c:v>3.85378513083443E6</c:v>
                </c:pt>
                <c:pt idx="133">
                  <c:v>3.81001804682913E6</c:v>
                </c:pt>
                <c:pt idx="134">
                  <c:v>3.76678834361638E6</c:v>
                </c:pt>
                <c:pt idx="135">
                  <c:v>3.72400927413836E6</c:v>
                </c:pt>
                <c:pt idx="136">
                  <c:v>3.6817160426259E6</c:v>
                </c:pt>
                <c:pt idx="137">
                  <c:v>3.63994209565762E6</c:v>
                </c:pt>
                <c:pt idx="138">
                  <c:v>3.5986036073749E6</c:v>
                </c:pt>
                <c:pt idx="139">
                  <c:v>3.5577345965093E6</c:v>
                </c:pt>
                <c:pt idx="140">
                  <c:v>3.51736738332908E6</c:v>
                </c:pt>
                <c:pt idx="141">
                  <c:v>3.47742096480357E6</c:v>
                </c:pt>
                <c:pt idx="142">
                  <c:v>3.43792821408672E6</c:v>
                </c:pt>
                <c:pt idx="143">
                  <c:v>3.39892036306475E6</c:v>
                </c:pt>
                <c:pt idx="144">
                  <c:v>3.36031913647654E6</c:v>
                </c:pt>
                <c:pt idx="145">
                  <c:v>3.32215630047562E6</c:v>
                </c:pt>
                <c:pt idx="146">
                  <c:v>3.28446203521736E6</c:v>
                </c:pt>
                <c:pt idx="147">
                  <c:v>3.24716070135278E6</c:v>
                </c:pt>
                <c:pt idx="148">
                  <c:v>3.21028299531314E6</c:v>
                </c:pt>
                <c:pt idx="149">
                  <c:v>3.17385808093988E6</c:v>
                </c:pt>
                <c:pt idx="150">
                  <c:v>3.13781286603208E6</c:v>
                </c:pt>
                <c:pt idx="151">
                  <c:v>3.10217701332152E6</c:v>
                </c:pt>
                <c:pt idx="152">
                  <c:v>3.06697870456E6</c:v>
                </c:pt>
                <c:pt idx="153">
                  <c:v>3.03214730891964E6</c:v>
                </c:pt>
                <c:pt idx="154">
                  <c:v>2.99771149024253E6</c:v>
                </c:pt>
                <c:pt idx="155">
                  <c:v>2.96369848126256E6</c:v>
                </c:pt>
                <c:pt idx="156">
                  <c:v>2.93004002963848E6</c:v>
                </c:pt>
                <c:pt idx="157">
                  <c:v>2.89676383396009E6</c:v>
                </c:pt>
                <c:pt idx="158">
                  <c:v>2.86389620990152E6</c:v>
                </c:pt>
                <c:pt idx="159">
                  <c:v>2.83137120351278E6</c:v>
                </c:pt>
                <c:pt idx="160">
                  <c:v>2.79921558063623E6</c:v>
                </c:pt>
                <c:pt idx="161">
                  <c:v>2.76745477076812E6</c:v>
                </c:pt>
                <c:pt idx="162">
                  <c:v>2.73602504095158E6</c:v>
                </c:pt>
                <c:pt idx="163">
                  <c:v>2.70495225569175E6</c:v>
                </c:pt>
                <c:pt idx="164">
                  <c:v>2.67426098814893E6</c:v>
                </c:pt>
                <c:pt idx="165">
                  <c:v>2.64388965156767E6</c:v>
                </c:pt>
                <c:pt idx="166">
                  <c:v>2.61386323946828E6</c:v>
                </c:pt>
                <c:pt idx="167">
                  <c:v>2.58420549751218E6</c:v>
                </c:pt>
                <c:pt idx="168">
                  <c:v>2.55485691287219E6</c:v>
                </c:pt>
                <c:pt idx="169">
                  <c:v>2.52584163741417E6</c:v>
                </c:pt>
                <c:pt idx="170">
                  <c:v>2.49718261716656E6</c:v>
                </c:pt>
                <c:pt idx="171">
                  <c:v>2.46882234339114E6</c:v>
                </c:pt>
                <c:pt idx="172">
                  <c:v>2.4407841546419E6</c:v>
                </c:pt>
                <c:pt idx="173">
                  <c:v>2.41309022424191E6</c:v>
                </c:pt>
                <c:pt idx="174">
                  <c:v>2.38568498005438E6</c:v>
                </c:pt>
                <c:pt idx="175">
                  <c:v>2.35859097470965E6</c:v>
                </c:pt>
                <c:pt idx="176">
                  <c:v>2.33182963484623E6</c:v>
                </c:pt>
                <c:pt idx="177">
                  <c:v>2.30534725971384E6</c:v>
                </c:pt>
                <c:pt idx="178">
                  <c:v>2.2791656424851E6</c:v>
                </c:pt>
                <c:pt idx="179">
                  <c:v>2.25330548825845E6</c:v>
                </c:pt>
                <c:pt idx="180">
                  <c:v>2.2277149046514E6</c:v>
                </c:pt>
                <c:pt idx="181">
                  <c:v>2.2024149509535E6</c:v>
                </c:pt>
                <c:pt idx="182">
                  <c:v>2.17742563502093E6</c:v>
                </c:pt>
                <c:pt idx="183">
                  <c:v>2.15269681194234E6</c:v>
                </c:pt>
                <c:pt idx="184">
                  <c:v>2.12824883183769E6</c:v>
                </c:pt>
                <c:pt idx="185">
                  <c:v>2.10410102880043E6</c:v>
                </c:pt>
                <c:pt idx="186">
                  <c:v>2.0802049465445E6</c:v>
                </c:pt>
                <c:pt idx="187">
                  <c:v>2.05658024990138E6</c:v>
                </c:pt>
                <c:pt idx="188">
                  <c:v>2.03324562189078E6</c:v>
                </c:pt>
                <c:pt idx="189">
                  <c:v>2.01015423798753E6</c:v>
                </c:pt>
                <c:pt idx="190">
                  <c:v>1.98732510081179E6</c:v>
                </c:pt>
                <c:pt idx="191">
                  <c:v>1.96477626423428E6</c:v>
                </c:pt>
                <c:pt idx="192">
                  <c:v>1.94246248054137E6</c:v>
                </c:pt>
                <c:pt idx="193">
                  <c:v>1.92040211244176E6</c:v>
                </c:pt>
                <c:pt idx="194">
                  <c:v>1.89861260584373E6</c:v>
                </c:pt>
                <c:pt idx="195">
                  <c:v>1.87705023674623E6</c:v>
                </c:pt>
                <c:pt idx="196">
                  <c:v>1.85573274949544E6</c:v>
                </c:pt>
                <c:pt idx="197">
                  <c:v>1.8346770025103E6</c:v>
                </c:pt>
                <c:pt idx="198">
                  <c:v>1.81384074419142E6</c:v>
                </c:pt>
                <c:pt idx="199">
                  <c:v>1.7932411213458E6</c:v>
                </c:pt>
                <c:pt idx="200">
                  <c:v>1.77289442468666E6</c:v>
                </c:pt>
                <c:pt idx="201">
                  <c:v>1.75275982543333E6</c:v>
                </c:pt>
                <c:pt idx="202">
                  <c:v>1.73285389297563E6</c:v>
                </c:pt>
                <c:pt idx="203">
                  <c:v>1.71319236943856E6</c:v>
                </c:pt>
                <c:pt idx="204">
                  <c:v>1.69373580094683E6</c:v>
                </c:pt>
                <c:pt idx="205">
                  <c:v>1.67450019891761E6</c:v>
                </c:pt>
                <c:pt idx="206">
                  <c:v>1.65550077536131E6</c:v>
                </c:pt>
                <c:pt idx="207">
                  <c:v>1.6366994050082E6</c:v>
                </c:pt>
                <c:pt idx="208">
                  <c:v>1.61811156009249E6</c:v>
                </c:pt>
                <c:pt idx="209">
                  <c:v>1.59975194036152E6</c:v>
                </c:pt>
                <c:pt idx="210">
                  <c:v>1.58158370441052E6</c:v>
                </c:pt>
                <c:pt idx="211">
                  <c:v>1.56362180344761E6</c:v>
                </c:pt>
                <c:pt idx="212">
                  <c:v>1.54588044220753E6</c:v>
                </c:pt>
                <c:pt idx="213">
                  <c:v>1.52832401991639E6</c:v>
                </c:pt>
                <c:pt idx="214">
                  <c:v>1.51096698430176E6</c:v>
                </c:pt>
                <c:pt idx="215">
                  <c:v>1.49382306175525E6</c:v>
                </c:pt>
                <c:pt idx="216">
                  <c:v>1.47685785035574E6</c:v>
                </c:pt>
                <c:pt idx="217">
                  <c:v>1.46008531130491E6</c:v>
                </c:pt>
                <c:pt idx="218">
                  <c:v>1.44351870875941E6</c:v>
                </c:pt>
                <c:pt idx="219">
                  <c:v>1.42712479927961E6</c:v>
                </c:pt>
                <c:pt idx="220">
                  <c:v>1.41091707392503E6</c:v>
                </c:pt>
                <c:pt idx="221">
                  <c:v>1.39490835018306E6</c:v>
                </c:pt>
                <c:pt idx="222">
                  <c:v>1.37906650408383E6</c:v>
                </c:pt>
                <c:pt idx="223">
                  <c:v>1.36340457237669E6</c:v>
                </c:pt>
                <c:pt idx="224">
                  <c:v>1.34793494092132E6</c:v>
                </c:pt>
                <c:pt idx="225">
                  <c:v>1.33262656751955E6</c:v>
                </c:pt>
                <c:pt idx="226">
                  <c:v>1.31749204990941E6</c:v>
                </c:pt>
                <c:pt idx="227">
                  <c:v>1.3025433568579E6</c:v>
                </c:pt>
                <c:pt idx="228">
                  <c:v>1.28775049151E6</c:v>
                </c:pt>
                <c:pt idx="229">
                  <c:v>1.27312562737608E6</c:v>
                </c:pt>
                <c:pt idx="230">
                  <c:v>1.25868033017603E6</c:v>
                </c:pt>
                <c:pt idx="231">
                  <c:v>1.24438561319612E6</c:v>
                </c:pt>
                <c:pt idx="232">
                  <c:v>1.2302532400049E6</c:v>
                </c:pt>
                <c:pt idx="233">
                  <c:v>1.2162943868477E6</c:v>
                </c:pt>
                <c:pt idx="234">
                  <c:v>1.20248104313572E6</c:v>
                </c:pt>
                <c:pt idx="235">
                  <c:v>1.18882457630039E6</c:v>
                </c:pt>
                <c:pt idx="236">
                  <c:v>1.17533578622806E6</c:v>
                </c:pt>
                <c:pt idx="237">
                  <c:v>1.16198760558386E6</c:v>
                </c:pt>
                <c:pt idx="238">
                  <c:v>1.14879101900206E6</c:v>
                </c:pt>
                <c:pt idx="239">
                  <c:v>1.13575646268381E6</c:v>
                </c:pt>
                <c:pt idx="240">
                  <c:v>1.12285778078426E6</c:v>
                </c:pt>
                <c:pt idx="241">
                  <c:v>1.11010558803112E6</c:v>
                </c:pt>
                <c:pt idx="242">
                  <c:v>1.09750996918744E6</c:v>
                </c:pt>
                <c:pt idx="243">
                  <c:v>1.08504564920401E6</c:v>
                </c:pt>
                <c:pt idx="244">
                  <c:v>1.07272288535858E6</c:v>
                </c:pt>
                <c:pt idx="245">
                  <c:v>1.06055142281074E6</c:v>
                </c:pt>
                <c:pt idx="246">
                  <c:v>1.04850683764622E6</c:v>
                </c:pt>
                <c:pt idx="247">
                  <c:v>1.03659904172988E6</c:v>
                </c:pt>
                <c:pt idx="248">
                  <c:v>1.02483745205397E6</c:v>
                </c:pt>
                <c:pt idx="249">
                  <c:v>1.01319846717727E6</c:v>
                </c:pt>
                <c:pt idx="250">
                  <c:v>1.00169166518351E6</c:v>
                </c:pt>
                <c:pt idx="251">
                  <c:v>990326.1459486069</c:v>
                </c:pt>
                <c:pt idx="252">
                  <c:v>979079.102807673</c:v>
                </c:pt>
                <c:pt idx="253">
                  <c:v>967959.7913033653</c:v>
                </c:pt>
                <c:pt idx="254">
                  <c:v>956977.0048741118</c:v>
                </c:pt>
                <c:pt idx="255">
                  <c:v>946108.704867359</c:v>
                </c:pt>
                <c:pt idx="256">
                  <c:v>935363.8351462191</c:v>
                </c:pt>
                <c:pt idx="257">
                  <c:v>924750.8930309022</c:v>
                </c:pt>
                <c:pt idx="258">
                  <c:v>914248.5820184272</c:v>
                </c:pt>
                <c:pt idx="259">
                  <c:v>903865.5447881513</c:v>
                </c:pt>
                <c:pt idx="260">
                  <c:v>893609.9925138167</c:v>
                </c:pt>
                <c:pt idx="261">
                  <c:v>883461.3458502</c:v>
                </c:pt>
                <c:pt idx="262">
                  <c:v>873427.956435234</c:v>
                </c:pt>
                <c:pt idx="263">
                  <c:v>863517.758932144</c:v>
                </c:pt>
                <c:pt idx="264">
                  <c:v>853710.8670032537</c:v>
                </c:pt>
                <c:pt idx="265">
                  <c:v>844015.3510458578</c:v>
                </c:pt>
                <c:pt idx="266">
                  <c:v>834438.8785241377</c:v>
                </c:pt>
                <c:pt idx="267">
                  <c:v>824962.2327709891</c:v>
                </c:pt>
                <c:pt idx="268">
                  <c:v>815593.212413834</c:v>
                </c:pt>
                <c:pt idx="269">
                  <c:v>806339.2267157015</c:v>
                </c:pt>
                <c:pt idx="270">
                  <c:v>797181.7061289739</c:v>
                </c:pt>
                <c:pt idx="271">
                  <c:v>788128.186663012</c:v>
                </c:pt>
                <c:pt idx="272">
                  <c:v>779185.8280746072</c:v>
                </c:pt>
                <c:pt idx="273">
                  <c:v>770336.686143929</c:v>
                </c:pt>
                <c:pt idx="274">
                  <c:v>761588.0431059254</c:v>
                </c:pt>
                <c:pt idx="275">
                  <c:v>752946.8176132396</c:v>
                </c:pt>
                <c:pt idx="276">
                  <c:v>744395.6697159861</c:v>
                </c:pt>
                <c:pt idx="277">
                  <c:v>735941.6364205204</c:v>
                </c:pt>
                <c:pt idx="278">
                  <c:v>727591.4033944991</c:v>
                </c:pt>
                <c:pt idx="279">
                  <c:v>719328.214609242</c:v>
                </c:pt>
                <c:pt idx="280">
                  <c:v>711158.8701005669</c:v>
                </c:pt>
                <c:pt idx="281">
                  <c:v>703089.8303968964</c:v>
                </c:pt>
                <c:pt idx="282">
                  <c:v>695104.9037272564</c:v>
                </c:pt>
                <c:pt idx="283">
                  <c:v>687210.661136897</c:v>
                </c:pt>
                <c:pt idx="284">
                  <c:v>679413.3455965376</c:v>
                </c:pt>
                <c:pt idx="285">
                  <c:v>671697.3105915938</c:v>
                </c:pt>
                <c:pt idx="286">
                  <c:v>664068.9058879734</c:v>
                </c:pt>
                <c:pt idx="287">
                  <c:v>656534.16422494</c:v>
                </c:pt>
                <c:pt idx="288">
                  <c:v>649077.965982832</c:v>
                </c:pt>
                <c:pt idx="289">
                  <c:v>641706.4470997801</c:v>
                </c:pt>
                <c:pt idx="290">
                  <c:v>634425.4371631164</c:v>
                </c:pt>
                <c:pt idx="291">
                  <c:v>627220.3257049667</c:v>
                </c:pt>
                <c:pt idx="292">
                  <c:v>620097.0420363154</c:v>
                </c:pt>
                <c:pt idx="293">
                  <c:v>613061.2194336783</c:v>
                </c:pt>
                <c:pt idx="294">
                  <c:v>606098.7394353347</c:v>
                </c:pt>
                <c:pt idx="295">
                  <c:v>599215.3316832694</c:v>
                </c:pt>
                <c:pt idx="296">
                  <c:v>592416.439753937</c:v>
                </c:pt>
                <c:pt idx="297">
                  <c:v>585688.420623502</c:v>
                </c:pt>
                <c:pt idx="298">
                  <c:v>579036.810988791</c:v>
                </c:pt>
                <c:pt idx="299">
                  <c:v>572466.8711143238</c:v>
                </c:pt>
                <c:pt idx="300">
                  <c:v>565965.4174038284</c:v>
                </c:pt>
                <c:pt idx="301">
                  <c:v>559537.8001063762</c:v>
                </c:pt>
                <c:pt idx="302">
                  <c:v>553189.1023475713</c:v>
                </c:pt>
                <c:pt idx="303">
                  <c:v>546906.5844875195</c:v>
                </c:pt>
                <c:pt idx="304">
                  <c:v>540695.416606154</c:v>
                </c:pt>
                <c:pt idx="305">
                  <c:v>534560.5106552921</c:v>
                </c:pt>
                <c:pt idx="306">
                  <c:v>528489.5560012375</c:v>
                </c:pt>
                <c:pt idx="307">
                  <c:v>522487.5486219559</c:v>
                </c:pt>
                <c:pt idx="308">
                  <c:v>516559.2350597445</c:v>
                </c:pt>
                <c:pt idx="309">
                  <c:v>510692.7192403536</c:v>
                </c:pt>
                <c:pt idx="310">
                  <c:v>504892.8289026538</c:v>
                </c:pt>
                <c:pt idx="311">
                  <c:v>499164.1507495746</c:v>
                </c:pt>
                <c:pt idx="312">
                  <c:v>493495.1893060582</c:v>
                </c:pt>
                <c:pt idx="313">
                  <c:v>487890.6097373231</c:v>
                </c:pt>
                <c:pt idx="314">
                  <c:v>482354.8442894958</c:v>
                </c:pt>
                <c:pt idx="315">
                  <c:v>476876.7845965793</c:v>
                </c:pt>
                <c:pt idx="316">
                  <c:v>471460.9387247838</c:v>
                </c:pt>
                <c:pt idx="317">
                  <c:v>466111.58966476</c:v>
                </c:pt>
                <c:pt idx="318">
                  <c:v>460818.0031237038</c:v>
                </c:pt>
                <c:pt idx="319">
                  <c:v>455584.535359116</c:v>
                </c:pt>
                <c:pt idx="320">
                  <c:v>450415.3251323325</c:v>
                </c:pt>
                <c:pt idx="321">
                  <c:v>445299.9996268661</c:v>
                </c:pt>
                <c:pt idx="322">
                  <c:v>440242.7684036474</c:v>
                </c:pt>
                <c:pt idx="323">
                  <c:v>435247.6308516118</c:v>
                </c:pt>
                <c:pt idx="324">
                  <c:v>430304.5634579016</c:v>
                </c:pt>
                <c:pt idx="325">
                  <c:v>425417.634026874</c:v>
                </c:pt>
                <c:pt idx="326">
                  <c:v>420590.7072684148</c:v>
                </c:pt>
                <c:pt idx="327">
                  <c:v>415814.09721053</c:v>
                </c:pt>
                <c:pt idx="328">
                  <c:v>411091.7346746447</c:v>
                </c:pt>
                <c:pt idx="329">
                  <c:v>406427.354226896</c:v>
                </c:pt>
                <c:pt idx="330">
                  <c:v>401811.5960694994</c:v>
                </c:pt>
                <c:pt idx="331">
                  <c:v>397248.2586538317</c:v>
                </c:pt>
                <c:pt idx="332">
                  <c:v>392740.9507848628</c:v>
                </c:pt>
                <c:pt idx="333">
                  <c:v>388280.6278551297</c:v>
                </c:pt>
                <c:pt idx="334">
                  <c:v>383870.9604035107</c:v>
                </c:pt>
                <c:pt idx="335">
                  <c:v>379515.4357088048</c:v>
                </c:pt>
                <c:pt idx="336">
                  <c:v>375205.3137398671</c:v>
                </c:pt>
                <c:pt idx="337">
                  <c:v>370944.1414305185</c:v>
                </c:pt>
                <c:pt idx="338">
                  <c:v>366735.2886257668</c:v>
                </c:pt>
                <c:pt idx="339">
                  <c:v>362570.3096142057</c:v>
                </c:pt>
                <c:pt idx="340">
                  <c:v>358452.6318869885</c:v>
                </c:pt>
                <c:pt idx="341">
                  <c:v>354385.5118099059</c:v>
                </c:pt>
                <c:pt idx="342">
                  <c:v>350360.7880800993</c:v>
                </c:pt>
                <c:pt idx="343">
                  <c:v>346381.7727682753</c:v>
                </c:pt>
                <c:pt idx="344">
                  <c:v>342451.6125824088</c:v>
                </c:pt>
                <c:pt idx="345">
                  <c:v>338562.421050757</c:v>
                </c:pt>
                <c:pt idx="346">
                  <c:v>334717.3987103552</c:v>
                </c:pt>
                <c:pt idx="347">
                  <c:v>330919.5863040763</c:v>
                </c:pt>
                <c:pt idx="348">
                  <c:v>327161.3629363821</c:v>
                </c:pt>
                <c:pt idx="349">
                  <c:v>323445.8213665207</c:v>
                </c:pt>
                <c:pt idx="350">
                  <c:v>319775.8999406332</c:v>
                </c:pt>
                <c:pt idx="351">
                  <c:v>316144.2343961284</c:v>
                </c:pt>
                <c:pt idx="352">
                  <c:v>312553.813343875</c:v>
                </c:pt>
                <c:pt idx="353">
                  <c:v>309007.4761814796</c:v>
                </c:pt>
                <c:pt idx="354">
                  <c:v>305498.1066372114</c:v>
                </c:pt>
                <c:pt idx="355">
                  <c:v>302028.5926807444</c:v>
                </c:pt>
                <c:pt idx="356">
                  <c:v>298601.6780932354</c:v>
                </c:pt>
                <c:pt idx="357">
                  <c:v>295210.4862427432</c:v>
                </c:pt>
                <c:pt idx="358">
                  <c:v>291857.8078468308</c:v>
                </c:pt>
                <c:pt idx="359">
                  <c:v>288546.29429008</c:v>
                </c:pt>
                <c:pt idx="360">
                  <c:v>285269.3005104916</c:v>
                </c:pt>
                <c:pt idx="361">
                  <c:v>282029.5232484746</c:v>
                </c:pt>
                <c:pt idx="362">
                  <c:v>278829.524603478</c:v>
                </c:pt>
                <c:pt idx="363">
                  <c:v>275662.8832853514</c:v>
                </c:pt>
                <c:pt idx="364">
                  <c:v>272532.2052220198</c:v>
                </c:pt>
                <c:pt idx="365">
                  <c:v>269439.9662344729</c:v>
                </c:pt>
                <c:pt idx="366">
                  <c:v>266379.9612689081</c:v>
                </c:pt>
                <c:pt idx="367">
                  <c:v>263354.7084988705</c:v>
                </c:pt>
                <c:pt idx="368">
                  <c:v>260366.600372306</c:v>
                </c:pt>
                <c:pt idx="369">
                  <c:v>257409.6407900258</c:v>
                </c:pt>
                <c:pt idx="370">
                  <c:v>254486.2631263118</c:v>
                </c:pt>
                <c:pt idx="371">
                  <c:v>251598.7792636493</c:v>
                </c:pt>
                <c:pt idx="372">
                  <c:v>248741.395020932</c:v>
                </c:pt>
                <c:pt idx="373">
                  <c:v>245916.4618287893</c:v>
                </c:pt>
                <c:pt idx="374">
                  <c:v>243126.2137172778</c:v>
                </c:pt>
                <c:pt idx="375">
                  <c:v>240365.0516238032</c:v>
                </c:pt>
                <c:pt idx="376">
                  <c:v>237635.2477947871</c:v>
                </c:pt>
                <c:pt idx="377">
                  <c:v>234938.9610295293</c:v>
                </c:pt>
                <c:pt idx="378">
                  <c:v>232270.7808133495</c:v>
                </c:pt>
                <c:pt idx="379">
                  <c:v>229632.9028749827</c:v>
                </c:pt>
                <c:pt idx="380">
                  <c:v>227027.4133163617</c:v>
                </c:pt>
                <c:pt idx="381">
                  <c:v>224449.0838213872</c:v>
                </c:pt>
                <c:pt idx="382">
                  <c:v>221900.0361778311</c:v>
                </c:pt>
                <c:pt idx="383">
                  <c:v>219382.2862383395</c:v>
                </c:pt>
                <c:pt idx="384">
                  <c:v>216890.7817498703</c:v>
                </c:pt>
                <c:pt idx="385">
                  <c:v>214427.5730491902</c:v>
                </c:pt>
                <c:pt idx="386">
                  <c:v>211994.6081052937</c:v>
                </c:pt>
                <c:pt idx="387">
                  <c:v>209587.0047992922</c:v>
                </c:pt>
                <c:pt idx="388">
                  <c:v>207206.744423051</c:v>
                </c:pt>
                <c:pt idx="389">
                  <c:v>204855.709347891</c:v>
                </c:pt>
                <c:pt idx="390">
                  <c:v>202529.1818598224</c:v>
                </c:pt>
                <c:pt idx="391">
                  <c:v>200229.076530892</c:v>
                </c:pt>
                <c:pt idx="392">
                  <c:v>197957.2123437402</c:v>
                </c:pt>
                <c:pt idx="393">
                  <c:v>195709.0304529583</c:v>
                </c:pt>
                <c:pt idx="394">
                  <c:v>193486.3809575577</c:v>
                </c:pt>
                <c:pt idx="395">
                  <c:v>191291.0215861069</c:v>
                </c:pt>
                <c:pt idx="396">
                  <c:v>189118.5470118927</c:v>
                </c:pt>
                <c:pt idx="397">
                  <c:v>186970.7450320146</c:v>
                </c:pt>
                <c:pt idx="398">
                  <c:v>184849.3141836938</c:v>
                </c:pt>
                <c:pt idx="399">
                  <c:v>182749.9974891878</c:v>
                </c:pt>
                <c:pt idx="400">
                  <c:v>180674.522541692</c:v>
                </c:pt>
                <c:pt idx="401">
                  <c:v>178624.5306803453</c:v>
                </c:pt>
                <c:pt idx="402">
                  <c:v>176595.9082807346</c:v>
                </c:pt>
                <c:pt idx="403">
                  <c:v>174590.3247595169</c:v>
                </c:pt>
                <c:pt idx="404">
                  <c:v>172609.3661838868</c:v>
                </c:pt>
                <c:pt idx="405">
                  <c:v>170649.0574553516</c:v>
                </c:pt>
                <c:pt idx="406">
                  <c:v>168711.011773117</c:v>
                </c:pt>
                <c:pt idx="407">
                  <c:v>166796.7617937119</c:v>
                </c:pt>
                <c:pt idx="408">
                  <c:v>164902.4662797171</c:v>
                </c:pt>
                <c:pt idx="409">
                  <c:v>163029.6841060044</c:v>
                </c:pt>
                <c:pt idx="410">
                  <c:v>161179.8963170368</c:v>
                </c:pt>
                <c:pt idx="411">
                  <c:v>159349.3910287077</c:v>
                </c:pt>
                <c:pt idx="412">
                  <c:v>157539.674620923</c:v>
                </c:pt>
                <c:pt idx="413">
                  <c:v>155752.1782641108</c:v>
                </c:pt>
                <c:pt idx="414">
                  <c:v>153983.315071518</c:v>
                </c:pt>
                <c:pt idx="415">
                  <c:v>152234.5406958454</c:v>
                </c:pt>
                <c:pt idx="416">
                  <c:v>150507.2381129908</c:v>
                </c:pt>
                <c:pt idx="417">
                  <c:v>148797.9412242788</c:v>
                </c:pt>
                <c:pt idx="418">
                  <c:v>147108.0566634419</c:v>
                </c:pt>
                <c:pt idx="419">
                  <c:v>145438.9208347924</c:v>
                </c:pt>
                <c:pt idx="420">
                  <c:v>143787.1843602058</c:v>
                </c:pt>
                <c:pt idx="421">
                  <c:v>142154.2065051543</c:v>
                </c:pt>
                <c:pt idx="422">
                  <c:v>140541.2786706586</c:v>
                </c:pt>
                <c:pt idx="423">
                  <c:v>138945.1642685925</c:v>
                </c:pt>
                <c:pt idx="424">
                  <c:v>137367.1767912891</c:v>
                </c:pt>
                <c:pt idx="425">
                  <c:v>135808.5641519601</c:v>
                </c:pt>
                <c:pt idx="426">
                  <c:v>134266.1987542832</c:v>
                </c:pt>
                <c:pt idx="427">
                  <c:v>132741.3498588598</c:v>
                </c:pt>
                <c:pt idx="428">
                  <c:v>131235.2233555392</c:v>
                </c:pt>
                <c:pt idx="429">
                  <c:v>129744.7969695168</c:v>
                </c:pt>
                <c:pt idx="430">
                  <c:v>128271.2972191592</c:v>
                </c:pt>
                <c:pt idx="431">
                  <c:v>126815.8893860876</c:v>
                </c:pt>
                <c:pt idx="432">
                  <c:v>125375.6529703207</c:v>
                </c:pt>
                <c:pt idx="433">
                  <c:v>123951.7731873334</c:v>
                </c:pt>
                <c:pt idx="434">
                  <c:v>122545.3760779962</c:v>
                </c:pt>
                <c:pt idx="435">
                  <c:v>121153.6394898935</c:v>
                </c:pt>
                <c:pt idx="436">
                  <c:v>119777.7087264796</c:v>
                </c:pt>
                <c:pt idx="437">
                  <c:v>118418.6719093026</c:v>
                </c:pt>
                <c:pt idx="438">
                  <c:v>117073.801921668</c:v>
                </c:pt>
                <c:pt idx="439">
                  <c:v>115744.2054990422</c:v>
                </c:pt>
                <c:pt idx="440">
                  <c:v>114430.9341205814</c:v>
                </c:pt>
                <c:pt idx="441">
                  <c:v>113131.3525049926</c:v>
                </c:pt>
                <c:pt idx="442">
                  <c:v>111846.5301185282</c:v>
                </c:pt>
                <c:pt idx="443">
                  <c:v>110577.4830318814</c:v>
                </c:pt>
                <c:pt idx="444">
                  <c:v>109321.6647066121</c:v>
                </c:pt>
                <c:pt idx="445">
                  <c:v>108080.1085947958</c:v>
                </c:pt>
                <c:pt idx="446">
                  <c:v>106853.7965510398</c:v>
                </c:pt>
                <c:pt idx="447">
                  <c:v>105640.2677913491</c:v>
                </c:pt>
                <c:pt idx="448">
                  <c:v>104440.5209663968</c:v>
                </c:pt>
                <c:pt idx="449">
                  <c:v>103255.5048669272</c:v>
                </c:pt>
                <c:pt idx="450">
                  <c:v>102082.8415756182</c:v>
                </c:pt>
                <c:pt idx="451">
                  <c:v>100923.4961136741</c:v>
                </c:pt>
                <c:pt idx="452">
                  <c:v>99778.385321399</c:v>
                </c:pt>
                <c:pt idx="453">
                  <c:v>98645.21135761584</c:v>
                </c:pt>
                <c:pt idx="454">
                  <c:v>97524.90674652933</c:v>
                </c:pt>
                <c:pt idx="455">
                  <c:v>96418.35745393148</c:v>
                </c:pt>
                <c:pt idx="456">
                  <c:v>95323.34301823405</c:v>
                </c:pt>
                <c:pt idx="457">
                  <c:v>94240.76456097522</c:v>
                </c:pt>
                <c:pt idx="458">
                  <c:v>93171.4782131311</c:v>
                </c:pt>
                <c:pt idx="459">
                  <c:v>92113.33828695143</c:v>
                </c:pt>
                <c:pt idx="460">
                  <c:v>91067.21555879074</c:v>
                </c:pt>
                <c:pt idx="461">
                  <c:v>90033.93732949354</c:v>
                </c:pt>
                <c:pt idx="462">
                  <c:v>89011.43016714553</c:v>
                </c:pt>
                <c:pt idx="463">
                  <c:v>88000.53552478778</c:v>
                </c:pt>
                <c:pt idx="464">
                  <c:v>87002.05284398637</c:v>
                </c:pt>
                <c:pt idx="465">
                  <c:v>86013.97851545394</c:v>
                </c:pt>
                <c:pt idx="466">
                  <c:v>85037.12565637906</c:v>
                </c:pt>
                <c:pt idx="467">
                  <c:v>84072.26678720629</c:v>
                </c:pt>
                <c:pt idx="468">
                  <c:v>83117.46577000589</c:v>
                </c:pt>
                <c:pt idx="469">
                  <c:v>82173.50834032017</c:v>
                </c:pt>
                <c:pt idx="470">
                  <c:v>81241.14100403961</c:v>
                </c:pt>
                <c:pt idx="471">
                  <c:v>80318.49282249935</c:v>
                </c:pt>
                <c:pt idx="472">
                  <c:v>79406.32307167027</c:v>
                </c:pt>
                <c:pt idx="473">
                  <c:v>78505.35311892666</c:v>
                </c:pt>
                <c:pt idx="474">
                  <c:v>77613.77502928928</c:v>
                </c:pt>
                <c:pt idx="475">
                  <c:v>76732.3225101809</c:v>
                </c:pt>
                <c:pt idx="476">
                  <c:v>75861.6926369969</c:v>
                </c:pt>
                <c:pt idx="477">
                  <c:v>75000.1383568003</c:v>
                </c:pt>
                <c:pt idx="478">
                  <c:v>74148.36866948468</c:v>
                </c:pt>
                <c:pt idx="479">
                  <c:v>73307.0571764962</c:v>
                </c:pt>
                <c:pt idx="480">
                  <c:v>72474.51565674341</c:v>
                </c:pt>
                <c:pt idx="481">
                  <c:v>71651.42923461424</c:v>
                </c:pt>
                <c:pt idx="482">
                  <c:v>70838.44882808847</c:v>
                </c:pt>
                <c:pt idx="483">
                  <c:v>70033.94306676347</c:v>
                </c:pt>
                <c:pt idx="484">
                  <c:v>69238.5740035271</c:v>
                </c:pt>
                <c:pt idx="485">
                  <c:v>68452.97063675619</c:v>
                </c:pt>
                <c:pt idx="486">
                  <c:v>67675.55653229557</c:v>
                </c:pt>
                <c:pt idx="487">
                  <c:v>66906.97144846295</c:v>
                </c:pt>
                <c:pt idx="488">
                  <c:v>66147.82320217344</c:v>
                </c:pt>
                <c:pt idx="489">
                  <c:v>65396.58844554598</c:v>
                </c:pt>
                <c:pt idx="490">
                  <c:v>64653.885393096</c:v>
                </c:pt>
                <c:pt idx="491">
                  <c:v>63920.30139356067</c:v>
                </c:pt>
                <c:pt idx="492">
                  <c:v>63194.36439765681</c:v>
                </c:pt>
                <c:pt idx="493">
                  <c:v>62476.67180158423</c:v>
                </c:pt>
                <c:pt idx="494">
                  <c:v>61767.79117516552</c:v>
                </c:pt>
                <c:pt idx="495">
                  <c:v>61066.3000402408</c:v>
                </c:pt>
                <c:pt idx="496">
                  <c:v>60372.77567574767</c:v>
                </c:pt>
                <c:pt idx="497">
                  <c:v>59687.76653864796</c:v>
                </c:pt>
                <c:pt idx="498">
                  <c:v>59009.89805260173</c:v>
                </c:pt>
                <c:pt idx="499">
                  <c:v>58339.72805673235</c:v>
                </c:pt>
                <c:pt idx="500">
                  <c:v>57677.78653876386</c:v>
                </c:pt>
                <c:pt idx="501">
                  <c:v>57022.74521108723</c:v>
                </c:pt>
                <c:pt idx="502">
                  <c:v>56375.14312764496</c:v>
                </c:pt>
                <c:pt idx="503">
                  <c:v>55735.49242887396</c:v>
                </c:pt>
                <c:pt idx="504">
                  <c:v>55102.50955712691</c:v>
                </c:pt>
                <c:pt idx="505">
                  <c:v>54476.71541375489</c:v>
                </c:pt>
                <c:pt idx="506">
                  <c:v>53858.60489291322</c:v>
                </c:pt>
                <c:pt idx="507">
                  <c:v>53246.93766063899</c:v>
                </c:pt>
                <c:pt idx="508">
                  <c:v>52642.21707697888</c:v>
                </c:pt>
                <c:pt idx="509">
                  <c:v>52044.9213705733</c:v>
                </c:pt>
                <c:pt idx="510">
                  <c:v>51453.85197559071</c:v>
                </c:pt>
                <c:pt idx="511">
                  <c:v>50869.49530147456</c:v>
                </c:pt>
                <c:pt idx="512">
                  <c:v>50292.31347256032</c:v>
                </c:pt>
                <c:pt idx="513">
                  <c:v>49721.1482846096</c:v>
                </c:pt>
                <c:pt idx="514">
                  <c:v>49156.46976727305</c:v>
                </c:pt>
                <c:pt idx="515">
                  <c:v>48598.72448289186</c:v>
                </c:pt>
                <c:pt idx="516">
                  <c:v>48046.79322964825</c:v>
                </c:pt>
                <c:pt idx="517">
                  <c:v>47501.13020898768</c:v>
                </c:pt>
                <c:pt idx="518">
                  <c:v>46962.16694530604</c:v>
                </c:pt>
                <c:pt idx="519">
                  <c:v>46428.8219258028</c:v>
                </c:pt>
                <c:pt idx="520">
                  <c:v>45901.53405673203</c:v>
                </c:pt>
                <c:pt idx="521">
                  <c:v>45380.72033094557</c:v>
                </c:pt>
                <c:pt idx="522">
                  <c:v>44865.33565548605</c:v>
                </c:pt>
                <c:pt idx="523">
                  <c:v>44355.80415648035</c:v>
                </c:pt>
                <c:pt idx="524">
                  <c:v>43852.52878458457</c:v>
                </c:pt>
                <c:pt idx="525">
                  <c:v>43354.49964024968</c:v>
                </c:pt>
                <c:pt idx="526">
                  <c:v>42862.12656719463</c:v>
                </c:pt>
                <c:pt idx="527">
                  <c:v>42375.79894674948</c:v>
                </c:pt>
                <c:pt idx="528">
                  <c:v>41894.54088763898</c:v>
                </c:pt>
                <c:pt idx="529">
                  <c:v>41418.74843213268</c:v>
                </c:pt>
                <c:pt idx="530">
                  <c:v>40948.79784918077</c:v>
                </c:pt>
                <c:pt idx="531">
                  <c:v>40483.74611055585</c:v>
                </c:pt>
                <c:pt idx="532">
                  <c:v>40023.97592184095</c:v>
                </c:pt>
                <c:pt idx="533">
                  <c:v>39569.8508811642</c:v>
                </c:pt>
                <c:pt idx="534">
                  <c:v>39120.45971668628</c:v>
                </c:pt>
                <c:pt idx="535">
                  <c:v>38676.1722464152</c:v>
                </c:pt>
                <c:pt idx="536">
                  <c:v>38237.33982434593</c:v>
                </c:pt>
                <c:pt idx="537">
                  <c:v>37803.08186563367</c:v>
                </c:pt>
                <c:pt idx="538">
                  <c:v>37373.75573469952</c:v>
                </c:pt>
                <c:pt idx="539">
                  <c:v>36949.70095372512</c:v>
                </c:pt>
                <c:pt idx="540">
                  <c:v>36530.06659147865</c:v>
                </c:pt>
                <c:pt idx="541">
                  <c:v>36115.19797816731</c:v>
                </c:pt>
                <c:pt idx="542">
                  <c:v>35705.42320259506</c:v>
                </c:pt>
                <c:pt idx="543">
                  <c:v>35299.91998856018</c:v>
                </c:pt>
                <c:pt idx="544">
                  <c:v>34899.02203730739</c:v>
                </c:pt>
                <c:pt idx="545">
                  <c:v>34503.04638928025</c:v>
                </c:pt>
                <c:pt idx="546">
                  <c:v>34111.1984583523</c:v>
                </c:pt>
                <c:pt idx="547">
                  <c:v>33723.80070840947</c:v>
                </c:pt>
                <c:pt idx="548">
                  <c:v>33341.15950358783</c:v>
                </c:pt>
                <c:pt idx="549">
                  <c:v>32962.50701537511</c:v>
                </c:pt>
                <c:pt idx="550">
                  <c:v>32588.15484871576</c:v>
                </c:pt>
                <c:pt idx="551">
                  <c:v>32218.399050962</c:v>
                </c:pt>
                <c:pt idx="552">
                  <c:v>31852.4976501554</c:v>
                </c:pt>
                <c:pt idx="553">
                  <c:v>31490.751757973</c:v>
                </c:pt>
                <c:pt idx="554">
                  <c:v>31133.44745239977</c:v>
                </c:pt>
                <c:pt idx="555">
                  <c:v>30779.8677473141</c:v>
                </c:pt>
                <c:pt idx="556">
                  <c:v>30430.30361448523</c:v>
                </c:pt>
                <c:pt idx="557">
                  <c:v>30085.03149824866</c:v>
                </c:pt>
                <c:pt idx="558">
                  <c:v>29743.35855692381</c:v>
                </c:pt>
                <c:pt idx="559">
                  <c:v>29405.56596383267</c:v>
                </c:pt>
                <c:pt idx="560">
                  <c:v>29071.92085407322</c:v>
                </c:pt>
                <c:pt idx="561">
                  <c:v>28741.75371734436</c:v>
                </c:pt>
                <c:pt idx="562">
                  <c:v>28415.33625848248</c:v>
                </c:pt>
                <c:pt idx="563">
                  <c:v>28092.92661683591</c:v>
                </c:pt>
                <c:pt idx="564">
                  <c:v>27773.8778278009</c:v>
                </c:pt>
                <c:pt idx="565">
                  <c:v>27458.45244657854</c:v>
                </c:pt>
                <c:pt idx="566">
                  <c:v>27146.89991969875</c:v>
                </c:pt>
                <c:pt idx="567">
                  <c:v>26838.5950690306</c:v>
                </c:pt>
                <c:pt idx="568">
                  <c:v>26533.79160825324</c:v>
                </c:pt>
                <c:pt idx="569">
                  <c:v>26232.73058380786</c:v>
                </c:pt>
                <c:pt idx="570">
                  <c:v>25934.80787037893</c:v>
                </c:pt>
                <c:pt idx="571">
                  <c:v>25640.26863786116</c:v>
                </c:pt>
                <c:pt idx="572">
                  <c:v>25349.34581547916</c:v>
                </c:pt>
                <c:pt idx="573">
                  <c:v>25061.45562178136</c:v>
                </c:pt>
                <c:pt idx="574">
                  <c:v>24776.83497058889</c:v>
                </c:pt>
                <c:pt idx="575">
                  <c:v>24495.70894725642</c:v>
                </c:pt>
                <c:pt idx="576">
                  <c:v>24217.5134291187</c:v>
                </c:pt>
                <c:pt idx="577">
                  <c:v>23942.47735194581</c:v>
                </c:pt>
                <c:pt idx="578">
                  <c:v>23670.81822136392</c:v>
                </c:pt>
                <c:pt idx="579">
                  <c:v>23401.9909114863</c:v>
                </c:pt>
                <c:pt idx="580">
                  <c:v>23136.21664869218</c:v>
                </c:pt>
                <c:pt idx="581">
                  <c:v>22873.705614126</c:v>
                </c:pt>
                <c:pt idx="582">
                  <c:v>22613.93103896448</c:v>
                </c:pt>
                <c:pt idx="583">
                  <c:v>22357.10669980934</c:v>
                </c:pt>
                <c:pt idx="584">
                  <c:v>22103.43569997431</c:v>
                </c:pt>
                <c:pt idx="585">
                  <c:v>21852.40900952742</c:v>
                </c:pt>
                <c:pt idx="586">
                  <c:v>21604.23320616313</c:v>
                </c:pt>
                <c:pt idx="587">
                  <c:v>21359.10455370997</c:v>
                </c:pt>
                <c:pt idx="588">
                  <c:v>21116.53116377163</c:v>
                </c:pt>
                <c:pt idx="589">
                  <c:v>20876.71265755791</c:v>
                </c:pt>
                <c:pt idx="590">
                  <c:v>20639.8386897311</c:v>
                </c:pt>
                <c:pt idx="591">
                  <c:v>20405.43393619103</c:v>
                </c:pt>
                <c:pt idx="592">
                  <c:v>20173.69129592177</c:v>
                </c:pt>
                <c:pt idx="593">
                  <c:v>19944.7940369825</c:v>
                </c:pt>
                <c:pt idx="594">
                  <c:v>19718.28284176797</c:v>
                </c:pt>
                <c:pt idx="595">
                  <c:v>19494.34411340686</c:v>
                </c:pt>
                <c:pt idx="596">
                  <c:v>19273.15494842346</c:v>
                </c:pt>
                <c:pt idx="597">
                  <c:v>19054.27149669027</c:v>
                </c:pt>
                <c:pt idx="598">
                  <c:v>18837.87388422791</c:v>
                </c:pt>
                <c:pt idx="599">
                  <c:v>18624.13324385163</c:v>
                </c:pt>
                <c:pt idx="600">
                  <c:v>18412.62067204581</c:v>
                </c:pt>
                <c:pt idx="601">
                  <c:v>18203.51022910403</c:v>
                </c:pt>
                <c:pt idx="602">
                  <c:v>17996.96728495992</c:v>
                </c:pt>
                <c:pt idx="603">
                  <c:v>17792.57737938384</c:v>
                </c:pt>
                <c:pt idx="604">
                  <c:v>17590.5087112052</c:v>
                </c:pt>
                <c:pt idx="605">
                  <c:v>17390.92108154041</c:v>
                </c:pt>
                <c:pt idx="606">
                  <c:v>17193.4139870697</c:v>
                </c:pt>
                <c:pt idx="607">
                  <c:v>16998.14996254241</c:v>
                </c:pt>
                <c:pt idx="608">
                  <c:v>16805.28342778724</c:v>
                </c:pt>
                <c:pt idx="609">
                  <c:v>16614.42736639657</c:v>
                </c:pt>
                <c:pt idx="610">
                  <c:v>16425.73883977711</c:v>
                </c:pt>
                <c:pt idx="611">
                  <c:v>16239.36706768412</c:v>
                </c:pt>
                <c:pt idx="612">
                  <c:v>16054.93806645163</c:v>
                </c:pt>
                <c:pt idx="613">
                  <c:v>15872.60360845808</c:v>
                </c:pt>
                <c:pt idx="614">
                  <c:v>15692.50788849727</c:v>
                </c:pt>
                <c:pt idx="615">
                  <c:v>15514.28951676849</c:v>
                </c:pt>
                <c:pt idx="616">
                  <c:v>15338.09515472944</c:v>
                </c:pt>
                <c:pt idx="617">
                  <c:v>15164.06414142763</c:v>
                </c:pt>
                <c:pt idx="618">
                  <c:v>14991.8472568303</c:v>
                </c:pt>
                <c:pt idx="619">
                  <c:v>14821.58622358415</c:v>
                </c:pt>
                <c:pt idx="620">
                  <c:v>14653.41568850732</c:v>
                </c:pt>
                <c:pt idx="621">
                  <c:v>14486.99819151915</c:v>
                </c:pt>
                <c:pt idx="622">
                  <c:v>14322.47068276942</c:v>
                </c:pt>
                <c:pt idx="623">
                  <c:v>14159.96327485709</c:v>
                </c:pt>
                <c:pt idx="624">
                  <c:v>13999.14987163846</c:v>
                </c:pt>
                <c:pt idx="625">
                  <c:v>13840.16281147971</c:v>
                </c:pt>
                <c:pt idx="626">
                  <c:v>13683.12782545009</c:v>
                </c:pt>
                <c:pt idx="627">
                  <c:v>13527.72979866331</c:v>
                </c:pt>
                <c:pt idx="628">
                  <c:v>13374.09661300332</c:v>
                </c:pt>
                <c:pt idx="629">
                  <c:v>13222.3497655573</c:v>
                </c:pt>
                <c:pt idx="630">
                  <c:v>13072.1847529035</c:v>
                </c:pt>
                <c:pt idx="631">
                  <c:v>12923.7251505153</c:v>
                </c:pt>
                <c:pt idx="632">
                  <c:v>12777.08836407677</c:v>
                </c:pt>
                <c:pt idx="633">
                  <c:v>12631.98014429058</c:v>
                </c:pt>
                <c:pt idx="634">
                  <c:v>12488.51990523753</c:v>
                </c:pt>
                <c:pt idx="635">
                  <c:v>12346.8210989762</c:v>
                </c:pt>
                <c:pt idx="636">
                  <c:v>12206.59938502701</c:v>
                </c:pt>
                <c:pt idx="637">
                  <c:v>12067.97015621271</c:v>
                </c:pt>
                <c:pt idx="638">
                  <c:v>11931.04304410424</c:v>
                </c:pt>
                <c:pt idx="639">
                  <c:v>11795.54328336143</c:v>
                </c:pt>
                <c:pt idx="640">
                  <c:v>11661.58238096433</c:v>
                </c:pt>
                <c:pt idx="641">
                  <c:v>11529.26627665093</c:v>
                </c:pt>
                <c:pt idx="642">
                  <c:v>11398.32945777837</c:v>
                </c:pt>
                <c:pt idx="643">
                  <c:v>11268.87967633956</c:v>
                </c:pt>
                <c:pt idx="644">
                  <c:v>11141.01930456157</c:v>
                </c:pt>
                <c:pt idx="645">
                  <c:v>11014.4917709152</c:v>
                </c:pt>
                <c:pt idx="646">
                  <c:v>10889.40119885495</c:v>
                </c:pt>
                <c:pt idx="647">
                  <c:v>10765.8465132327</c:v>
                </c:pt>
                <c:pt idx="648">
                  <c:v>10643.57978254164</c:v>
                </c:pt>
                <c:pt idx="649">
                  <c:v>10522.70162388859</c:v>
                </c:pt>
                <c:pt idx="650">
                  <c:v>10403.30763084031</c:v>
                </c:pt>
                <c:pt idx="651">
                  <c:v>10285.15822096038</c:v>
                </c:pt>
                <c:pt idx="652">
                  <c:v>10168.35062308396</c:v>
                </c:pt>
                <c:pt idx="653">
                  <c:v>10052.97721167324</c:v>
                </c:pt>
                <c:pt idx="654">
                  <c:v>9938.806472208185</c:v>
                </c:pt>
                <c:pt idx="655">
                  <c:v>9825.932359351914</c:v>
                </c:pt>
                <c:pt idx="656">
                  <c:v>9714.444136865187</c:v>
                </c:pt>
                <c:pt idx="657">
                  <c:v>9604.118086457965</c:v>
                </c:pt>
                <c:pt idx="658">
                  <c:v>9495.044998878756</c:v>
                </c:pt>
                <c:pt idx="659">
                  <c:v>9387.311131939507</c:v>
                </c:pt>
                <c:pt idx="660">
                  <c:v>9280.700301042828</c:v>
                </c:pt>
                <c:pt idx="661">
                  <c:v>9175.300239567159</c:v>
                </c:pt>
                <c:pt idx="662">
                  <c:v>9071.194300600717</c:v>
                </c:pt>
                <c:pt idx="663">
                  <c:v>8968.173579542264</c:v>
                </c:pt>
                <c:pt idx="664">
                  <c:v>8866.322855356958</c:v>
                </c:pt>
                <c:pt idx="665">
                  <c:v>8765.722674225417</c:v>
                </c:pt>
                <c:pt idx="666">
                  <c:v>8666.171166389543</c:v>
                </c:pt>
                <c:pt idx="667">
                  <c:v>8567.750255890656</c:v>
                </c:pt>
                <c:pt idx="668">
                  <c:v>8470.537776524208</c:v>
                </c:pt>
                <c:pt idx="669">
                  <c:v>8374.338656477541</c:v>
                </c:pt>
                <c:pt idx="670">
                  <c:v>8279.232061007434</c:v>
                </c:pt>
                <c:pt idx="671">
                  <c:v>8185.293202863504</c:v>
                </c:pt>
                <c:pt idx="672">
                  <c:v>8092.33357925829</c:v>
                </c:pt>
                <c:pt idx="673">
                  <c:v>8000.429689565898</c:v>
                </c:pt>
                <c:pt idx="674">
                  <c:v>7909.65421375357</c:v>
                </c:pt>
                <c:pt idx="675">
                  <c:v>7819.824996847713</c:v>
                </c:pt>
                <c:pt idx="676">
                  <c:v>7731.015962113147</c:v>
                </c:pt>
                <c:pt idx="677">
                  <c:v>7643.29734202593</c:v>
                </c:pt>
                <c:pt idx="678">
                  <c:v>7556.493115664316</c:v>
                </c:pt>
                <c:pt idx="679">
                  <c:v>7470.674716934007</c:v>
                </c:pt>
                <c:pt idx="680">
                  <c:v>7385.910013239029</c:v>
                </c:pt>
                <c:pt idx="681">
                  <c:v>7302.02891114576</c:v>
                </c:pt>
                <c:pt idx="682">
                  <c:v>7219.10043902979</c:v>
                </c:pt>
                <c:pt idx="683">
                  <c:v>7137.190178866583</c:v>
                </c:pt>
                <c:pt idx="684">
                  <c:v>7056.133765103144</c:v>
                </c:pt>
                <c:pt idx="685">
                  <c:v>6975.997901590917</c:v>
                </c:pt>
                <c:pt idx="686">
                  <c:v>6896.845961838422</c:v>
                </c:pt>
                <c:pt idx="687">
                  <c:v>6818.51911528741</c:v>
                </c:pt>
                <c:pt idx="688">
                  <c:v>6741.081819543315</c:v>
                </c:pt>
                <c:pt idx="689">
                  <c:v>6664.59531401764</c:v>
                </c:pt>
                <c:pt idx="690">
                  <c:v>6588.906116756446</c:v>
                </c:pt>
                <c:pt idx="691">
                  <c:v>6514.07651476129</c:v>
                </c:pt>
                <c:pt idx="692">
                  <c:v>6440.165685212163</c:v>
                </c:pt>
                <c:pt idx="693">
                  <c:v>6367.025314645695</c:v>
                </c:pt>
                <c:pt idx="694">
                  <c:v>6294.715592554438</c:v>
                </c:pt>
                <c:pt idx="695">
                  <c:v>6223.293703332353</c:v>
                </c:pt>
                <c:pt idx="696">
                  <c:v>6152.616327958172</c:v>
                </c:pt>
                <c:pt idx="697">
                  <c:v>6082.74162904886</c:v>
                </c:pt>
                <c:pt idx="698">
                  <c:v>6013.724865319232</c:v>
                </c:pt>
                <c:pt idx="699">
                  <c:v>5945.427544002773</c:v>
                </c:pt>
                <c:pt idx="700">
                  <c:v>5877.905869095711</c:v>
                </c:pt>
                <c:pt idx="701">
                  <c:v>5811.21323848075</c:v>
                </c:pt>
                <c:pt idx="702">
                  <c:v>5745.215823122452</c:v>
                </c:pt>
                <c:pt idx="703">
                  <c:v>5679.967934352688</c:v>
                </c:pt>
                <c:pt idx="704">
                  <c:v>5615.52117188541</c:v>
                </c:pt>
                <c:pt idx="705">
                  <c:v>5551.746213365533</c:v>
                </c:pt>
                <c:pt idx="706">
                  <c:v>5488.69554119589</c:v>
                </c:pt>
                <c:pt idx="707">
                  <c:v>5426.419017474808</c:v>
                </c:pt>
                <c:pt idx="708">
                  <c:v>5364.791674765548</c:v>
                </c:pt>
                <c:pt idx="709">
                  <c:v>5303.864228130853</c:v>
                </c:pt>
                <c:pt idx="710">
                  <c:v>5243.684860567595</c:v>
                </c:pt>
                <c:pt idx="711">
                  <c:v>5184.132812905777</c:v>
                </c:pt>
                <c:pt idx="712">
                  <c:v>5125.257092383173</c:v>
                </c:pt>
                <c:pt idx="713">
                  <c:v>5067.104259438694</c:v>
                </c:pt>
                <c:pt idx="714">
                  <c:v>5009.55762145619</c:v>
                </c:pt>
                <c:pt idx="715">
                  <c:v>4952.66453535923</c:v>
                </c:pt>
                <c:pt idx="716">
                  <c:v>4896.46999366826</c:v>
                </c:pt>
                <c:pt idx="717">
                  <c:v>4840.86123338018</c:v>
                </c:pt>
                <c:pt idx="718">
                  <c:v>4785.884016678546</c:v>
                </c:pt>
                <c:pt idx="719">
                  <c:v>4731.581820964843</c:v>
                </c:pt>
                <c:pt idx="720">
                  <c:v>4677.845680519641</c:v>
                </c:pt>
                <c:pt idx="721">
                  <c:v>4624.719816489213</c:v>
                </c:pt>
                <c:pt idx="722">
                  <c:v>4572.246242177573</c:v>
                </c:pt>
                <c:pt idx="723">
                  <c:v>4520.31966127581</c:v>
                </c:pt>
                <c:pt idx="724">
                  <c:v>4468.982805787162</c:v>
                </c:pt>
                <c:pt idx="725">
                  <c:v>4418.27627422157</c:v>
                </c:pt>
                <c:pt idx="726">
                  <c:v>4368.09831611349</c:v>
                </c:pt>
                <c:pt idx="727">
                  <c:v>4318.49022446999</c:v>
                </c:pt>
                <c:pt idx="728">
                  <c:v>4269.4912306499</c:v>
                </c:pt>
                <c:pt idx="729">
                  <c:v>4221.003010625218</c:v>
                </c:pt>
                <c:pt idx="730">
                  <c:v>4173.06546686478</c:v>
                </c:pt>
                <c:pt idx="731">
                  <c:v>4125.71650961506</c:v>
                </c:pt>
                <c:pt idx="732">
                  <c:v>4078.861125900587</c:v>
                </c:pt>
                <c:pt idx="733">
                  <c:v>4032.53787447826</c:v>
                </c:pt>
                <c:pt idx="734">
                  <c:v>3986.783388970506</c:v>
                </c:pt>
                <c:pt idx="735">
                  <c:v>3941.505855954997</c:v>
                </c:pt>
                <c:pt idx="736">
                  <c:v>3896.742535726084</c:v>
                </c:pt>
                <c:pt idx="737">
                  <c:v>3852.52882827234</c:v>
                </c:pt>
                <c:pt idx="738">
                  <c:v>3808.77601197992</c:v>
                </c:pt>
                <c:pt idx="739">
                  <c:v>3765.52009240622</c:v>
                </c:pt>
                <c:pt idx="740">
                  <c:v>3722.79527744849</c:v>
                </c:pt>
                <c:pt idx="741">
                  <c:v>3680.515833184975</c:v>
                </c:pt>
                <c:pt idx="742">
                  <c:v>3638.716552689285</c:v>
                </c:pt>
                <c:pt idx="743">
                  <c:v>3597.430491910914</c:v>
                </c:pt>
                <c:pt idx="744">
                  <c:v>3556.574804009957</c:v>
                </c:pt>
                <c:pt idx="745">
                  <c:v>3516.183110406491</c:v>
                </c:pt>
                <c:pt idx="746">
                  <c:v>3476.287353893977</c:v>
                </c:pt>
                <c:pt idx="747">
                  <c:v>3436.807477492171</c:v>
                </c:pt>
                <c:pt idx="748">
                  <c:v>3397.775970422938</c:v>
                </c:pt>
                <c:pt idx="749">
                  <c:v>3359.223699809138</c:v>
                </c:pt>
                <c:pt idx="750">
                  <c:v>3321.073304581907</c:v>
                </c:pt>
                <c:pt idx="751">
                  <c:v>3283.356179891578</c:v>
                </c:pt>
                <c:pt idx="752">
                  <c:v>3246.102153413506</c:v>
                </c:pt>
                <c:pt idx="753">
                  <c:v>3209.236469205659</c:v>
                </c:pt>
                <c:pt idx="754">
                  <c:v>3172.789465189583</c:v>
                </c:pt>
                <c:pt idx="755">
                  <c:v>3136.789964596437</c:v>
                </c:pt>
                <c:pt idx="756">
                  <c:v>3101.1657288836</c:v>
                </c:pt>
                <c:pt idx="757">
                  <c:v>3065.946074345922</c:v>
                </c:pt>
                <c:pt idx="758">
                  <c:v>3031.158853594934</c:v>
                </c:pt>
                <c:pt idx="759">
                  <c:v>2996.734260714225</c:v>
                </c:pt>
                <c:pt idx="760">
                  <c:v>2962.700624775141</c:v>
                </c:pt>
                <c:pt idx="761">
                  <c:v>2929.084860455104</c:v>
                </c:pt>
                <c:pt idx="762">
                  <c:v>2895.819512545477</c:v>
                </c:pt>
                <c:pt idx="763">
                  <c:v>2862.931956138731</c:v>
                </c:pt>
                <c:pt idx="764">
                  <c:v>2830.448199563033</c:v>
                </c:pt>
                <c:pt idx="765">
                  <c:v>2798.303059157628</c:v>
                </c:pt>
                <c:pt idx="766">
                  <c:v>2766.522988161314</c:v>
                </c:pt>
                <c:pt idx="767">
                  <c:v>2735.133119074205</c:v>
                </c:pt>
                <c:pt idx="768">
                  <c:v>2704.070463289271</c:v>
                </c:pt>
                <c:pt idx="769">
                  <c:v>2673.36058323495</c:v>
                </c:pt>
                <c:pt idx="770">
                  <c:v>2643.027765076752</c:v>
                </c:pt>
                <c:pt idx="771">
                  <c:v>2613.01114134313</c:v>
                </c:pt>
                <c:pt idx="772">
                  <c:v>2583.335413650133</c:v>
                </c:pt>
                <c:pt idx="773">
                  <c:v>2554.024050328896</c:v>
                </c:pt>
                <c:pt idx="774">
                  <c:v>2525.018233614324</c:v>
                </c:pt>
                <c:pt idx="775">
                  <c:v>2496.341833297835</c:v>
                </c:pt>
                <c:pt idx="776">
                  <c:v>2468.017527416701</c:v>
                </c:pt>
                <c:pt idx="777">
                  <c:v>2439.9884788886</c:v>
                </c:pt>
                <c:pt idx="778">
                  <c:v>2412.27775369195</c:v>
                </c:pt>
                <c:pt idx="779">
                  <c:v>2384.907266183204</c:v>
                </c:pt>
                <c:pt idx="780">
                  <c:v>2357.822093263531</c:v>
                </c:pt>
                <c:pt idx="781">
                  <c:v>2331.044524166653</c:v>
                </c:pt>
                <c:pt idx="782">
                  <c:v>2304.595735285115</c:v>
                </c:pt>
                <c:pt idx="783">
                  <c:v>2278.422653050333</c:v>
                </c:pt>
                <c:pt idx="784">
                  <c:v>2252.546816108161</c:v>
                </c:pt>
                <c:pt idx="785">
                  <c:v>2226.988687738078</c:v>
                </c:pt>
                <c:pt idx="786">
                  <c:v>2201.696981619004</c:v>
                </c:pt>
                <c:pt idx="787">
                  <c:v>2176.692511084896</c:v>
                </c:pt>
                <c:pt idx="788">
                  <c:v>2151.995050316195</c:v>
                </c:pt>
                <c:pt idx="789">
                  <c:v>2127.555040053917</c:v>
                </c:pt>
                <c:pt idx="790">
                  <c:v>2103.392592744926</c:v>
                </c:pt>
                <c:pt idx="791">
                  <c:v>2079.526816675984</c:v>
                </c:pt>
                <c:pt idx="792">
                  <c:v>2055.90982149155</c:v>
                </c:pt>
                <c:pt idx="793">
                  <c:v>2032.561042353708</c:v>
                </c:pt>
                <c:pt idx="794">
                  <c:v>2009.498944079427</c:v>
                </c:pt>
                <c:pt idx="795">
                  <c:v>1986.677249016458</c:v>
                </c:pt>
                <c:pt idx="796">
                  <c:v>1964.114737849597</c:v>
                </c:pt>
                <c:pt idx="797">
                  <c:v>1941.829253594819</c:v>
                </c:pt>
                <c:pt idx="798">
                  <c:v>1919.776076995516</c:v>
                </c:pt>
                <c:pt idx="799">
                  <c:v>1897.973356298671</c:v>
                </c:pt>
                <c:pt idx="800">
                  <c:v>1876.438333658348</c:v>
                </c:pt>
                <c:pt idx="801">
                  <c:v>1855.12779573476</c:v>
                </c:pt>
                <c:pt idx="802">
                  <c:v>1834.059279634351</c:v>
                </c:pt>
                <c:pt idx="803">
                  <c:v>1813.249446883254</c:v>
                </c:pt>
                <c:pt idx="804">
                  <c:v>1792.656539346876</c:v>
                </c:pt>
                <c:pt idx="805">
                  <c:v>1772.297503571246</c:v>
                </c:pt>
                <c:pt idx="806">
                  <c:v>1752.18844000714</c:v>
                </c:pt>
                <c:pt idx="807">
                  <c:v>1732.28899672128</c:v>
                </c:pt>
                <c:pt idx="808">
                  <c:v>1712.615549586321</c:v>
                </c:pt>
                <c:pt idx="809">
                  <c:v>1693.183656871853</c:v>
                </c:pt>
                <c:pt idx="810">
                  <c:v>1673.954325492218</c:v>
                </c:pt>
                <c:pt idx="811">
                  <c:v>1654.943379864068</c:v>
                </c:pt>
                <c:pt idx="812">
                  <c:v>1636.165854333717</c:v>
                </c:pt>
                <c:pt idx="813">
                  <c:v>1617.584068904039</c:v>
                </c:pt>
                <c:pt idx="814">
                  <c:v>1599.213315105932</c:v>
                </c:pt>
                <c:pt idx="815">
                  <c:v>1581.068121005487</c:v>
                </c:pt>
                <c:pt idx="816">
                  <c:v>1563.112075475988</c:v>
                </c:pt>
                <c:pt idx="817">
                  <c:v>1545.359955107448</c:v>
                </c:pt>
                <c:pt idx="818">
                  <c:v>1527.825798734681</c:v>
                </c:pt>
                <c:pt idx="819">
                  <c:v>1510.474421372283</c:v>
                </c:pt>
                <c:pt idx="820">
                  <c:v>1493.320102009971</c:v>
                </c:pt>
                <c:pt idx="821">
                  <c:v>1476.376406726101</c:v>
                </c:pt>
                <c:pt idx="822">
                  <c:v>1459.609335386383</c:v>
                </c:pt>
                <c:pt idx="823">
                  <c:v>1443.032686136883</c:v>
                </c:pt>
                <c:pt idx="824">
                  <c:v>1426.659568219523</c:v>
                </c:pt>
                <c:pt idx="825">
                  <c:v>1410.45712645139</c:v>
                </c:pt>
                <c:pt idx="826">
                  <c:v>1394.438694327253</c:v>
                </c:pt>
                <c:pt idx="827">
                  <c:v>1378.616939636533</c:v>
                </c:pt>
                <c:pt idx="828">
                  <c:v>1362.96011359155</c:v>
                </c:pt>
                <c:pt idx="829">
                  <c:v>1347.481100682875</c:v>
                </c:pt>
                <c:pt idx="830">
                  <c:v>1332.192142113297</c:v>
                </c:pt>
                <c:pt idx="831">
                  <c:v>1317.062558232614</c:v>
                </c:pt>
                <c:pt idx="832">
                  <c:v>1302.104799647375</c:v>
                </c:pt>
                <c:pt idx="833">
                  <c:v>1287.330695338996</c:v>
                </c:pt>
                <c:pt idx="834">
                  <c:v>1272.710598791652</c:v>
                </c:pt>
                <c:pt idx="835">
                  <c:v>1258.256541338871</c:v>
                </c:pt>
                <c:pt idx="836">
                  <c:v>1243.979953622221</c:v>
                </c:pt>
                <c:pt idx="837">
                  <c:v>1229.85218746954</c:v>
                </c:pt>
                <c:pt idx="838">
                  <c:v>1215.884869060315</c:v>
                </c:pt>
                <c:pt idx="839">
                  <c:v>1202.089044110328</c:v>
                </c:pt>
                <c:pt idx="840">
                  <c:v>1188.437029171953</c:v>
                </c:pt>
                <c:pt idx="841">
                  <c:v>1174.940058914163</c:v>
                </c:pt>
                <c:pt idx="842">
                  <c:v>1161.60880708928</c:v>
                </c:pt>
                <c:pt idx="843">
                  <c:v>1148.41652248721</c:v>
                </c:pt>
                <c:pt idx="844">
                  <c:v>1135.374061450496</c:v>
                </c:pt>
                <c:pt idx="845">
                  <c:v>1122.491738293835</c:v>
                </c:pt>
                <c:pt idx="846">
                  <c:v>1109.743702651658</c:v>
                </c:pt>
                <c:pt idx="847">
                  <c:v>1097.14044528017</c:v>
                </c:pt>
                <c:pt idx="848">
                  <c:v>1084.691933160486</c:v>
                </c:pt>
                <c:pt idx="849">
                  <c:v>1072.373186435695</c:v>
                </c:pt>
                <c:pt idx="850">
                  <c:v>1060.194342586761</c:v>
                </c:pt>
                <c:pt idx="851">
                  <c:v>1048.165032957638</c:v>
                </c:pt>
                <c:pt idx="852">
                  <c:v>1036.261118885772</c:v>
                </c:pt>
                <c:pt idx="853">
                  <c:v>1024.4923964734</c:v>
                </c:pt>
                <c:pt idx="854">
                  <c:v>1012.868172729862</c:v>
                </c:pt>
                <c:pt idx="855">
                  <c:v>1001.365121859829</c:v>
                </c:pt>
                <c:pt idx="856">
                  <c:v>989.992710082699</c:v>
                </c:pt>
                <c:pt idx="857">
                  <c:v>978.759930995135</c:v>
                </c:pt>
                <c:pt idx="858">
                  <c:v>967.6442442958054</c:v>
                </c:pt>
                <c:pt idx="859">
                  <c:v>956.654797430048</c:v>
                </c:pt>
                <c:pt idx="860">
                  <c:v>945.8002811359903</c:v>
                </c:pt>
                <c:pt idx="861">
                  <c:v>935.0589141548594</c:v>
                </c:pt>
                <c:pt idx="862">
                  <c:v>924.4395358926179</c:v>
                </c:pt>
                <c:pt idx="863">
                  <c:v>913.950544427596</c:v>
                </c:pt>
                <c:pt idx="864">
                  <c:v>903.5708919828845</c:v>
                </c:pt>
                <c:pt idx="865">
                  <c:v>893.309120298273</c:v>
                </c:pt>
                <c:pt idx="866">
                  <c:v>883.173344647587</c:v>
                </c:pt>
                <c:pt idx="867">
                  <c:v>873.1432260358422</c:v>
                </c:pt>
                <c:pt idx="868">
                  <c:v>863.2270185605425</c:v>
                </c:pt>
                <c:pt idx="869">
                  <c:v>853.4325642144121</c:v>
                </c:pt>
                <c:pt idx="870">
                  <c:v>843.7402089162476</c:v>
                </c:pt>
                <c:pt idx="871">
                  <c:v>834.1579288075728</c:v>
                </c:pt>
                <c:pt idx="872">
                  <c:v>824.6933018027418</c:v>
                </c:pt>
                <c:pt idx="873">
                  <c:v>815.3273356699084</c:v>
                </c:pt>
                <c:pt idx="874">
                  <c:v>806.0677379547742</c:v>
                </c:pt>
                <c:pt idx="875">
                  <c:v>796.9218313861268</c:v>
                </c:pt>
                <c:pt idx="876">
                  <c:v>787.8712632937666</c:v>
                </c:pt>
                <c:pt idx="877">
                  <c:v>778.923481672512</c:v>
                </c:pt>
                <c:pt idx="878">
                  <c:v>770.0855626589337</c:v>
                </c:pt>
                <c:pt idx="879">
                  <c:v>761.339771607301</c:v>
                </c:pt>
                <c:pt idx="880">
                  <c:v>752.6933057018945</c:v>
                </c:pt>
                <c:pt idx="881">
                  <c:v>744.153002791048</c:v>
                </c:pt>
                <c:pt idx="882">
                  <c:v>735.7017254415738</c:v>
                </c:pt>
                <c:pt idx="883">
                  <c:v>727.3464284732427</c:v>
                </c:pt>
                <c:pt idx="884">
                  <c:v>719.093719470483</c:v>
                </c:pt>
                <c:pt idx="885">
                  <c:v>710.9270381015773</c:v>
                </c:pt>
                <c:pt idx="886">
                  <c:v>702.8531049833845</c:v>
                </c:pt>
                <c:pt idx="887">
                  <c:v>694.8783051905389</c:v>
                </c:pt>
                <c:pt idx="888">
                  <c:v>686.9866360589617</c:v>
                </c:pt>
                <c:pt idx="889">
                  <c:v>679.1845918893612</c:v>
                </c:pt>
                <c:pt idx="890">
                  <c:v>671.478342739574</c:v>
                </c:pt>
                <c:pt idx="891">
                  <c:v>663.8524248337485</c:v>
                </c:pt>
                <c:pt idx="892">
                  <c:v>656.313113777626</c:v>
                </c:pt>
                <c:pt idx="893">
                  <c:v>648.8663718529098</c:v>
                </c:pt>
                <c:pt idx="894">
                  <c:v>641.4972560249716</c:v>
                </c:pt>
                <c:pt idx="895">
                  <c:v>634.211830569106</c:v>
                </c:pt>
                <c:pt idx="896">
                  <c:v>627.015856987737</c:v>
                </c:pt>
                <c:pt idx="897">
                  <c:v>619.89489545154</c:v>
                </c:pt>
                <c:pt idx="898">
                  <c:v>612.8548060218997</c:v>
                </c:pt>
                <c:pt idx="899">
                  <c:v>605.9011561831848</c:v>
                </c:pt>
                <c:pt idx="900">
                  <c:v>599.0199923659806</c:v>
                </c:pt>
                <c:pt idx="901">
                  <c:v>592.216977294648</c:v>
                </c:pt>
                <c:pt idx="902">
                  <c:v>585.4974909690366</c:v>
                </c:pt>
                <c:pt idx="903">
                  <c:v>578.8480497048871</c:v>
                </c:pt>
                <c:pt idx="904">
                  <c:v>572.2741255348438</c:v>
                </c:pt>
                <c:pt idx="905">
                  <c:v>565.7809172877601</c:v>
                </c:pt>
                <c:pt idx="906">
                  <c:v>559.3553953411925</c:v>
                </c:pt>
                <c:pt idx="907">
                  <c:v>553.002847457595</c:v>
                </c:pt>
                <c:pt idx="908">
                  <c:v>546.7282973957404</c:v>
                </c:pt>
                <c:pt idx="909">
                  <c:v>540.5191543045123</c:v>
                </c:pt>
                <c:pt idx="910">
                  <c:v>534.3805278814533</c:v>
                </c:pt>
                <c:pt idx="911">
                  <c:v>528.3172727107298</c:v>
                </c:pt>
                <c:pt idx="912">
                  <c:v>522.3172219369659</c:v>
                </c:pt>
                <c:pt idx="913">
                  <c:v>516.385313189115</c:v>
                </c:pt>
                <c:pt idx="914">
                  <c:v>510.5262375736687</c:v>
                </c:pt>
                <c:pt idx="915">
                  <c:v>504.7282379529781</c:v>
                </c:pt>
                <c:pt idx="916">
                  <c:v>498.9960856818017</c:v>
                </c:pt>
                <c:pt idx="917">
                  <c:v>493.3343138940532</c:v>
                </c:pt>
                <c:pt idx="918">
                  <c:v>487.7315613726051</c:v>
                </c:pt>
                <c:pt idx="919">
                  <c:v>482.1924387972851</c:v>
                </c:pt>
                <c:pt idx="920">
                  <c:v>476.7213266491452</c:v>
                </c:pt>
                <c:pt idx="921">
                  <c:v>471.3072462989892</c:v>
                </c:pt>
                <c:pt idx="922">
                  <c:v>465.9546531624308</c:v>
                </c:pt>
                <c:pt idx="923">
                  <c:v>460.6677802082252</c:v>
                </c:pt>
                <c:pt idx="924">
                  <c:v>455.4360185114985</c:v>
                </c:pt>
                <c:pt idx="925">
                  <c:v>450.2636734521581</c:v>
                </c:pt>
                <c:pt idx="926">
                  <c:v>445.154835454127</c:v>
                </c:pt>
                <c:pt idx="927">
                  <c:v>440.0992528470939</c:v>
                </c:pt>
                <c:pt idx="928">
                  <c:v>435.1010860276946</c:v>
                </c:pt>
                <c:pt idx="929">
                  <c:v>430.16428767521</c:v>
                </c:pt>
                <c:pt idx="930">
                  <c:v>425.2789513433719</c:v>
                </c:pt>
                <c:pt idx="931">
                  <c:v>420.4490973278455</c:v>
                </c:pt>
                <c:pt idx="932">
                  <c:v>415.6785452018052</c:v>
                </c:pt>
                <c:pt idx="933">
                  <c:v>410.9577221176416</c:v>
                </c:pt>
                <c:pt idx="934">
                  <c:v>406.2905129879362</c:v>
                </c:pt>
                <c:pt idx="935">
                  <c:v>401.6806087620901</c:v>
                </c:pt>
                <c:pt idx="936">
                  <c:v>397.1187589572494</c:v>
                </c:pt>
                <c:pt idx="937">
                  <c:v>392.6087176619272</c:v>
                </c:pt>
                <c:pt idx="938">
                  <c:v>388.154051533143</c:v>
                </c:pt>
              </c:numCache>
            </c:numRef>
          </c:xVal>
          <c:yVal>
            <c:numRef>
              <c:f>'PDA Anal. linear (2)'!$AN$10:$AN$1229</c:f>
              <c:numCache>
                <c:formatCode>General</c:formatCode>
                <c:ptCount val="1220"/>
                <c:pt idx="0">
                  <c:v>0.0325548478445111</c:v>
                </c:pt>
                <c:pt idx="1">
                  <c:v>0.0325980995035507</c:v>
                </c:pt>
                <c:pt idx="2">
                  <c:v>0.0326554491765523</c:v>
                </c:pt>
                <c:pt idx="3">
                  <c:v>0.0327007148375864</c:v>
                </c:pt>
                <c:pt idx="4">
                  <c:v>0.032713756466707</c:v>
                </c:pt>
                <c:pt idx="5">
                  <c:v>0.0328476382155032</c:v>
                </c:pt>
                <c:pt idx="6">
                  <c:v>0.033017772000202</c:v>
                </c:pt>
                <c:pt idx="7">
                  <c:v>0.0330308136293226</c:v>
                </c:pt>
                <c:pt idx="8">
                  <c:v>0.0329854492006001</c:v>
                </c:pt>
                <c:pt idx="9">
                  <c:v>0.0331193309493962</c:v>
                </c:pt>
                <c:pt idx="10">
                  <c:v>0.0331142465605656</c:v>
                </c:pt>
                <c:pt idx="11">
                  <c:v>0.03313333019567</c:v>
                </c:pt>
                <c:pt idx="12">
                  <c:v>0.0331644978427419</c:v>
                </c:pt>
                <c:pt idx="13">
                  <c:v>0.0332137915077652</c:v>
                </c:pt>
                <c:pt idx="14">
                  <c:v>0.0334101073183937</c:v>
                </c:pt>
                <c:pt idx="15">
                  <c:v>0.0334956530193196</c:v>
                </c:pt>
                <c:pt idx="16">
                  <c:v>0.0336214787601374</c:v>
                </c:pt>
                <c:pt idx="17">
                  <c:v>0.0336184083733013</c:v>
                </c:pt>
                <c:pt idx="18">
                  <c:v>0.0336878420582705</c:v>
                </c:pt>
                <c:pt idx="19">
                  <c:v>0.033652547639521</c:v>
                </c:pt>
                <c:pt idx="20">
                  <c:v>0.0337763593783442</c:v>
                </c:pt>
                <c:pt idx="21">
                  <c:v>0.0339344091510754</c:v>
                </c:pt>
                <c:pt idx="22">
                  <c:v>0.0341428089736715</c:v>
                </c:pt>
                <c:pt idx="23">
                  <c:v>0.0340269544751382</c:v>
                </c:pt>
                <c:pt idx="24">
                  <c:v>0.0340661781301885</c:v>
                </c:pt>
                <c:pt idx="25">
                  <c:v>0.0338979595797959</c:v>
                </c:pt>
                <c:pt idx="26">
                  <c:v>0.0340439253405596</c:v>
                </c:pt>
                <c:pt idx="27">
                  <c:v>0.0342362131471989</c:v>
                </c:pt>
                <c:pt idx="28">
                  <c:v>0.0343076608341627</c:v>
                </c:pt>
                <c:pt idx="29">
                  <c:v>0.0344254305670021</c:v>
                </c:pt>
                <c:pt idx="30">
                  <c:v>0.0344626402200578</c:v>
                </c:pt>
                <c:pt idx="31">
                  <c:v>0.0345703399429243</c:v>
                </c:pt>
                <c:pt idx="32">
                  <c:v>0.0345350455241747</c:v>
                </c:pt>
                <c:pt idx="33">
                  <c:v>0.0346024652071493</c:v>
                </c:pt>
                <c:pt idx="34">
                  <c:v>0.0346940529140591</c:v>
                </c:pt>
                <c:pt idx="35">
                  <c:v>0.0347816126169796</c:v>
                </c:pt>
                <c:pt idx="36">
                  <c:v>0.0347523602042138</c:v>
                </c:pt>
                <c:pt idx="37">
                  <c:v>0.0348580459250856</c:v>
                </c:pt>
                <c:pt idx="38">
                  <c:v>0.034744205428547</c:v>
                </c:pt>
                <c:pt idx="39">
                  <c:v>0.0348901711893107</c:v>
                </c:pt>
                <c:pt idx="40">
                  <c:v>0.0348931428084584</c:v>
                </c:pt>
                <c:pt idx="41">
                  <c:v>0.035004870535314</c:v>
                </c:pt>
                <c:pt idx="42">
                  <c:v>0.0350521501983427</c:v>
                </c:pt>
                <c:pt idx="43">
                  <c:v>0.0350249117875715</c:v>
                </c:pt>
                <c:pt idx="44">
                  <c:v>0.0351044154825137</c:v>
                </c:pt>
                <c:pt idx="45">
                  <c:v>0.0351839191774558</c:v>
                </c:pt>
                <c:pt idx="46">
                  <c:v>0.0352916189003223</c:v>
                </c:pt>
                <c:pt idx="47">
                  <c:v>0.0354456406690644</c:v>
                </c:pt>
                <c:pt idx="48">
                  <c:v>0.0355211163600173</c:v>
                </c:pt>
                <c:pt idx="49">
                  <c:v>0.0353891498455273</c:v>
                </c:pt>
                <c:pt idx="50">
                  <c:v>0.0355471996182586</c:v>
                </c:pt>
                <c:pt idx="51">
                  <c:v>0.0355320452194549</c:v>
                </c:pt>
                <c:pt idx="52">
                  <c:v>0.0355632128665269</c:v>
                </c:pt>
                <c:pt idx="53">
                  <c:v>0.0357414026592041</c:v>
                </c:pt>
                <c:pt idx="54">
                  <c:v>0.0357544442883247</c:v>
                </c:pt>
                <c:pt idx="55">
                  <c:v>0.0357533879034832</c:v>
                </c:pt>
                <c:pt idx="56">
                  <c:v>0.0358631016283442</c:v>
                </c:pt>
                <c:pt idx="57">
                  <c:v>0.0359365633173026</c:v>
                </c:pt>
                <c:pt idx="58">
                  <c:v>0.0358448768427045</c:v>
                </c:pt>
                <c:pt idx="59">
                  <c:v>0.0360633466752735</c:v>
                </c:pt>
                <c:pt idx="60">
                  <c:v>0.0363100125357668</c:v>
                </c:pt>
                <c:pt idx="61">
                  <c:v>0.0361357519793904</c:v>
                </c:pt>
                <c:pt idx="62">
                  <c:v>0.0360964295566516</c:v>
                </c:pt>
                <c:pt idx="63">
                  <c:v>0.0362867033612963</c:v>
                </c:pt>
                <c:pt idx="64">
                  <c:v>0.0363299550203358</c:v>
                </c:pt>
                <c:pt idx="65">
                  <c:v>0.0363067446135538</c:v>
                </c:pt>
                <c:pt idx="66">
                  <c:v>0.0364104163324311</c:v>
                </c:pt>
                <c:pt idx="67">
                  <c:v>0.0366409701769676</c:v>
                </c:pt>
                <c:pt idx="68">
                  <c:v>0.0365351856884074</c:v>
                </c:pt>
                <c:pt idx="69">
                  <c:v>0.0368019915688466</c:v>
                </c:pt>
                <c:pt idx="70">
                  <c:v>0.0368714252538158</c:v>
                </c:pt>
                <c:pt idx="71">
                  <c:v>0.0366689686695151</c:v>
                </c:pt>
                <c:pt idx="72">
                  <c:v>0.0367766683923815</c:v>
                </c:pt>
                <c:pt idx="73">
                  <c:v>0.0369810402109884</c:v>
                </c:pt>
                <c:pt idx="74">
                  <c:v>0.0370323478780063</c:v>
                </c:pt>
                <c:pt idx="75">
                  <c:v>0.0370776135390404</c:v>
                </c:pt>
                <c:pt idx="76">
                  <c:v>0.0371430192200204</c:v>
                </c:pt>
                <c:pt idx="77">
                  <c:v>0.0371842568770653</c:v>
                </c:pt>
                <c:pt idx="78">
                  <c:v>0.0372194525281265</c:v>
                </c:pt>
                <c:pt idx="79">
                  <c:v>0.037208326133312</c:v>
                </c:pt>
                <c:pt idx="80">
                  <c:v>0.0372415077823786</c:v>
                </c:pt>
                <c:pt idx="81">
                  <c:v>0.0373955295511206</c:v>
                </c:pt>
                <c:pt idx="82">
                  <c:v>0.0374407952121547</c:v>
                </c:pt>
                <c:pt idx="83">
                  <c:v>0.0374276548153456</c:v>
                </c:pt>
                <c:pt idx="84">
                  <c:v>0.0376400826419309</c:v>
                </c:pt>
                <c:pt idx="85">
                  <c:v>0.0375524241713219</c:v>
                </c:pt>
                <c:pt idx="86">
                  <c:v>0.0377527679859396</c:v>
                </c:pt>
                <c:pt idx="87">
                  <c:v>0.0378564397048169</c:v>
                </c:pt>
                <c:pt idx="88">
                  <c:v>0.0378553833199754</c:v>
                </c:pt>
                <c:pt idx="89">
                  <c:v>0.0380154470947012</c:v>
                </c:pt>
                <c:pt idx="90">
                  <c:v>0.0381392588335244</c:v>
                </c:pt>
                <c:pt idx="91">
                  <c:v>0.0381764684865801</c:v>
                </c:pt>
                <c:pt idx="92">
                  <c:v>0.0381713840977494</c:v>
                </c:pt>
                <c:pt idx="93">
                  <c:v>0.0381421316849836</c:v>
                </c:pt>
                <c:pt idx="94">
                  <c:v>0.0383746995315148</c:v>
                </c:pt>
                <c:pt idx="95">
                  <c:v>0.0384844132563758</c:v>
                </c:pt>
                <c:pt idx="96">
                  <c:v>0.0385135669014532</c:v>
                </c:pt>
                <c:pt idx="97">
                  <c:v>0.0387139107160709</c:v>
                </c:pt>
                <c:pt idx="98">
                  <c:v>0.0386645182833592</c:v>
                </c:pt>
                <c:pt idx="99">
                  <c:v>0.0387440219783013</c:v>
                </c:pt>
                <c:pt idx="100">
                  <c:v>0.0387449795954544</c:v>
                </c:pt>
                <c:pt idx="101">
                  <c:v>0.0388204552864074</c:v>
                </c:pt>
                <c:pt idx="102">
                  <c:v>0.0389684350491657</c:v>
                </c:pt>
                <c:pt idx="103">
                  <c:v>0.0389996026962377</c:v>
                </c:pt>
                <c:pt idx="104">
                  <c:v>0.0391073024191041</c:v>
                </c:pt>
                <c:pt idx="105">
                  <c:v>0.0392109741379814</c:v>
                </c:pt>
                <c:pt idx="106">
                  <c:v>0.0392381137810642</c:v>
                </c:pt>
                <c:pt idx="107">
                  <c:v>0.0392712954301307</c:v>
                </c:pt>
                <c:pt idx="108">
                  <c:v>0.0390990488757489</c:v>
                </c:pt>
                <c:pt idx="109">
                  <c:v>0.038946942341313</c:v>
                </c:pt>
                <c:pt idx="110">
                  <c:v>0.0389197039305417</c:v>
                </c:pt>
                <c:pt idx="111">
                  <c:v>0.0389267035536786</c:v>
                </c:pt>
                <c:pt idx="112">
                  <c:v>0.0389236331668425</c:v>
                </c:pt>
                <c:pt idx="113">
                  <c:v>0.0390434169016765</c:v>
                </c:pt>
                <c:pt idx="114">
                  <c:v>0.039086668560716</c:v>
                </c:pt>
                <c:pt idx="115">
                  <c:v>0.0391117942018042</c:v>
                </c:pt>
                <c:pt idx="116">
                  <c:v>0.0392658159705463</c:v>
                </c:pt>
                <c:pt idx="117">
                  <c:v>0.0393090676295858</c:v>
                </c:pt>
                <c:pt idx="118">
                  <c:v>0.0392878712247984</c:v>
                </c:pt>
                <c:pt idx="119">
                  <c:v>0.0392707028240001</c:v>
                </c:pt>
                <c:pt idx="120">
                  <c:v>0.0393300664989963</c:v>
                </c:pt>
                <c:pt idx="121">
                  <c:v>0.0393511641360953</c:v>
                </c:pt>
                <c:pt idx="122">
                  <c:v>0.0394367098370213</c:v>
                </c:pt>
                <c:pt idx="123">
                  <c:v>0.0395967736117471</c:v>
                </c:pt>
                <c:pt idx="124">
                  <c:v>0.039658151288738</c:v>
                </c:pt>
                <c:pt idx="125">
                  <c:v>0.0396208428679938</c:v>
                </c:pt>
                <c:pt idx="126">
                  <c:v>0.0396761785390009</c:v>
                </c:pt>
                <c:pt idx="127">
                  <c:v>0.0397617242399268</c:v>
                </c:pt>
                <c:pt idx="128">
                  <c:v>0.039831157924896</c:v>
                </c:pt>
                <c:pt idx="129">
                  <c:v>0.0398784375879247</c:v>
                </c:pt>
                <c:pt idx="130">
                  <c:v>0.0397545270814131</c:v>
                </c:pt>
                <c:pt idx="131">
                  <c:v>0.0398360447783498</c:v>
                </c:pt>
                <c:pt idx="132">
                  <c:v>0.0399457585032109</c:v>
                </c:pt>
                <c:pt idx="133">
                  <c:v>0.0401179062899043</c:v>
                </c:pt>
                <c:pt idx="134">
                  <c:v>0.0401812979688897</c:v>
                </c:pt>
                <c:pt idx="135">
                  <c:v>0.0402547596578481</c:v>
                </c:pt>
                <c:pt idx="136">
                  <c:v>0.0403564173747308</c:v>
                </c:pt>
                <c:pt idx="137">
                  <c:v>0.0403936270277865</c:v>
                </c:pt>
                <c:pt idx="138">
                  <c:v>0.0404811867307071</c:v>
                </c:pt>
                <c:pt idx="139">
                  <c:v>0.040566732431633</c:v>
                </c:pt>
                <c:pt idx="140">
                  <c:v>0.0404629619450673</c:v>
                </c:pt>
                <c:pt idx="141">
                  <c:v>0.0405968436938634</c:v>
                </c:pt>
                <c:pt idx="142">
                  <c:v>0.0407790614905298</c:v>
                </c:pt>
                <c:pt idx="143">
                  <c:v>0.0405645208942616</c:v>
                </c:pt>
                <c:pt idx="144">
                  <c:v>0.0406057585513065</c:v>
                </c:pt>
                <c:pt idx="145">
                  <c:v>0.040683248244254</c:v>
                </c:pt>
                <c:pt idx="146">
                  <c:v>0.0406721218494396</c:v>
                </c:pt>
                <c:pt idx="147">
                  <c:v>0.04063682743069</c:v>
                </c:pt>
                <c:pt idx="148">
                  <c:v>0.0408069612153888</c:v>
                </c:pt>
                <c:pt idx="149">
                  <c:v>0.0407273587527582</c:v>
                </c:pt>
                <c:pt idx="150">
                  <c:v>0.0408491564895868</c:v>
                </c:pt>
                <c:pt idx="151">
                  <c:v>0.0410011642563343</c:v>
                </c:pt>
                <c:pt idx="152">
                  <c:v>0.041092751963244</c:v>
                </c:pt>
                <c:pt idx="153">
                  <c:v>0.0410473875345215</c:v>
                </c:pt>
                <c:pt idx="154">
                  <c:v>0.0410664711696259</c:v>
                </c:pt>
                <c:pt idx="155">
                  <c:v>0.0411983389164274</c:v>
                </c:pt>
                <c:pt idx="156">
                  <c:v>0.0411992965335805</c:v>
                </c:pt>
                <c:pt idx="157">
                  <c:v>0.041153932104858</c:v>
                </c:pt>
                <c:pt idx="158">
                  <c:v>0.0413260798915514</c:v>
                </c:pt>
                <c:pt idx="159">
                  <c:v>0.0414861436662772</c:v>
                </c:pt>
                <c:pt idx="160">
                  <c:v>0.0413783451757223</c:v>
                </c:pt>
                <c:pt idx="161">
                  <c:v>0.0416471650581561</c:v>
                </c:pt>
                <c:pt idx="162">
                  <c:v>0.0416118706394066</c:v>
                </c:pt>
                <c:pt idx="163">
                  <c:v>0.0415947022386083</c:v>
                </c:pt>
                <c:pt idx="164">
                  <c:v>0.0417104579694531</c:v>
                </c:pt>
                <c:pt idx="165">
                  <c:v>0.0416650935407306</c:v>
                </c:pt>
                <c:pt idx="166">
                  <c:v>0.0416640371558891</c:v>
                </c:pt>
                <c:pt idx="167">
                  <c:v>0.0416750647830151</c:v>
                </c:pt>
                <c:pt idx="168">
                  <c:v>0.0417908205138599</c:v>
                </c:pt>
                <c:pt idx="169">
                  <c:v>0.0419267162646507</c:v>
                </c:pt>
                <c:pt idx="170">
                  <c:v>0.0419578839117226</c:v>
                </c:pt>
                <c:pt idx="171">
                  <c:v>0.0419890515587946</c:v>
                </c:pt>
                <c:pt idx="172">
                  <c:v>0.0419879951739531</c:v>
                </c:pt>
                <c:pt idx="173">
                  <c:v>0.0418721406754198</c:v>
                </c:pt>
                <c:pt idx="174">
                  <c:v>0.0420402604581241</c:v>
                </c:pt>
                <c:pt idx="175">
                  <c:v>0.0420351760692934</c:v>
                </c:pt>
                <c:pt idx="176">
                  <c:v>0.0420441896944248</c:v>
                </c:pt>
                <c:pt idx="177">
                  <c:v>0.0422425195070479</c:v>
                </c:pt>
                <c:pt idx="178">
                  <c:v>0.0422515331321794</c:v>
                </c:pt>
                <c:pt idx="179">
                  <c:v>0.0424256949208673</c:v>
                </c:pt>
                <c:pt idx="180">
                  <c:v>0.042472974583896</c:v>
                </c:pt>
                <c:pt idx="181">
                  <c:v>0.0426632483885407</c:v>
                </c:pt>
                <c:pt idx="182">
                  <c:v>0.0426078139498453</c:v>
                </c:pt>
                <c:pt idx="183">
                  <c:v>0.0425604355191281</c:v>
                </c:pt>
                <c:pt idx="184">
                  <c:v>0.0426459812200541</c:v>
                </c:pt>
                <c:pt idx="185">
                  <c:v>0.0427375689269638</c:v>
                </c:pt>
                <c:pt idx="186">
                  <c:v>0.0428835346877275</c:v>
                </c:pt>
                <c:pt idx="187">
                  <c:v>0.0428925483128589</c:v>
                </c:pt>
                <c:pt idx="188">
                  <c:v>0.0429337859699039</c:v>
                </c:pt>
                <c:pt idx="189">
                  <c:v>0.0429287015810732</c:v>
                </c:pt>
                <c:pt idx="190">
                  <c:v>0.0430323732999504</c:v>
                </c:pt>
                <c:pt idx="191">
                  <c:v>0.0431380590208223</c:v>
                </c:pt>
                <c:pt idx="192">
                  <c:v>0.0430846385841214</c:v>
                </c:pt>
                <c:pt idx="193">
                  <c:v>0.0430815681972853</c:v>
                </c:pt>
                <c:pt idx="194">
                  <c:v>0.0432214919520652</c:v>
                </c:pt>
                <c:pt idx="195">
                  <c:v>0.0432587016051209</c:v>
                </c:pt>
                <c:pt idx="196">
                  <c:v>0.043324107286101</c:v>
                </c:pt>
                <c:pt idx="197">
                  <c:v>0.0433210368992649</c:v>
                </c:pt>
                <c:pt idx="198">
                  <c:v>0.0433944985882233</c:v>
                </c:pt>
                <c:pt idx="199">
                  <c:v>0.0432987841096359</c:v>
                </c:pt>
                <c:pt idx="200">
                  <c:v>0.0433662037926105</c:v>
                </c:pt>
                <c:pt idx="201">
                  <c:v>0.0434940435354229</c:v>
                </c:pt>
                <c:pt idx="202">
                  <c:v>0.0436198692762407</c:v>
                </c:pt>
                <c:pt idx="203">
                  <c:v>0.0435886028614803</c:v>
                </c:pt>
                <c:pt idx="204">
                  <c:v>0.043778876666125</c:v>
                </c:pt>
                <c:pt idx="205">
                  <c:v>0.043701288205489</c:v>
                </c:pt>
                <c:pt idx="206">
                  <c:v>0.0437082878286259</c:v>
                </c:pt>
                <c:pt idx="207">
                  <c:v>0.0436709794078817</c:v>
                </c:pt>
                <c:pt idx="208">
                  <c:v>0.0438552112065427</c:v>
                </c:pt>
                <c:pt idx="209">
                  <c:v>0.0439186028855281</c:v>
                </c:pt>
                <c:pt idx="210">
                  <c:v>0.0440544986363188</c:v>
                </c:pt>
                <c:pt idx="211">
                  <c:v>0.0439869801856558</c:v>
                </c:pt>
                <c:pt idx="212">
                  <c:v>0.0440060638207602</c:v>
                </c:pt>
                <c:pt idx="213">
                  <c:v>0.0441258475555942</c:v>
                </c:pt>
                <c:pt idx="214">
                  <c:v>0.0441791692246067</c:v>
                </c:pt>
                <c:pt idx="215">
                  <c:v>0.0442566589175542</c:v>
                </c:pt>
                <c:pt idx="216">
                  <c:v>0.0442374765147614</c:v>
                </c:pt>
                <c:pt idx="217">
                  <c:v>0.0443330922256603</c:v>
                </c:pt>
                <c:pt idx="218">
                  <c:v>0.044390441898662</c:v>
                </c:pt>
                <c:pt idx="219">
                  <c:v>0.0444477915716636</c:v>
                </c:pt>
                <c:pt idx="220">
                  <c:v>0.0444829872227248</c:v>
                </c:pt>
                <c:pt idx="221">
                  <c:v>0.0445927009475858</c:v>
                </c:pt>
                <c:pt idx="222">
                  <c:v>0.0446299106006415</c:v>
                </c:pt>
                <c:pt idx="223">
                  <c:v>0.0446953162816215</c:v>
                </c:pt>
                <c:pt idx="224">
                  <c:v>0.0447808619825475</c:v>
                </c:pt>
                <c:pt idx="225">
                  <c:v>0.0447375115558196</c:v>
                </c:pt>
                <c:pt idx="226">
                  <c:v>0.0447545811889294</c:v>
                </c:pt>
                <c:pt idx="227">
                  <c:v>0.0449166589656498</c:v>
                </c:pt>
                <c:pt idx="228">
                  <c:v>0.0450384567024784</c:v>
                </c:pt>
                <c:pt idx="229">
                  <c:v>0.0450736523535395</c:v>
                </c:pt>
                <c:pt idx="230">
                  <c:v>0.0450262739228224</c:v>
                </c:pt>
                <c:pt idx="231">
                  <c:v>0.0451802956915645</c:v>
                </c:pt>
                <c:pt idx="232">
                  <c:v>0.0452799394064526</c:v>
                </c:pt>
                <c:pt idx="233">
                  <c:v>0.0453654851073785</c:v>
                </c:pt>
                <c:pt idx="234">
                  <c:v>0.0454530448102991</c:v>
                </c:pt>
                <c:pt idx="235">
                  <c:v>0.0455204644932737</c:v>
                </c:pt>
                <c:pt idx="236">
                  <c:v>0.0455858701742537</c:v>
                </c:pt>
                <c:pt idx="237">
                  <c:v>0.0456109958153419</c:v>
                </c:pt>
                <c:pt idx="238">
                  <c:v>0.0456220234424679</c:v>
                </c:pt>
                <c:pt idx="239">
                  <c:v>0.045657219093529</c:v>
                </c:pt>
                <c:pt idx="240">
                  <c:v>0.0457568628084172</c:v>
                </c:pt>
                <c:pt idx="241">
                  <c:v>0.0457880304554891</c:v>
                </c:pt>
                <c:pt idx="242">
                  <c:v>0.0459581642401879</c:v>
                </c:pt>
                <c:pt idx="243">
                  <c:v>0.0460235699211679</c:v>
                </c:pt>
                <c:pt idx="244">
                  <c:v>0.0459540374685103</c:v>
                </c:pt>
                <c:pt idx="245">
                  <c:v>0.0459590230896525</c:v>
                </c:pt>
                <c:pt idx="246">
                  <c:v>0.046022414768638</c:v>
                </c:pt>
                <c:pt idx="247">
                  <c:v>0.0459569103199695</c:v>
                </c:pt>
                <c:pt idx="248">
                  <c:v>0.0461270441046683</c:v>
                </c:pt>
                <c:pt idx="249">
                  <c:v>0.0461501557437619</c:v>
                </c:pt>
                <c:pt idx="250">
                  <c:v>0.0462900794985418</c:v>
                </c:pt>
                <c:pt idx="251">
                  <c:v>0.0462890231137003</c:v>
                </c:pt>
                <c:pt idx="252">
                  <c:v>0.0464208908605019</c:v>
                </c:pt>
                <c:pt idx="253">
                  <c:v>0.0462828823400281</c:v>
                </c:pt>
                <c:pt idx="254">
                  <c:v>0.0463200919930839</c:v>
                </c:pt>
                <c:pt idx="255">
                  <c:v>0.0463512596401558</c:v>
                </c:pt>
                <c:pt idx="256">
                  <c:v>0.0464468753510547</c:v>
                </c:pt>
                <c:pt idx="257">
                  <c:v>0.0464941550140834</c:v>
                </c:pt>
                <c:pt idx="258">
                  <c:v>0.0465353926711283</c:v>
                </c:pt>
                <c:pt idx="259">
                  <c:v>0.0466189243700597</c:v>
                </c:pt>
                <c:pt idx="260">
                  <c:v>0.0466339800011749</c:v>
                </c:pt>
                <c:pt idx="261">
                  <c:v>0.0466832736661982</c:v>
                </c:pt>
                <c:pt idx="262">
                  <c:v>0.0468393094369349</c:v>
                </c:pt>
                <c:pt idx="263">
                  <c:v>0.0469147851278879</c:v>
                </c:pt>
                <c:pt idx="264">
                  <c:v>0.0470567228846624</c:v>
                </c:pt>
                <c:pt idx="265">
                  <c:v>0.0470838625277451</c:v>
                </c:pt>
                <c:pt idx="266">
                  <c:v>0.0471935762526062</c:v>
                </c:pt>
                <c:pt idx="267">
                  <c:v>0.0471623098378458</c:v>
                </c:pt>
                <c:pt idx="268">
                  <c:v>0.047231743522815</c:v>
                </c:pt>
                <c:pt idx="269">
                  <c:v>0.04739583530153</c:v>
                </c:pt>
                <c:pt idx="270">
                  <c:v>0.0474491569705425</c:v>
                </c:pt>
                <c:pt idx="271">
                  <c:v>0.0473635125019281</c:v>
                </c:pt>
                <c:pt idx="272">
                  <c:v>0.047523576276654</c:v>
                </c:pt>
                <c:pt idx="273">
                  <c:v>0.0476252339935367</c:v>
                </c:pt>
                <c:pt idx="274">
                  <c:v>0.047654387638614</c:v>
                </c:pt>
                <c:pt idx="275">
                  <c:v>0.0476936112936644</c:v>
                </c:pt>
                <c:pt idx="276">
                  <c:v>0.0477932550085524</c:v>
                </c:pt>
                <c:pt idx="277">
                  <c:v>0.0477337925658677</c:v>
                </c:pt>
                <c:pt idx="278">
                  <c:v>0.0478696883166585</c:v>
                </c:pt>
                <c:pt idx="279">
                  <c:v>0.0479189819816818</c:v>
                </c:pt>
                <c:pt idx="280">
                  <c:v>0.0479642476427159</c:v>
                </c:pt>
                <c:pt idx="281">
                  <c:v>0.0481323674254201</c:v>
                </c:pt>
                <c:pt idx="282">
                  <c:v>0.0481977731064001</c:v>
                </c:pt>
                <c:pt idx="283">
                  <c:v>0.0481906747155748</c:v>
                </c:pt>
                <c:pt idx="284">
                  <c:v>0.048378934518225</c:v>
                </c:pt>
                <c:pt idx="285">
                  <c:v>0.0483859341413618</c:v>
                </c:pt>
                <c:pt idx="286">
                  <c:v>0.0484150877864392</c:v>
                </c:pt>
                <c:pt idx="287">
                  <c:v>0.048520773507311</c:v>
                </c:pt>
                <c:pt idx="288">
                  <c:v>0.0484371430406913</c:v>
                </c:pt>
                <c:pt idx="289">
                  <c:v>0.0481078043307313</c:v>
                </c:pt>
                <c:pt idx="290">
                  <c:v>0.0473192731660043</c:v>
                </c:pt>
                <c:pt idx="291">
                  <c:v>0.0230071987044428</c:v>
                </c:pt>
                <c:pt idx="292">
                  <c:v>0.0106905201226712</c:v>
                </c:pt>
                <c:pt idx="293">
                  <c:v>0.00435945546882703</c:v>
                </c:pt>
                <c:pt idx="294">
                  <c:v>0.00131121406616782</c:v>
                </c:pt>
                <c:pt idx="295">
                  <c:v>0.000232666614219593</c:v>
                </c:pt>
                <c:pt idx="296">
                  <c:v>0.0</c:v>
                </c:pt>
                <c:pt idx="297">
                  <c:v>1.90836351044069E-5</c:v>
                </c:pt>
                <c:pt idx="298">
                  <c:v>0.000102615334035758</c:v>
                </c:pt>
                <c:pt idx="299">
                  <c:v>0.000145866993075269</c:v>
                </c:pt>
                <c:pt idx="300">
                  <c:v>0.0001085585723311</c:v>
                </c:pt>
                <c:pt idx="301">
                  <c:v>0.000206188285224594</c:v>
                </c:pt>
                <c:pt idx="302">
                  <c:v>0.000430700123777385</c:v>
                </c:pt>
                <c:pt idx="303">
                  <c:v>0.000459853768854752</c:v>
                </c:pt>
                <c:pt idx="304">
                  <c:v>0.000710547633337238</c:v>
                </c:pt>
                <c:pt idx="305">
                  <c:v>0.000834359372160429</c:v>
                </c:pt>
                <c:pt idx="306">
                  <c:v>0.000829274983329732</c:v>
                </c:pt>
                <c:pt idx="307">
                  <c:v>0.000888638658325979</c:v>
                </c:pt>
                <c:pt idx="308">
                  <c:v>0.00107891246297071</c:v>
                </c:pt>
                <c:pt idx="309">
                  <c:v>0.00117855617785879</c:v>
                </c:pt>
                <c:pt idx="310">
                  <c:v>0.00103450565140125</c:v>
                </c:pt>
                <c:pt idx="311">
                  <c:v>0.00124491947599189</c:v>
                </c:pt>
                <c:pt idx="312">
                  <c:v>0.00121163905923691</c:v>
                </c:pt>
                <c:pt idx="313">
                  <c:v>0.00126496072824938</c:v>
                </c:pt>
                <c:pt idx="314">
                  <c:v>0.00126591834540246</c:v>
                </c:pt>
                <c:pt idx="315">
                  <c:v>0.0013011139964636</c:v>
                </c:pt>
                <c:pt idx="316">
                  <c:v>0.00134436565550311</c:v>
                </c:pt>
                <c:pt idx="317">
                  <c:v>0.00148227540828845</c:v>
                </c:pt>
                <c:pt idx="318">
                  <c:v>0.00165845119897103</c:v>
                </c:pt>
                <c:pt idx="319">
                  <c:v>0.00157280673035665</c:v>
                </c:pt>
                <c:pt idx="320">
                  <c:v>0.00166439443726637</c:v>
                </c:pt>
                <c:pt idx="321">
                  <c:v>0.00173382812223558</c:v>
                </c:pt>
                <c:pt idx="322">
                  <c:v>0.00194424194682623</c:v>
                </c:pt>
                <c:pt idx="323">
                  <c:v>0.00195728357594686</c:v>
                </c:pt>
                <c:pt idx="324">
                  <c:v>0.00198845122301882</c:v>
                </c:pt>
                <c:pt idx="325">
                  <c:v>0.00203371688405292</c:v>
                </c:pt>
                <c:pt idx="326">
                  <c:v>0.00208099654708161</c:v>
                </c:pt>
                <c:pt idx="327">
                  <c:v>0.00197319805652672</c:v>
                </c:pt>
                <c:pt idx="328">
                  <c:v>0.00201846371756083</c:v>
                </c:pt>
                <c:pt idx="329">
                  <c:v>0.00202949134468687</c:v>
                </c:pt>
                <c:pt idx="330">
                  <c:v>0.00225198918124506</c:v>
                </c:pt>
                <c:pt idx="331">
                  <c:v>0.00222877877446304</c:v>
                </c:pt>
                <c:pt idx="332">
                  <c:v>0.0023102964713998</c:v>
                </c:pt>
                <c:pt idx="333">
                  <c:v>0.00226090403868808</c:v>
                </c:pt>
                <c:pt idx="334">
                  <c:v>0.00234443573761943</c:v>
                </c:pt>
                <c:pt idx="335">
                  <c:v>0.0024239394325616</c:v>
                </c:pt>
                <c:pt idx="336">
                  <c:v>0.00242288304772008</c:v>
                </c:pt>
                <c:pt idx="337">
                  <c:v>0.00236140660304081</c:v>
                </c:pt>
                <c:pt idx="338">
                  <c:v>0.00247917633588022</c:v>
                </c:pt>
                <c:pt idx="339">
                  <c:v>0.00251437198694137</c:v>
                </c:pt>
                <c:pt idx="340">
                  <c:v>0.00259790368587272</c:v>
                </c:pt>
                <c:pt idx="341">
                  <c:v>0.00257670728108528</c:v>
                </c:pt>
                <c:pt idx="342">
                  <c:v>0.00262801494810316</c:v>
                </c:pt>
                <c:pt idx="343">
                  <c:v>0.00267730861312645</c:v>
                </c:pt>
                <c:pt idx="344">
                  <c:v>0.00270444825620922</c:v>
                </c:pt>
                <c:pt idx="345">
                  <c:v>0.00279804996511354</c:v>
                </c:pt>
                <c:pt idx="346">
                  <c:v>0.0029782537597853</c:v>
                </c:pt>
                <c:pt idx="347">
                  <c:v>0.00297719737494379</c:v>
                </c:pt>
                <c:pt idx="348">
                  <c:v>0.003046631059913</c:v>
                </c:pt>
                <c:pt idx="349">
                  <c:v>0.00305564468504444</c:v>
                </c:pt>
                <c:pt idx="350">
                  <c:v>0.00301833626430027</c:v>
                </c:pt>
                <c:pt idx="351">
                  <c:v>0.00299311185552366</c:v>
                </c:pt>
                <c:pt idx="352">
                  <c:v>0.0030786575564496</c:v>
                </c:pt>
                <c:pt idx="353">
                  <c:v>0.00317628726934309</c:v>
                </c:pt>
                <c:pt idx="354">
                  <c:v>0.00331016901813924</c:v>
                </c:pt>
                <c:pt idx="355">
                  <c:v>0.00340578472903815</c:v>
                </c:pt>
                <c:pt idx="356">
                  <c:v>0.0033624343023102</c:v>
                </c:pt>
                <c:pt idx="357">
                  <c:v>0.00345603601121451</c:v>
                </c:pt>
                <c:pt idx="358">
                  <c:v>0.00351338568421617</c:v>
                </c:pt>
                <c:pt idx="359">
                  <c:v>0.00354052532729894</c:v>
                </c:pt>
                <c:pt idx="360">
                  <c:v>0.00356162296439794</c:v>
                </c:pt>
                <c:pt idx="361">
                  <c:v>0.00358272060149694</c:v>
                </c:pt>
                <c:pt idx="362">
                  <c:v>0.00374278437622279</c:v>
                </c:pt>
                <c:pt idx="363">
                  <c:v>0.00382631607515414</c:v>
                </c:pt>
                <c:pt idx="364">
                  <c:v>0.00375074161651272</c:v>
                </c:pt>
                <c:pt idx="365">
                  <c:v>0.00356439704816874</c:v>
                </c:pt>
                <c:pt idx="366">
                  <c:v>0.00331360441599782</c:v>
                </c:pt>
                <c:pt idx="367">
                  <c:v>0.0031131618336917</c:v>
                </c:pt>
                <c:pt idx="368">
                  <c:v>0.00309397943089886</c:v>
                </c:pt>
                <c:pt idx="369">
                  <c:v>0.00322584717770042</c:v>
                </c:pt>
                <c:pt idx="370">
                  <c:v>0.00329326686067503</c:v>
                </c:pt>
                <c:pt idx="371">
                  <c:v>0.00331637849976862</c:v>
                </c:pt>
                <c:pt idx="372">
                  <c:v>0.00333747613686762</c:v>
                </c:pt>
                <c:pt idx="373">
                  <c:v>0.0034894839036151</c:v>
                </c:pt>
                <c:pt idx="374">
                  <c:v>0.00349849752874655</c:v>
                </c:pt>
                <c:pt idx="375">
                  <c:v>0.00355987520573739</c:v>
                </c:pt>
                <c:pt idx="376">
                  <c:v>0.00352256678499322</c:v>
                </c:pt>
                <c:pt idx="377">
                  <c:v>0.00367860255572988</c:v>
                </c:pt>
                <c:pt idx="378">
                  <c:v>0.00377623226862338</c:v>
                </c:pt>
                <c:pt idx="379">
                  <c:v>0.00389400200146279</c:v>
                </c:pt>
                <c:pt idx="380">
                  <c:v>0.0037882175129025</c:v>
                </c:pt>
                <c:pt idx="381">
                  <c:v>0.00387779121781762</c:v>
                </c:pt>
                <c:pt idx="382">
                  <c:v>0.00402577098057592</c:v>
                </c:pt>
                <c:pt idx="383">
                  <c:v>0.00409520466554512</c:v>
                </c:pt>
                <c:pt idx="384">
                  <c:v>0.00411630230264412</c:v>
                </c:pt>
                <c:pt idx="385">
                  <c:v>0.00427636607736997</c:v>
                </c:pt>
                <c:pt idx="386">
                  <c:v>0.00419273561075018</c:v>
                </c:pt>
                <c:pt idx="387">
                  <c:v>0.00416146919598979</c:v>
                </c:pt>
                <c:pt idx="388">
                  <c:v>0.00432958897869401</c:v>
                </c:pt>
                <c:pt idx="389">
                  <c:v>0.00435270061778759</c:v>
                </c:pt>
                <c:pt idx="390">
                  <c:v>0.00443220431272976</c:v>
                </c:pt>
                <c:pt idx="391">
                  <c:v>0.00436267186007212</c:v>
                </c:pt>
                <c:pt idx="392">
                  <c:v>0.00448446959690072</c:v>
                </c:pt>
                <c:pt idx="393">
                  <c:v>0.00459015531777258</c:v>
                </c:pt>
                <c:pt idx="394">
                  <c:v>0.00462937897282291</c:v>
                </c:pt>
                <c:pt idx="395">
                  <c:v>0.00474916270765692</c:v>
                </c:pt>
                <c:pt idx="396">
                  <c:v>0.00462525220114529</c:v>
                </c:pt>
                <c:pt idx="397">
                  <c:v>0.00475510594595226</c:v>
                </c:pt>
                <c:pt idx="398">
                  <c:v>0.00470369951124595</c:v>
                </c:pt>
                <c:pt idx="399">
                  <c:v>0.00464423706856127</c:v>
                </c:pt>
                <c:pt idx="400">
                  <c:v>0.00461901265978465</c:v>
                </c:pt>
                <c:pt idx="401">
                  <c:v>0.00481935647440234</c:v>
                </c:pt>
                <c:pt idx="402">
                  <c:v>0.00491497218530124</c:v>
                </c:pt>
                <c:pt idx="403">
                  <c:v>0.0051717080557675</c:v>
                </c:pt>
                <c:pt idx="404">
                  <c:v>0.00513439963502333</c:v>
                </c:pt>
                <c:pt idx="405">
                  <c:v>0.00528439339977622</c:v>
                </c:pt>
                <c:pt idx="406">
                  <c:v>0.00527326700496175</c:v>
                </c:pt>
                <c:pt idx="407">
                  <c:v>0.00542930277569841</c:v>
                </c:pt>
                <c:pt idx="408">
                  <c:v>0.0055027644646568</c:v>
                </c:pt>
                <c:pt idx="409">
                  <c:v>0.00546142803992345</c:v>
                </c:pt>
                <c:pt idx="410">
                  <c:v>0.00553086172489265</c:v>
                </c:pt>
                <c:pt idx="411">
                  <c:v>0.00569293950161309</c:v>
                </c:pt>
                <c:pt idx="412">
                  <c:v>0.00575834518259312</c:v>
                </c:pt>
                <c:pt idx="413">
                  <c:v>0.00580965284961099</c:v>
                </c:pt>
                <c:pt idx="414">
                  <c:v>0.00578845644482356</c:v>
                </c:pt>
                <c:pt idx="415">
                  <c:v>0.00590219817367379</c:v>
                </c:pt>
                <c:pt idx="416">
                  <c:v>0.00595350584069167</c:v>
                </c:pt>
                <c:pt idx="417">
                  <c:v>0.00585577736010974</c:v>
                </c:pt>
                <c:pt idx="418">
                  <c:v>0.00602792514680314</c:v>
                </c:pt>
                <c:pt idx="419">
                  <c:v>0.00598457472007519</c:v>
                </c:pt>
                <c:pt idx="420">
                  <c:v>0.0060801904309741</c:v>
                </c:pt>
                <c:pt idx="421">
                  <c:v>0.00600461597233268</c:v>
                </c:pt>
                <c:pt idx="422">
                  <c:v>0.00607807766129107</c:v>
                </c:pt>
                <c:pt idx="423">
                  <c:v>0.00628647748388713</c:v>
                </c:pt>
                <c:pt idx="424">
                  <c:v>0.00627736509106724</c:v>
                </c:pt>
                <c:pt idx="425">
                  <c:v>0.00630249073215543</c:v>
                </c:pt>
                <c:pt idx="426">
                  <c:v>0.00642630247097862</c:v>
                </c:pt>
                <c:pt idx="427">
                  <c:v>0.00652191818187752</c:v>
                </c:pt>
                <c:pt idx="428">
                  <c:v>0.0064725257491658</c:v>
                </c:pt>
                <c:pt idx="429">
                  <c:v>0.00650973540222153</c:v>
                </c:pt>
                <c:pt idx="430">
                  <c:v>0.00651069301937461</c:v>
                </c:pt>
                <c:pt idx="431">
                  <c:v>0.00665867278213291</c:v>
                </c:pt>
                <c:pt idx="432">
                  <c:v>0.00669789643718323</c:v>
                </c:pt>
                <c:pt idx="433">
                  <c:v>0.00684184819595235</c:v>
                </c:pt>
                <c:pt idx="434">
                  <c:v>0.00683474980512706</c:v>
                </c:pt>
                <c:pt idx="435">
                  <c:v>0.00690821149408545</c:v>
                </c:pt>
                <c:pt idx="436">
                  <c:v>0.00703000923091405</c:v>
                </c:pt>
                <c:pt idx="437">
                  <c:v>0.00707124688795897</c:v>
                </c:pt>
                <c:pt idx="438">
                  <c:v>0.00708428851707959</c:v>
                </c:pt>
                <c:pt idx="439">
                  <c:v>0.00718796023595687</c:v>
                </c:pt>
                <c:pt idx="440">
                  <c:v>0.0072010018650775</c:v>
                </c:pt>
                <c:pt idx="441">
                  <c:v>0.00731272959193314</c:v>
                </c:pt>
                <c:pt idx="442">
                  <c:v>0.0072935471891403</c:v>
                </c:pt>
                <c:pt idx="443">
                  <c:v>0.00746166697184451</c:v>
                </c:pt>
                <c:pt idx="444">
                  <c:v>0.00749283461891647</c:v>
                </c:pt>
                <c:pt idx="445">
                  <c:v>0.00762671636771262</c:v>
                </c:pt>
                <c:pt idx="446">
                  <c:v>0.00767198202874672</c:v>
                </c:pt>
                <c:pt idx="447">
                  <c:v>0.00774544371770511</c:v>
                </c:pt>
                <c:pt idx="448">
                  <c:v>0.00776251335081493</c:v>
                </c:pt>
                <c:pt idx="449">
                  <c:v>0.00786215706570302</c:v>
                </c:pt>
                <c:pt idx="450">
                  <c:v>0.00789533871476957</c:v>
                </c:pt>
                <c:pt idx="451">
                  <c:v>0.00809971053337644</c:v>
                </c:pt>
                <c:pt idx="452">
                  <c:v>0.00814900419839972</c:v>
                </c:pt>
                <c:pt idx="453">
                  <c:v>0.00806335972978535</c:v>
                </c:pt>
                <c:pt idx="454">
                  <c:v>0.00815897544068425</c:v>
                </c:pt>
                <c:pt idx="455">
                  <c:v>0.00825459115158315</c:v>
                </c:pt>
                <c:pt idx="456">
                  <c:v>0.0083884729003793</c:v>
                </c:pt>
                <c:pt idx="457">
                  <c:v>0.00846797659532147</c:v>
                </c:pt>
                <c:pt idx="458">
                  <c:v>0.00860588634810681</c:v>
                </c:pt>
                <c:pt idx="459">
                  <c:v>0.00855045190941131</c:v>
                </c:pt>
                <c:pt idx="460">
                  <c:v>0.00877697774995869</c:v>
                </c:pt>
                <c:pt idx="461">
                  <c:v>0.00890280349077647</c:v>
                </c:pt>
                <c:pt idx="462">
                  <c:v>0.0089400131438322</c:v>
                </c:pt>
                <c:pt idx="463">
                  <c:v>0.00902555884475815</c:v>
                </c:pt>
                <c:pt idx="464">
                  <c:v>0.00909297852773276</c:v>
                </c:pt>
                <c:pt idx="465">
                  <c:v>0.00912414617480472</c:v>
                </c:pt>
                <c:pt idx="466">
                  <c:v>0.00913718780392535</c:v>
                </c:pt>
                <c:pt idx="467">
                  <c:v>0.00928516756668365</c:v>
                </c:pt>
                <c:pt idx="468">
                  <c:v>0.00948752538329593</c:v>
                </c:pt>
                <c:pt idx="469">
                  <c:v>0.00953681904831922</c:v>
                </c:pt>
                <c:pt idx="470">
                  <c:v>0.00970292482902884</c:v>
                </c:pt>
                <c:pt idx="471">
                  <c:v>0.00982673656785203</c:v>
                </c:pt>
                <c:pt idx="472">
                  <c:v>0.00986193221891317</c:v>
                </c:pt>
                <c:pt idx="473">
                  <c:v>0.0097762877502988</c:v>
                </c:pt>
                <c:pt idx="474">
                  <c:v>0.0100289956167759</c:v>
                </c:pt>
                <c:pt idx="475">
                  <c:v>0.0100782892817992</c:v>
                </c:pt>
                <c:pt idx="476">
                  <c:v>0.0101678629867143</c:v>
                </c:pt>
                <c:pt idx="477">
                  <c:v>0.0102816047155645</c:v>
                </c:pt>
                <c:pt idx="478">
                  <c:v>0.0104658365142255</c:v>
                </c:pt>
                <c:pt idx="479">
                  <c:v>0.0105070741712704</c:v>
                </c:pt>
                <c:pt idx="480">
                  <c:v>0.0107476980257799</c:v>
                </c:pt>
                <c:pt idx="481">
                  <c:v>0.010803033696787</c:v>
                </c:pt>
                <c:pt idx="482">
                  <c:v>0.0107898932999779</c:v>
                </c:pt>
                <c:pt idx="483">
                  <c:v>0.0109197470447849</c:v>
                </c:pt>
                <c:pt idx="484">
                  <c:v>0.0108240325661975</c:v>
                </c:pt>
                <c:pt idx="485">
                  <c:v>0.0110042363608693</c:v>
                </c:pt>
                <c:pt idx="486">
                  <c:v>0.0112247201954329</c:v>
                </c:pt>
                <c:pt idx="487">
                  <c:v>0.0113122798983535</c:v>
                </c:pt>
                <c:pt idx="488">
                  <c:v>0.0112266354297391</c:v>
                </c:pt>
                <c:pt idx="489">
                  <c:v>0.0110362628574059</c:v>
                </c:pt>
                <c:pt idx="490">
                  <c:v>0.0110130524506239</c:v>
                </c:pt>
                <c:pt idx="491">
                  <c:v>0.0108629599181826</c:v>
                </c:pt>
                <c:pt idx="492">
                  <c:v>0.0110270516968976</c:v>
                </c:pt>
                <c:pt idx="493">
                  <c:v>0.0109877292741588</c:v>
                </c:pt>
                <c:pt idx="494">
                  <c:v>0.0109262528294796</c:v>
                </c:pt>
                <c:pt idx="495">
                  <c:v>0.011197086713908</c:v>
                </c:pt>
                <c:pt idx="496">
                  <c:v>0.0113289544607095</c:v>
                </c:pt>
                <c:pt idx="497">
                  <c:v>0.0114688782154895</c:v>
                </c:pt>
                <c:pt idx="498">
                  <c:v>0.0114778918406209</c:v>
                </c:pt>
                <c:pt idx="499">
                  <c:v>0.0116178155954008</c:v>
                </c:pt>
                <c:pt idx="500">
                  <c:v>0.0117577393501808</c:v>
                </c:pt>
                <c:pt idx="501">
                  <c:v>0.011915789122912</c:v>
                </c:pt>
                <c:pt idx="502">
                  <c:v>0.0119832088058866</c:v>
                </c:pt>
                <c:pt idx="503">
                  <c:v>0.0120304884689153</c:v>
                </c:pt>
                <c:pt idx="504">
                  <c:v>0.0122388882915114</c:v>
                </c:pt>
                <c:pt idx="505">
                  <c:v>0.0123425600103886</c:v>
                </c:pt>
                <c:pt idx="506">
                  <c:v>0.0125126937950875</c:v>
                </c:pt>
                <c:pt idx="507">
                  <c:v>0.0125297634281973</c:v>
                </c:pt>
                <c:pt idx="508">
                  <c:v>0.0125871131011989</c:v>
                </c:pt>
                <c:pt idx="509">
                  <c:v>0.0126927988220708</c:v>
                </c:pt>
                <c:pt idx="510">
                  <c:v>0.0127944565389535</c:v>
                </c:pt>
                <c:pt idx="511">
                  <c:v>0.012882016241874</c:v>
                </c:pt>
                <c:pt idx="512">
                  <c:v>0.0129454079208594</c:v>
                </c:pt>
                <c:pt idx="513">
                  <c:v>0.01303296762378</c:v>
                </c:pt>
                <c:pt idx="514">
                  <c:v>0.0133340115381272</c:v>
                </c:pt>
                <c:pt idx="515">
                  <c:v>0.0134457392649829</c:v>
                </c:pt>
                <c:pt idx="516">
                  <c:v>0.0133802348163144</c:v>
                </c:pt>
                <c:pt idx="517">
                  <c:v>0.0133691084215</c:v>
                </c:pt>
                <c:pt idx="518">
                  <c:v>0.0136459843119121</c:v>
                </c:pt>
                <c:pt idx="519">
                  <c:v>0.0137033339849138</c:v>
                </c:pt>
                <c:pt idx="520">
                  <c:v>0.0138392297357045</c:v>
                </c:pt>
                <c:pt idx="521">
                  <c:v>0.0140254755363601</c:v>
                </c:pt>
                <c:pt idx="522">
                  <c:v>0.0139660130936754</c:v>
                </c:pt>
                <c:pt idx="523">
                  <c:v>0.0140636428065689</c:v>
                </c:pt>
                <c:pt idx="524">
                  <c:v>0.0139981383579004</c:v>
                </c:pt>
                <c:pt idx="525">
                  <c:v>0.014184384158556</c:v>
                </c:pt>
                <c:pt idx="526">
                  <c:v>0.0142195798096171</c:v>
                </c:pt>
                <c:pt idx="527">
                  <c:v>0.0143957556002997</c:v>
                </c:pt>
                <c:pt idx="528">
                  <c:v>0.0145256093451067</c:v>
                </c:pt>
                <c:pt idx="529">
                  <c:v>0.0146131690480272</c:v>
                </c:pt>
                <c:pt idx="530">
                  <c:v>0.0147087847589261</c:v>
                </c:pt>
                <c:pt idx="531">
                  <c:v>0.0147238403900413</c:v>
                </c:pt>
                <c:pt idx="532">
                  <c:v>0.0148577221388375</c:v>
                </c:pt>
                <c:pt idx="533">
                  <c:v>0.0149352118317851</c:v>
                </c:pt>
                <c:pt idx="534">
                  <c:v>0.0151758356862946</c:v>
                </c:pt>
                <c:pt idx="535">
                  <c:v>0.015283535409161</c:v>
                </c:pt>
                <c:pt idx="536">
                  <c:v>0.0153026190442655</c:v>
                </c:pt>
                <c:pt idx="537">
                  <c:v>0.0153821227392076</c:v>
                </c:pt>
                <c:pt idx="538">
                  <c:v>0.0154213463942579</c:v>
                </c:pt>
                <c:pt idx="539">
                  <c:v>0.0155975221849405</c:v>
                </c:pt>
                <c:pt idx="540">
                  <c:v>0.0155803537841423</c:v>
                </c:pt>
                <c:pt idx="541">
                  <c:v>0.0157746555927762</c:v>
                </c:pt>
                <c:pt idx="542">
                  <c:v>0.0157393611740266</c:v>
                </c:pt>
                <c:pt idx="543">
                  <c:v>0.0158087948589958</c:v>
                </c:pt>
                <c:pt idx="544">
                  <c:v>0.0158601025260137</c:v>
                </c:pt>
                <c:pt idx="545">
                  <c:v>0.0160705163506043</c:v>
                </c:pt>
                <c:pt idx="546">
                  <c:v>0.0161882860834438</c:v>
                </c:pt>
                <c:pt idx="547">
                  <c:v>0.0165014140097586</c:v>
                </c:pt>
                <c:pt idx="548">
                  <c:v>0.0164479935730577</c:v>
                </c:pt>
                <c:pt idx="549">
                  <c:v>0.0165154132560323</c:v>
                </c:pt>
                <c:pt idx="550">
                  <c:v>0.0166976310526987</c:v>
                </c:pt>
                <c:pt idx="551">
                  <c:v>0.0166865046578842</c:v>
                </c:pt>
                <c:pt idx="552">
                  <c:v>0.0170177586021504</c:v>
                </c:pt>
                <c:pt idx="553">
                  <c:v>0.0169421841435089</c:v>
                </c:pt>
                <c:pt idx="554">
                  <c:v>0.0170096038264836</c:v>
                </c:pt>
                <c:pt idx="555">
                  <c:v>0.0171595975912364</c:v>
                </c:pt>
                <c:pt idx="556">
                  <c:v>0.017128331176476</c:v>
                </c:pt>
                <c:pt idx="557">
                  <c:v>0.017366941028991</c:v>
                </c:pt>
                <c:pt idx="558">
                  <c:v>0.0175531868296465</c:v>
                </c:pt>
                <c:pt idx="559">
                  <c:v>0.0177474886382804</c:v>
                </c:pt>
                <c:pt idx="560">
                  <c:v>0.0178290063352172</c:v>
                </c:pt>
                <c:pt idx="561">
                  <c:v>0.0179064960281648</c:v>
                </c:pt>
                <c:pt idx="562">
                  <c:v>0.01811892385475</c:v>
                </c:pt>
                <c:pt idx="563">
                  <c:v>0.018283015633465</c:v>
                </c:pt>
                <c:pt idx="564">
                  <c:v>0.0182235531907804</c:v>
                </c:pt>
                <c:pt idx="565">
                  <c:v>0.0183272249096576</c:v>
                </c:pt>
                <c:pt idx="566">
                  <c:v>0.0184167986145728</c:v>
                </c:pt>
                <c:pt idx="567">
                  <c:v>0.0187762485867632</c:v>
                </c:pt>
                <c:pt idx="568">
                  <c:v>0.0187892902158838</c:v>
                </c:pt>
                <c:pt idx="569">
                  <c:v>0.0189090739507178</c:v>
                </c:pt>
                <c:pt idx="570">
                  <c:v>0.0189281575858223</c:v>
                </c:pt>
                <c:pt idx="571">
                  <c:v>0.0190378713106833</c:v>
                </c:pt>
                <c:pt idx="572">
                  <c:v>0.0190670249557607</c:v>
                </c:pt>
                <c:pt idx="573">
                  <c:v>0.0193298028322107</c:v>
                </c:pt>
                <c:pt idx="574">
                  <c:v>0.0195281326448338</c:v>
                </c:pt>
                <c:pt idx="575">
                  <c:v>0.0196479163796678</c:v>
                </c:pt>
                <c:pt idx="576">
                  <c:v>0.0197898541364423</c:v>
                </c:pt>
                <c:pt idx="577">
                  <c:v>0.0197847697476116</c:v>
                </c:pt>
                <c:pt idx="578">
                  <c:v>0.0198703154485376</c:v>
                </c:pt>
                <c:pt idx="579">
                  <c:v>0.0200404492332364</c:v>
                </c:pt>
                <c:pt idx="580">
                  <c:v>0.0202891290957243</c:v>
                </c:pt>
                <c:pt idx="581">
                  <c:v>0.020414954836542</c:v>
                </c:pt>
                <c:pt idx="582">
                  <c:v>0.0205609205973058</c:v>
                </c:pt>
                <c:pt idx="583">
                  <c:v>0.0205800042324102</c:v>
                </c:pt>
                <c:pt idx="584">
                  <c:v>0.0207521520191036</c:v>
                </c:pt>
                <c:pt idx="585">
                  <c:v>0.0210169438975482</c:v>
                </c:pt>
                <c:pt idx="586">
                  <c:v>0.0211488116443498</c:v>
                </c:pt>
                <c:pt idx="587">
                  <c:v>0.0212303293412865</c:v>
                </c:pt>
                <c:pt idx="588">
                  <c:v>0.0213682390940718</c:v>
                </c:pt>
                <c:pt idx="589">
                  <c:v>0.0214678828089599</c:v>
                </c:pt>
                <c:pt idx="590">
                  <c:v>0.0217628847173234</c:v>
                </c:pt>
                <c:pt idx="591">
                  <c:v>0.021741688312536</c:v>
                </c:pt>
                <c:pt idx="592">
                  <c:v>0.021970228155078</c:v>
                </c:pt>
                <c:pt idx="593">
                  <c:v>0.0220054238061391</c:v>
                </c:pt>
                <c:pt idx="594">
                  <c:v>0.0220305494472273</c:v>
                </c:pt>
                <c:pt idx="595">
                  <c:v>0.0222228372538666</c:v>
                </c:pt>
                <c:pt idx="596">
                  <c:v>0.0222902569368412</c:v>
                </c:pt>
                <c:pt idx="597">
                  <c:v>0.0225046987654211</c:v>
                </c:pt>
                <c:pt idx="598">
                  <c:v>0.0224512783287202</c:v>
                </c:pt>
                <c:pt idx="599">
                  <c:v>0.0225912020835001</c:v>
                </c:pt>
                <c:pt idx="600">
                  <c:v>0.022849951955961</c:v>
                </c:pt>
                <c:pt idx="601">
                  <c:v>0.0229234136449193</c:v>
                </c:pt>
                <c:pt idx="602">
                  <c:v>0.0228800632181914</c:v>
                </c:pt>
                <c:pt idx="603">
                  <c:v>0.022858866813404</c:v>
                </c:pt>
                <c:pt idx="604">
                  <c:v>0.0229907345602055</c:v>
                </c:pt>
                <c:pt idx="605">
                  <c:v>0.0232092043927745</c:v>
                </c:pt>
                <c:pt idx="606">
                  <c:v>0.0234780242752083</c:v>
                </c:pt>
                <c:pt idx="607">
                  <c:v>0.0235474579601776</c:v>
                </c:pt>
                <c:pt idx="608">
                  <c:v>0.0236390456670873</c:v>
                </c:pt>
                <c:pt idx="609">
                  <c:v>0.0235916672363701</c:v>
                </c:pt>
                <c:pt idx="610">
                  <c:v>0.0236047088654908</c:v>
                </c:pt>
                <c:pt idx="611">
                  <c:v>0.0237345626102977</c:v>
                </c:pt>
                <c:pt idx="612">
                  <c:v>0.0238362203271804</c:v>
                </c:pt>
                <c:pt idx="613">
                  <c:v>0.0240365641417981</c:v>
                </c:pt>
                <c:pt idx="614">
                  <c:v>0.024132179852697</c:v>
                </c:pt>
                <c:pt idx="615">
                  <c:v>0.0242882156234337</c:v>
                </c:pt>
                <c:pt idx="616">
                  <c:v>0.0243455652964353</c:v>
                </c:pt>
                <c:pt idx="617">
                  <c:v>0.0241310247001671</c:v>
                </c:pt>
                <c:pt idx="618">
                  <c:v>0.0241037862893959</c:v>
                </c:pt>
                <c:pt idx="619">
                  <c:v>0.0242195420202407</c:v>
                </c:pt>
                <c:pt idx="620">
                  <c:v>0.0244601658747502</c:v>
                </c:pt>
                <c:pt idx="621">
                  <c:v>0.0246121736414977</c:v>
                </c:pt>
                <c:pt idx="622">
                  <c:v>0.0247420273863047</c:v>
                </c:pt>
                <c:pt idx="623">
                  <c:v>0.0247510410114361</c:v>
                </c:pt>
                <c:pt idx="624">
                  <c:v>0.0247560266325784</c:v>
                </c:pt>
                <c:pt idx="625">
                  <c:v>0.024877824369407</c:v>
                </c:pt>
                <c:pt idx="626">
                  <c:v>0.0249895520962626</c:v>
                </c:pt>
                <c:pt idx="627">
                  <c:v>0.0250267617493183</c:v>
                </c:pt>
                <c:pt idx="628">
                  <c:v>0.0252029375400009</c:v>
                </c:pt>
                <c:pt idx="629">
                  <c:v>0.0254334913845375</c:v>
                </c:pt>
                <c:pt idx="630">
                  <c:v>0.0256257791911768</c:v>
                </c:pt>
                <c:pt idx="631">
                  <c:v>0.0256186808003515</c:v>
                </c:pt>
                <c:pt idx="632">
                  <c:v>0.025780758577072</c:v>
                </c:pt>
                <c:pt idx="633">
                  <c:v>0.0257897722022034</c:v>
                </c:pt>
                <c:pt idx="634">
                  <c:v>0.0259619199888968</c:v>
                </c:pt>
                <c:pt idx="635">
                  <c:v>0.0261119137536497</c:v>
                </c:pt>
                <c:pt idx="636">
                  <c:v>0.0259960592551164</c:v>
                </c:pt>
                <c:pt idx="637">
                  <c:v>0.0260997309739937</c:v>
                </c:pt>
                <c:pt idx="638">
                  <c:v>0.0261973606868872</c:v>
                </c:pt>
                <c:pt idx="639">
                  <c:v>0.0262265143319646</c:v>
                </c:pt>
                <c:pt idx="640">
                  <c:v>0.0263080320289013</c:v>
                </c:pt>
                <c:pt idx="641">
                  <c:v>0.0263492696859462</c:v>
                </c:pt>
                <c:pt idx="642">
                  <c:v>0.0264046053569533</c:v>
                </c:pt>
                <c:pt idx="643">
                  <c:v>0.0264176469860739</c:v>
                </c:pt>
                <c:pt idx="644">
                  <c:v>0.0262494284356813</c:v>
                </c:pt>
                <c:pt idx="645">
                  <c:v>0.0260288458334292</c:v>
                </c:pt>
                <c:pt idx="646">
                  <c:v>0.0253188607464913</c:v>
                </c:pt>
                <c:pt idx="647">
                  <c:v>0.024961326008607</c:v>
                </c:pt>
                <c:pt idx="648">
                  <c:v>0.0242191168897557</c:v>
                </c:pt>
                <c:pt idx="649">
                  <c:v>0.0238293581199579</c:v>
                </c:pt>
                <c:pt idx="650">
                  <c:v>0.0236087755177059</c:v>
                </c:pt>
                <c:pt idx="651">
                  <c:v>0.0236500131747508</c:v>
                </c:pt>
                <c:pt idx="652">
                  <c:v>0.0234797806223636</c:v>
                </c:pt>
                <c:pt idx="653">
                  <c:v>0.0232934360540196</c:v>
                </c:pt>
                <c:pt idx="654">
                  <c:v>0.0233789817549455</c:v>
                </c:pt>
                <c:pt idx="655">
                  <c:v>0.0234806394718282</c:v>
                </c:pt>
                <c:pt idx="656">
                  <c:v>0.0233748549832679</c:v>
                </c:pt>
                <c:pt idx="657">
                  <c:v>0.023365742590448</c:v>
                </c:pt>
                <c:pt idx="658">
                  <c:v>0.0232418320839364</c:v>
                </c:pt>
                <c:pt idx="659">
                  <c:v>0.0231642436233004</c:v>
                </c:pt>
                <c:pt idx="660">
                  <c:v>0.0231349912105346</c:v>
                </c:pt>
                <c:pt idx="661">
                  <c:v>0.0230795567718391</c:v>
                </c:pt>
                <c:pt idx="662">
                  <c:v>0.0230684303770246</c:v>
                </c:pt>
                <c:pt idx="663">
                  <c:v>0.0230150099403237</c:v>
                </c:pt>
                <c:pt idx="664">
                  <c:v>0.0229897855315471</c:v>
                </c:pt>
                <c:pt idx="665">
                  <c:v>0.0230551912125271</c:v>
                </c:pt>
                <c:pt idx="666">
                  <c:v>0.0230501068236964</c:v>
                </c:pt>
                <c:pt idx="667">
                  <c:v>0.0230571064468333</c:v>
                </c:pt>
                <c:pt idx="668">
                  <c:v>0.0231446661497538</c:v>
                </c:pt>
                <c:pt idx="669">
                  <c:v>0.0230026296252908</c:v>
                </c:pt>
                <c:pt idx="670">
                  <c:v>0.0230196992584007</c:v>
                </c:pt>
                <c:pt idx="671">
                  <c:v>0.0231294129832617</c:v>
                </c:pt>
                <c:pt idx="672">
                  <c:v>0.0232109306801985</c:v>
                </c:pt>
                <c:pt idx="673">
                  <c:v>0.0233125883970811</c:v>
                </c:pt>
                <c:pt idx="674">
                  <c:v>0.0234343861339098</c:v>
                </c:pt>
                <c:pt idx="675">
                  <c:v>0.02374550005823</c:v>
                </c:pt>
                <c:pt idx="676">
                  <c:v>0.0240606419865394</c:v>
                </c:pt>
                <c:pt idx="677">
                  <c:v>0.0244664140046055</c:v>
                </c:pt>
                <c:pt idx="678">
                  <c:v>0.0250051101543146</c:v>
                </c:pt>
                <c:pt idx="679">
                  <c:v>0.0257834725413802</c:v>
                </c:pt>
                <c:pt idx="680">
                  <c:v>0.0267753191398726</c:v>
                </c:pt>
                <c:pt idx="681">
                  <c:v>0.0277691797403595</c:v>
                </c:pt>
                <c:pt idx="682">
                  <c:v>0.0290490286240785</c:v>
                </c:pt>
                <c:pt idx="683">
                  <c:v>0.0306148657910296</c:v>
                </c:pt>
                <c:pt idx="684">
                  <c:v>0.0324364812112938</c:v>
                </c:pt>
                <c:pt idx="685">
                  <c:v>0.0343527547253039</c:v>
                </c:pt>
                <c:pt idx="686">
                  <c:v>0.0364623724307948</c:v>
                </c:pt>
                <c:pt idx="687">
                  <c:v>0.0384672620325669</c:v>
                </c:pt>
                <c:pt idx="688">
                  <c:v>0.0402949194588149</c:v>
                </c:pt>
                <c:pt idx="689">
                  <c:v>0.0425112792700192</c:v>
                </c:pt>
                <c:pt idx="690">
                  <c:v>0.0443429647002564</c:v>
                </c:pt>
                <c:pt idx="691">
                  <c:v>0.0458947038532453</c:v>
                </c:pt>
                <c:pt idx="692">
                  <c:v>0.0473477569084992</c:v>
                </c:pt>
                <c:pt idx="693">
                  <c:v>0.0485289196944832</c:v>
                </c:pt>
                <c:pt idx="694">
                  <c:v>0.0493173520915218</c:v>
                </c:pt>
                <c:pt idx="695">
                  <c:v>0.0498560482412309</c:v>
                </c:pt>
                <c:pt idx="696">
                  <c:v>0.05</c:v>
                </c:pt>
                <c:pt idx="697">
                  <c:v>0.0499183835353748</c:v>
                </c:pt>
                <c:pt idx="698">
                  <c:v>0.0495608487974905</c:v>
                </c:pt>
                <c:pt idx="699">
                  <c:v>0.0489233677823579</c:v>
                </c:pt>
                <c:pt idx="700">
                  <c:v>0.0481771306595174</c:v>
                </c:pt>
                <c:pt idx="701">
                  <c:v>0.0473704734768391</c:v>
                </c:pt>
                <c:pt idx="702">
                  <c:v>0.0465094382403068</c:v>
                </c:pt>
                <c:pt idx="703">
                  <c:v>0.0452395605988723</c:v>
                </c:pt>
                <c:pt idx="704">
                  <c:v>0.0438528708417515</c:v>
                </c:pt>
                <c:pt idx="705">
                  <c:v>0.0423252009450093</c:v>
                </c:pt>
                <c:pt idx="706">
                  <c:v>0.0406202988727429</c:v>
                </c:pt>
                <c:pt idx="707">
                  <c:v>0.0386435065312066</c:v>
                </c:pt>
                <c:pt idx="708">
                  <c:v>0.0366989382215838</c:v>
                </c:pt>
                <c:pt idx="709">
                  <c:v>0.0345831797424207</c:v>
                </c:pt>
                <c:pt idx="710">
                  <c:v>0.0325238133191062</c:v>
                </c:pt>
                <c:pt idx="711">
                  <c:v>0.0306577910872725</c:v>
                </c:pt>
                <c:pt idx="712">
                  <c:v>0.028554116620077</c:v>
                </c:pt>
                <c:pt idx="713">
                  <c:v>0.0266578843583244</c:v>
                </c:pt>
                <c:pt idx="714">
                  <c:v>0.024864366198296</c:v>
                </c:pt>
                <c:pt idx="715">
                  <c:v>0.0231916881579431</c:v>
                </c:pt>
                <c:pt idx="716">
                  <c:v>0.0216479062452441</c:v>
                </c:pt>
                <c:pt idx="717">
                  <c:v>0.0202571884841341</c:v>
                </c:pt>
                <c:pt idx="718">
                  <c:v>0.0189490448048024</c:v>
                </c:pt>
                <c:pt idx="719">
                  <c:v>0.0177939652770597</c:v>
                </c:pt>
                <c:pt idx="720">
                  <c:v>0.0169852940923868</c:v>
                </c:pt>
                <c:pt idx="721">
                  <c:v>0.0161806509117031</c:v>
                </c:pt>
                <c:pt idx="722">
                  <c:v>0.015422329776895</c:v>
                </c:pt>
                <c:pt idx="723">
                  <c:v>0.0149117308874217</c:v>
                </c:pt>
                <c:pt idx="724">
                  <c:v>0.0145844061794563</c:v>
                </c:pt>
                <c:pt idx="725">
                  <c:v>0.0141301993458315</c:v>
                </c:pt>
                <c:pt idx="726">
                  <c:v>0.01393177076552</c:v>
                </c:pt>
                <c:pt idx="727">
                  <c:v>0.0139971764465</c:v>
                </c:pt>
                <c:pt idx="728">
                  <c:v>0.0138571539240317</c:v>
                </c:pt>
                <c:pt idx="729">
                  <c:v>0.0139326296149847</c:v>
                </c:pt>
                <c:pt idx="730">
                  <c:v>0.0142719395672292</c:v>
                </c:pt>
                <c:pt idx="731">
                  <c:v>0.0147582716650789</c:v>
                </c:pt>
                <c:pt idx="732">
                  <c:v>0.0156554601698255</c:v>
                </c:pt>
                <c:pt idx="733">
                  <c:v>0.0168668329857283</c:v>
                </c:pt>
                <c:pt idx="734">
                  <c:v>0.0177660354924694</c:v>
                </c:pt>
                <c:pt idx="735">
                  <c:v>0.0185363418715567</c:v>
                </c:pt>
                <c:pt idx="736">
                  <c:v>0.0193408862845519</c:v>
                </c:pt>
                <c:pt idx="737">
                  <c:v>0.0200688986217527</c:v>
                </c:pt>
                <c:pt idx="738">
                  <c:v>0.0206740568372834</c:v>
                </c:pt>
                <c:pt idx="739">
                  <c:v>0.0213053970787438</c:v>
                </c:pt>
                <c:pt idx="740">
                  <c:v>0.0218984712823069</c:v>
                </c:pt>
                <c:pt idx="741">
                  <c:v>0.0224049434001026</c:v>
                </c:pt>
                <c:pt idx="742">
                  <c:v>0.0230080876136387</c:v>
                </c:pt>
                <c:pt idx="743">
                  <c:v>0.0235004617174722</c:v>
                </c:pt>
                <c:pt idx="744">
                  <c:v>0.0239606117893922</c:v>
                </c:pt>
                <c:pt idx="745">
                  <c:v>0.0243462437875124</c:v>
                </c:pt>
                <c:pt idx="746">
                  <c:v>0.0248164638694054</c:v>
                </c:pt>
                <c:pt idx="747">
                  <c:v>0.0251235497897365</c:v>
                </c:pt>
                <c:pt idx="748">
                  <c:v>0.0252896555704461</c:v>
                </c:pt>
                <c:pt idx="749">
                  <c:v>0.0256168815107231</c:v>
                </c:pt>
                <c:pt idx="750">
                  <c:v>0.0260065415128324</c:v>
                </c:pt>
                <c:pt idx="751">
                  <c:v>0.0263720334910066</c:v>
                </c:pt>
                <c:pt idx="752">
                  <c:v>0.0267113434432512</c:v>
                </c:pt>
                <c:pt idx="753">
                  <c:v>0.0269922473376525</c:v>
                </c:pt>
                <c:pt idx="754">
                  <c:v>0.0270375129986866</c:v>
                </c:pt>
                <c:pt idx="755">
                  <c:v>0.0269760365540074</c:v>
                </c:pt>
                <c:pt idx="756">
                  <c:v>0.0270474842409712</c:v>
                </c:pt>
                <c:pt idx="757">
                  <c:v>0.0272478280555889</c:v>
                </c:pt>
                <c:pt idx="758">
                  <c:v>0.0271641975889691</c:v>
                </c:pt>
                <c:pt idx="759">
                  <c:v>0.0271550851961492</c:v>
                </c:pt>
                <c:pt idx="760">
                  <c:v>0.0272184768751346</c:v>
                </c:pt>
                <c:pt idx="761">
                  <c:v>0.0272617285341741</c:v>
                </c:pt>
                <c:pt idx="762">
                  <c:v>0.0274197783069054</c:v>
                </c:pt>
                <c:pt idx="763">
                  <c:v>0.0273401758442748</c:v>
                </c:pt>
                <c:pt idx="764">
                  <c:v>0.027617051734687</c:v>
                </c:pt>
                <c:pt idx="765">
                  <c:v>0.0277831575153966</c:v>
                </c:pt>
                <c:pt idx="766">
                  <c:v>0.0278928712402576</c:v>
                </c:pt>
                <c:pt idx="767">
                  <c:v>0.0279905009531511</c:v>
                </c:pt>
                <c:pt idx="768">
                  <c:v>0.0282210547976877</c:v>
                </c:pt>
                <c:pt idx="769">
                  <c:v>0.028161592355003</c:v>
                </c:pt>
                <c:pt idx="770">
                  <c:v>0.0282551940639073</c:v>
                </c:pt>
                <c:pt idx="771">
                  <c:v>0.028248095673082</c:v>
                </c:pt>
                <c:pt idx="772">
                  <c:v>0.0283517673919593</c:v>
                </c:pt>
                <c:pt idx="773">
                  <c:v>0.0284957191507284</c:v>
                </c:pt>
                <c:pt idx="774">
                  <c:v>0.0285953628656165</c:v>
                </c:pt>
                <c:pt idx="775">
                  <c:v>0.028584236470802</c:v>
                </c:pt>
                <c:pt idx="776">
                  <c:v>0.0285932500959335</c:v>
                </c:pt>
                <c:pt idx="777">
                  <c:v>0.028789565906562</c:v>
                </c:pt>
                <c:pt idx="778">
                  <c:v>0.028746215479834</c:v>
                </c:pt>
                <c:pt idx="779">
                  <c:v>0.0286746690251818</c:v>
                </c:pt>
                <c:pt idx="780">
                  <c:v>0.0287340327001781</c:v>
                </c:pt>
                <c:pt idx="781">
                  <c:v>0.0288014523831527</c:v>
                </c:pt>
                <c:pt idx="782">
                  <c:v>0.0288829700800894</c:v>
                </c:pt>
                <c:pt idx="783">
                  <c:v>0.0289181657311506</c:v>
                </c:pt>
                <c:pt idx="784">
                  <c:v>0.0290983695258223</c:v>
                </c:pt>
                <c:pt idx="785">
                  <c:v>0.029417539458121</c:v>
                </c:pt>
                <c:pt idx="786">
                  <c:v>0.0295494072049225</c:v>
                </c:pt>
                <c:pt idx="787">
                  <c:v>0.0296268968978701</c:v>
                </c:pt>
                <c:pt idx="788">
                  <c:v>0.0296822325688772</c:v>
                </c:pt>
                <c:pt idx="789">
                  <c:v>0.0296670781700735</c:v>
                </c:pt>
                <c:pt idx="790">
                  <c:v>0.0296458817652861</c:v>
                </c:pt>
                <c:pt idx="791">
                  <c:v>0.0299207436537037</c:v>
                </c:pt>
                <c:pt idx="792">
                  <c:v>0.0299116312608838</c:v>
                </c:pt>
                <c:pt idx="793">
                  <c:v>0.0298803648461234</c:v>
                </c:pt>
                <c:pt idx="794">
                  <c:v>0.0298793084612819</c:v>
                </c:pt>
                <c:pt idx="795">
                  <c:v>0.0299326301302943</c:v>
                </c:pt>
                <c:pt idx="796">
                  <c:v>0.030231660042647</c:v>
                </c:pt>
                <c:pt idx="797">
                  <c:v>0.0302426876697731</c:v>
                </c:pt>
                <c:pt idx="798">
                  <c:v>0.0303926814345259</c:v>
                </c:pt>
                <c:pt idx="799">
                  <c:v>0.0303896110476898</c:v>
                </c:pt>
                <c:pt idx="800">
                  <c:v>0.0304066806807997</c:v>
                </c:pt>
                <c:pt idx="801">
                  <c:v>0.0305949404834498</c:v>
                </c:pt>
                <c:pt idx="802">
                  <c:v>0.0306704161744028</c:v>
                </c:pt>
                <c:pt idx="803">
                  <c:v>0.030991600108696</c:v>
                </c:pt>
                <c:pt idx="804">
                  <c:v>0.0312120839432596</c:v>
                </c:pt>
                <c:pt idx="805">
                  <c:v>0.0312472795943208</c:v>
                </c:pt>
                <c:pt idx="806">
                  <c:v>0.0315543655146518</c:v>
                </c:pt>
                <c:pt idx="807">
                  <c:v>0.0318715214449558</c:v>
                </c:pt>
                <c:pt idx="808">
                  <c:v>0.0321463833333734</c:v>
                </c:pt>
                <c:pt idx="809">
                  <c:v>0.0323749231759154</c:v>
                </c:pt>
                <c:pt idx="810">
                  <c:v>0.0326336730483762</c:v>
                </c:pt>
                <c:pt idx="811">
                  <c:v>0.0329951370225613</c:v>
                </c:pt>
                <c:pt idx="812">
                  <c:v>0.0332498588910329</c:v>
                </c:pt>
                <c:pt idx="813">
                  <c:v>0.0334663147216074</c:v>
                </c:pt>
                <c:pt idx="814">
                  <c:v>0.0337532606219925</c:v>
                </c:pt>
                <c:pt idx="815">
                  <c:v>0.0340160384984426</c:v>
                </c:pt>
                <c:pt idx="816">
                  <c:v>0.0343150684107953</c:v>
                </c:pt>
                <c:pt idx="817">
                  <c:v>0.0345113842214238</c:v>
                </c:pt>
                <c:pt idx="818">
                  <c:v>0.0347640920879008</c:v>
                </c:pt>
                <c:pt idx="819">
                  <c:v>0.0350671500042427</c:v>
                </c:pt>
                <c:pt idx="820">
                  <c:v>0.0352312417829578</c:v>
                </c:pt>
                <c:pt idx="821">
                  <c:v>0.0353510255177918</c:v>
                </c:pt>
                <c:pt idx="822">
                  <c:v>0.035597691378285</c:v>
                </c:pt>
                <c:pt idx="823">
                  <c:v>0.0356912930871894</c:v>
                </c:pt>
                <c:pt idx="824">
                  <c:v>0.0358352448459585</c:v>
                </c:pt>
                <c:pt idx="825">
                  <c:v>0.0359268325528682</c:v>
                </c:pt>
                <c:pt idx="826">
                  <c:v>0.0359962662378374</c:v>
                </c:pt>
                <c:pt idx="827">
                  <c:v>0.0359891678470121</c:v>
                </c:pt>
                <c:pt idx="828">
                  <c:v>0.0359156073903653</c:v>
                </c:pt>
                <c:pt idx="829">
                  <c:v>0.0356366187302701</c:v>
                </c:pt>
                <c:pt idx="830">
                  <c:v>0.0355106942217639</c:v>
                </c:pt>
                <c:pt idx="831">
                  <c:v>0.0353324056613983</c:v>
                </c:pt>
                <c:pt idx="832">
                  <c:v>0.0351561311030272</c:v>
                </c:pt>
                <c:pt idx="833">
                  <c:v>0.0348267923930672</c:v>
                </c:pt>
                <c:pt idx="834">
                  <c:v>0.0346545458386854</c:v>
                </c:pt>
                <c:pt idx="835">
                  <c:v>0.034218465023012</c:v>
                </c:pt>
                <c:pt idx="836">
                  <c:v>0.0336736280996307</c:v>
                </c:pt>
                <c:pt idx="837">
                  <c:v>0.0332073372540384</c:v>
                </c:pt>
                <c:pt idx="838">
                  <c:v>0.0326242342927598</c:v>
                </c:pt>
                <c:pt idx="839">
                  <c:v>0.0320391173294866</c:v>
                </c:pt>
                <c:pt idx="840">
                  <c:v>0.031292880206646</c:v>
                </c:pt>
                <c:pt idx="841">
                  <c:v>0.0303371868763679</c:v>
                </c:pt>
                <c:pt idx="842">
                  <c:v>0.0294177455819925</c:v>
                </c:pt>
                <c:pt idx="843">
                  <c:v>0.0283391981300442</c:v>
                </c:pt>
                <c:pt idx="844">
                  <c:v>0.0273311407479067</c:v>
                </c:pt>
                <c:pt idx="845">
                  <c:v>0.0260048710506237</c:v>
                </c:pt>
                <c:pt idx="846">
                  <c:v>0.0246403353154434</c:v>
                </c:pt>
                <c:pt idx="847">
                  <c:v>0.0233785136819873</c:v>
                </c:pt>
                <c:pt idx="848">
                  <c:v>0.0220180059507962</c:v>
                </c:pt>
                <c:pt idx="849">
                  <c:v>0.0203936639583135</c:v>
                </c:pt>
                <c:pt idx="850">
                  <c:v>0.0186545238521391</c:v>
                </c:pt>
                <c:pt idx="851">
                  <c:v>0.0171872740152346</c:v>
                </c:pt>
                <c:pt idx="852">
                  <c:v>0.01559717005666</c:v>
                </c:pt>
                <c:pt idx="853">
                  <c:v>0.0140231781140422</c:v>
                </c:pt>
                <c:pt idx="854">
                  <c:v>0.0124089061315325</c:v>
                </c:pt>
                <c:pt idx="855">
                  <c:v>0.0108248441789416</c:v>
                </c:pt>
                <c:pt idx="856">
                  <c:v>0.00934953833405878</c:v>
                </c:pt>
                <c:pt idx="857">
                  <c:v>0.00810987072254318</c:v>
                </c:pt>
                <c:pt idx="858">
                  <c:v>0.00690444114493566</c:v>
                </c:pt>
                <c:pt idx="859">
                  <c:v>0.00568692755536058</c:v>
                </c:pt>
                <c:pt idx="860">
                  <c:v>0.00466477215926092</c:v>
                </c:pt>
                <c:pt idx="861">
                  <c:v>0.00364463076515586</c:v>
                </c:pt>
                <c:pt idx="862">
                  <c:v>0.0030011077440395</c:v>
                </c:pt>
                <c:pt idx="863">
                  <c:v>0.00241599078076631</c:v>
                </c:pt>
                <c:pt idx="864">
                  <c:v>0.00209873608277385</c:v>
                </c:pt>
                <c:pt idx="865">
                  <c:v>0.00184794345060293</c:v>
                </c:pt>
                <c:pt idx="866">
                  <c:v>0.00168576690619406</c:v>
                </c:pt>
                <c:pt idx="867">
                  <c:v>0.00172901856523357</c:v>
                </c:pt>
                <c:pt idx="868">
                  <c:v>0.00187297032400268</c:v>
                </c:pt>
                <c:pt idx="869">
                  <c:v>0.00235728841985784</c:v>
                </c:pt>
                <c:pt idx="870">
                  <c:v>0.00283153650574004</c:v>
                </c:pt>
                <c:pt idx="871">
                  <c:v>0.00354343682698409</c:v>
                </c:pt>
                <c:pt idx="872">
                  <c:v>0.00414456703852558</c:v>
                </c:pt>
                <c:pt idx="873">
                  <c:v>0.00488264938569934</c:v>
                </c:pt>
                <c:pt idx="874">
                  <c:v>0.00570934782063513</c:v>
                </c:pt>
                <c:pt idx="875">
                  <c:v>0.0066931384111491</c:v>
                </c:pt>
                <c:pt idx="876">
                  <c:v>0.00767894300365767</c:v>
                </c:pt>
                <c:pt idx="877">
                  <c:v>0.00880169973179849</c:v>
                </c:pt>
                <c:pt idx="878">
                  <c:v>0.0100110585457068</c:v>
                </c:pt>
                <c:pt idx="879">
                  <c:v>0.0110733952140098</c:v>
                </c:pt>
                <c:pt idx="880">
                  <c:v>0.0122001799461398</c:v>
                </c:pt>
                <c:pt idx="881">
                  <c:v>0.0131859845386484</c:v>
                </c:pt>
                <c:pt idx="882">
                  <c:v>0.0143026992608054</c:v>
                </c:pt>
                <c:pt idx="883">
                  <c:v>0.0154617080248489</c:v>
                </c:pt>
                <c:pt idx="884">
                  <c:v>0.0165059186752007</c:v>
                </c:pt>
                <c:pt idx="885">
                  <c:v>0.0175360313115902</c:v>
                </c:pt>
                <c:pt idx="886">
                  <c:v>0.0184896118721853</c:v>
                </c:pt>
                <c:pt idx="887">
                  <c:v>0.019489514478656</c:v>
                </c:pt>
                <c:pt idx="888">
                  <c:v>0.0204209410173106</c:v>
                </c:pt>
                <c:pt idx="889">
                  <c:v>0.0214611236636732</c:v>
                </c:pt>
                <c:pt idx="890">
                  <c:v>0.0224328302422196</c:v>
                </c:pt>
                <c:pt idx="891">
                  <c:v>0.0231024365215772</c:v>
                </c:pt>
                <c:pt idx="892">
                  <c:v>0.0238526028807185</c:v>
                </c:pt>
                <c:pt idx="893">
                  <c:v>0.0246833293196435</c:v>
                </c:pt>
                <c:pt idx="894">
                  <c:v>0.0254939157386226</c:v>
                </c:pt>
                <c:pt idx="895">
                  <c:v>0.0261776200319423</c:v>
                </c:pt>
                <c:pt idx="896">
                  <c:v>0.0267465262115704</c:v>
                </c:pt>
                <c:pt idx="897">
                  <c:v>0.0274020344769658</c:v>
                </c:pt>
                <c:pt idx="898">
                  <c:v>0.0279467726326587</c:v>
                </c:pt>
                <c:pt idx="899">
                  <c:v>0.0286123509080272</c:v>
                </c:pt>
                <c:pt idx="900">
                  <c:v>0.0290181229260933</c:v>
                </c:pt>
                <c:pt idx="901">
                  <c:v>0.029514525033916</c:v>
                </c:pt>
                <c:pt idx="902">
                  <c:v>0.0300149551457279</c:v>
                </c:pt>
                <c:pt idx="903">
                  <c:v>0.030311971056086</c:v>
                </c:pt>
                <c:pt idx="904">
                  <c:v>0.0308546952097843</c:v>
                </c:pt>
                <c:pt idx="905">
                  <c:v>0.0310953190642938</c:v>
                </c:pt>
                <c:pt idx="906">
                  <c:v>0.031362124944733</c:v>
                </c:pt>
                <c:pt idx="907">
                  <c:v>0.0314275306257131</c:v>
                </c:pt>
                <c:pt idx="908">
                  <c:v>0.0315493283625417</c:v>
                </c:pt>
                <c:pt idx="909">
                  <c:v>0.0316167480455163</c:v>
                </c:pt>
                <c:pt idx="910">
                  <c:v>0.0318291758721015</c:v>
                </c:pt>
                <c:pt idx="911">
                  <c:v>0.0321261917824596</c:v>
                </c:pt>
                <c:pt idx="912">
                  <c:v>0.0323003535711476</c:v>
                </c:pt>
                <c:pt idx="913">
                  <c:v>0.0323778432640952</c:v>
                </c:pt>
                <c:pt idx="914">
                  <c:v>0.0325701310707345</c:v>
                </c:pt>
                <c:pt idx="915">
                  <c:v>0.0326657467816334</c:v>
                </c:pt>
                <c:pt idx="916">
                  <c:v>0.0320544477924305</c:v>
                </c:pt>
                <c:pt idx="917">
                  <c:v>0.0317392070964326</c:v>
                </c:pt>
                <c:pt idx="918">
                  <c:v>0.0318489208212937</c:v>
                </c:pt>
                <c:pt idx="919">
                  <c:v>0.0320130126000087</c:v>
                </c:pt>
                <c:pt idx="920">
                  <c:v>0.0321589783607724</c:v>
                </c:pt>
                <c:pt idx="921">
                  <c:v>0.0320894459081148</c:v>
                </c:pt>
                <c:pt idx="922">
                  <c:v>0.0322313836648893</c:v>
                </c:pt>
                <c:pt idx="923">
                  <c:v>0.0322484532979991</c:v>
                </c:pt>
                <c:pt idx="924">
                  <c:v>0.0324165730807033</c:v>
                </c:pt>
                <c:pt idx="925">
                  <c:v>0.0324014186818997</c:v>
                </c:pt>
                <c:pt idx="926">
                  <c:v>0.0325353004306958</c:v>
                </c:pt>
                <c:pt idx="927">
                  <c:v>0.0326611261715136</c:v>
                </c:pt>
                <c:pt idx="928">
                  <c:v>0.0326338877607424</c:v>
                </c:pt>
                <c:pt idx="929">
                  <c:v>0.0326449153878685</c:v>
                </c:pt>
                <c:pt idx="930">
                  <c:v>0.0325230188833514</c:v>
                </c:pt>
                <c:pt idx="931">
                  <c:v>0.0324575144346829</c:v>
                </c:pt>
                <c:pt idx="932">
                  <c:v>0.032567228159544</c:v>
                </c:pt>
                <c:pt idx="933">
                  <c:v>0.0326547878624645</c:v>
                </c:pt>
                <c:pt idx="934">
                  <c:v>0.0326879695115311</c:v>
                </c:pt>
                <c:pt idx="935">
                  <c:v>0.0325660730070141</c:v>
                </c:pt>
                <c:pt idx="936">
                  <c:v>0.0326898847458372</c:v>
                </c:pt>
                <c:pt idx="937">
                  <c:v>0.0326062542792175</c:v>
                </c:pt>
                <c:pt idx="938">
                  <c:v>0.0325548478445111</c:v>
                </c:pt>
              </c:numCache>
            </c:numRef>
          </c:yVal>
          <c:smooth val="1"/>
        </c:ser>
        <c:ser>
          <c:idx val="0"/>
          <c:order val="1"/>
          <c:tx>
            <c:v>5 min</c:v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'[1]PDA Anal. linear'!$B$10:$B$948</c:f>
              <c:numCache>
                <c:formatCode>General</c:formatCode>
                <c:ptCount val="939"/>
                <c:pt idx="0">
                  <c:v>1.7396592228905E7</c:v>
                </c:pt>
                <c:pt idx="1">
                  <c:v>1.71990207277343E7</c:v>
                </c:pt>
                <c:pt idx="2">
                  <c:v>1.70038750479838E7</c:v>
                </c:pt>
                <c:pt idx="3">
                  <c:v>1.68107635997906E7</c:v>
                </c:pt>
                <c:pt idx="4">
                  <c:v>1.66198453005895E7</c:v>
                </c:pt>
                <c:pt idx="5">
                  <c:v>1.64312711334975E7</c:v>
                </c:pt>
                <c:pt idx="6">
                  <c:v>1.62446626954038E7</c:v>
                </c:pt>
                <c:pt idx="7">
                  <c:v>1.60601735522134E7</c:v>
                </c:pt>
                <c:pt idx="8">
                  <c:v>1.58779496027008E7</c:v>
                </c:pt>
                <c:pt idx="9">
                  <c:v>1.56976251864449E7</c:v>
                </c:pt>
                <c:pt idx="10">
                  <c:v>1.5519348698033E7</c:v>
                </c:pt>
                <c:pt idx="11">
                  <c:v>1.53432611231121E7</c:v>
                </c:pt>
                <c:pt idx="12">
                  <c:v>1.51690091148417E7</c:v>
                </c:pt>
                <c:pt idx="13">
                  <c:v>1.49967360706351E7</c:v>
                </c:pt>
                <c:pt idx="14">
                  <c:v>1.4826578228461E7</c:v>
                </c:pt>
                <c:pt idx="15">
                  <c:v>1.46581941404004E7</c:v>
                </c:pt>
                <c:pt idx="16">
                  <c:v>1.44917223749727E7</c:v>
                </c:pt>
                <c:pt idx="17">
                  <c:v>1.43272945823451E7</c:v>
                </c:pt>
                <c:pt idx="18">
                  <c:v>1.41645808128261E7</c:v>
                </c:pt>
                <c:pt idx="19">
                  <c:v>1.40037149686526E7</c:v>
                </c:pt>
                <c:pt idx="20">
                  <c:v>1.38448242666848E7</c:v>
                </c:pt>
                <c:pt idx="21">
                  <c:v>1.36875898682564E7</c:v>
                </c:pt>
                <c:pt idx="22">
                  <c:v>1.35321411664591E7</c:v>
                </c:pt>
                <c:pt idx="23">
                  <c:v>1.33786010941369E7</c:v>
                </c:pt>
                <c:pt idx="24">
                  <c:v>1.32266615494862E7</c:v>
                </c:pt>
                <c:pt idx="25">
                  <c:v>1.30764475682981E7</c:v>
                </c:pt>
                <c:pt idx="26">
                  <c:v>1.29280779436646E7</c:v>
                </c:pt>
                <c:pt idx="27">
                  <c:v>1.27812549490819E7</c:v>
                </c:pt>
                <c:pt idx="28">
                  <c:v>1.26360994097723E7</c:v>
                </c:pt>
                <c:pt idx="29">
                  <c:v>1.24927261184815E7</c:v>
                </c:pt>
                <c:pt idx="30">
                  <c:v>1.23508473746179E7</c:v>
                </c:pt>
                <c:pt idx="31">
                  <c:v>1.22105799346258E7</c:v>
                </c:pt>
                <c:pt idx="32">
                  <c:v>1.20720347256159E7</c:v>
                </c:pt>
                <c:pt idx="33">
                  <c:v>1.19349337352873E7</c:v>
                </c:pt>
                <c:pt idx="34">
                  <c:v>1.17993897883219E7</c:v>
                </c:pt>
                <c:pt idx="35">
                  <c:v>1.166551007637E7</c:v>
                </c:pt>
                <c:pt idx="36">
                  <c:v>1.15330259491694E7</c:v>
                </c:pt>
                <c:pt idx="37">
                  <c:v>1.14020464320412E7</c:v>
                </c:pt>
                <c:pt idx="38">
                  <c:v>1.1272675106967E7</c:v>
                </c:pt>
                <c:pt idx="39">
                  <c:v>1.11446523704568E7</c:v>
                </c:pt>
                <c:pt idx="40">
                  <c:v>1.10180835764146E7</c:v>
                </c:pt>
                <c:pt idx="41">
                  <c:v>1.08930688187081E7</c:v>
                </c:pt>
                <c:pt idx="42">
                  <c:v>1.07693572359711E7</c:v>
                </c:pt>
                <c:pt idx="43">
                  <c:v>1.06470506343241E7</c:v>
                </c:pt>
                <c:pt idx="44">
                  <c:v>1.05262457369835E7</c:v>
                </c:pt>
                <c:pt idx="45">
                  <c:v>1.04067001303162E7</c:v>
                </c:pt>
                <c:pt idx="46">
                  <c:v>1.02885121921312E7</c:v>
                </c:pt>
                <c:pt idx="47">
                  <c:v>1.01717753884992E7</c:v>
                </c:pt>
                <c:pt idx="48">
                  <c:v>1.00562554690441E7</c:v>
                </c:pt>
                <c:pt idx="49">
                  <c:v>9.94204749871097E6</c:v>
                </c:pt>
                <c:pt idx="50">
                  <c:v>9.82924179610963E6</c:v>
                </c:pt>
                <c:pt idx="51">
                  <c:v>9.71761199922325E6</c:v>
                </c:pt>
                <c:pt idx="52">
                  <c:v>9.607249971694E6</c:v>
                </c:pt>
                <c:pt idx="53">
                  <c:v>9.49824299066072E6</c:v>
                </c:pt>
                <c:pt idx="54">
                  <c:v>9.39037231682662E6</c:v>
                </c:pt>
                <c:pt idx="55">
                  <c:v>9.28372672033411E6</c:v>
                </c:pt>
                <c:pt idx="56">
                  <c:v>9.17839053927263E6</c:v>
                </c:pt>
                <c:pt idx="57">
                  <c:v>9.07415240037077E6</c:v>
                </c:pt>
                <c:pt idx="58">
                  <c:v>8.97109808444475E6</c:v>
                </c:pt>
                <c:pt idx="59">
                  <c:v>8.86930908950658E6</c:v>
                </c:pt>
                <c:pt idx="60">
                  <c:v>8.7685811602602E6</c:v>
                </c:pt>
                <c:pt idx="61">
                  <c:v>8.66899718886078E6</c:v>
                </c:pt>
                <c:pt idx="62">
                  <c:v>8.57063592888234E6</c:v>
                </c:pt>
                <c:pt idx="63">
                  <c:v>8.473300003307E6</c:v>
                </c:pt>
                <c:pt idx="64">
                  <c:v>8.37706951290428E6</c:v>
                </c:pt>
                <c:pt idx="65">
                  <c:v>8.2820205592289E6</c:v>
                </c:pt>
                <c:pt idx="66">
                  <c:v>8.1879624119157E6</c:v>
                </c:pt>
                <c:pt idx="67">
                  <c:v>8.09497247434826E6</c:v>
                </c:pt>
                <c:pt idx="68">
                  <c:v>8.00312428536851E6</c:v>
                </c:pt>
                <c:pt idx="69">
                  <c:v>7.9122335374386E6</c:v>
                </c:pt>
                <c:pt idx="70">
                  <c:v>7.82237502739039E6</c:v>
                </c:pt>
                <c:pt idx="71">
                  <c:v>7.73361981765211E6</c:v>
                </c:pt>
                <c:pt idx="72">
                  <c:v>7.64578980722521E6</c:v>
                </c:pt>
                <c:pt idx="73">
                  <c:v>7.5589572741651E6</c:v>
                </c:pt>
                <c:pt idx="74">
                  <c:v>7.47319088787934E6</c:v>
                </c:pt>
                <c:pt idx="75">
                  <c:v>7.388318544904E6</c:v>
                </c:pt>
                <c:pt idx="76">
                  <c:v>7.30441008933764E6</c:v>
                </c:pt>
                <c:pt idx="77">
                  <c:v>7.22153187815198E6</c:v>
                </c:pt>
                <c:pt idx="78">
                  <c:v>7.13951760345118E6</c:v>
                </c:pt>
                <c:pt idx="79">
                  <c:v>7.05843475734037E6</c:v>
                </c:pt>
                <c:pt idx="80">
                  <c:v>6.97834746222628E6</c:v>
                </c:pt>
                <c:pt idx="81">
                  <c:v>6.8990950106161E6</c:v>
                </c:pt>
                <c:pt idx="82">
                  <c:v>6.82074262182454E6</c:v>
                </c:pt>
                <c:pt idx="83">
                  <c:v>6.7433522589423E6</c:v>
                </c:pt>
                <c:pt idx="84">
                  <c:v>6.66676862628641E6</c:v>
                </c:pt>
                <c:pt idx="85">
                  <c:v>6.59105474691725E6</c:v>
                </c:pt>
                <c:pt idx="86">
                  <c:v>6.51627049732417E6</c:v>
                </c:pt>
                <c:pt idx="87">
                  <c:v>6.44226581139195E6</c:v>
                </c:pt>
                <c:pt idx="88">
                  <c:v>6.36910158988522E6</c:v>
                </c:pt>
                <c:pt idx="89">
                  <c:v>6.29683569295811E6</c:v>
                </c:pt>
                <c:pt idx="90">
                  <c:v>6.2253231079579E6</c:v>
                </c:pt>
                <c:pt idx="91">
                  <c:v>6.15462268482163E6</c:v>
                </c:pt>
                <c:pt idx="92">
                  <c:v>6.08479033526815E6</c:v>
                </c:pt>
                <c:pt idx="93">
                  <c:v>6.01568592993231E6</c:v>
                </c:pt>
                <c:pt idx="94">
                  <c:v>5.94736633698504E6</c:v>
                </c:pt>
                <c:pt idx="95">
                  <c:v>5.87988558532314E6</c:v>
                </c:pt>
                <c:pt idx="96">
                  <c:v>5.81310826442496E6</c:v>
                </c:pt>
                <c:pt idx="97">
                  <c:v>5.74708932743093E6</c:v>
                </c:pt>
                <c:pt idx="98">
                  <c:v>5.68188098381988E6</c:v>
                </c:pt>
                <c:pt idx="99">
                  <c:v>5.61735238300679E6</c:v>
                </c:pt>
                <c:pt idx="100">
                  <c:v>5.55355662759027E6</c:v>
                </c:pt>
                <c:pt idx="101">
                  <c:v>5.49054416889975E6</c:v>
                </c:pt>
                <c:pt idx="102">
                  <c:v>5.42818856273159E6</c:v>
                </c:pt>
                <c:pt idx="103">
                  <c:v>5.36654112345926E6</c:v>
                </c:pt>
                <c:pt idx="104">
                  <c:v>5.30565060346834E6</c:v>
                </c:pt>
                <c:pt idx="105">
                  <c:v>5.24539481655202E6</c:v>
                </c:pt>
                <c:pt idx="106">
                  <c:v>5.18582334907705E6</c:v>
                </c:pt>
                <c:pt idx="107">
                  <c:v>5.12698331169693E6</c:v>
                </c:pt>
                <c:pt idx="108">
                  <c:v>5.06875663281401E6</c:v>
                </c:pt>
                <c:pt idx="109">
                  <c:v>5.01119122897876E6</c:v>
                </c:pt>
                <c:pt idx="110">
                  <c:v>4.95433262439776E6</c:v>
                </c:pt>
                <c:pt idx="111">
                  <c:v>4.89806672352349E6</c:v>
                </c:pt>
                <c:pt idx="112">
                  <c:v>4.84243982932099E6</c:v>
                </c:pt>
                <c:pt idx="113">
                  <c:v>4.78749593297349E6</c:v>
                </c:pt>
                <c:pt idx="114">
                  <c:v>4.73312478109036E6</c:v>
                </c:pt>
                <c:pt idx="115">
                  <c:v>4.67937111738862E6</c:v>
                </c:pt>
                <c:pt idx="116">
                  <c:v>4.62627745165248E6</c:v>
                </c:pt>
                <c:pt idx="117">
                  <c:v>4.57373724326404E6</c:v>
                </c:pt>
                <c:pt idx="118">
                  <c:v>4.52179372919978E6</c:v>
                </c:pt>
                <c:pt idx="119">
                  <c:v>4.47048798773084E6</c:v>
                </c:pt>
                <c:pt idx="120">
                  <c:v>4.41971706598478E6</c:v>
                </c:pt>
                <c:pt idx="121">
                  <c:v>4.36952274493689E6</c:v>
                </c:pt>
                <c:pt idx="122">
                  <c:v>4.31994471955138E6</c:v>
                </c:pt>
                <c:pt idx="123">
                  <c:v>4.27088350388418E6</c:v>
                </c:pt>
                <c:pt idx="124">
                  <c:v>4.22237947194016E6</c:v>
                </c:pt>
                <c:pt idx="125">
                  <c:v>4.17447098195925E6</c:v>
                </c:pt>
                <c:pt idx="126">
                  <c:v>4.12706189817737E6</c:v>
                </c:pt>
                <c:pt idx="127">
                  <c:v>4.08019123500847E6</c:v>
                </c:pt>
                <c:pt idx="128">
                  <c:v>4.03389605898234E6</c:v>
                </c:pt>
                <c:pt idx="129">
                  <c:v>3.98808347169781E6</c:v>
                </c:pt>
                <c:pt idx="130">
                  <c:v>3.9427911737621E6</c:v>
                </c:pt>
                <c:pt idx="131">
                  <c:v>3.89805498349301E6</c:v>
                </c:pt>
                <c:pt idx="132">
                  <c:v>3.85378513083443E6</c:v>
                </c:pt>
                <c:pt idx="133">
                  <c:v>3.81001804682913E6</c:v>
                </c:pt>
                <c:pt idx="134">
                  <c:v>3.76678834361638E6</c:v>
                </c:pt>
                <c:pt idx="135">
                  <c:v>3.72400927413836E6</c:v>
                </c:pt>
                <c:pt idx="136">
                  <c:v>3.6817160426259E6</c:v>
                </c:pt>
                <c:pt idx="137">
                  <c:v>3.63994209565762E6</c:v>
                </c:pt>
                <c:pt idx="138">
                  <c:v>3.5986036073749E6</c:v>
                </c:pt>
                <c:pt idx="139">
                  <c:v>3.5577345965093E6</c:v>
                </c:pt>
                <c:pt idx="140">
                  <c:v>3.51736738332908E6</c:v>
                </c:pt>
                <c:pt idx="141">
                  <c:v>3.47742096480357E6</c:v>
                </c:pt>
                <c:pt idx="142">
                  <c:v>3.43792821408672E6</c:v>
                </c:pt>
                <c:pt idx="143">
                  <c:v>3.39892036306475E6</c:v>
                </c:pt>
                <c:pt idx="144">
                  <c:v>3.36031913647654E6</c:v>
                </c:pt>
                <c:pt idx="145">
                  <c:v>3.32215630047562E6</c:v>
                </c:pt>
                <c:pt idx="146">
                  <c:v>3.28446203521736E6</c:v>
                </c:pt>
                <c:pt idx="147">
                  <c:v>3.24716070135278E6</c:v>
                </c:pt>
                <c:pt idx="148">
                  <c:v>3.21028299531314E6</c:v>
                </c:pt>
                <c:pt idx="149">
                  <c:v>3.17385808093988E6</c:v>
                </c:pt>
                <c:pt idx="150">
                  <c:v>3.13781286603208E6</c:v>
                </c:pt>
                <c:pt idx="151">
                  <c:v>3.10217701332152E6</c:v>
                </c:pt>
                <c:pt idx="152">
                  <c:v>3.06697870456E6</c:v>
                </c:pt>
                <c:pt idx="153">
                  <c:v>3.03214730891964E6</c:v>
                </c:pt>
                <c:pt idx="154">
                  <c:v>2.99771149024253E6</c:v>
                </c:pt>
                <c:pt idx="155">
                  <c:v>2.96369848126256E6</c:v>
                </c:pt>
                <c:pt idx="156">
                  <c:v>2.93004002963848E6</c:v>
                </c:pt>
                <c:pt idx="157">
                  <c:v>2.89676383396009E6</c:v>
                </c:pt>
                <c:pt idx="158">
                  <c:v>2.86389620990152E6</c:v>
                </c:pt>
                <c:pt idx="159">
                  <c:v>2.83137120351278E6</c:v>
                </c:pt>
                <c:pt idx="160">
                  <c:v>2.79921558063623E6</c:v>
                </c:pt>
                <c:pt idx="161">
                  <c:v>2.76745477076812E6</c:v>
                </c:pt>
                <c:pt idx="162">
                  <c:v>2.73602504095158E6</c:v>
                </c:pt>
                <c:pt idx="163">
                  <c:v>2.70495225569175E6</c:v>
                </c:pt>
                <c:pt idx="164">
                  <c:v>2.67426098814893E6</c:v>
                </c:pt>
                <c:pt idx="165">
                  <c:v>2.64388965156767E6</c:v>
                </c:pt>
                <c:pt idx="166">
                  <c:v>2.61386323946828E6</c:v>
                </c:pt>
                <c:pt idx="167">
                  <c:v>2.58420549751218E6</c:v>
                </c:pt>
                <c:pt idx="168">
                  <c:v>2.55485691287219E6</c:v>
                </c:pt>
                <c:pt idx="169">
                  <c:v>2.52584163741417E6</c:v>
                </c:pt>
                <c:pt idx="170">
                  <c:v>2.49718261716656E6</c:v>
                </c:pt>
                <c:pt idx="171">
                  <c:v>2.46882234339114E6</c:v>
                </c:pt>
                <c:pt idx="172">
                  <c:v>2.4407841546419E6</c:v>
                </c:pt>
                <c:pt idx="173">
                  <c:v>2.41309022424191E6</c:v>
                </c:pt>
                <c:pt idx="174">
                  <c:v>2.38568498005438E6</c:v>
                </c:pt>
                <c:pt idx="175">
                  <c:v>2.35859097470965E6</c:v>
                </c:pt>
                <c:pt idx="176">
                  <c:v>2.33182963484623E6</c:v>
                </c:pt>
                <c:pt idx="177">
                  <c:v>2.30534725971384E6</c:v>
                </c:pt>
                <c:pt idx="178">
                  <c:v>2.2791656424851E6</c:v>
                </c:pt>
                <c:pt idx="179">
                  <c:v>2.25330548825845E6</c:v>
                </c:pt>
                <c:pt idx="180">
                  <c:v>2.2277149046514E6</c:v>
                </c:pt>
                <c:pt idx="181">
                  <c:v>2.2024149509535E6</c:v>
                </c:pt>
                <c:pt idx="182">
                  <c:v>2.17742563502093E6</c:v>
                </c:pt>
                <c:pt idx="183">
                  <c:v>2.15269681194234E6</c:v>
                </c:pt>
                <c:pt idx="184">
                  <c:v>2.12824883183769E6</c:v>
                </c:pt>
                <c:pt idx="185">
                  <c:v>2.10410102880043E6</c:v>
                </c:pt>
                <c:pt idx="186">
                  <c:v>2.0802049465445E6</c:v>
                </c:pt>
                <c:pt idx="187">
                  <c:v>2.05658024990138E6</c:v>
                </c:pt>
                <c:pt idx="188">
                  <c:v>2.03324562189078E6</c:v>
                </c:pt>
                <c:pt idx="189">
                  <c:v>2.01015423798753E6</c:v>
                </c:pt>
                <c:pt idx="190">
                  <c:v>1.98732510081179E6</c:v>
                </c:pt>
                <c:pt idx="191">
                  <c:v>1.96477626423428E6</c:v>
                </c:pt>
                <c:pt idx="192">
                  <c:v>1.94246248054137E6</c:v>
                </c:pt>
                <c:pt idx="193">
                  <c:v>1.92040211244176E6</c:v>
                </c:pt>
                <c:pt idx="194">
                  <c:v>1.89861260584373E6</c:v>
                </c:pt>
                <c:pt idx="195">
                  <c:v>1.87705023674623E6</c:v>
                </c:pt>
                <c:pt idx="196">
                  <c:v>1.85573274949544E6</c:v>
                </c:pt>
                <c:pt idx="197">
                  <c:v>1.8346770025103E6</c:v>
                </c:pt>
                <c:pt idx="198">
                  <c:v>1.81384074419142E6</c:v>
                </c:pt>
                <c:pt idx="199">
                  <c:v>1.7932411213458E6</c:v>
                </c:pt>
                <c:pt idx="200">
                  <c:v>1.77289442468666E6</c:v>
                </c:pt>
                <c:pt idx="201">
                  <c:v>1.75275982543333E6</c:v>
                </c:pt>
                <c:pt idx="202">
                  <c:v>1.73285389297563E6</c:v>
                </c:pt>
                <c:pt idx="203">
                  <c:v>1.71319236943856E6</c:v>
                </c:pt>
                <c:pt idx="204">
                  <c:v>1.69373580094683E6</c:v>
                </c:pt>
                <c:pt idx="205">
                  <c:v>1.67450019891761E6</c:v>
                </c:pt>
                <c:pt idx="206">
                  <c:v>1.65550077536131E6</c:v>
                </c:pt>
                <c:pt idx="207">
                  <c:v>1.6366994050082E6</c:v>
                </c:pt>
                <c:pt idx="208">
                  <c:v>1.61811156009249E6</c:v>
                </c:pt>
                <c:pt idx="209">
                  <c:v>1.59975194036152E6</c:v>
                </c:pt>
                <c:pt idx="210">
                  <c:v>1.58158370441052E6</c:v>
                </c:pt>
                <c:pt idx="211">
                  <c:v>1.56362180344761E6</c:v>
                </c:pt>
                <c:pt idx="212">
                  <c:v>1.54588044220753E6</c:v>
                </c:pt>
                <c:pt idx="213">
                  <c:v>1.52832401991639E6</c:v>
                </c:pt>
                <c:pt idx="214">
                  <c:v>1.51096698430176E6</c:v>
                </c:pt>
                <c:pt idx="215">
                  <c:v>1.49382306175525E6</c:v>
                </c:pt>
                <c:pt idx="216">
                  <c:v>1.47685785035574E6</c:v>
                </c:pt>
                <c:pt idx="217">
                  <c:v>1.46008531130491E6</c:v>
                </c:pt>
                <c:pt idx="218">
                  <c:v>1.44351870875941E6</c:v>
                </c:pt>
                <c:pt idx="219">
                  <c:v>1.42712479927961E6</c:v>
                </c:pt>
                <c:pt idx="220">
                  <c:v>1.41091707392503E6</c:v>
                </c:pt>
                <c:pt idx="221">
                  <c:v>1.39490835018306E6</c:v>
                </c:pt>
                <c:pt idx="222">
                  <c:v>1.37906650408383E6</c:v>
                </c:pt>
                <c:pt idx="223">
                  <c:v>1.36340457237669E6</c:v>
                </c:pt>
                <c:pt idx="224">
                  <c:v>1.34793494092132E6</c:v>
                </c:pt>
                <c:pt idx="225">
                  <c:v>1.33262656751955E6</c:v>
                </c:pt>
                <c:pt idx="226">
                  <c:v>1.31749204990941E6</c:v>
                </c:pt>
                <c:pt idx="227">
                  <c:v>1.3025433568579E6</c:v>
                </c:pt>
                <c:pt idx="228">
                  <c:v>1.28775049151E6</c:v>
                </c:pt>
                <c:pt idx="229">
                  <c:v>1.27312562737608E6</c:v>
                </c:pt>
                <c:pt idx="230">
                  <c:v>1.25868033017603E6</c:v>
                </c:pt>
                <c:pt idx="231">
                  <c:v>1.24438561319612E6</c:v>
                </c:pt>
                <c:pt idx="232">
                  <c:v>1.2302532400049E6</c:v>
                </c:pt>
                <c:pt idx="233">
                  <c:v>1.2162943868477E6</c:v>
                </c:pt>
                <c:pt idx="234">
                  <c:v>1.20248104313572E6</c:v>
                </c:pt>
                <c:pt idx="235">
                  <c:v>1.18882457630039E6</c:v>
                </c:pt>
                <c:pt idx="236">
                  <c:v>1.17533578622806E6</c:v>
                </c:pt>
                <c:pt idx="237">
                  <c:v>1.16198760558386E6</c:v>
                </c:pt>
                <c:pt idx="238">
                  <c:v>1.14879101900206E6</c:v>
                </c:pt>
                <c:pt idx="239">
                  <c:v>1.13575646268381E6</c:v>
                </c:pt>
                <c:pt idx="240">
                  <c:v>1.12285778078426E6</c:v>
                </c:pt>
                <c:pt idx="241">
                  <c:v>1.11010558803112E6</c:v>
                </c:pt>
                <c:pt idx="242">
                  <c:v>1.09750996918744E6</c:v>
                </c:pt>
                <c:pt idx="243">
                  <c:v>1.08504564920401E6</c:v>
                </c:pt>
                <c:pt idx="244">
                  <c:v>1.07272288535858E6</c:v>
                </c:pt>
                <c:pt idx="245">
                  <c:v>1.06055142281074E6</c:v>
                </c:pt>
                <c:pt idx="246">
                  <c:v>1.04850683764622E6</c:v>
                </c:pt>
                <c:pt idx="247">
                  <c:v>1.03659904172988E6</c:v>
                </c:pt>
                <c:pt idx="248">
                  <c:v>1.02483745205397E6</c:v>
                </c:pt>
                <c:pt idx="249">
                  <c:v>1.01319846717727E6</c:v>
                </c:pt>
                <c:pt idx="250">
                  <c:v>1.00169166518351E6</c:v>
                </c:pt>
                <c:pt idx="251">
                  <c:v>990326.1459486069</c:v>
                </c:pt>
                <c:pt idx="252">
                  <c:v>979079.102807673</c:v>
                </c:pt>
                <c:pt idx="253">
                  <c:v>967959.7913033653</c:v>
                </c:pt>
                <c:pt idx="254">
                  <c:v>956977.0048741118</c:v>
                </c:pt>
                <c:pt idx="255">
                  <c:v>946108.704867359</c:v>
                </c:pt>
                <c:pt idx="256">
                  <c:v>935363.8351462191</c:v>
                </c:pt>
                <c:pt idx="257">
                  <c:v>924750.8930309022</c:v>
                </c:pt>
                <c:pt idx="258">
                  <c:v>914248.5820184272</c:v>
                </c:pt>
                <c:pt idx="259">
                  <c:v>903865.5447881513</c:v>
                </c:pt>
                <c:pt idx="260">
                  <c:v>893609.9925138167</c:v>
                </c:pt>
                <c:pt idx="261">
                  <c:v>883461.3458502</c:v>
                </c:pt>
                <c:pt idx="262">
                  <c:v>873427.956435234</c:v>
                </c:pt>
                <c:pt idx="263">
                  <c:v>863517.758932144</c:v>
                </c:pt>
                <c:pt idx="264">
                  <c:v>853710.8670032537</c:v>
                </c:pt>
                <c:pt idx="265">
                  <c:v>844015.3510458578</c:v>
                </c:pt>
                <c:pt idx="266">
                  <c:v>834438.8785241377</c:v>
                </c:pt>
                <c:pt idx="267">
                  <c:v>824962.2327709891</c:v>
                </c:pt>
                <c:pt idx="268">
                  <c:v>815593.212413834</c:v>
                </c:pt>
                <c:pt idx="269">
                  <c:v>806339.2267157015</c:v>
                </c:pt>
                <c:pt idx="270">
                  <c:v>797181.7061289739</c:v>
                </c:pt>
                <c:pt idx="271">
                  <c:v>788128.186663012</c:v>
                </c:pt>
                <c:pt idx="272">
                  <c:v>779185.8280746072</c:v>
                </c:pt>
                <c:pt idx="273">
                  <c:v>770336.686143929</c:v>
                </c:pt>
                <c:pt idx="274">
                  <c:v>761588.0431059254</c:v>
                </c:pt>
                <c:pt idx="275">
                  <c:v>752946.8176132396</c:v>
                </c:pt>
                <c:pt idx="276">
                  <c:v>744395.6697159861</c:v>
                </c:pt>
                <c:pt idx="277">
                  <c:v>735941.6364205204</c:v>
                </c:pt>
                <c:pt idx="278">
                  <c:v>727591.4033944991</c:v>
                </c:pt>
                <c:pt idx="279">
                  <c:v>719328.214609242</c:v>
                </c:pt>
                <c:pt idx="280">
                  <c:v>711158.8701005669</c:v>
                </c:pt>
                <c:pt idx="281">
                  <c:v>703089.8303968964</c:v>
                </c:pt>
                <c:pt idx="282">
                  <c:v>695104.9037272564</c:v>
                </c:pt>
                <c:pt idx="283">
                  <c:v>687210.661136897</c:v>
                </c:pt>
                <c:pt idx="284">
                  <c:v>679413.3455965376</c:v>
                </c:pt>
                <c:pt idx="285">
                  <c:v>671697.3105915938</c:v>
                </c:pt>
                <c:pt idx="286">
                  <c:v>664068.9058879734</c:v>
                </c:pt>
                <c:pt idx="287">
                  <c:v>656534.16422494</c:v>
                </c:pt>
                <c:pt idx="288">
                  <c:v>649077.965982832</c:v>
                </c:pt>
                <c:pt idx="289">
                  <c:v>641706.4470997801</c:v>
                </c:pt>
                <c:pt idx="290">
                  <c:v>634425.4371631164</c:v>
                </c:pt>
                <c:pt idx="291">
                  <c:v>627220.3257049667</c:v>
                </c:pt>
                <c:pt idx="292">
                  <c:v>620097.0420363154</c:v>
                </c:pt>
                <c:pt idx="293">
                  <c:v>613061.2194336783</c:v>
                </c:pt>
                <c:pt idx="294">
                  <c:v>606098.7394353347</c:v>
                </c:pt>
                <c:pt idx="295">
                  <c:v>599215.3316832694</c:v>
                </c:pt>
                <c:pt idx="296">
                  <c:v>592416.439753937</c:v>
                </c:pt>
                <c:pt idx="297">
                  <c:v>585688.420623502</c:v>
                </c:pt>
                <c:pt idx="298">
                  <c:v>579036.810988791</c:v>
                </c:pt>
                <c:pt idx="299">
                  <c:v>572466.8711143238</c:v>
                </c:pt>
                <c:pt idx="300">
                  <c:v>565965.4174038284</c:v>
                </c:pt>
                <c:pt idx="301">
                  <c:v>559537.8001063762</c:v>
                </c:pt>
                <c:pt idx="302">
                  <c:v>553189.1023475713</c:v>
                </c:pt>
                <c:pt idx="303">
                  <c:v>546906.5844875195</c:v>
                </c:pt>
                <c:pt idx="304">
                  <c:v>540695.416606154</c:v>
                </c:pt>
                <c:pt idx="305">
                  <c:v>534560.5106552921</c:v>
                </c:pt>
                <c:pt idx="306">
                  <c:v>528489.5560012375</c:v>
                </c:pt>
                <c:pt idx="307">
                  <c:v>522487.5486219559</c:v>
                </c:pt>
                <c:pt idx="308">
                  <c:v>516559.2350597445</c:v>
                </c:pt>
                <c:pt idx="309">
                  <c:v>510692.7192403536</c:v>
                </c:pt>
                <c:pt idx="310">
                  <c:v>504892.8289026538</c:v>
                </c:pt>
                <c:pt idx="311">
                  <c:v>499164.1507495746</c:v>
                </c:pt>
                <c:pt idx="312">
                  <c:v>493495.1893060582</c:v>
                </c:pt>
                <c:pt idx="313">
                  <c:v>487890.6097373231</c:v>
                </c:pt>
                <c:pt idx="314">
                  <c:v>482354.8442894958</c:v>
                </c:pt>
                <c:pt idx="315">
                  <c:v>476876.7845965793</c:v>
                </c:pt>
                <c:pt idx="316">
                  <c:v>471460.9387247838</c:v>
                </c:pt>
                <c:pt idx="317">
                  <c:v>466111.58966476</c:v>
                </c:pt>
                <c:pt idx="318">
                  <c:v>460818.0031237038</c:v>
                </c:pt>
                <c:pt idx="319">
                  <c:v>455584.535359116</c:v>
                </c:pt>
                <c:pt idx="320">
                  <c:v>450415.3251323325</c:v>
                </c:pt>
                <c:pt idx="321">
                  <c:v>445299.9996268661</c:v>
                </c:pt>
                <c:pt idx="322">
                  <c:v>440242.7684036474</c:v>
                </c:pt>
                <c:pt idx="323">
                  <c:v>435247.6308516118</c:v>
                </c:pt>
                <c:pt idx="324">
                  <c:v>430304.5634579016</c:v>
                </c:pt>
                <c:pt idx="325">
                  <c:v>425417.634026874</c:v>
                </c:pt>
                <c:pt idx="326">
                  <c:v>420590.7072684148</c:v>
                </c:pt>
                <c:pt idx="327">
                  <c:v>415814.09721053</c:v>
                </c:pt>
                <c:pt idx="328">
                  <c:v>411091.7346746447</c:v>
                </c:pt>
                <c:pt idx="329">
                  <c:v>406427.354226896</c:v>
                </c:pt>
                <c:pt idx="330">
                  <c:v>401811.5960694994</c:v>
                </c:pt>
                <c:pt idx="331">
                  <c:v>397248.2586538317</c:v>
                </c:pt>
                <c:pt idx="332">
                  <c:v>392740.9507848628</c:v>
                </c:pt>
                <c:pt idx="333">
                  <c:v>388280.6278551297</c:v>
                </c:pt>
                <c:pt idx="334">
                  <c:v>383870.9604035107</c:v>
                </c:pt>
                <c:pt idx="335">
                  <c:v>379515.4357088048</c:v>
                </c:pt>
                <c:pt idx="336">
                  <c:v>375205.3137398671</c:v>
                </c:pt>
                <c:pt idx="337">
                  <c:v>370944.1414305185</c:v>
                </c:pt>
                <c:pt idx="338">
                  <c:v>366735.2886257668</c:v>
                </c:pt>
                <c:pt idx="339">
                  <c:v>362570.3096142057</c:v>
                </c:pt>
                <c:pt idx="340">
                  <c:v>358452.6318869885</c:v>
                </c:pt>
                <c:pt idx="341">
                  <c:v>354385.5118099059</c:v>
                </c:pt>
                <c:pt idx="342">
                  <c:v>350360.7880800993</c:v>
                </c:pt>
                <c:pt idx="343">
                  <c:v>346381.7727682753</c:v>
                </c:pt>
                <c:pt idx="344">
                  <c:v>342451.6125824088</c:v>
                </c:pt>
                <c:pt idx="345">
                  <c:v>338562.421050757</c:v>
                </c:pt>
                <c:pt idx="346">
                  <c:v>334717.3987103552</c:v>
                </c:pt>
                <c:pt idx="347">
                  <c:v>330919.5863040763</c:v>
                </c:pt>
                <c:pt idx="348">
                  <c:v>327161.3629363821</c:v>
                </c:pt>
                <c:pt idx="349">
                  <c:v>323445.8213665207</c:v>
                </c:pt>
                <c:pt idx="350">
                  <c:v>319775.8999406332</c:v>
                </c:pt>
                <c:pt idx="351">
                  <c:v>316144.2343961284</c:v>
                </c:pt>
                <c:pt idx="352">
                  <c:v>312553.813343875</c:v>
                </c:pt>
                <c:pt idx="353">
                  <c:v>309007.4761814796</c:v>
                </c:pt>
                <c:pt idx="354">
                  <c:v>305498.1066372114</c:v>
                </c:pt>
                <c:pt idx="355">
                  <c:v>302028.5926807444</c:v>
                </c:pt>
                <c:pt idx="356">
                  <c:v>298601.6780932354</c:v>
                </c:pt>
                <c:pt idx="357">
                  <c:v>295210.4862427432</c:v>
                </c:pt>
                <c:pt idx="358">
                  <c:v>291857.8078468308</c:v>
                </c:pt>
                <c:pt idx="359">
                  <c:v>288546.29429008</c:v>
                </c:pt>
                <c:pt idx="360">
                  <c:v>285269.3005104916</c:v>
                </c:pt>
                <c:pt idx="361">
                  <c:v>282029.5232484746</c:v>
                </c:pt>
                <c:pt idx="362">
                  <c:v>278829.524603478</c:v>
                </c:pt>
                <c:pt idx="363">
                  <c:v>275662.8832853514</c:v>
                </c:pt>
                <c:pt idx="364">
                  <c:v>272532.2052220198</c:v>
                </c:pt>
                <c:pt idx="365">
                  <c:v>269439.9662344729</c:v>
                </c:pt>
                <c:pt idx="366">
                  <c:v>266379.9612689081</c:v>
                </c:pt>
                <c:pt idx="367">
                  <c:v>263354.7084988705</c:v>
                </c:pt>
                <c:pt idx="368">
                  <c:v>260366.600372306</c:v>
                </c:pt>
                <c:pt idx="369">
                  <c:v>257409.6407900258</c:v>
                </c:pt>
                <c:pt idx="370">
                  <c:v>254486.2631263118</c:v>
                </c:pt>
                <c:pt idx="371">
                  <c:v>251598.7792636493</c:v>
                </c:pt>
                <c:pt idx="372">
                  <c:v>248741.395020932</c:v>
                </c:pt>
                <c:pt idx="373">
                  <c:v>245916.4618287893</c:v>
                </c:pt>
                <c:pt idx="374">
                  <c:v>243126.2137172778</c:v>
                </c:pt>
                <c:pt idx="375">
                  <c:v>240365.0516238032</c:v>
                </c:pt>
                <c:pt idx="376">
                  <c:v>237635.2477947871</c:v>
                </c:pt>
                <c:pt idx="377">
                  <c:v>234938.9610295293</c:v>
                </c:pt>
                <c:pt idx="378">
                  <c:v>232270.7808133495</c:v>
                </c:pt>
                <c:pt idx="379">
                  <c:v>229632.9028749827</c:v>
                </c:pt>
                <c:pt idx="380">
                  <c:v>227027.4133163617</c:v>
                </c:pt>
                <c:pt idx="381">
                  <c:v>224449.0838213872</c:v>
                </c:pt>
                <c:pt idx="382">
                  <c:v>221900.0361778311</c:v>
                </c:pt>
                <c:pt idx="383">
                  <c:v>219382.2862383395</c:v>
                </c:pt>
                <c:pt idx="384">
                  <c:v>216890.7817498703</c:v>
                </c:pt>
                <c:pt idx="385">
                  <c:v>214427.5730491902</c:v>
                </c:pt>
                <c:pt idx="386">
                  <c:v>211994.6081052937</c:v>
                </c:pt>
                <c:pt idx="387">
                  <c:v>209587.0047992922</c:v>
                </c:pt>
                <c:pt idx="388">
                  <c:v>207206.744423051</c:v>
                </c:pt>
                <c:pt idx="389">
                  <c:v>204855.709347891</c:v>
                </c:pt>
                <c:pt idx="390">
                  <c:v>202529.1818598224</c:v>
                </c:pt>
                <c:pt idx="391">
                  <c:v>200229.076530892</c:v>
                </c:pt>
                <c:pt idx="392">
                  <c:v>197957.2123437402</c:v>
                </c:pt>
                <c:pt idx="393">
                  <c:v>195709.0304529583</c:v>
                </c:pt>
                <c:pt idx="394">
                  <c:v>193486.3809575577</c:v>
                </c:pt>
                <c:pt idx="395">
                  <c:v>191291.0215861069</c:v>
                </c:pt>
                <c:pt idx="396">
                  <c:v>189118.5470118927</c:v>
                </c:pt>
                <c:pt idx="397">
                  <c:v>186970.7450320146</c:v>
                </c:pt>
                <c:pt idx="398">
                  <c:v>184849.3141836938</c:v>
                </c:pt>
                <c:pt idx="399">
                  <c:v>182749.9974891878</c:v>
                </c:pt>
                <c:pt idx="400">
                  <c:v>180674.522541692</c:v>
                </c:pt>
                <c:pt idx="401">
                  <c:v>178624.5306803453</c:v>
                </c:pt>
                <c:pt idx="402">
                  <c:v>176595.9082807346</c:v>
                </c:pt>
                <c:pt idx="403">
                  <c:v>174590.3247595169</c:v>
                </c:pt>
                <c:pt idx="404">
                  <c:v>172609.3661838868</c:v>
                </c:pt>
                <c:pt idx="405">
                  <c:v>170649.0574553516</c:v>
                </c:pt>
                <c:pt idx="406">
                  <c:v>168711.011773117</c:v>
                </c:pt>
                <c:pt idx="407">
                  <c:v>166796.7617937119</c:v>
                </c:pt>
                <c:pt idx="408">
                  <c:v>164902.4662797171</c:v>
                </c:pt>
                <c:pt idx="409">
                  <c:v>163029.6841060044</c:v>
                </c:pt>
                <c:pt idx="410">
                  <c:v>161179.8963170368</c:v>
                </c:pt>
                <c:pt idx="411">
                  <c:v>159349.3910287077</c:v>
                </c:pt>
                <c:pt idx="412">
                  <c:v>157539.674620923</c:v>
                </c:pt>
                <c:pt idx="413">
                  <c:v>155752.1782641108</c:v>
                </c:pt>
                <c:pt idx="414">
                  <c:v>153983.315071518</c:v>
                </c:pt>
                <c:pt idx="415">
                  <c:v>152234.5406958454</c:v>
                </c:pt>
                <c:pt idx="416">
                  <c:v>150507.2381129908</c:v>
                </c:pt>
                <c:pt idx="417">
                  <c:v>148797.9412242788</c:v>
                </c:pt>
                <c:pt idx="418">
                  <c:v>147108.0566634419</c:v>
                </c:pt>
                <c:pt idx="419">
                  <c:v>145438.9208347924</c:v>
                </c:pt>
                <c:pt idx="420">
                  <c:v>143787.1843602058</c:v>
                </c:pt>
                <c:pt idx="421">
                  <c:v>142154.2065051543</c:v>
                </c:pt>
                <c:pt idx="422">
                  <c:v>140541.2786706586</c:v>
                </c:pt>
                <c:pt idx="423">
                  <c:v>138945.1642685925</c:v>
                </c:pt>
                <c:pt idx="424">
                  <c:v>137367.1767912891</c:v>
                </c:pt>
                <c:pt idx="425">
                  <c:v>135808.5641519601</c:v>
                </c:pt>
                <c:pt idx="426">
                  <c:v>134266.1987542832</c:v>
                </c:pt>
                <c:pt idx="427">
                  <c:v>132741.3498588598</c:v>
                </c:pt>
                <c:pt idx="428">
                  <c:v>131235.2233555392</c:v>
                </c:pt>
                <c:pt idx="429">
                  <c:v>129744.7969695168</c:v>
                </c:pt>
                <c:pt idx="430">
                  <c:v>128271.2972191592</c:v>
                </c:pt>
                <c:pt idx="431">
                  <c:v>126815.8893860876</c:v>
                </c:pt>
                <c:pt idx="432">
                  <c:v>125375.6529703207</c:v>
                </c:pt>
                <c:pt idx="433">
                  <c:v>123951.7731873334</c:v>
                </c:pt>
                <c:pt idx="434">
                  <c:v>122545.3760779962</c:v>
                </c:pt>
                <c:pt idx="435">
                  <c:v>121153.6394898935</c:v>
                </c:pt>
                <c:pt idx="436">
                  <c:v>119777.7087264796</c:v>
                </c:pt>
                <c:pt idx="437">
                  <c:v>118418.6719093026</c:v>
                </c:pt>
                <c:pt idx="438">
                  <c:v>117073.801921668</c:v>
                </c:pt>
                <c:pt idx="439">
                  <c:v>115744.2054990422</c:v>
                </c:pt>
                <c:pt idx="440">
                  <c:v>114430.9341205814</c:v>
                </c:pt>
                <c:pt idx="441">
                  <c:v>113131.3525049926</c:v>
                </c:pt>
                <c:pt idx="442">
                  <c:v>111846.5301185282</c:v>
                </c:pt>
                <c:pt idx="443">
                  <c:v>110577.4830318814</c:v>
                </c:pt>
                <c:pt idx="444">
                  <c:v>109321.6647066121</c:v>
                </c:pt>
                <c:pt idx="445">
                  <c:v>108080.1085947958</c:v>
                </c:pt>
                <c:pt idx="446">
                  <c:v>106853.7965510398</c:v>
                </c:pt>
                <c:pt idx="447">
                  <c:v>105640.2677913491</c:v>
                </c:pt>
                <c:pt idx="448">
                  <c:v>104440.5209663968</c:v>
                </c:pt>
                <c:pt idx="449">
                  <c:v>103255.5048669272</c:v>
                </c:pt>
                <c:pt idx="450">
                  <c:v>102082.8415756182</c:v>
                </c:pt>
                <c:pt idx="451">
                  <c:v>100923.4961136741</c:v>
                </c:pt>
                <c:pt idx="452">
                  <c:v>99778.385321399</c:v>
                </c:pt>
                <c:pt idx="453">
                  <c:v>98645.21135761584</c:v>
                </c:pt>
                <c:pt idx="454">
                  <c:v>97524.90674652933</c:v>
                </c:pt>
                <c:pt idx="455">
                  <c:v>96418.35745393148</c:v>
                </c:pt>
                <c:pt idx="456">
                  <c:v>95323.34301823405</c:v>
                </c:pt>
                <c:pt idx="457">
                  <c:v>94240.76456097522</c:v>
                </c:pt>
                <c:pt idx="458">
                  <c:v>93171.4782131311</c:v>
                </c:pt>
                <c:pt idx="459">
                  <c:v>92113.33828695143</c:v>
                </c:pt>
                <c:pt idx="460">
                  <c:v>91067.21555879074</c:v>
                </c:pt>
                <c:pt idx="461">
                  <c:v>90033.93732949354</c:v>
                </c:pt>
                <c:pt idx="462">
                  <c:v>89011.43016714553</c:v>
                </c:pt>
                <c:pt idx="463">
                  <c:v>88000.53552478778</c:v>
                </c:pt>
                <c:pt idx="464">
                  <c:v>87002.05284398637</c:v>
                </c:pt>
                <c:pt idx="465">
                  <c:v>86013.97851545394</c:v>
                </c:pt>
                <c:pt idx="466">
                  <c:v>85037.12565637906</c:v>
                </c:pt>
                <c:pt idx="467">
                  <c:v>84072.26678720629</c:v>
                </c:pt>
                <c:pt idx="468">
                  <c:v>83117.46577000589</c:v>
                </c:pt>
                <c:pt idx="469">
                  <c:v>82173.50834032017</c:v>
                </c:pt>
                <c:pt idx="470">
                  <c:v>81241.14100403961</c:v>
                </c:pt>
                <c:pt idx="471">
                  <c:v>80318.49282249935</c:v>
                </c:pt>
                <c:pt idx="472">
                  <c:v>79406.32307167027</c:v>
                </c:pt>
                <c:pt idx="473">
                  <c:v>78505.35311892666</c:v>
                </c:pt>
                <c:pt idx="474">
                  <c:v>77613.77502928928</c:v>
                </c:pt>
                <c:pt idx="475">
                  <c:v>76732.3225101809</c:v>
                </c:pt>
                <c:pt idx="476">
                  <c:v>75861.6926369969</c:v>
                </c:pt>
                <c:pt idx="477">
                  <c:v>75000.1383568003</c:v>
                </c:pt>
                <c:pt idx="478">
                  <c:v>74148.36866948468</c:v>
                </c:pt>
                <c:pt idx="479">
                  <c:v>73307.0571764962</c:v>
                </c:pt>
                <c:pt idx="480">
                  <c:v>72474.51565674341</c:v>
                </c:pt>
                <c:pt idx="481">
                  <c:v>71651.42923461424</c:v>
                </c:pt>
                <c:pt idx="482">
                  <c:v>70838.44882808847</c:v>
                </c:pt>
                <c:pt idx="483">
                  <c:v>70033.94306676347</c:v>
                </c:pt>
                <c:pt idx="484">
                  <c:v>69238.5740035271</c:v>
                </c:pt>
                <c:pt idx="485">
                  <c:v>68452.97063675619</c:v>
                </c:pt>
                <c:pt idx="486">
                  <c:v>67675.55653229557</c:v>
                </c:pt>
                <c:pt idx="487">
                  <c:v>66906.97144846295</c:v>
                </c:pt>
                <c:pt idx="488">
                  <c:v>66147.82320217344</c:v>
                </c:pt>
                <c:pt idx="489">
                  <c:v>65396.58844554598</c:v>
                </c:pt>
                <c:pt idx="490">
                  <c:v>64653.885393096</c:v>
                </c:pt>
                <c:pt idx="491">
                  <c:v>63920.30139356067</c:v>
                </c:pt>
                <c:pt idx="492">
                  <c:v>63194.36439765681</c:v>
                </c:pt>
                <c:pt idx="493">
                  <c:v>62476.67180158423</c:v>
                </c:pt>
                <c:pt idx="494">
                  <c:v>61767.79117516552</c:v>
                </c:pt>
                <c:pt idx="495">
                  <c:v>61066.3000402408</c:v>
                </c:pt>
                <c:pt idx="496">
                  <c:v>60372.77567574767</c:v>
                </c:pt>
                <c:pt idx="497">
                  <c:v>59687.76653864796</c:v>
                </c:pt>
                <c:pt idx="498">
                  <c:v>59009.89805260173</c:v>
                </c:pt>
                <c:pt idx="499">
                  <c:v>58339.72805673235</c:v>
                </c:pt>
                <c:pt idx="500">
                  <c:v>57677.78653876386</c:v>
                </c:pt>
                <c:pt idx="501">
                  <c:v>57022.74521108723</c:v>
                </c:pt>
                <c:pt idx="502">
                  <c:v>56375.14312764496</c:v>
                </c:pt>
                <c:pt idx="503">
                  <c:v>55735.49242887396</c:v>
                </c:pt>
                <c:pt idx="504">
                  <c:v>55102.50955712691</c:v>
                </c:pt>
                <c:pt idx="505">
                  <c:v>54476.71541375489</c:v>
                </c:pt>
                <c:pt idx="506">
                  <c:v>53858.60489291322</c:v>
                </c:pt>
                <c:pt idx="507">
                  <c:v>53246.93766063899</c:v>
                </c:pt>
                <c:pt idx="508">
                  <c:v>52642.21707697888</c:v>
                </c:pt>
                <c:pt idx="509">
                  <c:v>52044.9213705733</c:v>
                </c:pt>
                <c:pt idx="510">
                  <c:v>51453.85197559071</c:v>
                </c:pt>
                <c:pt idx="511">
                  <c:v>50869.49530147456</c:v>
                </c:pt>
                <c:pt idx="512">
                  <c:v>50292.31347256032</c:v>
                </c:pt>
                <c:pt idx="513">
                  <c:v>49721.1482846096</c:v>
                </c:pt>
                <c:pt idx="514">
                  <c:v>49156.46976727305</c:v>
                </c:pt>
                <c:pt idx="515">
                  <c:v>48598.72448289186</c:v>
                </c:pt>
                <c:pt idx="516">
                  <c:v>48046.79322964825</c:v>
                </c:pt>
                <c:pt idx="517">
                  <c:v>47501.13020898768</c:v>
                </c:pt>
                <c:pt idx="518">
                  <c:v>46962.16694530604</c:v>
                </c:pt>
                <c:pt idx="519">
                  <c:v>46428.8219258028</c:v>
                </c:pt>
                <c:pt idx="520">
                  <c:v>45901.53405673203</c:v>
                </c:pt>
                <c:pt idx="521">
                  <c:v>45380.72033094557</c:v>
                </c:pt>
                <c:pt idx="522">
                  <c:v>44865.33565548605</c:v>
                </c:pt>
                <c:pt idx="523">
                  <c:v>44355.80415648035</c:v>
                </c:pt>
                <c:pt idx="524">
                  <c:v>43852.52878458457</c:v>
                </c:pt>
                <c:pt idx="525">
                  <c:v>43354.49964024968</c:v>
                </c:pt>
                <c:pt idx="526">
                  <c:v>42862.12656719463</c:v>
                </c:pt>
                <c:pt idx="527">
                  <c:v>42375.79894674948</c:v>
                </c:pt>
                <c:pt idx="528">
                  <c:v>41894.54088763898</c:v>
                </c:pt>
                <c:pt idx="529">
                  <c:v>41418.74843213268</c:v>
                </c:pt>
                <c:pt idx="530">
                  <c:v>40948.79784918077</c:v>
                </c:pt>
                <c:pt idx="531">
                  <c:v>40483.74611055585</c:v>
                </c:pt>
                <c:pt idx="532">
                  <c:v>40023.97592184095</c:v>
                </c:pt>
                <c:pt idx="533">
                  <c:v>39569.8508811642</c:v>
                </c:pt>
                <c:pt idx="534">
                  <c:v>39120.45971668628</c:v>
                </c:pt>
                <c:pt idx="535">
                  <c:v>38676.1722464152</c:v>
                </c:pt>
                <c:pt idx="536">
                  <c:v>38237.33982434593</c:v>
                </c:pt>
                <c:pt idx="537">
                  <c:v>37803.08186563367</c:v>
                </c:pt>
                <c:pt idx="538">
                  <c:v>37373.75573469952</c:v>
                </c:pt>
                <c:pt idx="539">
                  <c:v>36949.70095372512</c:v>
                </c:pt>
                <c:pt idx="540">
                  <c:v>36530.06659147865</c:v>
                </c:pt>
                <c:pt idx="541">
                  <c:v>36115.19797816731</c:v>
                </c:pt>
                <c:pt idx="542">
                  <c:v>35705.42320259506</c:v>
                </c:pt>
                <c:pt idx="543">
                  <c:v>35299.91998856018</c:v>
                </c:pt>
                <c:pt idx="544">
                  <c:v>34899.02203730739</c:v>
                </c:pt>
                <c:pt idx="545">
                  <c:v>34503.04638928025</c:v>
                </c:pt>
                <c:pt idx="546">
                  <c:v>34111.1984583523</c:v>
                </c:pt>
                <c:pt idx="547">
                  <c:v>33723.80070840947</c:v>
                </c:pt>
                <c:pt idx="548">
                  <c:v>33341.15950358783</c:v>
                </c:pt>
                <c:pt idx="549">
                  <c:v>32962.50701537511</c:v>
                </c:pt>
                <c:pt idx="550">
                  <c:v>32588.15484871576</c:v>
                </c:pt>
                <c:pt idx="551">
                  <c:v>32218.399050962</c:v>
                </c:pt>
                <c:pt idx="552">
                  <c:v>31852.4976501554</c:v>
                </c:pt>
                <c:pt idx="553">
                  <c:v>31490.751757973</c:v>
                </c:pt>
                <c:pt idx="554">
                  <c:v>31133.44745239977</c:v>
                </c:pt>
                <c:pt idx="555">
                  <c:v>30779.8677473141</c:v>
                </c:pt>
                <c:pt idx="556">
                  <c:v>30430.30361448523</c:v>
                </c:pt>
                <c:pt idx="557">
                  <c:v>30085.03149824866</c:v>
                </c:pt>
                <c:pt idx="558">
                  <c:v>29743.35855692381</c:v>
                </c:pt>
                <c:pt idx="559">
                  <c:v>29405.56596383267</c:v>
                </c:pt>
                <c:pt idx="560">
                  <c:v>29071.92085407322</c:v>
                </c:pt>
                <c:pt idx="561">
                  <c:v>28741.75371734436</c:v>
                </c:pt>
                <c:pt idx="562">
                  <c:v>28415.33625848248</c:v>
                </c:pt>
                <c:pt idx="563">
                  <c:v>28092.92661683591</c:v>
                </c:pt>
                <c:pt idx="564">
                  <c:v>27773.8778278009</c:v>
                </c:pt>
                <c:pt idx="565">
                  <c:v>27458.45244657854</c:v>
                </c:pt>
                <c:pt idx="566">
                  <c:v>27146.89991969875</c:v>
                </c:pt>
                <c:pt idx="567">
                  <c:v>26838.5950690306</c:v>
                </c:pt>
                <c:pt idx="568">
                  <c:v>26533.79160825324</c:v>
                </c:pt>
                <c:pt idx="569">
                  <c:v>26232.73058380786</c:v>
                </c:pt>
                <c:pt idx="570">
                  <c:v>25934.80787037893</c:v>
                </c:pt>
                <c:pt idx="571">
                  <c:v>25640.26863786116</c:v>
                </c:pt>
                <c:pt idx="572">
                  <c:v>25349.34581547916</c:v>
                </c:pt>
                <c:pt idx="573">
                  <c:v>25061.45562178136</c:v>
                </c:pt>
                <c:pt idx="574">
                  <c:v>24776.83497058889</c:v>
                </c:pt>
                <c:pt idx="575">
                  <c:v>24495.70894725642</c:v>
                </c:pt>
                <c:pt idx="576">
                  <c:v>24217.5134291187</c:v>
                </c:pt>
                <c:pt idx="577">
                  <c:v>23942.47735194581</c:v>
                </c:pt>
                <c:pt idx="578">
                  <c:v>23670.81822136392</c:v>
                </c:pt>
                <c:pt idx="579">
                  <c:v>23401.9909114863</c:v>
                </c:pt>
                <c:pt idx="580">
                  <c:v>23136.21664869218</c:v>
                </c:pt>
                <c:pt idx="581">
                  <c:v>22873.705614126</c:v>
                </c:pt>
                <c:pt idx="582">
                  <c:v>22613.93103896448</c:v>
                </c:pt>
                <c:pt idx="583">
                  <c:v>22357.10669980934</c:v>
                </c:pt>
                <c:pt idx="584">
                  <c:v>22103.43569997431</c:v>
                </c:pt>
                <c:pt idx="585">
                  <c:v>21852.40900952742</c:v>
                </c:pt>
                <c:pt idx="586">
                  <c:v>21604.23320616313</c:v>
                </c:pt>
                <c:pt idx="587">
                  <c:v>21359.10455370997</c:v>
                </c:pt>
                <c:pt idx="588">
                  <c:v>21116.53116377163</c:v>
                </c:pt>
                <c:pt idx="589">
                  <c:v>20876.71265755791</c:v>
                </c:pt>
                <c:pt idx="590">
                  <c:v>20639.8386897311</c:v>
                </c:pt>
                <c:pt idx="591">
                  <c:v>20405.43393619103</c:v>
                </c:pt>
                <c:pt idx="592">
                  <c:v>20173.69129592177</c:v>
                </c:pt>
                <c:pt idx="593">
                  <c:v>19944.7940369825</c:v>
                </c:pt>
                <c:pt idx="594">
                  <c:v>19718.28284176797</c:v>
                </c:pt>
                <c:pt idx="595">
                  <c:v>19494.34411340686</c:v>
                </c:pt>
                <c:pt idx="596">
                  <c:v>19273.15494842346</c:v>
                </c:pt>
                <c:pt idx="597">
                  <c:v>19054.27149669027</c:v>
                </c:pt>
                <c:pt idx="598">
                  <c:v>18837.87388422791</c:v>
                </c:pt>
                <c:pt idx="599">
                  <c:v>18624.13324385163</c:v>
                </c:pt>
                <c:pt idx="600">
                  <c:v>18412.62067204581</c:v>
                </c:pt>
                <c:pt idx="601">
                  <c:v>18203.51022910403</c:v>
                </c:pt>
                <c:pt idx="602">
                  <c:v>17996.96728495992</c:v>
                </c:pt>
                <c:pt idx="603">
                  <c:v>17792.57737938384</c:v>
                </c:pt>
                <c:pt idx="604">
                  <c:v>17590.5087112052</c:v>
                </c:pt>
                <c:pt idx="605">
                  <c:v>17390.92108154041</c:v>
                </c:pt>
                <c:pt idx="606">
                  <c:v>17193.4139870697</c:v>
                </c:pt>
                <c:pt idx="607">
                  <c:v>16998.14996254241</c:v>
                </c:pt>
                <c:pt idx="608">
                  <c:v>16805.28342778724</c:v>
                </c:pt>
                <c:pt idx="609">
                  <c:v>16614.42736639657</c:v>
                </c:pt>
                <c:pt idx="610">
                  <c:v>16425.73883977711</c:v>
                </c:pt>
                <c:pt idx="611">
                  <c:v>16239.36706768412</c:v>
                </c:pt>
                <c:pt idx="612">
                  <c:v>16054.93806645163</c:v>
                </c:pt>
                <c:pt idx="613">
                  <c:v>15872.60360845808</c:v>
                </c:pt>
                <c:pt idx="614">
                  <c:v>15692.50788849727</c:v>
                </c:pt>
                <c:pt idx="615">
                  <c:v>15514.28951676849</c:v>
                </c:pt>
                <c:pt idx="616">
                  <c:v>15338.09515472944</c:v>
                </c:pt>
                <c:pt idx="617">
                  <c:v>15164.06414142763</c:v>
                </c:pt>
                <c:pt idx="618">
                  <c:v>14991.8472568303</c:v>
                </c:pt>
                <c:pt idx="619">
                  <c:v>14821.58622358415</c:v>
                </c:pt>
                <c:pt idx="620">
                  <c:v>14653.41568850732</c:v>
                </c:pt>
                <c:pt idx="621">
                  <c:v>14486.99819151915</c:v>
                </c:pt>
                <c:pt idx="622">
                  <c:v>14322.47068276942</c:v>
                </c:pt>
                <c:pt idx="623">
                  <c:v>14159.96327485709</c:v>
                </c:pt>
                <c:pt idx="624">
                  <c:v>13999.14987163846</c:v>
                </c:pt>
                <c:pt idx="625">
                  <c:v>13840.16281147971</c:v>
                </c:pt>
                <c:pt idx="626">
                  <c:v>13683.12782545009</c:v>
                </c:pt>
                <c:pt idx="627">
                  <c:v>13527.72979866331</c:v>
                </c:pt>
                <c:pt idx="628">
                  <c:v>13374.09661300332</c:v>
                </c:pt>
                <c:pt idx="629">
                  <c:v>13222.3497655573</c:v>
                </c:pt>
                <c:pt idx="630">
                  <c:v>13072.1847529035</c:v>
                </c:pt>
                <c:pt idx="631">
                  <c:v>12923.7251505153</c:v>
                </c:pt>
                <c:pt idx="632">
                  <c:v>12777.08836407677</c:v>
                </c:pt>
                <c:pt idx="633">
                  <c:v>12631.98014429058</c:v>
                </c:pt>
                <c:pt idx="634">
                  <c:v>12488.51990523753</c:v>
                </c:pt>
                <c:pt idx="635">
                  <c:v>12346.8210989762</c:v>
                </c:pt>
                <c:pt idx="636">
                  <c:v>12206.59938502701</c:v>
                </c:pt>
                <c:pt idx="637">
                  <c:v>12067.97015621271</c:v>
                </c:pt>
                <c:pt idx="638">
                  <c:v>11931.04304410424</c:v>
                </c:pt>
                <c:pt idx="639">
                  <c:v>11795.54328336143</c:v>
                </c:pt>
                <c:pt idx="640">
                  <c:v>11661.58238096433</c:v>
                </c:pt>
                <c:pt idx="641">
                  <c:v>11529.26627665093</c:v>
                </c:pt>
                <c:pt idx="642">
                  <c:v>11398.32945777837</c:v>
                </c:pt>
                <c:pt idx="643">
                  <c:v>11268.87967633956</c:v>
                </c:pt>
                <c:pt idx="644">
                  <c:v>11141.01930456157</c:v>
                </c:pt>
                <c:pt idx="645">
                  <c:v>11014.4917709152</c:v>
                </c:pt>
                <c:pt idx="646">
                  <c:v>10889.40119885495</c:v>
                </c:pt>
                <c:pt idx="647">
                  <c:v>10765.8465132327</c:v>
                </c:pt>
                <c:pt idx="648">
                  <c:v>10643.57978254164</c:v>
                </c:pt>
                <c:pt idx="649">
                  <c:v>10522.70162388859</c:v>
                </c:pt>
                <c:pt idx="650">
                  <c:v>10403.30763084031</c:v>
                </c:pt>
                <c:pt idx="651">
                  <c:v>10285.15822096038</c:v>
                </c:pt>
                <c:pt idx="652">
                  <c:v>10168.35062308396</c:v>
                </c:pt>
                <c:pt idx="653">
                  <c:v>10052.97721167324</c:v>
                </c:pt>
                <c:pt idx="654">
                  <c:v>9938.806472208185</c:v>
                </c:pt>
                <c:pt idx="655">
                  <c:v>9825.932359351914</c:v>
                </c:pt>
                <c:pt idx="656">
                  <c:v>9714.444136865187</c:v>
                </c:pt>
                <c:pt idx="657">
                  <c:v>9604.118086457965</c:v>
                </c:pt>
                <c:pt idx="658">
                  <c:v>9495.044998878756</c:v>
                </c:pt>
                <c:pt idx="659">
                  <c:v>9387.311131939507</c:v>
                </c:pt>
                <c:pt idx="660">
                  <c:v>9280.700301042828</c:v>
                </c:pt>
                <c:pt idx="661">
                  <c:v>9175.300239567159</c:v>
                </c:pt>
                <c:pt idx="662">
                  <c:v>9071.194300600717</c:v>
                </c:pt>
                <c:pt idx="663">
                  <c:v>8968.173579542264</c:v>
                </c:pt>
                <c:pt idx="664">
                  <c:v>8866.322855356958</c:v>
                </c:pt>
                <c:pt idx="665">
                  <c:v>8765.722674225417</c:v>
                </c:pt>
                <c:pt idx="666">
                  <c:v>8666.171166389543</c:v>
                </c:pt>
                <c:pt idx="667">
                  <c:v>8567.750255890656</c:v>
                </c:pt>
                <c:pt idx="668">
                  <c:v>8470.537776524208</c:v>
                </c:pt>
                <c:pt idx="669">
                  <c:v>8374.338656477541</c:v>
                </c:pt>
                <c:pt idx="670">
                  <c:v>8279.232061007434</c:v>
                </c:pt>
                <c:pt idx="671">
                  <c:v>8185.293202863504</c:v>
                </c:pt>
                <c:pt idx="672">
                  <c:v>8092.33357925829</c:v>
                </c:pt>
                <c:pt idx="673">
                  <c:v>8000.429689565898</c:v>
                </c:pt>
                <c:pt idx="674">
                  <c:v>7909.65421375357</c:v>
                </c:pt>
                <c:pt idx="675">
                  <c:v>7819.824996847713</c:v>
                </c:pt>
                <c:pt idx="676">
                  <c:v>7731.015962113147</c:v>
                </c:pt>
                <c:pt idx="677">
                  <c:v>7643.29734202593</c:v>
                </c:pt>
                <c:pt idx="678">
                  <c:v>7556.493115664316</c:v>
                </c:pt>
                <c:pt idx="679">
                  <c:v>7470.674716934007</c:v>
                </c:pt>
                <c:pt idx="680">
                  <c:v>7385.910013239029</c:v>
                </c:pt>
                <c:pt idx="681">
                  <c:v>7302.02891114576</c:v>
                </c:pt>
                <c:pt idx="682">
                  <c:v>7219.10043902979</c:v>
                </c:pt>
                <c:pt idx="683">
                  <c:v>7137.190178866583</c:v>
                </c:pt>
                <c:pt idx="684">
                  <c:v>7056.133765103144</c:v>
                </c:pt>
                <c:pt idx="685">
                  <c:v>6975.997901590917</c:v>
                </c:pt>
                <c:pt idx="686">
                  <c:v>6896.845961838422</c:v>
                </c:pt>
                <c:pt idx="687">
                  <c:v>6818.51911528741</c:v>
                </c:pt>
                <c:pt idx="688">
                  <c:v>6741.081819543315</c:v>
                </c:pt>
                <c:pt idx="689">
                  <c:v>6664.59531401764</c:v>
                </c:pt>
                <c:pt idx="690">
                  <c:v>6588.906116756446</c:v>
                </c:pt>
                <c:pt idx="691">
                  <c:v>6514.07651476129</c:v>
                </c:pt>
                <c:pt idx="692">
                  <c:v>6440.165685212163</c:v>
                </c:pt>
                <c:pt idx="693">
                  <c:v>6367.025314645695</c:v>
                </c:pt>
                <c:pt idx="694">
                  <c:v>6294.715592554438</c:v>
                </c:pt>
                <c:pt idx="695">
                  <c:v>6223.293703332353</c:v>
                </c:pt>
                <c:pt idx="696">
                  <c:v>6152.616327958172</c:v>
                </c:pt>
                <c:pt idx="697">
                  <c:v>6082.74162904886</c:v>
                </c:pt>
                <c:pt idx="698">
                  <c:v>6013.724865319232</c:v>
                </c:pt>
                <c:pt idx="699">
                  <c:v>5945.427544002773</c:v>
                </c:pt>
                <c:pt idx="700">
                  <c:v>5877.905869095711</c:v>
                </c:pt>
                <c:pt idx="701">
                  <c:v>5811.21323848075</c:v>
                </c:pt>
                <c:pt idx="702">
                  <c:v>5745.215823122452</c:v>
                </c:pt>
                <c:pt idx="703">
                  <c:v>5679.967934352688</c:v>
                </c:pt>
                <c:pt idx="704">
                  <c:v>5615.52117188541</c:v>
                </c:pt>
                <c:pt idx="705">
                  <c:v>5551.746213365533</c:v>
                </c:pt>
                <c:pt idx="706">
                  <c:v>5488.69554119589</c:v>
                </c:pt>
                <c:pt idx="707">
                  <c:v>5426.419017474808</c:v>
                </c:pt>
                <c:pt idx="708">
                  <c:v>5364.791674765548</c:v>
                </c:pt>
                <c:pt idx="709">
                  <c:v>5303.864228130853</c:v>
                </c:pt>
                <c:pt idx="710">
                  <c:v>5243.684860567595</c:v>
                </c:pt>
                <c:pt idx="711">
                  <c:v>5184.132812905777</c:v>
                </c:pt>
                <c:pt idx="712">
                  <c:v>5125.257092383173</c:v>
                </c:pt>
                <c:pt idx="713">
                  <c:v>5067.104259438694</c:v>
                </c:pt>
                <c:pt idx="714">
                  <c:v>5009.55762145619</c:v>
                </c:pt>
                <c:pt idx="715">
                  <c:v>4952.66453535923</c:v>
                </c:pt>
                <c:pt idx="716">
                  <c:v>4896.46999366826</c:v>
                </c:pt>
                <c:pt idx="717">
                  <c:v>4840.86123338018</c:v>
                </c:pt>
                <c:pt idx="718">
                  <c:v>4785.884016678546</c:v>
                </c:pt>
                <c:pt idx="719">
                  <c:v>4731.581820964843</c:v>
                </c:pt>
                <c:pt idx="720">
                  <c:v>4677.845680519641</c:v>
                </c:pt>
                <c:pt idx="721">
                  <c:v>4624.719816489213</c:v>
                </c:pt>
                <c:pt idx="722">
                  <c:v>4572.246242177573</c:v>
                </c:pt>
                <c:pt idx="723">
                  <c:v>4520.31966127581</c:v>
                </c:pt>
                <c:pt idx="724">
                  <c:v>4468.982805787162</c:v>
                </c:pt>
                <c:pt idx="725">
                  <c:v>4418.27627422157</c:v>
                </c:pt>
                <c:pt idx="726">
                  <c:v>4368.09831611349</c:v>
                </c:pt>
                <c:pt idx="727">
                  <c:v>4318.49022446999</c:v>
                </c:pt>
                <c:pt idx="728">
                  <c:v>4269.4912306499</c:v>
                </c:pt>
                <c:pt idx="729">
                  <c:v>4221.003010625218</c:v>
                </c:pt>
                <c:pt idx="730">
                  <c:v>4173.06546686478</c:v>
                </c:pt>
                <c:pt idx="731">
                  <c:v>4125.71650961506</c:v>
                </c:pt>
                <c:pt idx="732">
                  <c:v>4078.861125900587</c:v>
                </c:pt>
                <c:pt idx="733">
                  <c:v>4032.53787447826</c:v>
                </c:pt>
                <c:pt idx="734">
                  <c:v>3986.783388970506</c:v>
                </c:pt>
                <c:pt idx="735">
                  <c:v>3941.505855954997</c:v>
                </c:pt>
                <c:pt idx="736">
                  <c:v>3896.742535726084</c:v>
                </c:pt>
                <c:pt idx="737">
                  <c:v>3852.52882827234</c:v>
                </c:pt>
                <c:pt idx="738">
                  <c:v>3808.77601197992</c:v>
                </c:pt>
                <c:pt idx="739">
                  <c:v>3765.52009240622</c:v>
                </c:pt>
                <c:pt idx="740">
                  <c:v>3722.79527744849</c:v>
                </c:pt>
                <c:pt idx="741">
                  <c:v>3680.515833184975</c:v>
                </c:pt>
                <c:pt idx="742">
                  <c:v>3638.716552689285</c:v>
                </c:pt>
                <c:pt idx="743">
                  <c:v>3597.430491910914</c:v>
                </c:pt>
                <c:pt idx="744">
                  <c:v>3556.574804009957</c:v>
                </c:pt>
                <c:pt idx="745">
                  <c:v>3516.183110406491</c:v>
                </c:pt>
                <c:pt idx="746">
                  <c:v>3476.287353893977</c:v>
                </c:pt>
                <c:pt idx="747">
                  <c:v>3436.807477492171</c:v>
                </c:pt>
                <c:pt idx="748">
                  <c:v>3397.775970422938</c:v>
                </c:pt>
                <c:pt idx="749">
                  <c:v>3359.223699809138</c:v>
                </c:pt>
                <c:pt idx="750">
                  <c:v>3321.073304581907</c:v>
                </c:pt>
                <c:pt idx="751">
                  <c:v>3283.356179891578</c:v>
                </c:pt>
                <c:pt idx="752">
                  <c:v>3246.102153413506</c:v>
                </c:pt>
                <c:pt idx="753">
                  <c:v>3209.236469205659</c:v>
                </c:pt>
                <c:pt idx="754">
                  <c:v>3172.789465189583</c:v>
                </c:pt>
                <c:pt idx="755">
                  <c:v>3136.789964596437</c:v>
                </c:pt>
                <c:pt idx="756">
                  <c:v>3101.1657288836</c:v>
                </c:pt>
                <c:pt idx="757">
                  <c:v>3065.946074345922</c:v>
                </c:pt>
                <c:pt idx="758">
                  <c:v>3031.158853594934</c:v>
                </c:pt>
                <c:pt idx="759">
                  <c:v>2996.734260714225</c:v>
                </c:pt>
                <c:pt idx="760">
                  <c:v>2962.700624775141</c:v>
                </c:pt>
                <c:pt idx="761">
                  <c:v>2929.084860455104</c:v>
                </c:pt>
                <c:pt idx="762">
                  <c:v>2895.819512545477</c:v>
                </c:pt>
                <c:pt idx="763">
                  <c:v>2862.931956138731</c:v>
                </c:pt>
                <c:pt idx="764">
                  <c:v>2830.448199563033</c:v>
                </c:pt>
                <c:pt idx="765">
                  <c:v>2798.303059157628</c:v>
                </c:pt>
                <c:pt idx="766">
                  <c:v>2766.522988161314</c:v>
                </c:pt>
                <c:pt idx="767">
                  <c:v>2735.133119074205</c:v>
                </c:pt>
                <c:pt idx="768">
                  <c:v>2704.070463289271</c:v>
                </c:pt>
                <c:pt idx="769">
                  <c:v>2673.36058323495</c:v>
                </c:pt>
                <c:pt idx="770">
                  <c:v>2643.027765076752</c:v>
                </c:pt>
                <c:pt idx="771">
                  <c:v>2613.01114134313</c:v>
                </c:pt>
                <c:pt idx="772">
                  <c:v>2583.335413650133</c:v>
                </c:pt>
                <c:pt idx="773">
                  <c:v>2554.024050328896</c:v>
                </c:pt>
                <c:pt idx="774">
                  <c:v>2525.018233614324</c:v>
                </c:pt>
                <c:pt idx="775">
                  <c:v>2496.341833297835</c:v>
                </c:pt>
                <c:pt idx="776">
                  <c:v>2468.017527416701</c:v>
                </c:pt>
                <c:pt idx="777">
                  <c:v>2439.9884788886</c:v>
                </c:pt>
                <c:pt idx="778">
                  <c:v>2412.27775369195</c:v>
                </c:pt>
                <c:pt idx="779">
                  <c:v>2384.907266183204</c:v>
                </c:pt>
                <c:pt idx="780">
                  <c:v>2357.822093263531</c:v>
                </c:pt>
                <c:pt idx="781">
                  <c:v>2331.044524166653</c:v>
                </c:pt>
                <c:pt idx="782">
                  <c:v>2304.595735285115</c:v>
                </c:pt>
                <c:pt idx="783">
                  <c:v>2278.422653050333</c:v>
                </c:pt>
                <c:pt idx="784">
                  <c:v>2252.546816108161</c:v>
                </c:pt>
                <c:pt idx="785">
                  <c:v>2226.988687738078</c:v>
                </c:pt>
                <c:pt idx="786">
                  <c:v>2201.696981619004</c:v>
                </c:pt>
                <c:pt idx="787">
                  <c:v>2176.692511084896</c:v>
                </c:pt>
                <c:pt idx="788">
                  <c:v>2151.995050316195</c:v>
                </c:pt>
                <c:pt idx="789">
                  <c:v>2127.555040053917</c:v>
                </c:pt>
                <c:pt idx="790">
                  <c:v>2103.392592744926</c:v>
                </c:pt>
                <c:pt idx="791">
                  <c:v>2079.526816675984</c:v>
                </c:pt>
                <c:pt idx="792">
                  <c:v>2055.90982149155</c:v>
                </c:pt>
                <c:pt idx="793">
                  <c:v>2032.561042353708</c:v>
                </c:pt>
                <c:pt idx="794">
                  <c:v>2009.498944079427</c:v>
                </c:pt>
                <c:pt idx="795">
                  <c:v>1986.677249016458</c:v>
                </c:pt>
                <c:pt idx="796">
                  <c:v>1964.114737849597</c:v>
                </c:pt>
                <c:pt idx="797">
                  <c:v>1941.829253594819</c:v>
                </c:pt>
                <c:pt idx="798">
                  <c:v>1919.776076995516</c:v>
                </c:pt>
                <c:pt idx="799">
                  <c:v>1897.973356298671</c:v>
                </c:pt>
                <c:pt idx="800">
                  <c:v>1876.438333658348</c:v>
                </c:pt>
                <c:pt idx="801">
                  <c:v>1855.12779573476</c:v>
                </c:pt>
                <c:pt idx="802">
                  <c:v>1834.059279634351</c:v>
                </c:pt>
                <c:pt idx="803">
                  <c:v>1813.249446883254</c:v>
                </c:pt>
                <c:pt idx="804">
                  <c:v>1792.656539346876</c:v>
                </c:pt>
                <c:pt idx="805">
                  <c:v>1772.297503571246</c:v>
                </c:pt>
                <c:pt idx="806">
                  <c:v>1752.18844000714</c:v>
                </c:pt>
                <c:pt idx="807">
                  <c:v>1732.28899672128</c:v>
                </c:pt>
                <c:pt idx="808">
                  <c:v>1712.615549586321</c:v>
                </c:pt>
                <c:pt idx="809">
                  <c:v>1693.183656871853</c:v>
                </c:pt>
                <c:pt idx="810">
                  <c:v>1673.954325492218</c:v>
                </c:pt>
                <c:pt idx="811">
                  <c:v>1654.943379864068</c:v>
                </c:pt>
                <c:pt idx="812">
                  <c:v>1636.165854333717</c:v>
                </c:pt>
                <c:pt idx="813">
                  <c:v>1617.584068904039</c:v>
                </c:pt>
                <c:pt idx="814">
                  <c:v>1599.213315105932</c:v>
                </c:pt>
                <c:pt idx="815">
                  <c:v>1581.068121005487</c:v>
                </c:pt>
                <c:pt idx="816">
                  <c:v>1563.112075475988</c:v>
                </c:pt>
                <c:pt idx="817">
                  <c:v>1545.359955107448</c:v>
                </c:pt>
                <c:pt idx="818">
                  <c:v>1527.825798734681</c:v>
                </c:pt>
                <c:pt idx="819">
                  <c:v>1510.474421372283</c:v>
                </c:pt>
                <c:pt idx="820">
                  <c:v>1493.320102009971</c:v>
                </c:pt>
                <c:pt idx="821">
                  <c:v>1476.376406726101</c:v>
                </c:pt>
                <c:pt idx="822">
                  <c:v>1459.609335386383</c:v>
                </c:pt>
                <c:pt idx="823">
                  <c:v>1443.032686136883</c:v>
                </c:pt>
                <c:pt idx="824">
                  <c:v>1426.659568219523</c:v>
                </c:pt>
                <c:pt idx="825">
                  <c:v>1410.45712645139</c:v>
                </c:pt>
                <c:pt idx="826">
                  <c:v>1394.438694327253</c:v>
                </c:pt>
                <c:pt idx="827">
                  <c:v>1378.616939636533</c:v>
                </c:pt>
                <c:pt idx="828">
                  <c:v>1362.96011359155</c:v>
                </c:pt>
                <c:pt idx="829">
                  <c:v>1347.481100682875</c:v>
                </c:pt>
                <c:pt idx="830">
                  <c:v>1332.192142113297</c:v>
                </c:pt>
                <c:pt idx="831">
                  <c:v>1317.062558232614</c:v>
                </c:pt>
                <c:pt idx="832">
                  <c:v>1302.104799647375</c:v>
                </c:pt>
                <c:pt idx="833">
                  <c:v>1287.330695338996</c:v>
                </c:pt>
                <c:pt idx="834">
                  <c:v>1272.710598791652</c:v>
                </c:pt>
                <c:pt idx="835">
                  <c:v>1258.256541338871</c:v>
                </c:pt>
                <c:pt idx="836">
                  <c:v>1243.979953622221</c:v>
                </c:pt>
                <c:pt idx="837">
                  <c:v>1229.85218746954</c:v>
                </c:pt>
                <c:pt idx="838">
                  <c:v>1215.884869060315</c:v>
                </c:pt>
                <c:pt idx="839">
                  <c:v>1202.089044110328</c:v>
                </c:pt>
                <c:pt idx="840">
                  <c:v>1188.437029171953</c:v>
                </c:pt>
                <c:pt idx="841">
                  <c:v>1174.940058914163</c:v>
                </c:pt>
                <c:pt idx="842">
                  <c:v>1161.60880708928</c:v>
                </c:pt>
                <c:pt idx="843">
                  <c:v>1148.41652248721</c:v>
                </c:pt>
                <c:pt idx="844">
                  <c:v>1135.374061450496</c:v>
                </c:pt>
                <c:pt idx="845">
                  <c:v>1122.491738293835</c:v>
                </c:pt>
                <c:pt idx="846">
                  <c:v>1109.743702651658</c:v>
                </c:pt>
                <c:pt idx="847">
                  <c:v>1097.14044528017</c:v>
                </c:pt>
                <c:pt idx="848">
                  <c:v>1084.691933160486</c:v>
                </c:pt>
                <c:pt idx="849">
                  <c:v>1072.373186435695</c:v>
                </c:pt>
                <c:pt idx="850">
                  <c:v>1060.194342586761</c:v>
                </c:pt>
                <c:pt idx="851">
                  <c:v>1048.165032957638</c:v>
                </c:pt>
                <c:pt idx="852">
                  <c:v>1036.261118885772</c:v>
                </c:pt>
                <c:pt idx="853">
                  <c:v>1024.4923964734</c:v>
                </c:pt>
                <c:pt idx="854">
                  <c:v>1012.868172729862</c:v>
                </c:pt>
                <c:pt idx="855">
                  <c:v>1001.365121859829</c:v>
                </c:pt>
                <c:pt idx="856">
                  <c:v>989.992710082699</c:v>
                </c:pt>
                <c:pt idx="857">
                  <c:v>978.759930995135</c:v>
                </c:pt>
                <c:pt idx="858">
                  <c:v>967.6442442958054</c:v>
                </c:pt>
                <c:pt idx="859">
                  <c:v>956.654797430048</c:v>
                </c:pt>
                <c:pt idx="860">
                  <c:v>945.8002811359903</c:v>
                </c:pt>
                <c:pt idx="861">
                  <c:v>935.0589141548594</c:v>
                </c:pt>
                <c:pt idx="862">
                  <c:v>924.4395358926179</c:v>
                </c:pt>
                <c:pt idx="863">
                  <c:v>913.950544427596</c:v>
                </c:pt>
                <c:pt idx="864">
                  <c:v>903.5708919828845</c:v>
                </c:pt>
                <c:pt idx="865">
                  <c:v>893.309120298273</c:v>
                </c:pt>
                <c:pt idx="866">
                  <c:v>883.173344647587</c:v>
                </c:pt>
                <c:pt idx="867">
                  <c:v>873.1432260358422</c:v>
                </c:pt>
                <c:pt idx="868">
                  <c:v>863.2270185605425</c:v>
                </c:pt>
                <c:pt idx="869">
                  <c:v>853.4325642144121</c:v>
                </c:pt>
                <c:pt idx="870">
                  <c:v>843.7402089162476</c:v>
                </c:pt>
                <c:pt idx="871">
                  <c:v>834.1579288075728</c:v>
                </c:pt>
                <c:pt idx="872">
                  <c:v>824.6933018027418</c:v>
                </c:pt>
                <c:pt idx="873">
                  <c:v>815.3273356699084</c:v>
                </c:pt>
                <c:pt idx="874">
                  <c:v>806.0677379547742</c:v>
                </c:pt>
                <c:pt idx="875">
                  <c:v>796.9218313861268</c:v>
                </c:pt>
                <c:pt idx="876">
                  <c:v>787.8712632937666</c:v>
                </c:pt>
                <c:pt idx="877">
                  <c:v>778.923481672512</c:v>
                </c:pt>
                <c:pt idx="878">
                  <c:v>770.0855626589337</c:v>
                </c:pt>
                <c:pt idx="879">
                  <c:v>761.339771607301</c:v>
                </c:pt>
                <c:pt idx="880">
                  <c:v>752.6933057018945</c:v>
                </c:pt>
                <c:pt idx="881">
                  <c:v>744.153002791048</c:v>
                </c:pt>
                <c:pt idx="882">
                  <c:v>735.7017254415738</c:v>
                </c:pt>
                <c:pt idx="883">
                  <c:v>727.3464284732427</c:v>
                </c:pt>
                <c:pt idx="884">
                  <c:v>719.093719470483</c:v>
                </c:pt>
                <c:pt idx="885">
                  <c:v>710.9270381015773</c:v>
                </c:pt>
                <c:pt idx="886">
                  <c:v>702.8531049833845</c:v>
                </c:pt>
                <c:pt idx="887">
                  <c:v>694.8783051905389</c:v>
                </c:pt>
                <c:pt idx="888">
                  <c:v>686.9866360589617</c:v>
                </c:pt>
                <c:pt idx="889">
                  <c:v>679.1845918893612</c:v>
                </c:pt>
                <c:pt idx="890">
                  <c:v>671.478342739574</c:v>
                </c:pt>
                <c:pt idx="891">
                  <c:v>663.8524248337485</c:v>
                </c:pt>
                <c:pt idx="892">
                  <c:v>656.313113777626</c:v>
                </c:pt>
                <c:pt idx="893">
                  <c:v>648.8663718529098</c:v>
                </c:pt>
                <c:pt idx="894">
                  <c:v>641.4972560249716</c:v>
                </c:pt>
                <c:pt idx="895">
                  <c:v>634.211830569106</c:v>
                </c:pt>
                <c:pt idx="896">
                  <c:v>627.015856987737</c:v>
                </c:pt>
                <c:pt idx="897">
                  <c:v>619.89489545154</c:v>
                </c:pt>
                <c:pt idx="898">
                  <c:v>612.8548060218997</c:v>
                </c:pt>
                <c:pt idx="899">
                  <c:v>605.9011561831848</c:v>
                </c:pt>
                <c:pt idx="900">
                  <c:v>599.0199923659806</c:v>
                </c:pt>
                <c:pt idx="901">
                  <c:v>592.216977294648</c:v>
                </c:pt>
                <c:pt idx="902">
                  <c:v>585.4974909690366</c:v>
                </c:pt>
                <c:pt idx="903">
                  <c:v>578.8480497048871</c:v>
                </c:pt>
                <c:pt idx="904">
                  <c:v>572.2741255348438</c:v>
                </c:pt>
                <c:pt idx="905">
                  <c:v>565.7809172877601</c:v>
                </c:pt>
                <c:pt idx="906">
                  <c:v>559.3553953411925</c:v>
                </c:pt>
                <c:pt idx="907">
                  <c:v>553.002847457595</c:v>
                </c:pt>
                <c:pt idx="908">
                  <c:v>546.7282973957404</c:v>
                </c:pt>
                <c:pt idx="909">
                  <c:v>540.5191543045123</c:v>
                </c:pt>
                <c:pt idx="910">
                  <c:v>534.3805278814533</c:v>
                </c:pt>
                <c:pt idx="911">
                  <c:v>528.3172727107298</c:v>
                </c:pt>
                <c:pt idx="912">
                  <c:v>522.3172219369659</c:v>
                </c:pt>
                <c:pt idx="913">
                  <c:v>516.385313189115</c:v>
                </c:pt>
                <c:pt idx="914">
                  <c:v>510.5262375736687</c:v>
                </c:pt>
                <c:pt idx="915">
                  <c:v>504.7282379529781</c:v>
                </c:pt>
                <c:pt idx="916">
                  <c:v>498.9960856818017</c:v>
                </c:pt>
                <c:pt idx="917">
                  <c:v>493.3343138940532</c:v>
                </c:pt>
                <c:pt idx="918">
                  <c:v>487.7315613726051</c:v>
                </c:pt>
                <c:pt idx="919">
                  <c:v>482.1924387972851</c:v>
                </c:pt>
                <c:pt idx="920">
                  <c:v>476.7213266491452</c:v>
                </c:pt>
                <c:pt idx="921">
                  <c:v>471.3072462989892</c:v>
                </c:pt>
                <c:pt idx="922">
                  <c:v>465.9546531624308</c:v>
                </c:pt>
                <c:pt idx="923">
                  <c:v>460.6677802082252</c:v>
                </c:pt>
                <c:pt idx="924">
                  <c:v>455.4360185114985</c:v>
                </c:pt>
                <c:pt idx="925">
                  <c:v>450.2636734521581</c:v>
                </c:pt>
                <c:pt idx="926">
                  <c:v>445.154835454127</c:v>
                </c:pt>
                <c:pt idx="927">
                  <c:v>440.0992528470939</c:v>
                </c:pt>
                <c:pt idx="928">
                  <c:v>435.1010860276946</c:v>
                </c:pt>
                <c:pt idx="929">
                  <c:v>430.16428767521</c:v>
                </c:pt>
                <c:pt idx="930">
                  <c:v>425.2789513433719</c:v>
                </c:pt>
                <c:pt idx="931">
                  <c:v>420.4490973278455</c:v>
                </c:pt>
                <c:pt idx="932">
                  <c:v>415.6785452018052</c:v>
                </c:pt>
                <c:pt idx="933">
                  <c:v>410.9577221176416</c:v>
                </c:pt>
                <c:pt idx="934">
                  <c:v>406.2905129879362</c:v>
                </c:pt>
                <c:pt idx="935">
                  <c:v>401.6806087620901</c:v>
                </c:pt>
                <c:pt idx="936">
                  <c:v>397.1187589572494</c:v>
                </c:pt>
                <c:pt idx="937">
                  <c:v>392.6087176619272</c:v>
                </c:pt>
                <c:pt idx="938">
                  <c:v>388.154051533143</c:v>
                </c:pt>
              </c:numCache>
            </c:numRef>
          </c:xVal>
          <c:yVal>
            <c:numRef>
              <c:f>'[1]PDA Anal. linear'!$AN$10:$AN$948</c:f>
              <c:numCache>
                <c:formatCode>General</c:formatCode>
                <c:ptCount val="939"/>
                <c:pt idx="0">
                  <c:v>0.0214499532757426</c:v>
                </c:pt>
                <c:pt idx="1">
                  <c:v>0.0213659979205584</c:v>
                </c:pt>
                <c:pt idx="2">
                  <c:v>0.021320046880411</c:v>
                </c:pt>
                <c:pt idx="3">
                  <c:v>0.0213647879556922</c:v>
                </c:pt>
                <c:pt idx="4">
                  <c:v>0.0213447489485244</c:v>
                </c:pt>
                <c:pt idx="5">
                  <c:v>0.0213005253772423</c:v>
                </c:pt>
                <c:pt idx="6">
                  <c:v>0.0212433457894704</c:v>
                </c:pt>
                <c:pt idx="7">
                  <c:v>0.0212215793134373</c:v>
                </c:pt>
                <c:pt idx="8">
                  <c:v>0.021210177650596</c:v>
                </c:pt>
                <c:pt idx="9">
                  <c:v>0.0211927298467262</c:v>
                </c:pt>
                <c:pt idx="10">
                  <c:v>0.0212132863578931</c:v>
                </c:pt>
                <c:pt idx="11">
                  <c:v>0.021126739799411</c:v>
                </c:pt>
                <c:pt idx="12">
                  <c:v>0.0210764700871003</c:v>
                </c:pt>
                <c:pt idx="13">
                  <c:v>0.0210529761422019</c:v>
                </c:pt>
                <c:pt idx="14">
                  <c:v>0.0210234360562749</c:v>
                </c:pt>
                <c:pt idx="15">
                  <c:v>0.0210206717377602</c:v>
                </c:pt>
                <c:pt idx="16">
                  <c:v>0.0209712657598822</c:v>
                </c:pt>
                <c:pt idx="17">
                  <c:v>0.0208760818570735</c:v>
                </c:pt>
                <c:pt idx="18">
                  <c:v>0.0208620889909343</c:v>
                </c:pt>
                <c:pt idx="19">
                  <c:v>0.0207962720588359</c:v>
                </c:pt>
                <c:pt idx="20">
                  <c:v>0.0207295913923048</c:v>
                </c:pt>
                <c:pt idx="21">
                  <c:v>0.0207216446671941</c:v>
                </c:pt>
                <c:pt idx="22">
                  <c:v>0.0206541002662304</c:v>
                </c:pt>
                <c:pt idx="23">
                  <c:v>0.0206392436656585</c:v>
                </c:pt>
                <c:pt idx="24">
                  <c:v>0.0206304332061152</c:v>
                </c:pt>
                <c:pt idx="25">
                  <c:v>0.0205896645725637</c:v>
                </c:pt>
                <c:pt idx="26">
                  <c:v>0.0205290300470612</c:v>
                </c:pt>
                <c:pt idx="27">
                  <c:v>0.0205176283842199</c:v>
                </c:pt>
                <c:pt idx="28">
                  <c:v>0.0204872245638603</c:v>
                </c:pt>
                <c:pt idx="29">
                  <c:v>0.0204274537727904</c:v>
                </c:pt>
                <c:pt idx="30">
                  <c:v>0.0203996411557287</c:v>
                </c:pt>
                <c:pt idx="31">
                  <c:v>0.0203459165056875</c:v>
                </c:pt>
                <c:pt idx="32">
                  <c:v>0.0203129214820299</c:v>
                </c:pt>
                <c:pt idx="33">
                  <c:v>0.0202963374125927</c:v>
                </c:pt>
                <c:pt idx="34">
                  <c:v>0.0202503863724453</c:v>
                </c:pt>
                <c:pt idx="35">
                  <c:v>0.0201862969092122</c:v>
                </c:pt>
                <c:pt idx="36">
                  <c:v>0.0201342997280362</c:v>
                </c:pt>
                <c:pt idx="37">
                  <c:v>0.0201099420487051</c:v>
                </c:pt>
                <c:pt idx="38">
                  <c:v>0.0200553536642312</c:v>
                </c:pt>
                <c:pt idx="39">
                  <c:v>0.0200646816277736</c:v>
                </c:pt>
                <c:pt idx="40">
                  <c:v>0.020029095400818</c:v>
                </c:pt>
                <c:pt idx="41">
                  <c:v>0.0199244104192502</c:v>
                </c:pt>
                <c:pt idx="42">
                  <c:v>0.0198991890054865</c:v>
                </c:pt>
                <c:pt idx="43">
                  <c:v>0.0199136993756248</c:v>
                </c:pt>
                <c:pt idx="44">
                  <c:v>0.019828880286008</c:v>
                </c:pt>
                <c:pt idx="45">
                  <c:v>0.0197725644326688</c:v>
                </c:pt>
                <c:pt idx="46">
                  <c:v>0.0197283408613867</c:v>
                </c:pt>
                <c:pt idx="47">
                  <c:v>0.0197022557131903</c:v>
                </c:pt>
                <c:pt idx="48">
                  <c:v>0.0196424849221204</c:v>
                </c:pt>
                <c:pt idx="49">
                  <c:v>0.0195818503966179</c:v>
                </c:pt>
                <c:pt idx="50">
                  <c:v>0.0195298532154419</c:v>
                </c:pt>
                <c:pt idx="51">
                  <c:v>0.0194830384408619</c:v>
                </c:pt>
                <c:pt idx="52">
                  <c:v>0.0194500434172043</c:v>
                </c:pt>
                <c:pt idx="53">
                  <c:v>0.0193755891407793</c:v>
                </c:pt>
                <c:pt idx="54">
                  <c:v>0.0193175458185748</c:v>
                </c:pt>
                <c:pt idx="55">
                  <c:v>0.0192819595916192</c:v>
                </c:pt>
                <c:pt idx="56">
                  <c:v>0.01926796672548</c:v>
                </c:pt>
                <c:pt idx="57">
                  <c:v>0.0191995585900836</c:v>
                </c:pt>
                <c:pt idx="58">
                  <c:v>0.0191112845627362</c:v>
                </c:pt>
                <c:pt idx="59">
                  <c:v>0.0190869268834051</c:v>
                </c:pt>
                <c:pt idx="60">
                  <c:v>0.0190237011546046</c:v>
                </c:pt>
                <c:pt idx="61">
                  <c:v>0.0189596116913715</c:v>
                </c:pt>
                <c:pt idx="62">
                  <c:v>0.0190328560029303</c:v>
                </c:pt>
                <c:pt idx="63">
                  <c:v>0.019001588448138</c:v>
                </c:pt>
                <c:pt idx="64">
                  <c:v>0.0189582286112885</c:v>
                </c:pt>
                <c:pt idx="65">
                  <c:v>0.0189718752469942</c:v>
                </c:pt>
                <c:pt idx="66">
                  <c:v>0.0189483813020958</c:v>
                </c:pt>
                <c:pt idx="67">
                  <c:v>0.0189292060293606</c:v>
                </c:pt>
                <c:pt idx="68">
                  <c:v>0.0188996659434336</c:v>
                </c:pt>
                <c:pt idx="69">
                  <c:v>0.0188709895919393</c:v>
                </c:pt>
                <c:pt idx="70">
                  <c:v>0.0188207198796286</c:v>
                </c:pt>
                <c:pt idx="71">
                  <c:v>0.0187488568065016</c:v>
                </c:pt>
                <c:pt idx="72">
                  <c:v>0.0187547298323134</c:v>
                </c:pt>
                <c:pt idx="73">
                  <c:v>0.0187580116548273</c:v>
                </c:pt>
                <c:pt idx="74">
                  <c:v>0.0187526561330146</c:v>
                </c:pt>
                <c:pt idx="75">
                  <c:v>0.0187956697394305</c:v>
                </c:pt>
                <c:pt idx="76">
                  <c:v>0.018797224093079</c:v>
                </c:pt>
                <c:pt idx="77">
                  <c:v>0.0187910048368336</c:v>
                </c:pt>
                <c:pt idx="78">
                  <c:v>0.0187709658296658</c:v>
                </c:pt>
                <c:pt idx="79">
                  <c:v>0.0187422894781715</c:v>
                </c:pt>
                <c:pt idx="80">
                  <c:v>0.0187360702219261</c:v>
                </c:pt>
                <c:pt idx="81">
                  <c:v>0.0187471256543339</c:v>
                </c:pt>
                <c:pt idx="82">
                  <c:v>0.0187529986801456</c:v>
                </c:pt>
                <c:pt idx="83">
                  <c:v>0.0186949553579411</c:v>
                </c:pt>
                <c:pt idx="84">
                  <c:v>0.0187241492134345</c:v>
                </c:pt>
                <c:pt idx="85">
                  <c:v>0.0186514224058749</c:v>
                </c:pt>
                <c:pt idx="86">
                  <c:v>0.0185907878803724</c:v>
                </c:pt>
                <c:pt idx="87">
                  <c:v>0.0186424388311148</c:v>
                </c:pt>
                <c:pt idx="88">
                  <c:v>0.0186794062965021</c:v>
                </c:pt>
                <c:pt idx="89">
                  <c:v>0.018657639820469</c:v>
                </c:pt>
                <c:pt idx="90">
                  <c:v>0.0186686952528767</c:v>
                </c:pt>
                <c:pt idx="91">
                  <c:v>0.0186823418885824</c:v>
                </c:pt>
                <c:pt idx="92">
                  <c:v>0.018678713835635</c:v>
                </c:pt>
                <c:pt idx="93">
                  <c:v>0.0186759495171202</c:v>
                </c:pt>
                <c:pt idx="94">
                  <c:v>0.0186947785594218</c:v>
                </c:pt>
                <c:pt idx="95">
                  <c:v>0.0186980603819357</c:v>
                </c:pt>
                <c:pt idx="96">
                  <c:v>0.0187255267685638</c:v>
                </c:pt>
                <c:pt idx="97">
                  <c:v>0.0187365822009715</c:v>
                </c:pt>
                <c:pt idx="98">
                  <c:v>0.0187450464300813</c:v>
                </c:pt>
                <c:pt idx="99">
                  <c:v>0.0187448733148645</c:v>
                </c:pt>
                <c:pt idx="100">
                  <c:v>0.0187187881666681</c:v>
                </c:pt>
                <c:pt idx="101">
                  <c:v>0.0187505732254595</c:v>
                </c:pt>
                <c:pt idx="102">
                  <c:v>0.0187616286578672</c:v>
                </c:pt>
                <c:pt idx="103">
                  <c:v>0.0187372709785361</c:v>
                </c:pt>
                <c:pt idx="104">
                  <c:v>0.0187759659127888</c:v>
                </c:pt>
                <c:pt idx="105">
                  <c:v>0.0188172520503393</c:v>
                </c:pt>
                <c:pt idx="106">
                  <c:v>0.0188490371091307</c:v>
                </c:pt>
                <c:pt idx="107">
                  <c:v>0.0188790946990568</c:v>
                </c:pt>
                <c:pt idx="108">
                  <c:v>0.01883659859664</c:v>
                </c:pt>
                <c:pt idx="109">
                  <c:v>0.0187716453989742</c:v>
                </c:pt>
                <c:pt idx="110">
                  <c:v>0.0187757909559207</c:v>
                </c:pt>
                <c:pt idx="111">
                  <c:v>0.0188498990019121</c:v>
                </c:pt>
                <c:pt idx="112">
                  <c:v>0.0188341786669076</c:v>
                </c:pt>
                <c:pt idx="113">
                  <c:v>0.0188486890370459</c:v>
                </c:pt>
                <c:pt idx="114">
                  <c:v>0.0188485159218291</c:v>
                </c:pt>
                <c:pt idx="115">
                  <c:v>0.0188768460428899</c:v>
                </c:pt>
                <c:pt idx="116">
                  <c:v>0.0188464422225303</c:v>
                </c:pt>
                <c:pt idx="117">
                  <c:v>0.0188764998124564</c:v>
                </c:pt>
                <c:pt idx="118">
                  <c:v>0.0189031024646518</c:v>
                </c:pt>
                <c:pt idx="119">
                  <c:v>0.0189012018805698</c:v>
                </c:pt>
                <c:pt idx="120">
                  <c:v>0.018940760549255</c:v>
                </c:pt>
                <c:pt idx="121">
                  <c:v>0.0189621807948546</c:v>
                </c:pt>
                <c:pt idx="122">
                  <c:v>0.018993965853646</c:v>
                </c:pt>
                <c:pt idx="123">
                  <c:v>0.0190188410369761</c:v>
                </c:pt>
                <c:pt idx="124">
                  <c:v>0.0190342151415471</c:v>
                </c:pt>
                <c:pt idx="125">
                  <c:v>0.0190660002003385</c:v>
                </c:pt>
                <c:pt idx="126">
                  <c:v>0.019007956878134</c:v>
                </c:pt>
                <c:pt idx="127">
                  <c:v>0.0190267859204355</c:v>
                </c:pt>
                <c:pt idx="128">
                  <c:v>0.0189860172868841</c:v>
                </c:pt>
                <c:pt idx="129">
                  <c:v>0.019068762677202</c:v>
                </c:pt>
                <c:pt idx="130">
                  <c:v>0.0190495874044669</c:v>
                </c:pt>
                <c:pt idx="131">
                  <c:v>0.0191003746207766</c:v>
                </c:pt>
                <c:pt idx="132">
                  <c:v>0.0191373420861639</c:v>
                </c:pt>
                <c:pt idx="133">
                  <c:v>0.0191639447383594</c:v>
                </c:pt>
                <c:pt idx="134">
                  <c:v>0.0191637716231426</c:v>
                </c:pt>
                <c:pt idx="135">
                  <c:v>0.0192534268889218</c:v>
                </c:pt>
                <c:pt idx="136">
                  <c:v>0.0192489351015417</c:v>
                </c:pt>
                <c:pt idx="137">
                  <c:v>0.0192228499533454</c:v>
                </c:pt>
                <c:pt idx="138">
                  <c:v>0.0192036746806102</c:v>
                </c:pt>
                <c:pt idx="139">
                  <c:v>0.0192328685361036</c:v>
                </c:pt>
                <c:pt idx="140">
                  <c:v>0.0192637898604624</c:v>
                </c:pt>
                <c:pt idx="141">
                  <c:v>0.0192549794009191</c:v>
                </c:pt>
                <c:pt idx="142">
                  <c:v>0.0192746721776533</c:v>
                </c:pt>
                <c:pt idx="143">
                  <c:v>0.0193479164892121</c:v>
                </c:pt>
                <c:pt idx="144">
                  <c:v>0.0193468796395626</c:v>
                </c:pt>
                <c:pt idx="145">
                  <c:v>0.0193553438686724</c:v>
                </c:pt>
                <c:pt idx="146">
                  <c:v>0.0193888563963291</c:v>
                </c:pt>
                <c:pt idx="147">
                  <c:v>0.0193714085924592</c:v>
                </c:pt>
                <c:pt idx="148">
                  <c:v>0.0193841914937323</c:v>
                </c:pt>
                <c:pt idx="149">
                  <c:v>0.0194142490836583</c:v>
                </c:pt>
                <c:pt idx="150">
                  <c:v>0.0194797197853232</c:v>
                </c:pt>
                <c:pt idx="151">
                  <c:v>0.0194475884960983</c:v>
                </c:pt>
                <c:pt idx="152">
                  <c:v>0.0194620988662366</c:v>
                </c:pt>
                <c:pt idx="153">
                  <c:v>0.0194662444231831</c:v>
                </c:pt>
                <c:pt idx="154">
                  <c:v>0.0194695262456969</c:v>
                </c:pt>
                <c:pt idx="155">
                  <c:v>0.0194676256616148</c:v>
                </c:pt>
                <c:pt idx="156">
                  <c:v>0.0194346306379572</c:v>
                </c:pt>
                <c:pt idx="157">
                  <c:v>0.0194163190996547</c:v>
                </c:pt>
                <c:pt idx="158">
                  <c:v>0.019366049387344</c:v>
                </c:pt>
                <c:pt idx="159">
                  <c:v>0.0193961069772701</c:v>
                </c:pt>
                <c:pt idx="160">
                  <c:v>0.0194313469737921</c:v>
                </c:pt>
                <c:pt idx="161">
                  <c:v>0.0194467210783631</c:v>
                </c:pt>
                <c:pt idx="162">
                  <c:v>0.0194776424027219</c:v>
                </c:pt>
                <c:pt idx="163">
                  <c:v>0.0195102911959459</c:v>
                </c:pt>
                <c:pt idx="164">
                  <c:v>0.0195230740972189</c:v>
                </c:pt>
                <c:pt idx="165">
                  <c:v>0.0194961252145899</c:v>
                </c:pt>
                <c:pt idx="166">
                  <c:v>0.0194976795682384</c:v>
                </c:pt>
                <c:pt idx="167">
                  <c:v>0.0195450118468176</c:v>
                </c:pt>
                <c:pt idx="168">
                  <c:v>0.0195621134202539</c:v>
                </c:pt>
                <c:pt idx="169">
                  <c:v>0.0195826699314208</c:v>
                </c:pt>
                <c:pt idx="170">
                  <c:v>0.0196291384755673</c:v>
                </c:pt>
                <c:pt idx="171">
                  <c:v>0.0195538204647096</c:v>
                </c:pt>
                <c:pt idx="172">
                  <c:v>0.0195968340711255</c:v>
                </c:pt>
                <c:pt idx="173">
                  <c:v>0.0196424388808394</c:v>
                </c:pt>
                <c:pt idx="174">
                  <c:v>0.0196275822802675</c:v>
                </c:pt>
                <c:pt idx="175">
                  <c:v>0.0196645497456548</c:v>
                </c:pt>
                <c:pt idx="176">
                  <c:v>0.0196911523978503</c:v>
                </c:pt>
                <c:pt idx="177">
                  <c:v>0.0196754320628457</c:v>
                </c:pt>
                <c:pt idx="178">
                  <c:v>0.019672667744331</c:v>
                </c:pt>
                <c:pt idx="179">
                  <c:v>0.0196085782810979</c:v>
                </c:pt>
                <c:pt idx="180">
                  <c:v>0.0196230886512362</c:v>
                </c:pt>
                <c:pt idx="181">
                  <c:v>0.0196401902246725</c:v>
                </c:pt>
                <c:pt idx="182">
                  <c:v>0.0196322434995618</c:v>
                </c:pt>
                <c:pt idx="183">
                  <c:v>0.0195888836627124</c:v>
                </c:pt>
                <c:pt idx="184">
                  <c:v>0.019500609635365</c:v>
                </c:pt>
                <c:pt idx="185">
                  <c:v>0.0194503399230543</c:v>
                </c:pt>
                <c:pt idx="186">
                  <c:v>0.0194769425752498</c:v>
                </c:pt>
                <c:pt idx="187">
                  <c:v>0.0195044089618779</c:v>
                </c:pt>
                <c:pt idx="188">
                  <c:v>0.019489552361306</c:v>
                </c:pt>
                <c:pt idx="189">
                  <c:v>0.0195127000757709</c:v>
                </c:pt>
                <c:pt idx="190">
                  <c:v>0.0194995709440643</c:v>
                </c:pt>
                <c:pt idx="191">
                  <c:v>0.01955554056697</c:v>
                </c:pt>
                <c:pt idx="192">
                  <c:v>0.0195959629700879</c:v>
                </c:pt>
                <c:pt idx="193">
                  <c:v>0.0195741964940548</c:v>
                </c:pt>
                <c:pt idx="194">
                  <c:v>0.0196025266151156</c:v>
                </c:pt>
                <c:pt idx="195">
                  <c:v>0.0196135820475233</c:v>
                </c:pt>
                <c:pt idx="196">
                  <c:v>0.0196324110898249</c:v>
                </c:pt>
                <c:pt idx="197">
                  <c:v>0.0195881875185428</c:v>
                </c:pt>
                <c:pt idx="198">
                  <c:v>0.0195871506688933</c:v>
                </c:pt>
                <c:pt idx="199">
                  <c:v>0.0195671116617255</c:v>
                </c:pt>
                <c:pt idx="200">
                  <c:v>0.0195185694182802</c:v>
                </c:pt>
                <c:pt idx="201">
                  <c:v>0.0195719478378879</c:v>
                </c:pt>
                <c:pt idx="202">
                  <c:v>0.0196460558838793</c:v>
                </c:pt>
                <c:pt idx="203">
                  <c:v>0.0197426210251197</c:v>
                </c:pt>
                <c:pt idx="204">
                  <c:v>0.0197225820179519</c:v>
                </c:pt>
                <c:pt idx="205">
                  <c:v>0.0194857456681881</c:v>
                </c:pt>
                <c:pt idx="206">
                  <c:v>0.0183912210267996</c:v>
                </c:pt>
                <c:pt idx="207">
                  <c:v>0.0180636925616073</c:v>
                </c:pt>
                <c:pt idx="208">
                  <c:v>0.0179469152979823</c:v>
                </c:pt>
                <c:pt idx="209">
                  <c:v>0.0178923269135084</c:v>
                </c:pt>
                <c:pt idx="210">
                  <c:v>0.0178981999393202</c:v>
                </c:pt>
                <c:pt idx="211">
                  <c:v>0.0179083916372952</c:v>
                </c:pt>
                <c:pt idx="212">
                  <c:v>0.0179574513847397</c:v>
                </c:pt>
                <c:pt idx="213">
                  <c:v>0.0179374123775719</c:v>
                </c:pt>
                <c:pt idx="214">
                  <c:v>0.017967469967498</c:v>
                </c:pt>
                <c:pt idx="215">
                  <c:v>0.0179698880555791</c:v>
                </c:pt>
                <c:pt idx="216">
                  <c:v>0.0180215390063216</c:v>
                </c:pt>
                <c:pt idx="217">
                  <c:v>0.018008409874615</c:v>
                </c:pt>
                <c:pt idx="218">
                  <c:v>0.0181067024847207</c:v>
                </c:pt>
                <c:pt idx="219">
                  <c:v>0.0181393512779447</c:v>
                </c:pt>
                <c:pt idx="220">
                  <c:v>0.0181391781627279</c:v>
                </c:pt>
                <c:pt idx="221">
                  <c:v>0.018126912765454</c:v>
                </c:pt>
                <c:pt idx="222">
                  <c:v>0.018122420978074</c:v>
                </c:pt>
                <c:pt idx="223">
                  <c:v>0.018135203879347</c:v>
                </c:pt>
                <c:pt idx="224">
                  <c:v>0.0181125736688812</c:v>
                </c:pt>
                <c:pt idx="225">
                  <c:v>0.0181590422130277</c:v>
                </c:pt>
                <c:pt idx="226">
                  <c:v>0.0181079087662844</c:v>
                </c:pt>
                <c:pt idx="227">
                  <c:v>0.0180775049459248</c:v>
                </c:pt>
                <c:pt idx="228">
                  <c:v>0.0180479648599978</c:v>
                </c:pt>
                <c:pt idx="229">
                  <c:v>0.0180434730726177</c:v>
                </c:pt>
                <c:pt idx="230">
                  <c:v>0.0180700757248132</c:v>
                </c:pt>
                <c:pt idx="231">
                  <c:v>0.0181398650986413</c:v>
                </c:pt>
                <c:pt idx="232">
                  <c:v>0.0181353733112613</c:v>
                </c:pt>
                <c:pt idx="233">
                  <c:v>0.0181533386191302</c:v>
                </c:pt>
                <c:pt idx="234">
                  <c:v>0.0181678489892686</c:v>
                </c:pt>
                <c:pt idx="235">
                  <c:v>0.0181469462476681</c:v>
                </c:pt>
                <c:pt idx="236">
                  <c:v>0.0181821862441901</c:v>
                </c:pt>
                <c:pt idx="237">
                  <c:v>0.0182105163652509</c:v>
                </c:pt>
                <c:pt idx="238">
                  <c:v>0.01821552565663</c:v>
                </c:pt>
                <c:pt idx="239">
                  <c:v>0.0182473107154214</c:v>
                </c:pt>
                <c:pt idx="240">
                  <c:v>0.0182307266459842</c:v>
                </c:pt>
                <c:pt idx="241">
                  <c:v>0.0182910149410532</c:v>
                </c:pt>
                <c:pt idx="242">
                  <c:v>0.0182735671371833</c:v>
                </c:pt>
                <c:pt idx="243">
                  <c:v>0.0183018972582441</c:v>
                </c:pt>
                <c:pt idx="244">
                  <c:v>0.0183060428151906</c:v>
                </c:pt>
                <c:pt idx="245">
                  <c:v>0.018295504886782</c:v>
                </c:pt>
                <c:pt idx="246">
                  <c:v>0.0183151976635162</c:v>
                </c:pt>
                <c:pt idx="247">
                  <c:v>0.0183340267058178</c:v>
                </c:pt>
                <c:pt idx="248">
                  <c:v>0.018401224876348</c:v>
                </c:pt>
                <c:pt idx="249">
                  <c:v>0.018349227695172</c:v>
                </c:pt>
                <c:pt idx="250">
                  <c:v>0.0183654655341756</c:v>
                </c:pt>
                <c:pt idx="251">
                  <c:v>0.0184214351570813</c:v>
                </c:pt>
                <c:pt idx="252">
                  <c:v>0.0183823939923952</c:v>
                </c:pt>
                <c:pt idx="253">
                  <c:v>0.018430590005407</c:v>
                </c:pt>
                <c:pt idx="254">
                  <c:v>0.0184451003755453</c:v>
                </c:pt>
                <c:pt idx="255">
                  <c:v>0.0184345624471367</c:v>
                </c:pt>
                <c:pt idx="256">
                  <c:v>0.018429206925324</c:v>
                </c:pt>
                <c:pt idx="257">
                  <c:v>0.0184437172954623</c:v>
                </c:pt>
                <c:pt idx="258">
                  <c:v>0.0184210870849965</c:v>
                </c:pt>
                <c:pt idx="259">
                  <c:v>0.0184001843433961</c:v>
                </c:pt>
                <c:pt idx="260">
                  <c:v>0.0184319694021875</c:v>
                </c:pt>
                <c:pt idx="261">
                  <c:v>0.0184568445855176</c:v>
                </c:pt>
                <c:pt idx="262">
                  <c:v>0.0184471703915417</c:v>
                </c:pt>
                <c:pt idx="263">
                  <c:v>0.0184685906371412</c:v>
                </c:pt>
                <c:pt idx="264">
                  <c:v>0.0185124679779898</c:v>
                </c:pt>
                <c:pt idx="265">
                  <c:v>0.0184967476429852</c:v>
                </c:pt>
                <c:pt idx="266">
                  <c:v>0.0185803567677358</c:v>
                </c:pt>
                <c:pt idx="267">
                  <c:v>0.0186199154364211</c:v>
                </c:pt>
                <c:pt idx="268">
                  <c:v>0.0185869204127635</c:v>
                </c:pt>
                <c:pt idx="269">
                  <c:v>0.0186238878781508</c:v>
                </c:pt>
                <c:pt idx="270">
                  <c:v>0.0186185323563381</c:v>
                </c:pt>
                <c:pt idx="271">
                  <c:v>0.0185216209846641</c:v>
                </c:pt>
                <c:pt idx="272">
                  <c:v>0.0184851710232759</c:v>
                </c:pt>
                <c:pt idx="273">
                  <c:v>0.0185592790692673</c:v>
                </c:pt>
                <c:pt idx="274">
                  <c:v>0.0186247497709322</c:v>
                </c:pt>
                <c:pt idx="275">
                  <c:v>0.0186478974853971</c:v>
                </c:pt>
                <c:pt idx="276">
                  <c:v>0.0186727726687272</c:v>
                </c:pt>
                <c:pt idx="277">
                  <c:v>0.0186864193044329</c:v>
                </c:pt>
                <c:pt idx="278">
                  <c:v>0.0186776088448896</c:v>
                </c:pt>
                <c:pt idx="279">
                  <c:v>0.0187024840282198</c:v>
                </c:pt>
                <c:pt idx="280">
                  <c:v>0.018699719709705</c:v>
                </c:pt>
                <c:pt idx="281">
                  <c:v>0.0187047290010841</c:v>
                </c:pt>
                <c:pt idx="282">
                  <c:v>0.0187624260928551</c:v>
                </c:pt>
                <c:pt idx="283">
                  <c:v>0.0187622529776384</c:v>
                </c:pt>
                <c:pt idx="284">
                  <c:v>0.0188104489906502</c:v>
                </c:pt>
                <c:pt idx="285">
                  <c:v>0.0188025022655395</c:v>
                </c:pt>
                <c:pt idx="286">
                  <c:v>0.0188584718884452</c:v>
                </c:pt>
                <c:pt idx="287">
                  <c:v>0.0188496614289019</c:v>
                </c:pt>
                <c:pt idx="288">
                  <c:v>0.0188443059070892</c:v>
                </c:pt>
                <c:pt idx="289">
                  <c:v>0.0188441327918724</c:v>
                </c:pt>
                <c:pt idx="290">
                  <c:v>0.0188811002572597</c:v>
                </c:pt>
                <c:pt idx="291">
                  <c:v>0.0188791996731776</c:v>
                </c:pt>
                <c:pt idx="292">
                  <c:v>0.0189101209975364</c:v>
                </c:pt>
                <c:pt idx="293">
                  <c:v>0.0189254951021073</c:v>
                </c:pt>
                <c:pt idx="294">
                  <c:v>0.0189425966755436</c:v>
                </c:pt>
                <c:pt idx="295">
                  <c:v>0.0189700630621718</c:v>
                </c:pt>
                <c:pt idx="296">
                  <c:v>0.0190268964195101</c:v>
                </c:pt>
                <c:pt idx="297">
                  <c:v>0.0190008112713137</c:v>
                </c:pt>
                <c:pt idx="298">
                  <c:v>0.0189790447952806</c:v>
                </c:pt>
                <c:pt idx="299">
                  <c:v>0.0190384693559169</c:v>
                </c:pt>
                <c:pt idx="300">
                  <c:v>0.019043478647296</c:v>
                </c:pt>
                <c:pt idx="301">
                  <c:v>0.0190372593910507</c:v>
                </c:pt>
                <c:pt idx="302">
                  <c:v>0.0190958202172543</c:v>
                </c:pt>
                <c:pt idx="303">
                  <c:v>0.0191042844463641</c:v>
                </c:pt>
                <c:pt idx="304">
                  <c:v>0.0191317508329922</c:v>
                </c:pt>
                <c:pt idx="305">
                  <c:v>0.0191566260163224</c:v>
                </c:pt>
                <c:pt idx="306">
                  <c:v>0.0191849561373832</c:v>
                </c:pt>
                <c:pt idx="307">
                  <c:v>0.0192089675862807</c:v>
                </c:pt>
                <c:pt idx="308">
                  <c:v>0.0192113856743618</c:v>
                </c:pt>
                <c:pt idx="309">
                  <c:v>0.0192302147166634</c:v>
                </c:pt>
                <c:pt idx="310">
                  <c:v>0.0192101757094956</c:v>
                </c:pt>
                <c:pt idx="311">
                  <c:v>0.019177180685838</c:v>
                </c:pt>
                <c:pt idx="312">
                  <c:v>0.0191355483178539</c:v>
                </c:pt>
                <c:pt idx="313">
                  <c:v>0.0192174299737392</c:v>
                </c:pt>
                <c:pt idx="314">
                  <c:v>0.0191697514647265</c:v>
                </c:pt>
                <c:pt idx="315">
                  <c:v>0.0192274485564975</c:v>
                </c:pt>
                <c:pt idx="316">
                  <c:v>0.0192946467270276</c:v>
                </c:pt>
                <c:pt idx="317">
                  <c:v>0.0193005197528394</c:v>
                </c:pt>
                <c:pt idx="318">
                  <c:v>0.0193107114508145</c:v>
                </c:pt>
                <c:pt idx="319">
                  <c:v>0.019354588791663</c:v>
                </c:pt>
                <c:pt idx="320">
                  <c:v>0.019350097004283</c:v>
                </c:pt>
                <c:pt idx="321">
                  <c:v>0.0193395590758744</c:v>
                </c:pt>
                <c:pt idx="322">
                  <c:v>0.0193575243837433</c:v>
                </c:pt>
                <c:pt idx="323">
                  <c:v>0.0193098458747306</c:v>
                </c:pt>
                <c:pt idx="324">
                  <c:v>0.0193234925104363</c:v>
                </c:pt>
                <c:pt idx="325">
                  <c:v>0.0193639149135542</c:v>
                </c:pt>
                <c:pt idx="326">
                  <c:v>0.019347330844117</c:v>
                </c:pt>
                <c:pt idx="327">
                  <c:v>0.0193652961519859</c:v>
                </c:pt>
                <c:pt idx="328">
                  <c:v>0.0193521670202794</c:v>
                </c:pt>
                <c:pt idx="329">
                  <c:v>0.0193943168922626</c:v>
                </c:pt>
                <c:pt idx="330">
                  <c:v>0.0194537414528989</c:v>
                </c:pt>
                <c:pt idx="331">
                  <c:v>0.019441476055625</c:v>
                </c:pt>
                <c:pt idx="332">
                  <c:v>0.0195052192884245</c:v>
                </c:pt>
                <c:pt idx="333">
                  <c:v>0.019464450654873</c:v>
                </c:pt>
                <c:pt idx="334">
                  <c:v>0.0194720511495501</c:v>
                </c:pt>
                <c:pt idx="335">
                  <c:v>0.0194969263328803</c:v>
                </c:pt>
                <c:pt idx="336">
                  <c:v>0.0194639313092227</c:v>
                </c:pt>
                <c:pt idx="337">
                  <c:v>0.019520764666561</c:v>
                </c:pt>
                <c:pt idx="338">
                  <c:v>0.0195344113022667</c:v>
                </c:pt>
                <c:pt idx="339">
                  <c:v>0.0194677306357356</c:v>
                </c:pt>
                <c:pt idx="340">
                  <c:v>0.0194736036615474</c:v>
                </c:pt>
                <c:pt idx="341">
                  <c:v>0.0194898415005511</c:v>
                </c:pt>
                <c:pt idx="342">
                  <c:v>0.0194810310410077</c:v>
                </c:pt>
                <c:pt idx="343">
                  <c:v>0.0194920864734155</c:v>
                </c:pt>
                <c:pt idx="344">
                  <c:v>0.019513506719015</c:v>
                </c:pt>
                <c:pt idx="345">
                  <c:v>0.0195150610726635</c:v>
                </c:pt>
                <c:pt idx="346">
                  <c:v>0.019521797832908</c:v>
                </c:pt>
                <c:pt idx="347">
                  <c:v>0.0195414906096422</c:v>
                </c:pt>
                <c:pt idx="348">
                  <c:v>0.0196035063735765</c:v>
                </c:pt>
                <c:pt idx="349">
                  <c:v>0.0196378826356658</c:v>
                </c:pt>
                <c:pt idx="350">
                  <c:v>0.0196808962420817</c:v>
                </c:pt>
                <c:pt idx="351">
                  <c:v>0.0196098969033874</c:v>
                </c:pt>
                <c:pt idx="352">
                  <c:v>0.019688323621542</c:v>
                </c:pt>
                <c:pt idx="353">
                  <c:v>0.0196501461912885</c:v>
                </c:pt>
                <c:pt idx="354">
                  <c:v>0.0196802037812146</c:v>
                </c:pt>
                <c:pt idx="355">
                  <c:v>0.019734445935255</c:v>
                </c:pt>
                <c:pt idx="356">
                  <c:v>0.019679857550781</c:v>
                </c:pt>
                <c:pt idx="357">
                  <c:v>0.0197617392066663</c:v>
                </c:pt>
                <c:pt idx="358">
                  <c:v>0.0197391089962006</c:v>
                </c:pt>
                <c:pt idx="359">
                  <c:v>0.0197544831007715</c:v>
                </c:pt>
                <c:pt idx="360">
                  <c:v>0.0197508550478242</c:v>
                </c:pt>
                <c:pt idx="361">
                  <c:v>0.0197377259161176</c:v>
                </c:pt>
                <c:pt idx="362">
                  <c:v>0.0197073220957579</c:v>
                </c:pt>
                <c:pt idx="363">
                  <c:v>0.0197917949549412</c:v>
                </c:pt>
                <c:pt idx="364">
                  <c:v>0.0197985317151856</c:v>
                </c:pt>
                <c:pt idx="365">
                  <c:v>0.0197836751146137</c:v>
                </c:pt>
                <c:pt idx="366">
                  <c:v>0.0197886844059929</c:v>
                </c:pt>
                <c:pt idx="367">
                  <c:v>0.0198126958548904</c:v>
                </c:pt>
                <c:pt idx="368">
                  <c:v>0.0198030216609144</c:v>
                </c:pt>
                <c:pt idx="369">
                  <c:v>0.0198123496244568</c:v>
                </c:pt>
                <c:pt idx="370">
                  <c:v>0.0198130402436727</c:v>
                </c:pt>
                <c:pt idx="371">
                  <c:v>0.0198508714434927</c:v>
                </c:pt>
                <c:pt idx="372">
                  <c:v>0.0198956125187739</c:v>
                </c:pt>
                <c:pt idx="373">
                  <c:v>0.0198842108559326</c:v>
                </c:pt>
                <c:pt idx="374">
                  <c:v>0.0199039036326668</c:v>
                </c:pt>
                <c:pt idx="375">
                  <c:v>0.0198968206419888</c:v>
                </c:pt>
                <c:pt idx="376">
                  <c:v>0.0199597001403557</c:v>
                </c:pt>
                <c:pt idx="377">
                  <c:v>0.0199163403035063</c:v>
                </c:pt>
                <c:pt idx="378">
                  <c:v>0.0199628088476528</c:v>
                </c:pt>
                <c:pt idx="379">
                  <c:v>0.0199298138239952</c:v>
                </c:pt>
                <c:pt idx="380">
                  <c:v>0.0199253220366151</c:v>
                </c:pt>
                <c:pt idx="381">
                  <c:v>0.0200054762236351</c:v>
                </c:pt>
                <c:pt idx="382">
                  <c:v>0.0199871646853326</c:v>
                </c:pt>
                <c:pt idx="383">
                  <c:v>0.0200120398686628</c:v>
                </c:pt>
                <c:pt idx="384">
                  <c:v>0.0200524622717807</c:v>
                </c:pt>
                <c:pt idx="385">
                  <c:v>0.0200583352975925</c:v>
                </c:pt>
                <c:pt idx="386">
                  <c:v>0.0201203510615268</c:v>
                </c:pt>
                <c:pt idx="387">
                  <c:v>0.0200761274902447</c:v>
                </c:pt>
                <c:pt idx="388">
                  <c:v>0.0200604071552401</c:v>
                </c:pt>
                <c:pt idx="389">
                  <c:v>0.0200896010107336</c:v>
                </c:pt>
                <c:pt idx="390">
                  <c:v>0.0200833817544882</c:v>
                </c:pt>
                <c:pt idx="391">
                  <c:v>0.0201004833279245</c:v>
                </c:pt>
                <c:pt idx="392">
                  <c:v>0.020082171789622</c:v>
                </c:pt>
                <c:pt idx="393">
                  <c:v>0.0200966821597603</c:v>
                </c:pt>
                <c:pt idx="394">
                  <c:v>0.0201457419072048</c:v>
                </c:pt>
                <c:pt idx="395">
                  <c:v>0.0201360677132288</c:v>
                </c:pt>
                <c:pt idx="396">
                  <c:v>0.0201341671291467</c:v>
                </c:pt>
                <c:pt idx="397">
                  <c:v>0.0201236292007381</c:v>
                </c:pt>
                <c:pt idx="398">
                  <c:v>0.0201873724335377</c:v>
                </c:pt>
                <c:pt idx="399">
                  <c:v>0.0202122476168678</c:v>
                </c:pt>
                <c:pt idx="400">
                  <c:v>0.0202138019705164</c:v>
                </c:pt>
                <c:pt idx="401">
                  <c:v>0.0202309035439527</c:v>
                </c:pt>
                <c:pt idx="402">
                  <c:v>0.020220365615544</c:v>
                </c:pt>
                <c:pt idx="403">
                  <c:v>0.0202573330809314</c:v>
                </c:pt>
                <c:pt idx="404">
                  <c:v>0.0202381578081962</c:v>
                </c:pt>
                <c:pt idx="405">
                  <c:v>0.0202733978047182</c:v>
                </c:pt>
                <c:pt idx="406">
                  <c:v>0.0203000004569137</c:v>
                </c:pt>
                <c:pt idx="407">
                  <c:v>0.0203335129845704</c:v>
                </c:pt>
                <c:pt idx="408">
                  <c:v>0.0203177926495658</c:v>
                </c:pt>
                <c:pt idx="409">
                  <c:v>0.0203124371277531</c:v>
                </c:pt>
                <c:pt idx="410">
                  <c:v>0.0202967167927486</c:v>
                </c:pt>
                <c:pt idx="411">
                  <c:v>0.0202887700676379</c:v>
                </c:pt>
                <c:pt idx="412">
                  <c:v>0.0203533770348702</c:v>
                </c:pt>
                <c:pt idx="413">
                  <c:v>0.0204067554544779</c:v>
                </c:pt>
                <c:pt idx="414">
                  <c:v>0.0203513033355713</c:v>
                </c:pt>
                <c:pt idx="415">
                  <c:v>0.0203632225024117</c:v>
                </c:pt>
                <c:pt idx="416">
                  <c:v>0.020417464656452</c:v>
                </c:pt>
                <c:pt idx="417">
                  <c:v>0.0204423398397822</c:v>
                </c:pt>
                <c:pt idx="418">
                  <c:v>0.0204292107080756</c:v>
                </c:pt>
                <c:pt idx="419">
                  <c:v>0.0204575408291364</c:v>
                </c:pt>
                <c:pt idx="420">
                  <c:v>0.0205307851406951</c:v>
                </c:pt>
                <c:pt idx="421">
                  <c:v>0.0204995175859029</c:v>
                </c:pt>
                <c:pt idx="422">
                  <c:v>0.0204950257985228</c:v>
                </c:pt>
                <c:pt idx="423">
                  <c:v>0.0205570415624571</c:v>
                </c:pt>
                <c:pt idx="424">
                  <c:v>0.0205629145882688</c:v>
                </c:pt>
                <c:pt idx="425">
                  <c:v>0.0205765612239745</c:v>
                </c:pt>
                <c:pt idx="426">
                  <c:v>0.0206333945813129</c:v>
                </c:pt>
                <c:pt idx="427">
                  <c:v>0.0206349489349614</c:v>
                </c:pt>
                <c:pt idx="428">
                  <c:v>0.0206140461933609</c:v>
                </c:pt>
                <c:pt idx="429">
                  <c:v>0.0206406488455564</c:v>
                </c:pt>
                <c:pt idx="430">
                  <c:v>0.020662069091156</c:v>
                </c:pt>
                <c:pt idx="431">
                  <c:v>0.0207102651041678</c:v>
                </c:pt>
                <c:pt idx="432">
                  <c:v>0.0206962722380285</c:v>
                </c:pt>
                <c:pt idx="433">
                  <c:v>0.0207487869232036</c:v>
                </c:pt>
                <c:pt idx="434">
                  <c:v>0.0207676159655052</c:v>
                </c:pt>
                <c:pt idx="435">
                  <c:v>0.0208175394473823</c:v>
                </c:pt>
                <c:pt idx="436">
                  <c:v>0.0207923180336186</c:v>
                </c:pt>
                <c:pt idx="437">
                  <c:v>0.02086642607961</c:v>
                </c:pt>
                <c:pt idx="438">
                  <c:v>0.020859343088932</c:v>
                </c:pt>
                <c:pt idx="439">
                  <c:v>0.0209412247448173</c:v>
                </c:pt>
                <c:pt idx="440">
                  <c:v>0.0209255044098127</c:v>
                </c:pt>
                <c:pt idx="441">
                  <c:v>0.0209192851535674</c:v>
                </c:pt>
                <c:pt idx="442">
                  <c:v>0.0209260219138118</c:v>
                </c:pt>
                <c:pt idx="443">
                  <c:v>0.0209379410806522</c:v>
                </c:pt>
                <c:pt idx="444">
                  <c:v>0.0209507239819252</c:v>
                </c:pt>
                <c:pt idx="445">
                  <c:v>0.0209851002440146</c:v>
                </c:pt>
                <c:pt idx="446">
                  <c:v>0.0209970194108549</c:v>
                </c:pt>
                <c:pt idx="447">
                  <c:v>0.0209812990758504</c:v>
                </c:pt>
                <c:pt idx="448">
                  <c:v>0.0210182665412377</c:v>
                </c:pt>
                <c:pt idx="449">
                  <c:v>0.0210794185707393</c:v>
                </c:pt>
                <c:pt idx="450">
                  <c:v>0.0211241596460205</c:v>
                </c:pt>
                <c:pt idx="451">
                  <c:v>0.0211438524227547</c:v>
                </c:pt>
                <c:pt idx="452">
                  <c:v>0.0211065387269339</c:v>
                </c:pt>
                <c:pt idx="453">
                  <c:v>0.0211452336611865</c:v>
                </c:pt>
                <c:pt idx="454">
                  <c:v>0.0211156935752595</c:v>
                </c:pt>
                <c:pt idx="455">
                  <c:v>0.0211189753977733</c:v>
                </c:pt>
                <c:pt idx="456">
                  <c:v>0.0211714900829484</c:v>
                </c:pt>
                <c:pt idx="457">
                  <c:v>0.0212075938139031</c:v>
                </c:pt>
                <c:pt idx="458">
                  <c:v>0.0212402426071271</c:v>
                </c:pt>
                <c:pt idx="459">
                  <c:v>0.0212029289113062</c:v>
                </c:pt>
                <c:pt idx="460">
                  <c:v>0.0212597622686446</c:v>
                </c:pt>
                <c:pt idx="461">
                  <c:v>0.0212673627633217</c:v>
                </c:pt>
                <c:pt idx="462">
                  <c:v>0.021219684254309</c:v>
                </c:pt>
                <c:pt idx="463">
                  <c:v>0.0213119307233861</c:v>
                </c:pt>
                <c:pt idx="464">
                  <c:v>0.021332487234553</c:v>
                </c:pt>
                <c:pt idx="465">
                  <c:v>0.0212735801779158</c:v>
                </c:pt>
                <c:pt idx="466">
                  <c:v>0.0212820444070255</c:v>
                </c:pt>
                <c:pt idx="467">
                  <c:v>0.0213319678889026</c:v>
                </c:pt>
                <c:pt idx="468">
                  <c:v>0.0213905287151063</c:v>
                </c:pt>
                <c:pt idx="469">
                  <c:v>0.0214801839808854</c:v>
                </c:pt>
                <c:pt idx="470">
                  <c:v>0.0214912394132932</c:v>
                </c:pt>
                <c:pt idx="471">
                  <c:v>0.0213822357595621</c:v>
                </c:pt>
                <c:pt idx="472">
                  <c:v>0.0214770734319372</c:v>
                </c:pt>
                <c:pt idx="473">
                  <c:v>0.0214475333460102</c:v>
                </c:pt>
                <c:pt idx="474">
                  <c:v>0.0214577250439852</c:v>
                </c:pt>
                <c:pt idx="475">
                  <c:v>0.021486055165046</c:v>
                </c:pt>
                <c:pt idx="476">
                  <c:v>0.0215368423813558</c:v>
                </c:pt>
                <c:pt idx="477">
                  <c:v>0.0215876295976655</c:v>
                </c:pt>
                <c:pt idx="478">
                  <c:v>0.0215796828725549</c:v>
                </c:pt>
                <c:pt idx="479">
                  <c:v>0.0215976481804238</c:v>
                </c:pt>
                <c:pt idx="480">
                  <c:v>0.0216467079278683</c:v>
                </c:pt>
                <c:pt idx="481">
                  <c:v>0.021745000537974</c:v>
                </c:pt>
                <c:pt idx="482">
                  <c:v>0.0217741943934674</c:v>
                </c:pt>
                <c:pt idx="483">
                  <c:v>0.0218362101574016</c:v>
                </c:pt>
                <c:pt idx="484">
                  <c:v>0.021825672228993</c:v>
                </c:pt>
                <c:pt idx="485">
                  <c:v>0.0218246353793436</c:v>
                </c:pt>
                <c:pt idx="486">
                  <c:v>0.0219073807696615</c:v>
                </c:pt>
                <c:pt idx="487">
                  <c:v>0.0219529855793754</c:v>
                </c:pt>
                <c:pt idx="488">
                  <c:v>0.0219856343725994</c:v>
                </c:pt>
                <c:pt idx="489">
                  <c:v>0.0220295117134479</c:v>
                </c:pt>
                <c:pt idx="490">
                  <c:v>0.0221088021660353</c:v>
                </c:pt>
                <c:pt idx="491">
                  <c:v>0.0221483608347205</c:v>
                </c:pt>
                <c:pt idx="492">
                  <c:v>0.0222164227396834</c:v>
                </c:pt>
                <c:pt idx="493">
                  <c:v>0.0222793022380503</c:v>
                </c:pt>
                <c:pt idx="494">
                  <c:v>0.0223361355953886</c:v>
                </c:pt>
                <c:pt idx="495">
                  <c:v>0.0224145623135433</c:v>
                </c:pt>
                <c:pt idx="496">
                  <c:v>0.0224221628082204</c:v>
                </c:pt>
                <c:pt idx="497">
                  <c:v>0.0224962708542118</c:v>
                </c:pt>
                <c:pt idx="498">
                  <c:v>0.0225729701035012</c:v>
                </c:pt>
                <c:pt idx="499">
                  <c:v>0.0226522605560885</c:v>
                </c:pt>
                <c:pt idx="500">
                  <c:v>0.0227073664445615</c:v>
                </c:pt>
                <c:pt idx="501">
                  <c:v>0.022821206274455</c:v>
                </c:pt>
                <c:pt idx="502">
                  <c:v>0.0229099978058015</c:v>
                </c:pt>
                <c:pt idx="503">
                  <c:v>0.0229685586320051</c:v>
                </c:pt>
                <c:pt idx="504">
                  <c:v>0.0231065830260128</c:v>
                </c:pt>
                <c:pt idx="505">
                  <c:v>0.0231245483338818</c:v>
                </c:pt>
                <c:pt idx="506">
                  <c:v>0.0232150673340936</c:v>
                </c:pt>
                <c:pt idx="507">
                  <c:v>0.0233133599441993</c:v>
                </c:pt>
                <c:pt idx="508">
                  <c:v>0.0234772963711866</c:v>
                </c:pt>
                <c:pt idx="509">
                  <c:v>0.0236118658274638</c:v>
                </c:pt>
                <c:pt idx="510">
                  <c:v>0.0237654374412593</c:v>
                </c:pt>
                <c:pt idx="511">
                  <c:v>0.0238879146154793</c:v>
                </c:pt>
                <c:pt idx="512">
                  <c:v>0.0240397587604095</c:v>
                </c:pt>
                <c:pt idx="513">
                  <c:v>0.0241769194199845</c:v>
                </c:pt>
                <c:pt idx="514">
                  <c:v>0.0243218536894535</c:v>
                </c:pt>
                <c:pt idx="515">
                  <c:v>0.0244788802409796</c:v>
                </c:pt>
                <c:pt idx="516">
                  <c:v>0.0246670012320812</c:v>
                </c:pt>
                <c:pt idx="517">
                  <c:v>0.0249164473679013</c:v>
                </c:pt>
                <c:pt idx="518">
                  <c:v>0.0250821112637539</c:v>
                </c:pt>
                <c:pt idx="519">
                  <c:v>0.0253134189764882</c:v>
                </c:pt>
                <c:pt idx="520">
                  <c:v>0.0255602739090103</c:v>
                </c:pt>
                <c:pt idx="521">
                  <c:v>0.0257863992151486</c:v>
                </c:pt>
                <c:pt idx="522">
                  <c:v>0.0260721221971401</c:v>
                </c:pt>
                <c:pt idx="523">
                  <c:v>0.0263768473366499</c:v>
                </c:pt>
                <c:pt idx="524">
                  <c:v>0.0266202473314414</c:v>
                </c:pt>
                <c:pt idx="525">
                  <c:v>0.0268740121394246</c:v>
                </c:pt>
                <c:pt idx="526">
                  <c:v>0.0271683724657426</c:v>
                </c:pt>
                <c:pt idx="527">
                  <c:v>0.0275396051565668</c:v>
                </c:pt>
                <c:pt idx="528">
                  <c:v>0.0278348292173174</c:v>
                </c:pt>
                <c:pt idx="529">
                  <c:v>0.0281956970949497</c:v>
                </c:pt>
                <c:pt idx="530">
                  <c:v>0.0286368922748187</c:v>
                </c:pt>
                <c:pt idx="531">
                  <c:v>0.0290124436378061</c:v>
                </c:pt>
                <c:pt idx="532">
                  <c:v>0.0294752321784915</c:v>
                </c:pt>
                <c:pt idx="533">
                  <c:v>0.0299008801385728</c:v>
                </c:pt>
                <c:pt idx="534">
                  <c:v>0.0304474509192255</c:v>
                </c:pt>
                <c:pt idx="535">
                  <c:v>0.0309707008701966</c:v>
                </c:pt>
                <c:pt idx="536">
                  <c:v>0.0315310914017718</c:v>
                </c:pt>
                <c:pt idx="537">
                  <c:v>0.0321251675762205</c:v>
                </c:pt>
                <c:pt idx="538">
                  <c:v>0.0327805688953875</c:v>
                </c:pt>
                <c:pt idx="539">
                  <c:v>0.033472247060726</c:v>
                </c:pt>
                <c:pt idx="540">
                  <c:v>0.0341069187535094</c:v>
                </c:pt>
                <c:pt idx="541">
                  <c:v>0.0348910165031418</c:v>
                </c:pt>
                <c:pt idx="542">
                  <c:v>0.035640564875468</c:v>
                </c:pt>
                <c:pt idx="543">
                  <c:v>0.0364713042844637</c:v>
                </c:pt>
                <c:pt idx="544">
                  <c:v>0.03734782161839</c:v>
                </c:pt>
                <c:pt idx="545">
                  <c:v>0.0382968926446591</c:v>
                </c:pt>
                <c:pt idx="546">
                  <c:v>0.0392960602680222</c:v>
                </c:pt>
                <c:pt idx="547">
                  <c:v>0.0403444607540465</c:v>
                </c:pt>
                <c:pt idx="548">
                  <c:v>0.0415086016540463</c:v>
                </c:pt>
                <c:pt idx="549">
                  <c:v>0.0426908809771318</c:v>
                </c:pt>
                <c:pt idx="550">
                  <c:v>0.0440113578094419</c:v>
                </c:pt>
                <c:pt idx="551">
                  <c:v>0.0454415289146989</c:v>
                </c:pt>
                <c:pt idx="552">
                  <c:v>0.0469183416793192</c:v>
                </c:pt>
                <c:pt idx="553">
                  <c:v>0.0484798004183395</c:v>
                </c:pt>
                <c:pt idx="554">
                  <c:v>0.0500930832233191</c:v>
                </c:pt>
                <c:pt idx="555">
                  <c:v>0.0518272888488701</c:v>
                </c:pt>
                <c:pt idx="556">
                  <c:v>0.0537420149708456</c:v>
                </c:pt>
                <c:pt idx="557">
                  <c:v>0.0556809256569354</c:v>
                </c:pt>
                <c:pt idx="558">
                  <c:v>0.0577010273796946</c:v>
                </c:pt>
                <c:pt idx="559">
                  <c:v>0.0597798630438742</c:v>
                </c:pt>
                <c:pt idx="560">
                  <c:v>0.0618759733967069</c:v>
                </c:pt>
                <c:pt idx="561">
                  <c:v>0.0641318746195805</c:v>
                </c:pt>
                <c:pt idx="562">
                  <c:v>0.0664862415677765</c:v>
                </c:pt>
                <c:pt idx="563">
                  <c:v>0.0689986719171481</c:v>
                </c:pt>
                <c:pt idx="564">
                  <c:v>0.071549970315989</c:v>
                </c:pt>
                <c:pt idx="565">
                  <c:v>0.0742420574273525</c:v>
                </c:pt>
                <c:pt idx="566">
                  <c:v>0.0769842411358098</c:v>
                </c:pt>
                <c:pt idx="567">
                  <c:v>0.0798231631007243</c:v>
                </c:pt>
                <c:pt idx="568">
                  <c:v>0.082846060499794</c:v>
                </c:pt>
                <c:pt idx="569">
                  <c:v>0.0858300898493942</c:v>
                </c:pt>
                <c:pt idx="570">
                  <c:v>0.0889583628492476</c:v>
                </c:pt>
                <c:pt idx="571">
                  <c:v>0.0920529502062275</c:v>
                </c:pt>
                <c:pt idx="572">
                  <c:v>0.0952909174790278</c:v>
                </c:pt>
                <c:pt idx="573">
                  <c:v>0.0985556605192404</c:v>
                </c:pt>
                <c:pt idx="574">
                  <c:v>0.10191714181591</c:v>
                </c:pt>
                <c:pt idx="575">
                  <c:v>0.105276895643715</c:v>
                </c:pt>
                <c:pt idx="576">
                  <c:v>0.108619374782866</c:v>
                </c:pt>
                <c:pt idx="577">
                  <c:v>0.111999858237054</c:v>
                </c:pt>
                <c:pt idx="578">
                  <c:v>0.115382069160107</c:v>
                </c:pt>
                <c:pt idx="579">
                  <c:v>0.118667541826704</c:v>
                </c:pt>
                <c:pt idx="580">
                  <c:v>0.121934876070214</c:v>
                </c:pt>
                <c:pt idx="581">
                  <c:v>0.125247988238655</c:v>
                </c:pt>
                <c:pt idx="582">
                  <c:v>0.128544689452876</c:v>
                </c:pt>
                <c:pt idx="583">
                  <c:v>0.131769700709187</c:v>
                </c:pt>
                <c:pt idx="584">
                  <c:v>0.135034443749399</c:v>
                </c:pt>
                <c:pt idx="585">
                  <c:v>0.138300914258477</c:v>
                </c:pt>
                <c:pt idx="586">
                  <c:v>0.141348859956094</c:v>
                </c:pt>
                <c:pt idx="587">
                  <c:v>0.144491816441302</c:v>
                </c:pt>
                <c:pt idx="588">
                  <c:v>0.14758899500158</c:v>
                </c:pt>
                <c:pt idx="589">
                  <c:v>0.150708630657107</c:v>
                </c:pt>
                <c:pt idx="590">
                  <c:v>0.153665884239295</c:v>
                </c:pt>
                <c:pt idx="591">
                  <c:v>0.156662869605385</c:v>
                </c:pt>
                <c:pt idx="592">
                  <c:v>0.159431829081254</c:v>
                </c:pt>
                <c:pt idx="593">
                  <c:v>0.162231019262267</c:v>
                </c:pt>
                <c:pt idx="594">
                  <c:v>0.16500775234803</c:v>
                </c:pt>
                <c:pt idx="595">
                  <c:v>0.167684292239606</c:v>
                </c:pt>
                <c:pt idx="596">
                  <c:v>0.170377243085402</c:v>
                </c:pt>
                <c:pt idx="597">
                  <c:v>0.173027870943998</c:v>
                </c:pt>
                <c:pt idx="598">
                  <c:v>0.175686272412488</c:v>
                </c:pt>
                <c:pt idx="599">
                  <c:v>0.178317034379133</c:v>
                </c:pt>
                <c:pt idx="600">
                  <c:v>0.180931385391558</c:v>
                </c:pt>
                <c:pt idx="601">
                  <c:v>0.183553510013876</c:v>
                </c:pt>
                <c:pt idx="602">
                  <c:v>0.186011525093991</c:v>
                </c:pt>
                <c:pt idx="603">
                  <c:v>0.188495452207085</c:v>
                </c:pt>
                <c:pt idx="604">
                  <c:v>0.190818724715705</c:v>
                </c:pt>
                <c:pt idx="605">
                  <c:v>0.193155816975248</c:v>
                </c:pt>
                <c:pt idx="606">
                  <c:v>0.195346938115673</c:v>
                </c:pt>
                <c:pt idx="607">
                  <c:v>0.197427501248718</c:v>
                </c:pt>
                <c:pt idx="608">
                  <c:v>0.199476969942187</c:v>
                </c:pt>
                <c:pt idx="609">
                  <c:v>0.201432291582498</c:v>
                </c:pt>
                <c:pt idx="610">
                  <c:v>0.203228686087199</c:v>
                </c:pt>
                <c:pt idx="611">
                  <c:v>0.20489120175484</c:v>
                </c:pt>
                <c:pt idx="612">
                  <c:v>0.206263502653109</c:v>
                </c:pt>
                <c:pt idx="613">
                  <c:v>0.207623711269322</c:v>
                </c:pt>
                <c:pt idx="614">
                  <c:v>0.208948506773795</c:v>
                </c:pt>
                <c:pt idx="615">
                  <c:v>0.210072915889893</c:v>
                </c:pt>
                <c:pt idx="616">
                  <c:v>0.211062582434497</c:v>
                </c:pt>
                <c:pt idx="617">
                  <c:v>0.211943418440586</c:v>
                </c:pt>
                <c:pt idx="618">
                  <c:v>0.212737017268978</c:v>
                </c:pt>
                <c:pt idx="619">
                  <c:v>0.21330950008261</c:v>
                </c:pt>
                <c:pt idx="620">
                  <c:v>0.21374119418372</c:v>
                </c:pt>
                <c:pt idx="621">
                  <c:v>0.214118473015573</c:v>
                </c:pt>
                <c:pt idx="622">
                  <c:v>0.214376556495719</c:v>
                </c:pt>
                <c:pt idx="623">
                  <c:v>0.21454481159487</c:v>
                </c:pt>
                <c:pt idx="624">
                  <c:v>0.214402122298265</c:v>
                </c:pt>
                <c:pt idx="625">
                  <c:v>0.214164422214069</c:v>
                </c:pt>
                <c:pt idx="626">
                  <c:v>0.214021732917464</c:v>
                </c:pt>
                <c:pt idx="627">
                  <c:v>0.21358623764819</c:v>
                </c:pt>
                <c:pt idx="628">
                  <c:v>0.213182700552924</c:v>
                </c:pt>
                <c:pt idx="629">
                  <c:v>0.212740295408189</c:v>
                </c:pt>
                <c:pt idx="630">
                  <c:v>0.212126007111356</c:v>
                </c:pt>
                <c:pt idx="631">
                  <c:v>0.211478896906082</c:v>
                </c:pt>
                <c:pt idx="632">
                  <c:v>0.210874109688008</c:v>
                </c:pt>
                <c:pt idx="633">
                  <c:v>0.21018035782337</c:v>
                </c:pt>
                <c:pt idx="634">
                  <c:v>0.209349272183941</c:v>
                </c:pt>
                <c:pt idx="635">
                  <c:v>0.208395536255075</c:v>
                </c:pt>
                <c:pt idx="636">
                  <c:v>0.207477213437948</c:v>
                </c:pt>
                <c:pt idx="637">
                  <c:v>0.206508794023727</c:v>
                </c:pt>
                <c:pt idx="638">
                  <c:v>0.205474730792624</c:v>
                </c:pt>
                <c:pt idx="639">
                  <c:v>0.204476944407693</c:v>
                </c:pt>
                <c:pt idx="640">
                  <c:v>0.203318503418288</c:v>
                </c:pt>
                <c:pt idx="641">
                  <c:v>0.202134150395904</c:v>
                </c:pt>
                <c:pt idx="642">
                  <c:v>0.200946342435789</c:v>
                </c:pt>
                <c:pt idx="643">
                  <c:v>0.19962724684191</c:v>
                </c:pt>
                <c:pt idx="644">
                  <c:v>0.198484353072293</c:v>
                </c:pt>
                <c:pt idx="645">
                  <c:v>0.197197215652423</c:v>
                </c:pt>
                <c:pt idx="646">
                  <c:v>0.1958081575695</c:v>
                </c:pt>
                <c:pt idx="647">
                  <c:v>0.194521883884062</c:v>
                </c:pt>
                <c:pt idx="648">
                  <c:v>0.193135417004437</c:v>
                </c:pt>
                <c:pt idx="649">
                  <c:v>0.191774862157791</c:v>
                </c:pt>
                <c:pt idx="650">
                  <c:v>0.190181962748762</c:v>
                </c:pt>
                <c:pt idx="651">
                  <c:v>0.188625340185904</c:v>
                </c:pt>
                <c:pt idx="652">
                  <c:v>0.187394345504156</c:v>
                </c:pt>
                <c:pt idx="653">
                  <c:v>0.186262680282164</c:v>
                </c:pt>
                <c:pt idx="654">
                  <c:v>0.185200113814783</c:v>
                </c:pt>
                <c:pt idx="655">
                  <c:v>0.184337933735779</c:v>
                </c:pt>
                <c:pt idx="656">
                  <c:v>0.18393353290608</c:v>
                </c:pt>
                <c:pt idx="657">
                  <c:v>0.18384094020657</c:v>
                </c:pt>
                <c:pt idx="658">
                  <c:v>0.184453154804104</c:v>
                </c:pt>
                <c:pt idx="659">
                  <c:v>0.185792633793932</c:v>
                </c:pt>
                <c:pt idx="660">
                  <c:v>0.188007075764039</c:v>
                </c:pt>
                <c:pt idx="661">
                  <c:v>0.191423836064398</c:v>
                </c:pt>
                <c:pt idx="662">
                  <c:v>0.196213934112676</c:v>
                </c:pt>
                <c:pt idx="663">
                  <c:v>0.202482745509657</c:v>
                </c:pt>
                <c:pt idx="664">
                  <c:v>0.210609449671275</c:v>
                </c:pt>
                <c:pt idx="665">
                  <c:v>0.220516310498591</c:v>
                </c:pt>
                <c:pt idx="666">
                  <c:v>0.232528092138283</c:v>
                </c:pt>
                <c:pt idx="667">
                  <c:v>0.246953147782809</c:v>
                </c:pt>
                <c:pt idx="668">
                  <c:v>0.263661917267269</c:v>
                </c:pt>
                <c:pt idx="669">
                  <c:v>0.282861696855502</c:v>
                </c:pt>
                <c:pt idx="670">
                  <c:v>0.304421198913743</c:v>
                </c:pt>
                <c:pt idx="671">
                  <c:v>0.328421614478663</c:v>
                </c:pt>
                <c:pt idx="672">
                  <c:v>0.354926859898277</c:v>
                </c:pt>
                <c:pt idx="673">
                  <c:v>0.38335909683714</c:v>
                </c:pt>
                <c:pt idx="674">
                  <c:v>0.413792606456461</c:v>
                </c:pt>
                <c:pt idx="675">
                  <c:v>0.445789475398885</c:v>
                </c:pt>
                <c:pt idx="676">
                  <c:v>0.478907471634892</c:v>
                </c:pt>
                <c:pt idx="677">
                  <c:v>0.513128456741398</c:v>
                </c:pt>
                <c:pt idx="678">
                  <c:v>0.547913460432426</c:v>
                </c:pt>
                <c:pt idx="679">
                  <c:v>0.583069006195063</c:v>
                </c:pt>
                <c:pt idx="680">
                  <c:v>0.617779728724883</c:v>
                </c:pt>
                <c:pt idx="681">
                  <c:v>0.652176051921217</c:v>
                </c:pt>
                <c:pt idx="682">
                  <c:v>0.685038382765159</c:v>
                </c:pt>
                <c:pt idx="683">
                  <c:v>0.717202816187517</c:v>
                </c:pt>
                <c:pt idx="684">
                  <c:v>0.747762431034005</c:v>
                </c:pt>
                <c:pt idx="685">
                  <c:v>0.776870108299204</c:v>
                </c:pt>
                <c:pt idx="686">
                  <c:v>0.804380740598426</c:v>
                </c:pt>
                <c:pt idx="687">
                  <c:v>0.830568131746823</c:v>
                </c:pt>
                <c:pt idx="688">
                  <c:v>0.854682560256853</c:v>
                </c:pt>
                <c:pt idx="689">
                  <c:v>0.877237948115944</c:v>
                </c:pt>
                <c:pt idx="690">
                  <c:v>0.896911054173271</c:v>
                </c:pt>
                <c:pt idx="691">
                  <c:v>0.915192684059593</c:v>
                </c:pt>
                <c:pt idx="692">
                  <c:v>0.930888293054551</c:v>
                </c:pt>
                <c:pt idx="693">
                  <c:v>0.944681095094375</c:v>
                </c:pt>
                <c:pt idx="694">
                  <c:v>0.957689626269349</c:v>
                </c:pt>
                <c:pt idx="695">
                  <c:v>0.968136321117073</c:v>
                </c:pt>
                <c:pt idx="696">
                  <c:v>0.976970423779034</c:v>
                </c:pt>
                <c:pt idx="697">
                  <c:v>0.983160635342643</c:v>
                </c:pt>
                <c:pt idx="698">
                  <c:v>0.989300750309158</c:v>
                </c:pt>
                <c:pt idx="699">
                  <c:v>0.994480392586563</c:v>
                </c:pt>
                <c:pt idx="700">
                  <c:v>0.997868649650645</c:v>
                </c:pt>
                <c:pt idx="701">
                  <c:v>0.998998241173339</c:v>
                </c:pt>
                <c:pt idx="702">
                  <c:v>1.0</c:v>
                </c:pt>
                <c:pt idx="703">
                  <c:v>0.999807214106302</c:v>
                </c:pt>
                <c:pt idx="704">
                  <c:v>0.99697658325528</c:v>
                </c:pt>
                <c:pt idx="705">
                  <c:v>0.994501810990511</c:v>
                </c:pt>
                <c:pt idx="706">
                  <c:v>0.9902615655454</c:v>
                </c:pt>
                <c:pt idx="707">
                  <c:v>0.984707580028223</c:v>
                </c:pt>
                <c:pt idx="708">
                  <c:v>0.978718272356988</c:v>
                </c:pt>
                <c:pt idx="709">
                  <c:v>0.970614542794618</c:v>
                </c:pt>
                <c:pt idx="710">
                  <c:v>0.96171704128864</c:v>
                </c:pt>
                <c:pt idx="711">
                  <c:v>0.951019517225013</c:v>
                </c:pt>
                <c:pt idx="712">
                  <c:v>0.939982545529353</c:v>
                </c:pt>
                <c:pt idx="713">
                  <c:v>0.927587783305561</c:v>
                </c:pt>
                <c:pt idx="714">
                  <c:v>0.914384565652807</c:v>
                </c:pt>
                <c:pt idx="715">
                  <c:v>0.899903884774158</c:v>
                </c:pt>
                <c:pt idx="716">
                  <c:v>0.884921374190138</c:v>
                </c:pt>
                <c:pt idx="717">
                  <c:v>0.868464468929578</c:v>
                </c:pt>
                <c:pt idx="718">
                  <c:v>0.851994607652529</c:v>
                </c:pt>
                <c:pt idx="719">
                  <c:v>0.833909562986418</c:v>
                </c:pt>
                <c:pt idx="720">
                  <c:v>0.81480963036194</c:v>
                </c:pt>
                <c:pt idx="721">
                  <c:v>0.795167272513755</c:v>
                </c:pt>
                <c:pt idx="722">
                  <c:v>0.775063680478533</c:v>
                </c:pt>
                <c:pt idx="723">
                  <c:v>0.754511810272765</c:v>
                </c:pt>
                <c:pt idx="724">
                  <c:v>0.733708593347094</c:v>
                </c:pt>
                <c:pt idx="725">
                  <c:v>0.712019184893521</c:v>
                </c:pt>
                <c:pt idx="726">
                  <c:v>0.690506841998642</c:v>
                </c:pt>
                <c:pt idx="727">
                  <c:v>0.6686939195212</c:v>
                </c:pt>
                <c:pt idx="728">
                  <c:v>0.646602874556443</c:v>
                </c:pt>
                <c:pt idx="729">
                  <c:v>0.624834866269499</c:v>
                </c:pt>
                <c:pt idx="730">
                  <c:v>0.603049583293901</c:v>
                </c:pt>
                <c:pt idx="731">
                  <c:v>0.58123061467543</c:v>
                </c:pt>
                <c:pt idx="732">
                  <c:v>0.559774414518674</c:v>
                </c:pt>
                <c:pt idx="733">
                  <c:v>0.53899624589155</c:v>
                </c:pt>
                <c:pt idx="734">
                  <c:v>0.518669810372704</c:v>
                </c:pt>
                <c:pt idx="735">
                  <c:v>0.498733782817417</c:v>
                </c:pt>
                <c:pt idx="736">
                  <c:v>0.479609665628824</c:v>
                </c:pt>
                <c:pt idx="737">
                  <c:v>0.461231814990044</c:v>
                </c:pt>
                <c:pt idx="738">
                  <c:v>0.443419710404652</c:v>
                </c:pt>
                <c:pt idx="739">
                  <c:v>0.426215674859847</c:v>
                </c:pt>
                <c:pt idx="740">
                  <c:v>0.409529016240202</c:v>
                </c:pt>
                <c:pt idx="741">
                  <c:v>0.393648221846222</c:v>
                </c:pt>
                <c:pt idx="742">
                  <c:v>0.37840140852581</c:v>
                </c:pt>
                <c:pt idx="743">
                  <c:v>0.36371861378992</c:v>
                </c:pt>
                <c:pt idx="744">
                  <c:v>0.349789859213737</c:v>
                </c:pt>
                <c:pt idx="745">
                  <c:v>0.33640352986126</c:v>
                </c:pt>
                <c:pt idx="746">
                  <c:v>0.323543214778269</c:v>
                </c:pt>
                <c:pt idx="747">
                  <c:v>0.311229643591147</c:v>
                </c:pt>
                <c:pt idx="748">
                  <c:v>0.299528460116776</c:v>
                </c:pt>
                <c:pt idx="749">
                  <c:v>0.288216820871532</c:v>
                </c:pt>
                <c:pt idx="750">
                  <c:v>0.277493384774925</c:v>
                </c:pt>
                <c:pt idx="751">
                  <c:v>0.267302872823265</c:v>
                </c:pt>
                <c:pt idx="752">
                  <c:v>0.257488085349809</c:v>
                </c:pt>
                <c:pt idx="753">
                  <c:v>0.247977332396647</c:v>
                </c:pt>
                <c:pt idx="754">
                  <c:v>0.238914857614033</c:v>
                </c:pt>
                <c:pt idx="755">
                  <c:v>0.230180601915826</c:v>
                </c:pt>
                <c:pt idx="756">
                  <c:v>0.221732242314828</c:v>
                </c:pt>
                <c:pt idx="757">
                  <c:v>0.213572370014335</c:v>
                </c:pt>
                <c:pt idx="758">
                  <c:v>0.205734670657223</c:v>
                </c:pt>
                <c:pt idx="759">
                  <c:v>0.198258012292959</c:v>
                </c:pt>
                <c:pt idx="760">
                  <c:v>0.191197673925235</c:v>
                </c:pt>
                <c:pt idx="761">
                  <c:v>0.184452598625429</c:v>
                </c:pt>
                <c:pt idx="762">
                  <c:v>0.178053017098684</c:v>
                </c:pt>
                <c:pt idx="763">
                  <c:v>0.171966971170992</c:v>
                </c:pt>
                <c:pt idx="764">
                  <c:v>0.166192733373488</c:v>
                </c:pt>
                <c:pt idx="765">
                  <c:v>0.160783855240997</c:v>
                </c:pt>
                <c:pt idx="766">
                  <c:v>0.155508855945567</c:v>
                </c:pt>
                <c:pt idx="767">
                  <c:v>0.150727049011181</c:v>
                </c:pt>
                <c:pt idx="768">
                  <c:v>0.146316647882837</c:v>
                </c:pt>
                <c:pt idx="769">
                  <c:v>0.142103178205137</c:v>
                </c:pt>
                <c:pt idx="770">
                  <c:v>0.138203244126491</c:v>
                </c:pt>
                <c:pt idx="771">
                  <c:v>0.134356861582669</c:v>
                </c:pt>
                <c:pt idx="772">
                  <c:v>0.130640039203746</c:v>
                </c:pt>
                <c:pt idx="773">
                  <c:v>0.12702341001901</c:v>
                </c:pt>
                <c:pt idx="774">
                  <c:v>0.123766094358257</c:v>
                </c:pt>
                <c:pt idx="775">
                  <c:v>0.120677206911873</c:v>
                </c:pt>
                <c:pt idx="776">
                  <c:v>0.117727380709145</c:v>
                </c:pt>
                <c:pt idx="777">
                  <c:v>0.114929571766564</c:v>
                </c:pt>
                <c:pt idx="778">
                  <c:v>0.112390883153779</c:v>
                </c:pt>
                <c:pt idx="779">
                  <c:v>0.10975632001897</c:v>
                </c:pt>
                <c:pt idx="780">
                  <c:v>0.107272046675443</c:v>
                </c:pt>
                <c:pt idx="781">
                  <c:v>0.104878465447344</c:v>
                </c:pt>
                <c:pt idx="782">
                  <c:v>0.102535844550771</c:v>
                </c:pt>
                <c:pt idx="783">
                  <c:v>0.100113760086395</c:v>
                </c:pt>
                <c:pt idx="784">
                  <c:v>0.0967363853395036</c:v>
                </c:pt>
                <c:pt idx="785">
                  <c:v>0.0917878776596162</c:v>
                </c:pt>
                <c:pt idx="786">
                  <c:v>0.0884415973523007</c:v>
                </c:pt>
                <c:pt idx="787">
                  <c:v>0.0858225814372792</c:v>
                </c:pt>
                <c:pt idx="788">
                  <c:v>0.0835015539015232</c:v>
                </c:pt>
                <c:pt idx="789">
                  <c:v>0.081200392257718</c:v>
                </c:pt>
                <c:pt idx="790">
                  <c:v>0.0788646812366069</c:v>
                </c:pt>
                <c:pt idx="791">
                  <c:v>0.0765462449041487</c:v>
                </c:pt>
                <c:pt idx="792">
                  <c:v>0.0741777119745967</c:v>
                </c:pt>
                <c:pt idx="793">
                  <c:v>0.0718670492520324</c:v>
                </c:pt>
                <c:pt idx="794">
                  <c:v>0.0695952545789375</c:v>
                </c:pt>
                <c:pt idx="795">
                  <c:v>0.0672483150102018</c:v>
                </c:pt>
                <c:pt idx="796">
                  <c:v>0.0649160589268213</c:v>
                </c:pt>
                <c:pt idx="797">
                  <c:v>0.0626434005192937</c:v>
                </c:pt>
                <c:pt idx="798">
                  <c:v>0.0603940629414478</c:v>
                </c:pt>
                <c:pt idx="799">
                  <c:v>0.0581887758196673</c:v>
                </c:pt>
                <c:pt idx="800">
                  <c:v>0.056117367534948</c:v>
                </c:pt>
                <c:pt idx="801">
                  <c:v>0.0541202404114368</c:v>
                </c:pt>
                <c:pt idx="802">
                  <c:v>0.0522267614198441</c:v>
                </c:pt>
                <c:pt idx="803">
                  <c:v>0.0504101547927575</c:v>
                </c:pt>
                <c:pt idx="804">
                  <c:v>0.0486324162151403</c:v>
                </c:pt>
                <c:pt idx="805">
                  <c:v>0.0469704180514986</c:v>
                </c:pt>
                <c:pt idx="806">
                  <c:v>0.0453645626259794</c:v>
                </c:pt>
                <c:pt idx="807">
                  <c:v>0.0437932565777664</c:v>
                </c:pt>
                <c:pt idx="808">
                  <c:v>0.0423178250515778</c:v>
                </c:pt>
                <c:pt idx="809">
                  <c:v>0.0409961382544015</c:v>
                </c:pt>
                <c:pt idx="810">
                  <c:v>0.039645084486515</c:v>
                </c:pt>
                <c:pt idx="811">
                  <c:v>0.0383441273157224</c:v>
                </c:pt>
                <c:pt idx="812">
                  <c:v>0.0371243611815992</c:v>
                </c:pt>
                <c:pt idx="813">
                  <c:v>0.0359564191134352</c:v>
                </c:pt>
                <c:pt idx="814">
                  <c:v>0.0348601670031815</c:v>
                </c:pt>
                <c:pt idx="815">
                  <c:v>0.0338416509918665</c:v>
                </c:pt>
                <c:pt idx="816">
                  <c:v>0.0328533656856944</c:v>
                </c:pt>
                <c:pt idx="817">
                  <c:v>0.0319281329931059</c:v>
                </c:pt>
                <c:pt idx="818">
                  <c:v>0.0309648959854808</c:v>
                </c:pt>
                <c:pt idx="819">
                  <c:v>0.0301044433753413</c:v>
                </c:pt>
                <c:pt idx="820">
                  <c:v>0.029216351263357</c:v>
                </c:pt>
                <c:pt idx="821">
                  <c:v>0.0284163600635033</c:v>
                </c:pt>
                <c:pt idx="822">
                  <c:v>0.0275990941749965</c:v>
                </c:pt>
                <c:pt idx="823">
                  <c:v>0.0268215600703918</c:v>
                </c:pt>
                <c:pt idx="824">
                  <c:v>0.026071665467632</c:v>
                </c:pt>
                <c:pt idx="825">
                  <c:v>0.0252889489564314</c:v>
                </c:pt>
                <c:pt idx="826">
                  <c:v>0.0245114148518266</c:v>
                </c:pt>
                <c:pt idx="827">
                  <c:v>0.0236829204156954</c:v>
                </c:pt>
                <c:pt idx="828">
                  <c:v>0.022907113779956</c:v>
                </c:pt>
                <c:pt idx="829">
                  <c:v>0.0221546279738982</c:v>
                </c:pt>
                <c:pt idx="830">
                  <c:v>0.0213805488070241</c:v>
                </c:pt>
                <c:pt idx="831">
                  <c:v>0.0205848762793336</c:v>
                </c:pt>
                <c:pt idx="832">
                  <c:v>0.0197961136271044</c:v>
                </c:pt>
                <c:pt idx="833">
                  <c:v>0.0190807684016508</c:v>
                </c:pt>
                <c:pt idx="834">
                  <c:v>0.0177400794469561</c:v>
                </c:pt>
                <c:pt idx="835">
                  <c:v>0.0167587040162452</c:v>
                </c:pt>
                <c:pt idx="836">
                  <c:v>0.0159535304097956</c:v>
                </c:pt>
                <c:pt idx="837">
                  <c:v>0.0151544029443745</c:v>
                </c:pt>
                <c:pt idx="838">
                  <c:v>0.0144330115778923</c:v>
                </c:pt>
                <c:pt idx="839">
                  <c:v>0.0137150751491406</c:v>
                </c:pt>
                <c:pt idx="840">
                  <c:v>0.0130247782222339</c:v>
                </c:pt>
                <c:pt idx="841">
                  <c:v>0.0123543471872782</c:v>
                </c:pt>
                <c:pt idx="842">
                  <c:v>0.0116415931651225</c:v>
                </c:pt>
                <c:pt idx="843">
                  <c:v>0.0109625247858402</c:v>
                </c:pt>
                <c:pt idx="844">
                  <c:v>0.0102437246226559</c:v>
                </c:pt>
                <c:pt idx="845">
                  <c:v>0.00953269806936551</c:v>
                </c:pt>
                <c:pt idx="846">
                  <c:v>0.0087974869519608</c:v>
                </c:pt>
                <c:pt idx="847">
                  <c:v>0.00804586488033568</c:v>
                </c:pt>
                <c:pt idx="848">
                  <c:v>0.00736938770435139</c:v>
                </c:pt>
                <c:pt idx="849">
                  <c:v>0.0065840799898528</c:v>
                </c:pt>
                <c:pt idx="850">
                  <c:v>0.00584455020028482</c:v>
                </c:pt>
                <c:pt idx="851">
                  <c:v>0.00512143136493726</c:v>
                </c:pt>
                <c:pt idx="852">
                  <c:v>0.00442508829700195</c:v>
                </c:pt>
                <c:pt idx="853">
                  <c:v>0.00376588580967072</c:v>
                </c:pt>
                <c:pt idx="854">
                  <c:v>0.00316109859159666</c:v>
                </c:pt>
                <c:pt idx="855">
                  <c:v>0.00260295303288587</c:v>
                </c:pt>
                <c:pt idx="856">
                  <c:v>0.00211045129105673</c:v>
                </c:pt>
                <c:pt idx="857">
                  <c:v>0.00163781544117861</c:v>
                </c:pt>
                <c:pt idx="858">
                  <c:v>0.00125587170672909</c:v>
                </c:pt>
                <c:pt idx="859">
                  <c:v>0.000829013781781598</c:v>
                </c:pt>
                <c:pt idx="860">
                  <c:v>0.000452252453927994</c:v>
                </c:pt>
                <c:pt idx="861">
                  <c:v>0.000242191871576473</c:v>
                </c:pt>
                <c:pt idx="862">
                  <c:v>0.000111594857029051</c:v>
                </c:pt>
                <c:pt idx="863">
                  <c:v>0.0</c:v>
                </c:pt>
                <c:pt idx="864">
                  <c:v>5.87302581179357E-6</c:v>
                </c:pt>
                <c:pt idx="865">
                  <c:v>0.000122304059003205</c:v>
                </c:pt>
                <c:pt idx="866">
                  <c:v>0.000249963639819109</c:v>
                </c:pt>
                <c:pt idx="867">
                  <c:v>0.000521003136455456</c:v>
                </c:pt>
                <c:pt idx="868">
                  <c:v>0.000873233669761209</c:v>
                </c:pt>
                <c:pt idx="869">
                  <c:v>0.00129542669211188</c:v>
                </c:pt>
                <c:pt idx="870">
                  <c:v>0.00179708328226665</c:v>
                </c:pt>
                <c:pt idx="871">
                  <c:v>0.00235574634497653</c:v>
                </c:pt>
                <c:pt idx="872">
                  <c:v>0.00295327745715581</c:v>
                </c:pt>
                <c:pt idx="873">
                  <c:v>0.00355858217922897</c:v>
                </c:pt>
                <c:pt idx="874">
                  <c:v>0.00425371528229807</c:v>
                </c:pt>
                <c:pt idx="875">
                  <c:v>0.00500499112348963</c:v>
                </c:pt>
                <c:pt idx="876">
                  <c:v>0.00575367576138324</c:v>
                </c:pt>
                <c:pt idx="877">
                  <c:v>0.00652913616668909</c:v>
                </c:pt>
                <c:pt idx="878">
                  <c:v>0.00740133482845211</c:v>
                </c:pt>
                <c:pt idx="879">
                  <c:v>0.00818629631251715</c:v>
                </c:pt>
                <c:pt idx="880">
                  <c:v>0.00898248634420669</c:v>
                </c:pt>
                <c:pt idx="881">
                  <c:v>0.00971735123117783</c:v>
                </c:pt>
                <c:pt idx="882">
                  <c:v>0.0105359983581164</c:v>
                </c:pt>
                <c:pt idx="883">
                  <c:v>0.0112544522908671</c:v>
                </c:pt>
                <c:pt idx="884">
                  <c:v>0.0119901809122709</c:v>
                </c:pt>
                <c:pt idx="885">
                  <c:v>0.0127129535171849</c:v>
                </c:pt>
                <c:pt idx="886">
                  <c:v>0.013345897741103</c:v>
                </c:pt>
                <c:pt idx="887">
                  <c:v>0.0140349847031435</c:v>
                </c:pt>
                <c:pt idx="888">
                  <c:v>0.0145677357328738</c:v>
                </c:pt>
                <c:pt idx="889">
                  <c:v>0.0151082603724979</c:v>
                </c:pt>
                <c:pt idx="890">
                  <c:v>0.0156954266714854</c:v>
                </c:pt>
                <c:pt idx="891">
                  <c:v>0.0162178128880238</c:v>
                </c:pt>
                <c:pt idx="892">
                  <c:v>0.016651234457999</c:v>
                </c:pt>
                <c:pt idx="893">
                  <c:v>0.0170820648246762</c:v>
                </c:pt>
                <c:pt idx="894">
                  <c:v>0.0175154863946514</c:v>
                </c:pt>
                <c:pt idx="895">
                  <c:v>0.0178746268034183</c:v>
                </c:pt>
                <c:pt idx="896">
                  <c:v>0.0182639979173282</c:v>
                </c:pt>
                <c:pt idx="897">
                  <c:v>0.0185730417290013</c:v>
                </c:pt>
                <c:pt idx="898">
                  <c:v>0.0188587647109927</c:v>
                </c:pt>
                <c:pt idx="899">
                  <c:v>0.0190797076105352</c:v>
                </c:pt>
                <c:pt idx="900">
                  <c:v>0.0193291537463552</c:v>
                </c:pt>
                <c:pt idx="901">
                  <c:v>0.0195431867704364</c:v>
                </c:pt>
                <c:pt idx="902">
                  <c:v>0.0197727670143054</c:v>
                </c:pt>
                <c:pt idx="903">
                  <c:v>0.0200032109926071</c:v>
                </c:pt>
                <c:pt idx="904">
                  <c:v>0.0201248244323944</c:v>
                </c:pt>
                <c:pt idx="905">
                  <c:v>0.020270622436296</c:v>
                </c:pt>
                <c:pt idx="906">
                  <c:v>0.0204414687387446</c:v>
                </c:pt>
                <c:pt idx="907">
                  <c:v>0.0205518536309074</c:v>
                </c:pt>
                <c:pt idx="908">
                  <c:v>0.0206596473197723</c:v>
                </c:pt>
                <c:pt idx="909">
                  <c:v>0.0207907618383188</c:v>
                </c:pt>
                <c:pt idx="910">
                  <c:v>0.0209080566059429</c:v>
                </c:pt>
                <c:pt idx="911">
                  <c:v>0.0209191120383506</c:v>
                </c:pt>
                <c:pt idx="912">
                  <c:v>0.0208817983425297</c:v>
                </c:pt>
                <c:pt idx="913">
                  <c:v>0.0209645437328476</c:v>
                </c:pt>
                <c:pt idx="914">
                  <c:v>0.021023968293484</c:v>
                </c:pt>
                <c:pt idx="915">
                  <c:v>0.0210332962570264</c:v>
                </c:pt>
                <c:pt idx="916">
                  <c:v>0.0210797648011729</c:v>
                </c:pt>
                <c:pt idx="917">
                  <c:v>0.0211443717684051</c:v>
                </c:pt>
                <c:pt idx="918">
                  <c:v>0.0211606096074087</c:v>
                </c:pt>
                <c:pt idx="919">
                  <c:v>0.0212183066991797</c:v>
                </c:pt>
                <c:pt idx="920">
                  <c:v>0.021212951177367</c:v>
                </c:pt>
                <c:pt idx="921">
                  <c:v>0.0212205516720441</c:v>
                </c:pt>
                <c:pt idx="922">
                  <c:v>0.0212946597180355</c:v>
                </c:pt>
                <c:pt idx="923">
                  <c:v>0.0213195349013657</c:v>
                </c:pt>
                <c:pt idx="924">
                  <c:v>0.0212709926579203</c:v>
                </c:pt>
                <c:pt idx="925">
                  <c:v>0.0213416457661811</c:v>
                </c:pt>
                <c:pt idx="926">
                  <c:v>0.02140193406125</c:v>
                </c:pt>
                <c:pt idx="927">
                  <c:v>0.0214190356346863</c:v>
                </c:pt>
                <c:pt idx="928">
                  <c:v>0.0214197262539022</c:v>
                </c:pt>
                <c:pt idx="929">
                  <c:v>0.0214523750471262</c:v>
                </c:pt>
                <c:pt idx="930">
                  <c:v>0.0214427008531503</c:v>
                </c:pt>
                <c:pt idx="931">
                  <c:v>0.0214019322195988</c:v>
                </c:pt>
                <c:pt idx="932">
                  <c:v>0.0214095327142759</c:v>
                </c:pt>
                <c:pt idx="933">
                  <c:v>0.0214067683957612</c:v>
                </c:pt>
                <c:pt idx="934">
                  <c:v>0.0214696478941281</c:v>
                </c:pt>
                <c:pt idx="935">
                  <c:v>0.0214331979327399</c:v>
                </c:pt>
                <c:pt idx="936">
                  <c:v>0.0214390709585516</c:v>
                </c:pt>
                <c:pt idx="937">
                  <c:v>0.0214777658928043</c:v>
                </c:pt>
                <c:pt idx="938">
                  <c:v>0.0214499532757426</c:v>
                </c:pt>
              </c:numCache>
            </c:numRef>
          </c:yVal>
          <c:smooth val="1"/>
        </c:ser>
        <c:ser>
          <c:idx val="2"/>
          <c:order val="2"/>
          <c:tx>
            <c:v>15 min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'[1]PDA Anal. linear'!$B$10:$B$948</c:f>
              <c:numCache>
                <c:formatCode>General</c:formatCode>
                <c:ptCount val="939"/>
                <c:pt idx="0">
                  <c:v>1.7396592228905E7</c:v>
                </c:pt>
                <c:pt idx="1">
                  <c:v>1.71990207277343E7</c:v>
                </c:pt>
                <c:pt idx="2">
                  <c:v>1.70038750479838E7</c:v>
                </c:pt>
                <c:pt idx="3">
                  <c:v>1.68107635997906E7</c:v>
                </c:pt>
                <c:pt idx="4">
                  <c:v>1.66198453005895E7</c:v>
                </c:pt>
                <c:pt idx="5">
                  <c:v>1.64312711334975E7</c:v>
                </c:pt>
                <c:pt idx="6">
                  <c:v>1.62446626954038E7</c:v>
                </c:pt>
                <c:pt idx="7">
                  <c:v>1.60601735522134E7</c:v>
                </c:pt>
                <c:pt idx="8">
                  <c:v>1.58779496027008E7</c:v>
                </c:pt>
                <c:pt idx="9">
                  <c:v>1.56976251864449E7</c:v>
                </c:pt>
                <c:pt idx="10">
                  <c:v>1.5519348698033E7</c:v>
                </c:pt>
                <c:pt idx="11">
                  <c:v>1.53432611231121E7</c:v>
                </c:pt>
                <c:pt idx="12">
                  <c:v>1.51690091148417E7</c:v>
                </c:pt>
                <c:pt idx="13">
                  <c:v>1.49967360706351E7</c:v>
                </c:pt>
                <c:pt idx="14">
                  <c:v>1.4826578228461E7</c:v>
                </c:pt>
                <c:pt idx="15">
                  <c:v>1.46581941404004E7</c:v>
                </c:pt>
                <c:pt idx="16">
                  <c:v>1.44917223749727E7</c:v>
                </c:pt>
                <c:pt idx="17">
                  <c:v>1.43272945823451E7</c:v>
                </c:pt>
                <c:pt idx="18">
                  <c:v>1.41645808128261E7</c:v>
                </c:pt>
                <c:pt idx="19">
                  <c:v>1.40037149686526E7</c:v>
                </c:pt>
                <c:pt idx="20">
                  <c:v>1.38448242666848E7</c:v>
                </c:pt>
                <c:pt idx="21">
                  <c:v>1.36875898682564E7</c:v>
                </c:pt>
                <c:pt idx="22">
                  <c:v>1.35321411664591E7</c:v>
                </c:pt>
                <c:pt idx="23">
                  <c:v>1.33786010941369E7</c:v>
                </c:pt>
                <c:pt idx="24">
                  <c:v>1.32266615494862E7</c:v>
                </c:pt>
                <c:pt idx="25">
                  <c:v>1.30764475682981E7</c:v>
                </c:pt>
                <c:pt idx="26">
                  <c:v>1.29280779436646E7</c:v>
                </c:pt>
                <c:pt idx="27">
                  <c:v>1.27812549490819E7</c:v>
                </c:pt>
                <c:pt idx="28">
                  <c:v>1.26360994097723E7</c:v>
                </c:pt>
                <c:pt idx="29">
                  <c:v>1.24927261184815E7</c:v>
                </c:pt>
                <c:pt idx="30">
                  <c:v>1.23508473746179E7</c:v>
                </c:pt>
                <c:pt idx="31">
                  <c:v>1.22105799346258E7</c:v>
                </c:pt>
                <c:pt idx="32">
                  <c:v>1.20720347256159E7</c:v>
                </c:pt>
                <c:pt idx="33">
                  <c:v>1.19349337352873E7</c:v>
                </c:pt>
                <c:pt idx="34">
                  <c:v>1.17993897883219E7</c:v>
                </c:pt>
                <c:pt idx="35">
                  <c:v>1.166551007637E7</c:v>
                </c:pt>
                <c:pt idx="36">
                  <c:v>1.15330259491694E7</c:v>
                </c:pt>
                <c:pt idx="37">
                  <c:v>1.14020464320412E7</c:v>
                </c:pt>
                <c:pt idx="38">
                  <c:v>1.1272675106967E7</c:v>
                </c:pt>
                <c:pt idx="39">
                  <c:v>1.11446523704568E7</c:v>
                </c:pt>
                <c:pt idx="40">
                  <c:v>1.10180835764146E7</c:v>
                </c:pt>
                <c:pt idx="41">
                  <c:v>1.08930688187081E7</c:v>
                </c:pt>
                <c:pt idx="42">
                  <c:v>1.07693572359711E7</c:v>
                </c:pt>
                <c:pt idx="43">
                  <c:v>1.06470506343241E7</c:v>
                </c:pt>
                <c:pt idx="44">
                  <c:v>1.05262457369835E7</c:v>
                </c:pt>
                <c:pt idx="45">
                  <c:v>1.04067001303162E7</c:v>
                </c:pt>
                <c:pt idx="46">
                  <c:v>1.02885121921312E7</c:v>
                </c:pt>
                <c:pt idx="47">
                  <c:v>1.01717753884992E7</c:v>
                </c:pt>
                <c:pt idx="48">
                  <c:v>1.00562554690441E7</c:v>
                </c:pt>
                <c:pt idx="49">
                  <c:v>9.94204749871097E6</c:v>
                </c:pt>
                <c:pt idx="50">
                  <c:v>9.82924179610963E6</c:v>
                </c:pt>
                <c:pt idx="51">
                  <c:v>9.71761199922325E6</c:v>
                </c:pt>
                <c:pt idx="52">
                  <c:v>9.607249971694E6</c:v>
                </c:pt>
                <c:pt idx="53">
                  <c:v>9.49824299066072E6</c:v>
                </c:pt>
                <c:pt idx="54">
                  <c:v>9.39037231682662E6</c:v>
                </c:pt>
                <c:pt idx="55">
                  <c:v>9.28372672033411E6</c:v>
                </c:pt>
                <c:pt idx="56">
                  <c:v>9.17839053927263E6</c:v>
                </c:pt>
                <c:pt idx="57">
                  <c:v>9.07415240037077E6</c:v>
                </c:pt>
                <c:pt idx="58">
                  <c:v>8.97109808444475E6</c:v>
                </c:pt>
                <c:pt idx="59">
                  <c:v>8.86930908950658E6</c:v>
                </c:pt>
                <c:pt idx="60">
                  <c:v>8.7685811602602E6</c:v>
                </c:pt>
                <c:pt idx="61">
                  <c:v>8.66899718886078E6</c:v>
                </c:pt>
                <c:pt idx="62">
                  <c:v>8.57063592888234E6</c:v>
                </c:pt>
                <c:pt idx="63">
                  <c:v>8.473300003307E6</c:v>
                </c:pt>
                <c:pt idx="64">
                  <c:v>8.37706951290428E6</c:v>
                </c:pt>
                <c:pt idx="65">
                  <c:v>8.2820205592289E6</c:v>
                </c:pt>
                <c:pt idx="66">
                  <c:v>8.1879624119157E6</c:v>
                </c:pt>
                <c:pt idx="67">
                  <c:v>8.09497247434826E6</c:v>
                </c:pt>
                <c:pt idx="68">
                  <c:v>8.00312428536851E6</c:v>
                </c:pt>
                <c:pt idx="69">
                  <c:v>7.9122335374386E6</c:v>
                </c:pt>
                <c:pt idx="70">
                  <c:v>7.82237502739039E6</c:v>
                </c:pt>
                <c:pt idx="71">
                  <c:v>7.73361981765211E6</c:v>
                </c:pt>
                <c:pt idx="72">
                  <c:v>7.64578980722521E6</c:v>
                </c:pt>
                <c:pt idx="73">
                  <c:v>7.5589572741651E6</c:v>
                </c:pt>
                <c:pt idx="74">
                  <c:v>7.47319088787934E6</c:v>
                </c:pt>
                <c:pt idx="75">
                  <c:v>7.388318544904E6</c:v>
                </c:pt>
                <c:pt idx="76">
                  <c:v>7.30441008933764E6</c:v>
                </c:pt>
                <c:pt idx="77">
                  <c:v>7.22153187815198E6</c:v>
                </c:pt>
                <c:pt idx="78">
                  <c:v>7.13951760345118E6</c:v>
                </c:pt>
                <c:pt idx="79">
                  <c:v>7.05843475734037E6</c:v>
                </c:pt>
                <c:pt idx="80">
                  <c:v>6.97834746222628E6</c:v>
                </c:pt>
                <c:pt idx="81">
                  <c:v>6.8990950106161E6</c:v>
                </c:pt>
                <c:pt idx="82">
                  <c:v>6.82074262182454E6</c:v>
                </c:pt>
                <c:pt idx="83">
                  <c:v>6.7433522589423E6</c:v>
                </c:pt>
                <c:pt idx="84">
                  <c:v>6.66676862628641E6</c:v>
                </c:pt>
                <c:pt idx="85">
                  <c:v>6.59105474691725E6</c:v>
                </c:pt>
                <c:pt idx="86">
                  <c:v>6.51627049732417E6</c:v>
                </c:pt>
                <c:pt idx="87">
                  <c:v>6.44226581139195E6</c:v>
                </c:pt>
                <c:pt idx="88">
                  <c:v>6.36910158988522E6</c:v>
                </c:pt>
                <c:pt idx="89">
                  <c:v>6.29683569295811E6</c:v>
                </c:pt>
                <c:pt idx="90">
                  <c:v>6.2253231079579E6</c:v>
                </c:pt>
                <c:pt idx="91">
                  <c:v>6.15462268482163E6</c:v>
                </c:pt>
                <c:pt idx="92">
                  <c:v>6.08479033526815E6</c:v>
                </c:pt>
                <c:pt idx="93">
                  <c:v>6.01568592993231E6</c:v>
                </c:pt>
                <c:pt idx="94">
                  <c:v>5.94736633698504E6</c:v>
                </c:pt>
                <c:pt idx="95">
                  <c:v>5.87988558532314E6</c:v>
                </c:pt>
                <c:pt idx="96">
                  <c:v>5.81310826442496E6</c:v>
                </c:pt>
                <c:pt idx="97">
                  <c:v>5.74708932743093E6</c:v>
                </c:pt>
                <c:pt idx="98">
                  <c:v>5.68188098381988E6</c:v>
                </c:pt>
                <c:pt idx="99">
                  <c:v>5.61735238300679E6</c:v>
                </c:pt>
                <c:pt idx="100">
                  <c:v>5.55355662759027E6</c:v>
                </c:pt>
                <c:pt idx="101">
                  <c:v>5.49054416889975E6</c:v>
                </c:pt>
                <c:pt idx="102">
                  <c:v>5.42818856273159E6</c:v>
                </c:pt>
                <c:pt idx="103">
                  <c:v>5.36654112345926E6</c:v>
                </c:pt>
                <c:pt idx="104">
                  <c:v>5.30565060346834E6</c:v>
                </c:pt>
                <c:pt idx="105">
                  <c:v>5.24539481655202E6</c:v>
                </c:pt>
                <c:pt idx="106">
                  <c:v>5.18582334907705E6</c:v>
                </c:pt>
                <c:pt idx="107">
                  <c:v>5.12698331169693E6</c:v>
                </c:pt>
                <c:pt idx="108">
                  <c:v>5.06875663281401E6</c:v>
                </c:pt>
                <c:pt idx="109">
                  <c:v>5.01119122897876E6</c:v>
                </c:pt>
                <c:pt idx="110">
                  <c:v>4.95433262439776E6</c:v>
                </c:pt>
                <c:pt idx="111">
                  <c:v>4.89806672352349E6</c:v>
                </c:pt>
                <c:pt idx="112">
                  <c:v>4.84243982932099E6</c:v>
                </c:pt>
                <c:pt idx="113">
                  <c:v>4.78749593297349E6</c:v>
                </c:pt>
                <c:pt idx="114">
                  <c:v>4.73312478109036E6</c:v>
                </c:pt>
                <c:pt idx="115">
                  <c:v>4.67937111738862E6</c:v>
                </c:pt>
                <c:pt idx="116">
                  <c:v>4.62627745165248E6</c:v>
                </c:pt>
                <c:pt idx="117">
                  <c:v>4.57373724326404E6</c:v>
                </c:pt>
                <c:pt idx="118">
                  <c:v>4.52179372919978E6</c:v>
                </c:pt>
                <c:pt idx="119">
                  <c:v>4.47048798773084E6</c:v>
                </c:pt>
                <c:pt idx="120">
                  <c:v>4.41971706598478E6</c:v>
                </c:pt>
                <c:pt idx="121">
                  <c:v>4.36952274493689E6</c:v>
                </c:pt>
                <c:pt idx="122">
                  <c:v>4.31994471955138E6</c:v>
                </c:pt>
                <c:pt idx="123">
                  <c:v>4.27088350388418E6</c:v>
                </c:pt>
                <c:pt idx="124">
                  <c:v>4.22237947194016E6</c:v>
                </c:pt>
                <c:pt idx="125">
                  <c:v>4.17447098195925E6</c:v>
                </c:pt>
                <c:pt idx="126">
                  <c:v>4.12706189817737E6</c:v>
                </c:pt>
                <c:pt idx="127">
                  <c:v>4.08019123500847E6</c:v>
                </c:pt>
                <c:pt idx="128">
                  <c:v>4.03389605898234E6</c:v>
                </c:pt>
                <c:pt idx="129">
                  <c:v>3.98808347169781E6</c:v>
                </c:pt>
                <c:pt idx="130">
                  <c:v>3.9427911737621E6</c:v>
                </c:pt>
                <c:pt idx="131">
                  <c:v>3.89805498349301E6</c:v>
                </c:pt>
                <c:pt idx="132">
                  <c:v>3.85378513083443E6</c:v>
                </c:pt>
                <c:pt idx="133">
                  <c:v>3.81001804682913E6</c:v>
                </c:pt>
                <c:pt idx="134">
                  <c:v>3.76678834361638E6</c:v>
                </c:pt>
                <c:pt idx="135">
                  <c:v>3.72400927413836E6</c:v>
                </c:pt>
                <c:pt idx="136">
                  <c:v>3.6817160426259E6</c:v>
                </c:pt>
                <c:pt idx="137">
                  <c:v>3.63994209565762E6</c:v>
                </c:pt>
                <c:pt idx="138">
                  <c:v>3.5986036073749E6</c:v>
                </c:pt>
                <c:pt idx="139">
                  <c:v>3.5577345965093E6</c:v>
                </c:pt>
                <c:pt idx="140">
                  <c:v>3.51736738332908E6</c:v>
                </c:pt>
                <c:pt idx="141">
                  <c:v>3.47742096480357E6</c:v>
                </c:pt>
                <c:pt idx="142">
                  <c:v>3.43792821408672E6</c:v>
                </c:pt>
                <c:pt idx="143">
                  <c:v>3.39892036306475E6</c:v>
                </c:pt>
                <c:pt idx="144">
                  <c:v>3.36031913647654E6</c:v>
                </c:pt>
                <c:pt idx="145">
                  <c:v>3.32215630047562E6</c:v>
                </c:pt>
                <c:pt idx="146">
                  <c:v>3.28446203521736E6</c:v>
                </c:pt>
                <c:pt idx="147">
                  <c:v>3.24716070135278E6</c:v>
                </c:pt>
                <c:pt idx="148">
                  <c:v>3.21028299531314E6</c:v>
                </c:pt>
                <c:pt idx="149">
                  <c:v>3.17385808093988E6</c:v>
                </c:pt>
                <c:pt idx="150">
                  <c:v>3.13781286603208E6</c:v>
                </c:pt>
                <c:pt idx="151">
                  <c:v>3.10217701332152E6</c:v>
                </c:pt>
                <c:pt idx="152">
                  <c:v>3.06697870456E6</c:v>
                </c:pt>
                <c:pt idx="153">
                  <c:v>3.03214730891964E6</c:v>
                </c:pt>
                <c:pt idx="154">
                  <c:v>2.99771149024253E6</c:v>
                </c:pt>
                <c:pt idx="155">
                  <c:v>2.96369848126256E6</c:v>
                </c:pt>
                <c:pt idx="156">
                  <c:v>2.93004002963848E6</c:v>
                </c:pt>
                <c:pt idx="157">
                  <c:v>2.89676383396009E6</c:v>
                </c:pt>
                <c:pt idx="158">
                  <c:v>2.86389620990152E6</c:v>
                </c:pt>
                <c:pt idx="159">
                  <c:v>2.83137120351278E6</c:v>
                </c:pt>
                <c:pt idx="160">
                  <c:v>2.79921558063623E6</c:v>
                </c:pt>
                <c:pt idx="161">
                  <c:v>2.76745477076812E6</c:v>
                </c:pt>
                <c:pt idx="162">
                  <c:v>2.73602504095158E6</c:v>
                </c:pt>
                <c:pt idx="163">
                  <c:v>2.70495225569175E6</c:v>
                </c:pt>
                <c:pt idx="164">
                  <c:v>2.67426098814893E6</c:v>
                </c:pt>
                <c:pt idx="165">
                  <c:v>2.64388965156767E6</c:v>
                </c:pt>
                <c:pt idx="166">
                  <c:v>2.61386323946828E6</c:v>
                </c:pt>
                <c:pt idx="167">
                  <c:v>2.58420549751218E6</c:v>
                </c:pt>
                <c:pt idx="168">
                  <c:v>2.55485691287219E6</c:v>
                </c:pt>
                <c:pt idx="169">
                  <c:v>2.52584163741417E6</c:v>
                </c:pt>
                <c:pt idx="170">
                  <c:v>2.49718261716656E6</c:v>
                </c:pt>
                <c:pt idx="171">
                  <c:v>2.46882234339114E6</c:v>
                </c:pt>
                <c:pt idx="172">
                  <c:v>2.4407841546419E6</c:v>
                </c:pt>
                <c:pt idx="173">
                  <c:v>2.41309022424191E6</c:v>
                </c:pt>
                <c:pt idx="174">
                  <c:v>2.38568498005438E6</c:v>
                </c:pt>
                <c:pt idx="175">
                  <c:v>2.35859097470965E6</c:v>
                </c:pt>
                <c:pt idx="176">
                  <c:v>2.33182963484623E6</c:v>
                </c:pt>
                <c:pt idx="177">
                  <c:v>2.30534725971384E6</c:v>
                </c:pt>
                <c:pt idx="178">
                  <c:v>2.2791656424851E6</c:v>
                </c:pt>
                <c:pt idx="179">
                  <c:v>2.25330548825845E6</c:v>
                </c:pt>
                <c:pt idx="180">
                  <c:v>2.2277149046514E6</c:v>
                </c:pt>
                <c:pt idx="181">
                  <c:v>2.2024149509535E6</c:v>
                </c:pt>
                <c:pt idx="182">
                  <c:v>2.17742563502093E6</c:v>
                </c:pt>
                <c:pt idx="183">
                  <c:v>2.15269681194234E6</c:v>
                </c:pt>
                <c:pt idx="184">
                  <c:v>2.12824883183769E6</c:v>
                </c:pt>
                <c:pt idx="185">
                  <c:v>2.10410102880043E6</c:v>
                </c:pt>
                <c:pt idx="186">
                  <c:v>2.0802049465445E6</c:v>
                </c:pt>
                <c:pt idx="187">
                  <c:v>2.05658024990138E6</c:v>
                </c:pt>
                <c:pt idx="188">
                  <c:v>2.03324562189078E6</c:v>
                </c:pt>
                <c:pt idx="189">
                  <c:v>2.01015423798753E6</c:v>
                </c:pt>
                <c:pt idx="190">
                  <c:v>1.98732510081179E6</c:v>
                </c:pt>
                <c:pt idx="191">
                  <c:v>1.96477626423428E6</c:v>
                </c:pt>
                <c:pt idx="192">
                  <c:v>1.94246248054137E6</c:v>
                </c:pt>
                <c:pt idx="193">
                  <c:v>1.92040211244176E6</c:v>
                </c:pt>
                <c:pt idx="194">
                  <c:v>1.89861260584373E6</c:v>
                </c:pt>
                <c:pt idx="195">
                  <c:v>1.87705023674623E6</c:v>
                </c:pt>
                <c:pt idx="196">
                  <c:v>1.85573274949544E6</c:v>
                </c:pt>
                <c:pt idx="197">
                  <c:v>1.8346770025103E6</c:v>
                </c:pt>
                <c:pt idx="198">
                  <c:v>1.81384074419142E6</c:v>
                </c:pt>
                <c:pt idx="199">
                  <c:v>1.7932411213458E6</c:v>
                </c:pt>
                <c:pt idx="200">
                  <c:v>1.77289442468666E6</c:v>
                </c:pt>
                <c:pt idx="201">
                  <c:v>1.75275982543333E6</c:v>
                </c:pt>
                <c:pt idx="202">
                  <c:v>1.73285389297563E6</c:v>
                </c:pt>
                <c:pt idx="203">
                  <c:v>1.71319236943856E6</c:v>
                </c:pt>
                <c:pt idx="204">
                  <c:v>1.69373580094683E6</c:v>
                </c:pt>
                <c:pt idx="205">
                  <c:v>1.67450019891761E6</c:v>
                </c:pt>
                <c:pt idx="206">
                  <c:v>1.65550077536131E6</c:v>
                </c:pt>
                <c:pt idx="207">
                  <c:v>1.6366994050082E6</c:v>
                </c:pt>
                <c:pt idx="208">
                  <c:v>1.61811156009249E6</c:v>
                </c:pt>
                <c:pt idx="209">
                  <c:v>1.59975194036152E6</c:v>
                </c:pt>
                <c:pt idx="210">
                  <c:v>1.58158370441052E6</c:v>
                </c:pt>
                <c:pt idx="211">
                  <c:v>1.56362180344761E6</c:v>
                </c:pt>
                <c:pt idx="212">
                  <c:v>1.54588044220753E6</c:v>
                </c:pt>
                <c:pt idx="213">
                  <c:v>1.52832401991639E6</c:v>
                </c:pt>
                <c:pt idx="214">
                  <c:v>1.51096698430176E6</c:v>
                </c:pt>
                <c:pt idx="215">
                  <c:v>1.49382306175525E6</c:v>
                </c:pt>
                <c:pt idx="216">
                  <c:v>1.47685785035574E6</c:v>
                </c:pt>
                <c:pt idx="217">
                  <c:v>1.46008531130491E6</c:v>
                </c:pt>
                <c:pt idx="218">
                  <c:v>1.44351870875941E6</c:v>
                </c:pt>
                <c:pt idx="219">
                  <c:v>1.42712479927961E6</c:v>
                </c:pt>
                <c:pt idx="220">
                  <c:v>1.41091707392503E6</c:v>
                </c:pt>
                <c:pt idx="221">
                  <c:v>1.39490835018306E6</c:v>
                </c:pt>
                <c:pt idx="222">
                  <c:v>1.37906650408383E6</c:v>
                </c:pt>
                <c:pt idx="223">
                  <c:v>1.36340457237669E6</c:v>
                </c:pt>
                <c:pt idx="224">
                  <c:v>1.34793494092132E6</c:v>
                </c:pt>
                <c:pt idx="225">
                  <c:v>1.33262656751955E6</c:v>
                </c:pt>
                <c:pt idx="226">
                  <c:v>1.31749204990941E6</c:v>
                </c:pt>
                <c:pt idx="227">
                  <c:v>1.3025433568579E6</c:v>
                </c:pt>
                <c:pt idx="228">
                  <c:v>1.28775049151E6</c:v>
                </c:pt>
                <c:pt idx="229">
                  <c:v>1.27312562737608E6</c:v>
                </c:pt>
                <c:pt idx="230">
                  <c:v>1.25868033017603E6</c:v>
                </c:pt>
                <c:pt idx="231">
                  <c:v>1.24438561319612E6</c:v>
                </c:pt>
                <c:pt idx="232">
                  <c:v>1.2302532400049E6</c:v>
                </c:pt>
                <c:pt idx="233">
                  <c:v>1.2162943868477E6</c:v>
                </c:pt>
                <c:pt idx="234">
                  <c:v>1.20248104313572E6</c:v>
                </c:pt>
                <c:pt idx="235">
                  <c:v>1.18882457630039E6</c:v>
                </c:pt>
                <c:pt idx="236">
                  <c:v>1.17533578622806E6</c:v>
                </c:pt>
                <c:pt idx="237">
                  <c:v>1.16198760558386E6</c:v>
                </c:pt>
                <c:pt idx="238">
                  <c:v>1.14879101900206E6</c:v>
                </c:pt>
                <c:pt idx="239">
                  <c:v>1.13575646268381E6</c:v>
                </c:pt>
                <c:pt idx="240">
                  <c:v>1.12285778078426E6</c:v>
                </c:pt>
                <c:pt idx="241">
                  <c:v>1.11010558803112E6</c:v>
                </c:pt>
                <c:pt idx="242">
                  <c:v>1.09750996918744E6</c:v>
                </c:pt>
                <c:pt idx="243">
                  <c:v>1.08504564920401E6</c:v>
                </c:pt>
                <c:pt idx="244">
                  <c:v>1.07272288535858E6</c:v>
                </c:pt>
                <c:pt idx="245">
                  <c:v>1.06055142281074E6</c:v>
                </c:pt>
                <c:pt idx="246">
                  <c:v>1.04850683764622E6</c:v>
                </c:pt>
                <c:pt idx="247">
                  <c:v>1.03659904172988E6</c:v>
                </c:pt>
                <c:pt idx="248">
                  <c:v>1.02483745205397E6</c:v>
                </c:pt>
                <c:pt idx="249">
                  <c:v>1.01319846717727E6</c:v>
                </c:pt>
                <c:pt idx="250">
                  <c:v>1.00169166518351E6</c:v>
                </c:pt>
                <c:pt idx="251">
                  <c:v>990326.1459486069</c:v>
                </c:pt>
                <c:pt idx="252">
                  <c:v>979079.102807673</c:v>
                </c:pt>
                <c:pt idx="253">
                  <c:v>967959.7913033653</c:v>
                </c:pt>
                <c:pt idx="254">
                  <c:v>956977.0048741118</c:v>
                </c:pt>
                <c:pt idx="255">
                  <c:v>946108.704867359</c:v>
                </c:pt>
                <c:pt idx="256">
                  <c:v>935363.8351462191</c:v>
                </c:pt>
                <c:pt idx="257">
                  <c:v>924750.8930309022</c:v>
                </c:pt>
                <c:pt idx="258">
                  <c:v>914248.5820184272</c:v>
                </c:pt>
                <c:pt idx="259">
                  <c:v>903865.5447881513</c:v>
                </c:pt>
                <c:pt idx="260">
                  <c:v>893609.9925138167</c:v>
                </c:pt>
                <c:pt idx="261">
                  <c:v>883461.3458502</c:v>
                </c:pt>
                <c:pt idx="262">
                  <c:v>873427.956435234</c:v>
                </c:pt>
                <c:pt idx="263">
                  <c:v>863517.758932144</c:v>
                </c:pt>
                <c:pt idx="264">
                  <c:v>853710.8670032537</c:v>
                </c:pt>
                <c:pt idx="265">
                  <c:v>844015.3510458578</c:v>
                </c:pt>
                <c:pt idx="266">
                  <c:v>834438.8785241377</c:v>
                </c:pt>
                <c:pt idx="267">
                  <c:v>824962.2327709891</c:v>
                </c:pt>
                <c:pt idx="268">
                  <c:v>815593.212413834</c:v>
                </c:pt>
                <c:pt idx="269">
                  <c:v>806339.2267157015</c:v>
                </c:pt>
                <c:pt idx="270">
                  <c:v>797181.7061289739</c:v>
                </c:pt>
                <c:pt idx="271">
                  <c:v>788128.186663012</c:v>
                </c:pt>
                <c:pt idx="272">
                  <c:v>779185.8280746072</c:v>
                </c:pt>
                <c:pt idx="273">
                  <c:v>770336.686143929</c:v>
                </c:pt>
                <c:pt idx="274">
                  <c:v>761588.0431059254</c:v>
                </c:pt>
                <c:pt idx="275">
                  <c:v>752946.8176132396</c:v>
                </c:pt>
                <c:pt idx="276">
                  <c:v>744395.6697159861</c:v>
                </c:pt>
                <c:pt idx="277">
                  <c:v>735941.6364205204</c:v>
                </c:pt>
                <c:pt idx="278">
                  <c:v>727591.4033944991</c:v>
                </c:pt>
                <c:pt idx="279">
                  <c:v>719328.214609242</c:v>
                </c:pt>
                <c:pt idx="280">
                  <c:v>711158.8701005669</c:v>
                </c:pt>
                <c:pt idx="281">
                  <c:v>703089.8303968964</c:v>
                </c:pt>
                <c:pt idx="282">
                  <c:v>695104.9037272564</c:v>
                </c:pt>
                <c:pt idx="283">
                  <c:v>687210.661136897</c:v>
                </c:pt>
                <c:pt idx="284">
                  <c:v>679413.3455965376</c:v>
                </c:pt>
                <c:pt idx="285">
                  <c:v>671697.3105915938</c:v>
                </c:pt>
                <c:pt idx="286">
                  <c:v>664068.9058879734</c:v>
                </c:pt>
                <c:pt idx="287">
                  <c:v>656534.16422494</c:v>
                </c:pt>
                <c:pt idx="288">
                  <c:v>649077.965982832</c:v>
                </c:pt>
                <c:pt idx="289">
                  <c:v>641706.4470997801</c:v>
                </c:pt>
                <c:pt idx="290">
                  <c:v>634425.4371631164</c:v>
                </c:pt>
                <c:pt idx="291">
                  <c:v>627220.3257049667</c:v>
                </c:pt>
                <c:pt idx="292">
                  <c:v>620097.0420363154</c:v>
                </c:pt>
                <c:pt idx="293">
                  <c:v>613061.2194336783</c:v>
                </c:pt>
                <c:pt idx="294">
                  <c:v>606098.7394353347</c:v>
                </c:pt>
                <c:pt idx="295">
                  <c:v>599215.3316832694</c:v>
                </c:pt>
                <c:pt idx="296">
                  <c:v>592416.439753937</c:v>
                </c:pt>
                <c:pt idx="297">
                  <c:v>585688.420623502</c:v>
                </c:pt>
                <c:pt idx="298">
                  <c:v>579036.810988791</c:v>
                </c:pt>
                <c:pt idx="299">
                  <c:v>572466.8711143238</c:v>
                </c:pt>
                <c:pt idx="300">
                  <c:v>565965.4174038284</c:v>
                </c:pt>
                <c:pt idx="301">
                  <c:v>559537.8001063762</c:v>
                </c:pt>
                <c:pt idx="302">
                  <c:v>553189.1023475713</c:v>
                </c:pt>
                <c:pt idx="303">
                  <c:v>546906.5844875195</c:v>
                </c:pt>
                <c:pt idx="304">
                  <c:v>540695.416606154</c:v>
                </c:pt>
                <c:pt idx="305">
                  <c:v>534560.5106552921</c:v>
                </c:pt>
                <c:pt idx="306">
                  <c:v>528489.5560012375</c:v>
                </c:pt>
                <c:pt idx="307">
                  <c:v>522487.5486219559</c:v>
                </c:pt>
                <c:pt idx="308">
                  <c:v>516559.2350597445</c:v>
                </c:pt>
                <c:pt idx="309">
                  <c:v>510692.7192403536</c:v>
                </c:pt>
                <c:pt idx="310">
                  <c:v>504892.8289026538</c:v>
                </c:pt>
                <c:pt idx="311">
                  <c:v>499164.1507495746</c:v>
                </c:pt>
                <c:pt idx="312">
                  <c:v>493495.1893060582</c:v>
                </c:pt>
                <c:pt idx="313">
                  <c:v>487890.6097373231</c:v>
                </c:pt>
                <c:pt idx="314">
                  <c:v>482354.8442894958</c:v>
                </c:pt>
                <c:pt idx="315">
                  <c:v>476876.7845965793</c:v>
                </c:pt>
                <c:pt idx="316">
                  <c:v>471460.9387247838</c:v>
                </c:pt>
                <c:pt idx="317">
                  <c:v>466111.58966476</c:v>
                </c:pt>
                <c:pt idx="318">
                  <c:v>460818.0031237038</c:v>
                </c:pt>
                <c:pt idx="319">
                  <c:v>455584.535359116</c:v>
                </c:pt>
                <c:pt idx="320">
                  <c:v>450415.3251323325</c:v>
                </c:pt>
                <c:pt idx="321">
                  <c:v>445299.9996268661</c:v>
                </c:pt>
                <c:pt idx="322">
                  <c:v>440242.7684036474</c:v>
                </c:pt>
                <c:pt idx="323">
                  <c:v>435247.6308516118</c:v>
                </c:pt>
                <c:pt idx="324">
                  <c:v>430304.5634579016</c:v>
                </c:pt>
                <c:pt idx="325">
                  <c:v>425417.634026874</c:v>
                </c:pt>
                <c:pt idx="326">
                  <c:v>420590.7072684148</c:v>
                </c:pt>
                <c:pt idx="327">
                  <c:v>415814.09721053</c:v>
                </c:pt>
                <c:pt idx="328">
                  <c:v>411091.7346746447</c:v>
                </c:pt>
                <c:pt idx="329">
                  <c:v>406427.354226896</c:v>
                </c:pt>
                <c:pt idx="330">
                  <c:v>401811.5960694994</c:v>
                </c:pt>
                <c:pt idx="331">
                  <c:v>397248.2586538317</c:v>
                </c:pt>
                <c:pt idx="332">
                  <c:v>392740.9507848628</c:v>
                </c:pt>
                <c:pt idx="333">
                  <c:v>388280.6278551297</c:v>
                </c:pt>
                <c:pt idx="334">
                  <c:v>383870.9604035107</c:v>
                </c:pt>
                <c:pt idx="335">
                  <c:v>379515.4357088048</c:v>
                </c:pt>
                <c:pt idx="336">
                  <c:v>375205.3137398671</c:v>
                </c:pt>
                <c:pt idx="337">
                  <c:v>370944.1414305185</c:v>
                </c:pt>
                <c:pt idx="338">
                  <c:v>366735.2886257668</c:v>
                </c:pt>
                <c:pt idx="339">
                  <c:v>362570.3096142057</c:v>
                </c:pt>
                <c:pt idx="340">
                  <c:v>358452.6318869885</c:v>
                </c:pt>
                <c:pt idx="341">
                  <c:v>354385.5118099059</c:v>
                </c:pt>
                <c:pt idx="342">
                  <c:v>350360.7880800993</c:v>
                </c:pt>
                <c:pt idx="343">
                  <c:v>346381.7727682753</c:v>
                </c:pt>
                <c:pt idx="344">
                  <c:v>342451.6125824088</c:v>
                </c:pt>
                <c:pt idx="345">
                  <c:v>338562.421050757</c:v>
                </c:pt>
                <c:pt idx="346">
                  <c:v>334717.3987103552</c:v>
                </c:pt>
                <c:pt idx="347">
                  <c:v>330919.5863040763</c:v>
                </c:pt>
                <c:pt idx="348">
                  <c:v>327161.3629363821</c:v>
                </c:pt>
                <c:pt idx="349">
                  <c:v>323445.8213665207</c:v>
                </c:pt>
                <c:pt idx="350">
                  <c:v>319775.8999406332</c:v>
                </c:pt>
                <c:pt idx="351">
                  <c:v>316144.2343961284</c:v>
                </c:pt>
                <c:pt idx="352">
                  <c:v>312553.813343875</c:v>
                </c:pt>
                <c:pt idx="353">
                  <c:v>309007.4761814796</c:v>
                </c:pt>
                <c:pt idx="354">
                  <c:v>305498.1066372114</c:v>
                </c:pt>
                <c:pt idx="355">
                  <c:v>302028.5926807444</c:v>
                </c:pt>
                <c:pt idx="356">
                  <c:v>298601.6780932354</c:v>
                </c:pt>
                <c:pt idx="357">
                  <c:v>295210.4862427432</c:v>
                </c:pt>
                <c:pt idx="358">
                  <c:v>291857.8078468308</c:v>
                </c:pt>
                <c:pt idx="359">
                  <c:v>288546.29429008</c:v>
                </c:pt>
                <c:pt idx="360">
                  <c:v>285269.3005104916</c:v>
                </c:pt>
                <c:pt idx="361">
                  <c:v>282029.5232484746</c:v>
                </c:pt>
                <c:pt idx="362">
                  <c:v>278829.524603478</c:v>
                </c:pt>
                <c:pt idx="363">
                  <c:v>275662.8832853514</c:v>
                </c:pt>
                <c:pt idx="364">
                  <c:v>272532.2052220198</c:v>
                </c:pt>
                <c:pt idx="365">
                  <c:v>269439.9662344729</c:v>
                </c:pt>
                <c:pt idx="366">
                  <c:v>266379.9612689081</c:v>
                </c:pt>
                <c:pt idx="367">
                  <c:v>263354.7084988705</c:v>
                </c:pt>
                <c:pt idx="368">
                  <c:v>260366.600372306</c:v>
                </c:pt>
                <c:pt idx="369">
                  <c:v>257409.6407900258</c:v>
                </c:pt>
                <c:pt idx="370">
                  <c:v>254486.2631263118</c:v>
                </c:pt>
                <c:pt idx="371">
                  <c:v>251598.7792636493</c:v>
                </c:pt>
                <c:pt idx="372">
                  <c:v>248741.395020932</c:v>
                </c:pt>
                <c:pt idx="373">
                  <c:v>245916.4618287893</c:v>
                </c:pt>
                <c:pt idx="374">
                  <c:v>243126.2137172778</c:v>
                </c:pt>
                <c:pt idx="375">
                  <c:v>240365.0516238032</c:v>
                </c:pt>
                <c:pt idx="376">
                  <c:v>237635.2477947871</c:v>
                </c:pt>
                <c:pt idx="377">
                  <c:v>234938.9610295293</c:v>
                </c:pt>
                <c:pt idx="378">
                  <c:v>232270.7808133495</c:v>
                </c:pt>
                <c:pt idx="379">
                  <c:v>229632.9028749827</c:v>
                </c:pt>
                <c:pt idx="380">
                  <c:v>227027.4133163617</c:v>
                </c:pt>
                <c:pt idx="381">
                  <c:v>224449.0838213872</c:v>
                </c:pt>
                <c:pt idx="382">
                  <c:v>221900.0361778311</c:v>
                </c:pt>
                <c:pt idx="383">
                  <c:v>219382.2862383395</c:v>
                </c:pt>
                <c:pt idx="384">
                  <c:v>216890.7817498703</c:v>
                </c:pt>
                <c:pt idx="385">
                  <c:v>214427.5730491902</c:v>
                </c:pt>
                <c:pt idx="386">
                  <c:v>211994.6081052937</c:v>
                </c:pt>
                <c:pt idx="387">
                  <c:v>209587.0047992922</c:v>
                </c:pt>
                <c:pt idx="388">
                  <c:v>207206.744423051</c:v>
                </c:pt>
                <c:pt idx="389">
                  <c:v>204855.709347891</c:v>
                </c:pt>
                <c:pt idx="390">
                  <c:v>202529.1818598224</c:v>
                </c:pt>
                <c:pt idx="391">
                  <c:v>200229.076530892</c:v>
                </c:pt>
                <c:pt idx="392">
                  <c:v>197957.2123437402</c:v>
                </c:pt>
                <c:pt idx="393">
                  <c:v>195709.0304529583</c:v>
                </c:pt>
                <c:pt idx="394">
                  <c:v>193486.3809575577</c:v>
                </c:pt>
                <c:pt idx="395">
                  <c:v>191291.0215861069</c:v>
                </c:pt>
                <c:pt idx="396">
                  <c:v>189118.5470118927</c:v>
                </c:pt>
                <c:pt idx="397">
                  <c:v>186970.7450320146</c:v>
                </c:pt>
                <c:pt idx="398">
                  <c:v>184849.3141836938</c:v>
                </c:pt>
                <c:pt idx="399">
                  <c:v>182749.9974891878</c:v>
                </c:pt>
                <c:pt idx="400">
                  <c:v>180674.522541692</c:v>
                </c:pt>
                <c:pt idx="401">
                  <c:v>178624.5306803453</c:v>
                </c:pt>
                <c:pt idx="402">
                  <c:v>176595.9082807346</c:v>
                </c:pt>
                <c:pt idx="403">
                  <c:v>174590.3247595169</c:v>
                </c:pt>
                <c:pt idx="404">
                  <c:v>172609.3661838868</c:v>
                </c:pt>
                <c:pt idx="405">
                  <c:v>170649.0574553516</c:v>
                </c:pt>
                <c:pt idx="406">
                  <c:v>168711.011773117</c:v>
                </c:pt>
                <c:pt idx="407">
                  <c:v>166796.7617937119</c:v>
                </c:pt>
                <c:pt idx="408">
                  <c:v>164902.4662797171</c:v>
                </c:pt>
                <c:pt idx="409">
                  <c:v>163029.6841060044</c:v>
                </c:pt>
                <c:pt idx="410">
                  <c:v>161179.8963170368</c:v>
                </c:pt>
                <c:pt idx="411">
                  <c:v>159349.3910287077</c:v>
                </c:pt>
                <c:pt idx="412">
                  <c:v>157539.674620923</c:v>
                </c:pt>
                <c:pt idx="413">
                  <c:v>155752.1782641108</c:v>
                </c:pt>
                <c:pt idx="414">
                  <c:v>153983.315071518</c:v>
                </c:pt>
                <c:pt idx="415">
                  <c:v>152234.5406958454</c:v>
                </c:pt>
                <c:pt idx="416">
                  <c:v>150507.2381129908</c:v>
                </c:pt>
                <c:pt idx="417">
                  <c:v>148797.9412242788</c:v>
                </c:pt>
                <c:pt idx="418">
                  <c:v>147108.0566634419</c:v>
                </c:pt>
                <c:pt idx="419">
                  <c:v>145438.9208347924</c:v>
                </c:pt>
                <c:pt idx="420">
                  <c:v>143787.1843602058</c:v>
                </c:pt>
                <c:pt idx="421">
                  <c:v>142154.2065051543</c:v>
                </c:pt>
                <c:pt idx="422">
                  <c:v>140541.2786706586</c:v>
                </c:pt>
                <c:pt idx="423">
                  <c:v>138945.1642685925</c:v>
                </c:pt>
                <c:pt idx="424">
                  <c:v>137367.1767912891</c:v>
                </c:pt>
                <c:pt idx="425">
                  <c:v>135808.5641519601</c:v>
                </c:pt>
                <c:pt idx="426">
                  <c:v>134266.1987542832</c:v>
                </c:pt>
                <c:pt idx="427">
                  <c:v>132741.3498588598</c:v>
                </c:pt>
                <c:pt idx="428">
                  <c:v>131235.2233555392</c:v>
                </c:pt>
                <c:pt idx="429">
                  <c:v>129744.7969695168</c:v>
                </c:pt>
                <c:pt idx="430">
                  <c:v>128271.2972191592</c:v>
                </c:pt>
                <c:pt idx="431">
                  <c:v>126815.8893860876</c:v>
                </c:pt>
                <c:pt idx="432">
                  <c:v>125375.6529703207</c:v>
                </c:pt>
                <c:pt idx="433">
                  <c:v>123951.7731873334</c:v>
                </c:pt>
                <c:pt idx="434">
                  <c:v>122545.3760779962</c:v>
                </c:pt>
                <c:pt idx="435">
                  <c:v>121153.6394898935</c:v>
                </c:pt>
                <c:pt idx="436">
                  <c:v>119777.7087264796</c:v>
                </c:pt>
                <c:pt idx="437">
                  <c:v>118418.6719093026</c:v>
                </c:pt>
                <c:pt idx="438">
                  <c:v>117073.801921668</c:v>
                </c:pt>
                <c:pt idx="439">
                  <c:v>115744.2054990422</c:v>
                </c:pt>
                <c:pt idx="440">
                  <c:v>114430.9341205814</c:v>
                </c:pt>
                <c:pt idx="441">
                  <c:v>113131.3525049926</c:v>
                </c:pt>
                <c:pt idx="442">
                  <c:v>111846.5301185282</c:v>
                </c:pt>
                <c:pt idx="443">
                  <c:v>110577.4830318814</c:v>
                </c:pt>
                <c:pt idx="444">
                  <c:v>109321.6647066121</c:v>
                </c:pt>
                <c:pt idx="445">
                  <c:v>108080.1085947958</c:v>
                </c:pt>
                <c:pt idx="446">
                  <c:v>106853.7965510398</c:v>
                </c:pt>
                <c:pt idx="447">
                  <c:v>105640.2677913491</c:v>
                </c:pt>
                <c:pt idx="448">
                  <c:v>104440.5209663968</c:v>
                </c:pt>
                <c:pt idx="449">
                  <c:v>103255.5048669272</c:v>
                </c:pt>
                <c:pt idx="450">
                  <c:v>102082.8415756182</c:v>
                </c:pt>
                <c:pt idx="451">
                  <c:v>100923.4961136741</c:v>
                </c:pt>
                <c:pt idx="452">
                  <c:v>99778.385321399</c:v>
                </c:pt>
                <c:pt idx="453">
                  <c:v>98645.21135761584</c:v>
                </c:pt>
                <c:pt idx="454">
                  <c:v>97524.90674652933</c:v>
                </c:pt>
                <c:pt idx="455">
                  <c:v>96418.35745393148</c:v>
                </c:pt>
                <c:pt idx="456">
                  <c:v>95323.34301823405</c:v>
                </c:pt>
                <c:pt idx="457">
                  <c:v>94240.76456097522</c:v>
                </c:pt>
                <c:pt idx="458">
                  <c:v>93171.4782131311</c:v>
                </c:pt>
                <c:pt idx="459">
                  <c:v>92113.33828695143</c:v>
                </c:pt>
                <c:pt idx="460">
                  <c:v>91067.21555879074</c:v>
                </c:pt>
                <c:pt idx="461">
                  <c:v>90033.93732949354</c:v>
                </c:pt>
                <c:pt idx="462">
                  <c:v>89011.43016714553</c:v>
                </c:pt>
                <c:pt idx="463">
                  <c:v>88000.53552478778</c:v>
                </c:pt>
                <c:pt idx="464">
                  <c:v>87002.05284398637</c:v>
                </c:pt>
                <c:pt idx="465">
                  <c:v>86013.97851545394</c:v>
                </c:pt>
                <c:pt idx="466">
                  <c:v>85037.12565637906</c:v>
                </c:pt>
                <c:pt idx="467">
                  <c:v>84072.26678720629</c:v>
                </c:pt>
                <c:pt idx="468">
                  <c:v>83117.46577000589</c:v>
                </c:pt>
                <c:pt idx="469">
                  <c:v>82173.50834032017</c:v>
                </c:pt>
                <c:pt idx="470">
                  <c:v>81241.14100403961</c:v>
                </c:pt>
                <c:pt idx="471">
                  <c:v>80318.49282249935</c:v>
                </c:pt>
                <c:pt idx="472">
                  <c:v>79406.32307167027</c:v>
                </c:pt>
                <c:pt idx="473">
                  <c:v>78505.35311892666</c:v>
                </c:pt>
                <c:pt idx="474">
                  <c:v>77613.77502928928</c:v>
                </c:pt>
                <c:pt idx="475">
                  <c:v>76732.3225101809</c:v>
                </c:pt>
                <c:pt idx="476">
                  <c:v>75861.6926369969</c:v>
                </c:pt>
                <c:pt idx="477">
                  <c:v>75000.1383568003</c:v>
                </c:pt>
                <c:pt idx="478">
                  <c:v>74148.36866948468</c:v>
                </c:pt>
                <c:pt idx="479">
                  <c:v>73307.0571764962</c:v>
                </c:pt>
                <c:pt idx="480">
                  <c:v>72474.51565674341</c:v>
                </c:pt>
                <c:pt idx="481">
                  <c:v>71651.42923461424</c:v>
                </c:pt>
                <c:pt idx="482">
                  <c:v>70838.44882808847</c:v>
                </c:pt>
                <c:pt idx="483">
                  <c:v>70033.94306676347</c:v>
                </c:pt>
                <c:pt idx="484">
                  <c:v>69238.5740035271</c:v>
                </c:pt>
                <c:pt idx="485">
                  <c:v>68452.97063675619</c:v>
                </c:pt>
                <c:pt idx="486">
                  <c:v>67675.55653229557</c:v>
                </c:pt>
                <c:pt idx="487">
                  <c:v>66906.97144846295</c:v>
                </c:pt>
                <c:pt idx="488">
                  <c:v>66147.82320217344</c:v>
                </c:pt>
                <c:pt idx="489">
                  <c:v>65396.58844554598</c:v>
                </c:pt>
                <c:pt idx="490">
                  <c:v>64653.885393096</c:v>
                </c:pt>
                <c:pt idx="491">
                  <c:v>63920.30139356067</c:v>
                </c:pt>
                <c:pt idx="492">
                  <c:v>63194.36439765681</c:v>
                </c:pt>
                <c:pt idx="493">
                  <c:v>62476.67180158423</c:v>
                </c:pt>
                <c:pt idx="494">
                  <c:v>61767.79117516552</c:v>
                </c:pt>
                <c:pt idx="495">
                  <c:v>61066.3000402408</c:v>
                </c:pt>
                <c:pt idx="496">
                  <c:v>60372.77567574767</c:v>
                </c:pt>
                <c:pt idx="497">
                  <c:v>59687.76653864796</c:v>
                </c:pt>
                <c:pt idx="498">
                  <c:v>59009.89805260173</c:v>
                </c:pt>
                <c:pt idx="499">
                  <c:v>58339.72805673235</c:v>
                </c:pt>
                <c:pt idx="500">
                  <c:v>57677.78653876386</c:v>
                </c:pt>
                <c:pt idx="501">
                  <c:v>57022.74521108723</c:v>
                </c:pt>
                <c:pt idx="502">
                  <c:v>56375.14312764496</c:v>
                </c:pt>
                <c:pt idx="503">
                  <c:v>55735.49242887396</c:v>
                </c:pt>
                <c:pt idx="504">
                  <c:v>55102.50955712691</c:v>
                </c:pt>
                <c:pt idx="505">
                  <c:v>54476.71541375489</c:v>
                </c:pt>
                <c:pt idx="506">
                  <c:v>53858.60489291322</c:v>
                </c:pt>
                <c:pt idx="507">
                  <c:v>53246.93766063899</c:v>
                </c:pt>
                <c:pt idx="508">
                  <c:v>52642.21707697888</c:v>
                </c:pt>
                <c:pt idx="509">
                  <c:v>52044.9213705733</c:v>
                </c:pt>
                <c:pt idx="510">
                  <c:v>51453.85197559071</c:v>
                </c:pt>
                <c:pt idx="511">
                  <c:v>50869.49530147456</c:v>
                </c:pt>
                <c:pt idx="512">
                  <c:v>50292.31347256032</c:v>
                </c:pt>
                <c:pt idx="513">
                  <c:v>49721.1482846096</c:v>
                </c:pt>
                <c:pt idx="514">
                  <c:v>49156.46976727305</c:v>
                </c:pt>
                <c:pt idx="515">
                  <c:v>48598.72448289186</c:v>
                </c:pt>
                <c:pt idx="516">
                  <c:v>48046.79322964825</c:v>
                </c:pt>
                <c:pt idx="517">
                  <c:v>47501.13020898768</c:v>
                </c:pt>
                <c:pt idx="518">
                  <c:v>46962.16694530604</c:v>
                </c:pt>
                <c:pt idx="519">
                  <c:v>46428.8219258028</c:v>
                </c:pt>
                <c:pt idx="520">
                  <c:v>45901.53405673203</c:v>
                </c:pt>
                <c:pt idx="521">
                  <c:v>45380.72033094557</c:v>
                </c:pt>
                <c:pt idx="522">
                  <c:v>44865.33565548605</c:v>
                </c:pt>
                <c:pt idx="523">
                  <c:v>44355.80415648035</c:v>
                </c:pt>
                <c:pt idx="524">
                  <c:v>43852.52878458457</c:v>
                </c:pt>
                <c:pt idx="525">
                  <c:v>43354.49964024968</c:v>
                </c:pt>
                <c:pt idx="526">
                  <c:v>42862.12656719463</c:v>
                </c:pt>
                <c:pt idx="527">
                  <c:v>42375.79894674948</c:v>
                </c:pt>
                <c:pt idx="528">
                  <c:v>41894.54088763898</c:v>
                </c:pt>
                <c:pt idx="529">
                  <c:v>41418.74843213268</c:v>
                </c:pt>
                <c:pt idx="530">
                  <c:v>40948.79784918077</c:v>
                </c:pt>
                <c:pt idx="531">
                  <c:v>40483.74611055585</c:v>
                </c:pt>
                <c:pt idx="532">
                  <c:v>40023.97592184095</c:v>
                </c:pt>
                <c:pt idx="533">
                  <c:v>39569.8508811642</c:v>
                </c:pt>
                <c:pt idx="534">
                  <c:v>39120.45971668628</c:v>
                </c:pt>
                <c:pt idx="535">
                  <c:v>38676.1722464152</c:v>
                </c:pt>
                <c:pt idx="536">
                  <c:v>38237.33982434593</c:v>
                </c:pt>
                <c:pt idx="537">
                  <c:v>37803.08186563367</c:v>
                </c:pt>
                <c:pt idx="538">
                  <c:v>37373.75573469952</c:v>
                </c:pt>
                <c:pt idx="539">
                  <c:v>36949.70095372512</c:v>
                </c:pt>
                <c:pt idx="540">
                  <c:v>36530.06659147865</c:v>
                </c:pt>
                <c:pt idx="541">
                  <c:v>36115.19797816731</c:v>
                </c:pt>
                <c:pt idx="542">
                  <c:v>35705.42320259506</c:v>
                </c:pt>
                <c:pt idx="543">
                  <c:v>35299.91998856018</c:v>
                </c:pt>
                <c:pt idx="544">
                  <c:v>34899.02203730739</c:v>
                </c:pt>
                <c:pt idx="545">
                  <c:v>34503.04638928025</c:v>
                </c:pt>
                <c:pt idx="546">
                  <c:v>34111.1984583523</c:v>
                </c:pt>
                <c:pt idx="547">
                  <c:v>33723.80070840947</c:v>
                </c:pt>
                <c:pt idx="548">
                  <c:v>33341.15950358783</c:v>
                </c:pt>
                <c:pt idx="549">
                  <c:v>32962.50701537511</c:v>
                </c:pt>
                <c:pt idx="550">
                  <c:v>32588.15484871576</c:v>
                </c:pt>
                <c:pt idx="551">
                  <c:v>32218.399050962</c:v>
                </c:pt>
                <c:pt idx="552">
                  <c:v>31852.4976501554</c:v>
                </c:pt>
                <c:pt idx="553">
                  <c:v>31490.751757973</c:v>
                </c:pt>
                <c:pt idx="554">
                  <c:v>31133.44745239977</c:v>
                </c:pt>
                <c:pt idx="555">
                  <c:v>30779.8677473141</c:v>
                </c:pt>
                <c:pt idx="556">
                  <c:v>30430.30361448523</c:v>
                </c:pt>
                <c:pt idx="557">
                  <c:v>30085.03149824866</c:v>
                </c:pt>
                <c:pt idx="558">
                  <c:v>29743.35855692381</c:v>
                </c:pt>
                <c:pt idx="559">
                  <c:v>29405.56596383267</c:v>
                </c:pt>
                <c:pt idx="560">
                  <c:v>29071.92085407322</c:v>
                </c:pt>
                <c:pt idx="561">
                  <c:v>28741.75371734436</c:v>
                </c:pt>
                <c:pt idx="562">
                  <c:v>28415.33625848248</c:v>
                </c:pt>
                <c:pt idx="563">
                  <c:v>28092.92661683591</c:v>
                </c:pt>
                <c:pt idx="564">
                  <c:v>27773.8778278009</c:v>
                </c:pt>
                <c:pt idx="565">
                  <c:v>27458.45244657854</c:v>
                </c:pt>
                <c:pt idx="566">
                  <c:v>27146.89991969875</c:v>
                </c:pt>
                <c:pt idx="567">
                  <c:v>26838.5950690306</c:v>
                </c:pt>
                <c:pt idx="568">
                  <c:v>26533.79160825324</c:v>
                </c:pt>
                <c:pt idx="569">
                  <c:v>26232.73058380786</c:v>
                </c:pt>
                <c:pt idx="570">
                  <c:v>25934.80787037893</c:v>
                </c:pt>
                <c:pt idx="571">
                  <c:v>25640.26863786116</c:v>
                </c:pt>
                <c:pt idx="572">
                  <c:v>25349.34581547916</c:v>
                </c:pt>
                <c:pt idx="573">
                  <c:v>25061.45562178136</c:v>
                </c:pt>
                <c:pt idx="574">
                  <c:v>24776.83497058889</c:v>
                </c:pt>
                <c:pt idx="575">
                  <c:v>24495.70894725642</c:v>
                </c:pt>
                <c:pt idx="576">
                  <c:v>24217.5134291187</c:v>
                </c:pt>
                <c:pt idx="577">
                  <c:v>23942.47735194581</c:v>
                </c:pt>
                <c:pt idx="578">
                  <c:v>23670.81822136392</c:v>
                </c:pt>
                <c:pt idx="579">
                  <c:v>23401.9909114863</c:v>
                </c:pt>
                <c:pt idx="580">
                  <c:v>23136.21664869218</c:v>
                </c:pt>
                <c:pt idx="581">
                  <c:v>22873.705614126</c:v>
                </c:pt>
                <c:pt idx="582">
                  <c:v>22613.93103896448</c:v>
                </c:pt>
                <c:pt idx="583">
                  <c:v>22357.10669980934</c:v>
                </c:pt>
                <c:pt idx="584">
                  <c:v>22103.43569997431</c:v>
                </c:pt>
                <c:pt idx="585">
                  <c:v>21852.40900952742</c:v>
                </c:pt>
                <c:pt idx="586">
                  <c:v>21604.23320616313</c:v>
                </c:pt>
                <c:pt idx="587">
                  <c:v>21359.10455370997</c:v>
                </c:pt>
                <c:pt idx="588">
                  <c:v>21116.53116377163</c:v>
                </c:pt>
                <c:pt idx="589">
                  <c:v>20876.71265755791</c:v>
                </c:pt>
                <c:pt idx="590">
                  <c:v>20639.8386897311</c:v>
                </c:pt>
                <c:pt idx="591">
                  <c:v>20405.43393619103</c:v>
                </c:pt>
                <c:pt idx="592">
                  <c:v>20173.69129592177</c:v>
                </c:pt>
                <c:pt idx="593">
                  <c:v>19944.7940369825</c:v>
                </c:pt>
                <c:pt idx="594">
                  <c:v>19718.28284176797</c:v>
                </c:pt>
                <c:pt idx="595">
                  <c:v>19494.34411340686</c:v>
                </c:pt>
                <c:pt idx="596">
                  <c:v>19273.15494842346</c:v>
                </c:pt>
                <c:pt idx="597">
                  <c:v>19054.27149669027</c:v>
                </c:pt>
                <c:pt idx="598">
                  <c:v>18837.87388422791</c:v>
                </c:pt>
                <c:pt idx="599">
                  <c:v>18624.13324385163</c:v>
                </c:pt>
                <c:pt idx="600">
                  <c:v>18412.62067204581</c:v>
                </c:pt>
                <c:pt idx="601">
                  <c:v>18203.51022910403</c:v>
                </c:pt>
                <c:pt idx="602">
                  <c:v>17996.96728495992</c:v>
                </c:pt>
                <c:pt idx="603">
                  <c:v>17792.57737938384</c:v>
                </c:pt>
                <c:pt idx="604">
                  <c:v>17590.5087112052</c:v>
                </c:pt>
                <c:pt idx="605">
                  <c:v>17390.92108154041</c:v>
                </c:pt>
                <c:pt idx="606">
                  <c:v>17193.4139870697</c:v>
                </c:pt>
                <c:pt idx="607">
                  <c:v>16998.14996254241</c:v>
                </c:pt>
                <c:pt idx="608">
                  <c:v>16805.28342778724</c:v>
                </c:pt>
                <c:pt idx="609">
                  <c:v>16614.42736639657</c:v>
                </c:pt>
                <c:pt idx="610">
                  <c:v>16425.73883977711</c:v>
                </c:pt>
                <c:pt idx="611">
                  <c:v>16239.36706768412</c:v>
                </c:pt>
                <c:pt idx="612">
                  <c:v>16054.93806645163</c:v>
                </c:pt>
                <c:pt idx="613">
                  <c:v>15872.60360845808</c:v>
                </c:pt>
                <c:pt idx="614">
                  <c:v>15692.50788849727</c:v>
                </c:pt>
                <c:pt idx="615">
                  <c:v>15514.28951676849</c:v>
                </c:pt>
                <c:pt idx="616">
                  <c:v>15338.09515472944</c:v>
                </c:pt>
                <c:pt idx="617">
                  <c:v>15164.06414142763</c:v>
                </c:pt>
                <c:pt idx="618">
                  <c:v>14991.8472568303</c:v>
                </c:pt>
                <c:pt idx="619">
                  <c:v>14821.58622358415</c:v>
                </c:pt>
                <c:pt idx="620">
                  <c:v>14653.41568850732</c:v>
                </c:pt>
                <c:pt idx="621">
                  <c:v>14486.99819151915</c:v>
                </c:pt>
                <c:pt idx="622">
                  <c:v>14322.47068276942</c:v>
                </c:pt>
                <c:pt idx="623">
                  <c:v>14159.96327485709</c:v>
                </c:pt>
                <c:pt idx="624">
                  <c:v>13999.14987163846</c:v>
                </c:pt>
                <c:pt idx="625">
                  <c:v>13840.16281147971</c:v>
                </c:pt>
                <c:pt idx="626">
                  <c:v>13683.12782545009</c:v>
                </c:pt>
                <c:pt idx="627">
                  <c:v>13527.72979866331</c:v>
                </c:pt>
                <c:pt idx="628">
                  <c:v>13374.09661300332</c:v>
                </c:pt>
                <c:pt idx="629">
                  <c:v>13222.3497655573</c:v>
                </c:pt>
                <c:pt idx="630">
                  <c:v>13072.1847529035</c:v>
                </c:pt>
                <c:pt idx="631">
                  <c:v>12923.7251505153</c:v>
                </c:pt>
                <c:pt idx="632">
                  <c:v>12777.08836407677</c:v>
                </c:pt>
                <c:pt idx="633">
                  <c:v>12631.98014429058</c:v>
                </c:pt>
                <c:pt idx="634">
                  <c:v>12488.51990523753</c:v>
                </c:pt>
                <c:pt idx="635">
                  <c:v>12346.8210989762</c:v>
                </c:pt>
                <c:pt idx="636">
                  <c:v>12206.59938502701</c:v>
                </c:pt>
                <c:pt idx="637">
                  <c:v>12067.97015621271</c:v>
                </c:pt>
                <c:pt idx="638">
                  <c:v>11931.04304410424</c:v>
                </c:pt>
                <c:pt idx="639">
                  <c:v>11795.54328336143</c:v>
                </c:pt>
                <c:pt idx="640">
                  <c:v>11661.58238096433</c:v>
                </c:pt>
                <c:pt idx="641">
                  <c:v>11529.26627665093</c:v>
                </c:pt>
                <c:pt idx="642">
                  <c:v>11398.32945777837</c:v>
                </c:pt>
                <c:pt idx="643">
                  <c:v>11268.87967633956</c:v>
                </c:pt>
                <c:pt idx="644">
                  <c:v>11141.01930456157</c:v>
                </c:pt>
                <c:pt idx="645">
                  <c:v>11014.4917709152</c:v>
                </c:pt>
                <c:pt idx="646">
                  <c:v>10889.40119885495</c:v>
                </c:pt>
                <c:pt idx="647">
                  <c:v>10765.8465132327</c:v>
                </c:pt>
                <c:pt idx="648">
                  <c:v>10643.57978254164</c:v>
                </c:pt>
                <c:pt idx="649">
                  <c:v>10522.70162388859</c:v>
                </c:pt>
                <c:pt idx="650">
                  <c:v>10403.30763084031</c:v>
                </c:pt>
                <c:pt idx="651">
                  <c:v>10285.15822096038</c:v>
                </c:pt>
                <c:pt idx="652">
                  <c:v>10168.35062308396</c:v>
                </c:pt>
                <c:pt idx="653">
                  <c:v>10052.97721167324</c:v>
                </c:pt>
                <c:pt idx="654">
                  <c:v>9938.806472208185</c:v>
                </c:pt>
                <c:pt idx="655">
                  <c:v>9825.932359351914</c:v>
                </c:pt>
                <c:pt idx="656">
                  <c:v>9714.444136865187</c:v>
                </c:pt>
                <c:pt idx="657">
                  <c:v>9604.118086457965</c:v>
                </c:pt>
                <c:pt idx="658">
                  <c:v>9495.044998878756</c:v>
                </c:pt>
                <c:pt idx="659">
                  <c:v>9387.311131939507</c:v>
                </c:pt>
                <c:pt idx="660">
                  <c:v>9280.700301042828</c:v>
                </c:pt>
                <c:pt idx="661">
                  <c:v>9175.300239567159</c:v>
                </c:pt>
                <c:pt idx="662">
                  <c:v>9071.194300600717</c:v>
                </c:pt>
                <c:pt idx="663">
                  <c:v>8968.173579542264</c:v>
                </c:pt>
                <c:pt idx="664">
                  <c:v>8866.322855356958</c:v>
                </c:pt>
                <c:pt idx="665">
                  <c:v>8765.722674225417</c:v>
                </c:pt>
                <c:pt idx="666">
                  <c:v>8666.171166389543</c:v>
                </c:pt>
                <c:pt idx="667">
                  <c:v>8567.750255890656</c:v>
                </c:pt>
                <c:pt idx="668">
                  <c:v>8470.537776524208</c:v>
                </c:pt>
                <c:pt idx="669">
                  <c:v>8374.338656477541</c:v>
                </c:pt>
                <c:pt idx="670">
                  <c:v>8279.232061007434</c:v>
                </c:pt>
                <c:pt idx="671">
                  <c:v>8185.293202863504</c:v>
                </c:pt>
                <c:pt idx="672">
                  <c:v>8092.33357925829</c:v>
                </c:pt>
                <c:pt idx="673">
                  <c:v>8000.429689565898</c:v>
                </c:pt>
                <c:pt idx="674">
                  <c:v>7909.65421375357</c:v>
                </c:pt>
                <c:pt idx="675">
                  <c:v>7819.824996847713</c:v>
                </c:pt>
                <c:pt idx="676">
                  <c:v>7731.015962113147</c:v>
                </c:pt>
                <c:pt idx="677">
                  <c:v>7643.29734202593</c:v>
                </c:pt>
                <c:pt idx="678">
                  <c:v>7556.493115664316</c:v>
                </c:pt>
                <c:pt idx="679">
                  <c:v>7470.674716934007</c:v>
                </c:pt>
                <c:pt idx="680">
                  <c:v>7385.910013239029</c:v>
                </c:pt>
                <c:pt idx="681">
                  <c:v>7302.02891114576</c:v>
                </c:pt>
                <c:pt idx="682">
                  <c:v>7219.10043902979</c:v>
                </c:pt>
                <c:pt idx="683">
                  <c:v>7137.190178866583</c:v>
                </c:pt>
                <c:pt idx="684">
                  <c:v>7056.133765103144</c:v>
                </c:pt>
                <c:pt idx="685">
                  <c:v>6975.997901590917</c:v>
                </c:pt>
                <c:pt idx="686">
                  <c:v>6896.845961838422</c:v>
                </c:pt>
                <c:pt idx="687">
                  <c:v>6818.51911528741</c:v>
                </c:pt>
                <c:pt idx="688">
                  <c:v>6741.081819543315</c:v>
                </c:pt>
                <c:pt idx="689">
                  <c:v>6664.59531401764</c:v>
                </c:pt>
                <c:pt idx="690">
                  <c:v>6588.906116756446</c:v>
                </c:pt>
                <c:pt idx="691">
                  <c:v>6514.07651476129</c:v>
                </c:pt>
                <c:pt idx="692">
                  <c:v>6440.165685212163</c:v>
                </c:pt>
                <c:pt idx="693">
                  <c:v>6367.025314645695</c:v>
                </c:pt>
                <c:pt idx="694">
                  <c:v>6294.715592554438</c:v>
                </c:pt>
                <c:pt idx="695">
                  <c:v>6223.293703332353</c:v>
                </c:pt>
                <c:pt idx="696">
                  <c:v>6152.616327958172</c:v>
                </c:pt>
                <c:pt idx="697">
                  <c:v>6082.74162904886</c:v>
                </c:pt>
                <c:pt idx="698">
                  <c:v>6013.724865319232</c:v>
                </c:pt>
                <c:pt idx="699">
                  <c:v>5945.427544002773</c:v>
                </c:pt>
                <c:pt idx="700">
                  <c:v>5877.905869095711</c:v>
                </c:pt>
                <c:pt idx="701">
                  <c:v>5811.21323848075</c:v>
                </c:pt>
                <c:pt idx="702">
                  <c:v>5745.215823122452</c:v>
                </c:pt>
                <c:pt idx="703">
                  <c:v>5679.967934352688</c:v>
                </c:pt>
                <c:pt idx="704">
                  <c:v>5615.52117188541</c:v>
                </c:pt>
                <c:pt idx="705">
                  <c:v>5551.746213365533</c:v>
                </c:pt>
                <c:pt idx="706">
                  <c:v>5488.69554119589</c:v>
                </c:pt>
                <c:pt idx="707">
                  <c:v>5426.419017474808</c:v>
                </c:pt>
                <c:pt idx="708">
                  <c:v>5364.791674765548</c:v>
                </c:pt>
                <c:pt idx="709">
                  <c:v>5303.864228130853</c:v>
                </c:pt>
                <c:pt idx="710">
                  <c:v>5243.684860567595</c:v>
                </c:pt>
                <c:pt idx="711">
                  <c:v>5184.132812905777</c:v>
                </c:pt>
                <c:pt idx="712">
                  <c:v>5125.257092383173</c:v>
                </c:pt>
                <c:pt idx="713">
                  <c:v>5067.104259438694</c:v>
                </c:pt>
                <c:pt idx="714">
                  <c:v>5009.55762145619</c:v>
                </c:pt>
                <c:pt idx="715">
                  <c:v>4952.66453535923</c:v>
                </c:pt>
                <c:pt idx="716">
                  <c:v>4896.46999366826</c:v>
                </c:pt>
                <c:pt idx="717">
                  <c:v>4840.86123338018</c:v>
                </c:pt>
                <c:pt idx="718">
                  <c:v>4785.884016678546</c:v>
                </c:pt>
                <c:pt idx="719">
                  <c:v>4731.581820964843</c:v>
                </c:pt>
                <c:pt idx="720">
                  <c:v>4677.845680519641</c:v>
                </c:pt>
                <c:pt idx="721">
                  <c:v>4624.719816489213</c:v>
                </c:pt>
                <c:pt idx="722">
                  <c:v>4572.246242177573</c:v>
                </c:pt>
                <c:pt idx="723">
                  <c:v>4520.31966127581</c:v>
                </c:pt>
                <c:pt idx="724">
                  <c:v>4468.982805787162</c:v>
                </c:pt>
                <c:pt idx="725">
                  <c:v>4418.27627422157</c:v>
                </c:pt>
                <c:pt idx="726">
                  <c:v>4368.09831611349</c:v>
                </c:pt>
                <c:pt idx="727">
                  <c:v>4318.49022446999</c:v>
                </c:pt>
                <c:pt idx="728">
                  <c:v>4269.4912306499</c:v>
                </c:pt>
                <c:pt idx="729">
                  <c:v>4221.003010625218</c:v>
                </c:pt>
                <c:pt idx="730">
                  <c:v>4173.06546686478</c:v>
                </c:pt>
                <c:pt idx="731">
                  <c:v>4125.71650961506</c:v>
                </c:pt>
                <c:pt idx="732">
                  <c:v>4078.861125900587</c:v>
                </c:pt>
                <c:pt idx="733">
                  <c:v>4032.53787447826</c:v>
                </c:pt>
                <c:pt idx="734">
                  <c:v>3986.783388970506</c:v>
                </c:pt>
                <c:pt idx="735">
                  <c:v>3941.505855954997</c:v>
                </c:pt>
                <c:pt idx="736">
                  <c:v>3896.742535726084</c:v>
                </c:pt>
                <c:pt idx="737">
                  <c:v>3852.52882827234</c:v>
                </c:pt>
                <c:pt idx="738">
                  <c:v>3808.77601197992</c:v>
                </c:pt>
                <c:pt idx="739">
                  <c:v>3765.52009240622</c:v>
                </c:pt>
                <c:pt idx="740">
                  <c:v>3722.79527744849</c:v>
                </c:pt>
                <c:pt idx="741">
                  <c:v>3680.515833184975</c:v>
                </c:pt>
                <c:pt idx="742">
                  <c:v>3638.716552689285</c:v>
                </c:pt>
                <c:pt idx="743">
                  <c:v>3597.430491910914</c:v>
                </c:pt>
                <c:pt idx="744">
                  <c:v>3556.574804009957</c:v>
                </c:pt>
                <c:pt idx="745">
                  <c:v>3516.183110406491</c:v>
                </c:pt>
                <c:pt idx="746">
                  <c:v>3476.287353893977</c:v>
                </c:pt>
                <c:pt idx="747">
                  <c:v>3436.807477492171</c:v>
                </c:pt>
                <c:pt idx="748">
                  <c:v>3397.775970422938</c:v>
                </c:pt>
                <c:pt idx="749">
                  <c:v>3359.223699809138</c:v>
                </c:pt>
                <c:pt idx="750">
                  <c:v>3321.073304581907</c:v>
                </c:pt>
                <c:pt idx="751">
                  <c:v>3283.356179891578</c:v>
                </c:pt>
                <c:pt idx="752">
                  <c:v>3246.102153413506</c:v>
                </c:pt>
                <c:pt idx="753">
                  <c:v>3209.236469205659</c:v>
                </c:pt>
                <c:pt idx="754">
                  <c:v>3172.789465189583</c:v>
                </c:pt>
                <c:pt idx="755">
                  <c:v>3136.789964596437</c:v>
                </c:pt>
                <c:pt idx="756">
                  <c:v>3101.1657288836</c:v>
                </c:pt>
                <c:pt idx="757">
                  <c:v>3065.946074345922</c:v>
                </c:pt>
                <c:pt idx="758">
                  <c:v>3031.158853594934</c:v>
                </c:pt>
                <c:pt idx="759">
                  <c:v>2996.734260714225</c:v>
                </c:pt>
                <c:pt idx="760">
                  <c:v>2962.700624775141</c:v>
                </c:pt>
                <c:pt idx="761">
                  <c:v>2929.084860455104</c:v>
                </c:pt>
                <c:pt idx="762">
                  <c:v>2895.819512545477</c:v>
                </c:pt>
                <c:pt idx="763">
                  <c:v>2862.931956138731</c:v>
                </c:pt>
                <c:pt idx="764">
                  <c:v>2830.448199563033</c:v>
                </c:pt>
                <c:pt idx="765">
                  <c:v>2798.303059157628</c:v>
                </c:pt>
                <c:pt idx="766">
                  <c:v>2766.522988161314</c:v>
                </c:pt>
                <c:pt idx="767">
                  <c:v>2735.133119074205</c:v>
                </c:pt>
                <c:pt idx="768">
                  <c:v>2704.070463289271</c:v>
                </c:pt>
                <c:pt idx="769">
                  <c:v>2673.36058323495</c:v>
                </c:pt>
                <c:pt idx="770">
                  <c:v>2643.027765076752</c:v>
                </c:pt>
                <c:pt idx="771">
                  <c:v>2613.01114134313</c:v>
                </c:pt>
                <c:pt idx="772">
                  <c:v>2583.335413650133</c:v>
                </c:pt>
                <c:pt idx="773">
                  <c:v>2554.024050328896</c:v>
                </c:pt>
                <c:pt idx="774">
                  <c:v>2525.018233614324</c:v>
                </c:pt>
                <c:pt idx="775">
                  <c:v>2496.341833297835</c:v>
                </c:pt>
                <c:pt idx="776">
                  <c:v>2468.017527416701</c:v>
                </c:pt>
                <c:pt idx="777">
                  <c:v>2439.9884788886</c:v>
                </c:pt>
                <c:pt idx="778">
                  <c:v>2412.27775369195</c:v>
                </c:pt>
                <c:pt idx="779">
                  <c:v>2384.907266183204</c:v>
                </c:pt>
                <c:pt idx="780">
                  <c:v>2357.822093263531</c:v>
                </c:pt>
                <c:pt idx="781">
                  <c:v>2331.044524166653</c:v>
                </c:pt>
                <c:pt idx="782">
                  <c:v>2304.595735285115</c:v>
                </c:pt>
                <c:pt idx="783">
                  <c:v>2278.422653050333</c:v>
                </c:pt>
                <c:pt idx="784">
                  <c:v>2252.546816108161</c:v>
                </c:pt>
                <c:pt idx="785">
                  <c:v>2226.988687738078</c:v>
                </c:pt>
                <c:pt idx="786">
                  <c:v>2201.696981619004</c:v>
                </c:pt>
                <c:pt idx="787">
                  <c:v>2176.692511084896</c:v>
                </c:pt>
                <c:pt idx="788">
                  <c:v>2151.995050316195</c:v>
                </c:pt>
                <c:pt idx="789">
                  <c:v>2127.555040053917</c:v>
                </c:pt>
                <c:pt idx="790">
                  <c:v>2103.392592744926</c:v>
                </c:pt>
                <c:pt idx="791">
                  <c:v>2079.526816675984</c:v>
                </c:pt>
                <c:pt idx="792">
                  <c:v>2055.90982149155</c:v>
                </c:pt>
                <c:pt idx="793">
                  <c:v>2032.561042353708</c:v>
                </c:pt>
                <c:pt idx="794">
                  <c:v>2009.498944079427</c:v>
                </c:pt>
                <c:pt idx="795">
                  <c:v>1986.677249016458</c:v>
                </c:pt>
                <c:pt idx="796">
                  <c:v>1964.114737849597</c:v>
                </c:pt>
                <c:pt idx="797">
                  <c:v>1941.829253594819</c:v>
                </c:pt>
                <c:pt idx="798">
                  <c:v>1919.776076995516</c:v>
                </c:pt>
                <c:pt idx="799">
                  <c:v>1897.973356298671</c:v>
                </c:pt>
                <c:pt idx="800">
                  <c:v>1876.438333658348</c:v>
                </c:pt>
                <c:pt idx="801">
                  <c:v>1855.12779573476</c:v>
                </c:pt>
                <c:pt idx="802">
                  <c:v>1834.059279634351</c:v>
                </c:pt>
                <c:pt idx="803">
                  <c:v>1813.249446883254</c:v>
                </c:pt>
                <c:pt idx="804">
                  <c:v>1792.656539346876</c:v>
                </c:pt>
                <c:pt idx="805">
                  <c:v>1772.297503571246</c:v>
                </c:pt>
                <c:pt idx="806">
                  <c:v>1752.18844000714</c:v>
                </c:pt>
                <c:pt idx="807">
                  <c:v>1732.28899672128</c:v>
                </c:pt>
                <c:pt idx="808">
                  <c:v>1712.615549586321</c:v>
                </c:pt>
                <c:pt idx="809">
                  <c:v>1693.183656871853</c:v>
                </c:pt>
                <c:pt idx="810">
                  <c:v>1673.954325492218</c:v>
                </c:pt>
                <c:pt idx="811">
                  <c:v>1654.943379864068</c:v>
                </c:pt>
                <c:pt idx="812">
                  <c:v>1636.165854333717</c:v>
                </c:pt>
                <c:pt idx="813">
                  <c:v>1617.584068904039</c:v>
                </c:pt>
                <c:pt idx="814">
                  <c:v>1599.213315105932</c:v>
                </c:pt>
                <c:pt idx="815">
                  <c:v>1581.068121005487</c:v>
                </c:pt>
                <c:pt idx="816">
                  <c:v>1563.112075475988</c:v>
                </c:pt>
                <c:pt idx="817">
                  <c:v>1545.359955107448</c:v>
                </c:pt>
                <c:pt idx="818">
                  <c:v>1527.825798734681</c:v>
                </c:pt>
                <c:pt idx="819">
                  <c:v>1510.474421372283</c:v>
                </c:pt>
                <c:pt idx="820">
                  <c:v>1493.320102009971</c:v>
                </c:pt>
                <c:pt idx="821">
                  <c:v>1476.376406726101</c:v>
                </c:pt>
                <c:pt idx="822">
                  <c:v>1459.609335386383</c:v>
                </c:pt>
                <c:pt idx="823">
                  <c:v>1443.032686136883</c:v>
                </c:pt>
                <c:pt idx="824">
                  <c:v>1426.659568219523</c:v>
                </c:pt>
                <c:pt idx="825">
                  <c:v>1410.45712645139</c:v>
                </c:pt>
                <c:pt idx="826">
                  <c:v>1394.438694327253</c:v>
                </c:pt>
                <c:pt idx="827">
                  <c:v>1378.616939636533</c:v>
                </c:pt>
                <c:pt idx="828">
                  <c:v>1362.96011359155</c:v>
                </c:pt>
                <c:pt idx="829">
                  <c:v>1347.481100682875</c:v>
                </c:pt>
                <c:pt idx="830">
                  <c:v>1332.192142113297</c:v>
                </c:pt>
                <c:pt idx="831">
                  <c:v>1317.062558232614</c:v>
                </c:pt>
                <c:pt idx="832">
                  <c:v>1302.104799647375</c:v>
                </c:pt>
                <c:pt idx="833">
                  <c:v>1287.330695338996</c:v>
                </c:pt>
                <c:pt idx="834">
                  <c:v>1272.710598791652</c:v>
                </c:pt>
                <c:pt idx="835">
                  <c:v>1258.256541338871</c:v>
                </c:pt>
                <c:pt idx="836">
                  <c:v>1243.979953622221</c:v>
                </c:pt>
                <c:pt idx="837">
                  <c:v>1229.85218746954</c:v>
                </c:pt>
                <c:pt idx="838">
                  <c:v>1215.884869060315</c:v>
                </c:pt>
                <c:pt idx="839">
                  <c:v>1202.089044110328</c:v>
                </c:pt>
                <c:pt idx="840">
                  <c:v>1188.437029171953</c:v>
                </c:pt>
                <c:pt idx="841">
                  <c:v>1174.940058914163</c:v>
                </c:pt>
                <c:pt idx="842">
                  <c:v>1161.60880708928</c:v>
                </c:pt>
                <c:pt idx="843">
                  <c:v>1148.41652248721</c:v>
                </c:pt>
                <c:pt idx="844">
                  <c:v>1135.374061450496</c:v>
                </c:pt>
                <c:pt idx="845">
                  <c:v>1122.491738293835</c:v>
                </c:pt>
                <c:pt idx="846">
                  <c:v>1109.743702651658</c:v>
                </c:pt>
                <c:pt idx="847">
                  <c:v>1097.14044528017</c:v>
                </c:pt>
                <c:pt idx="848">
                  <c:v>1084.691933160486</c:v>
                </c:pt>
                <c:pt idx="849">
                  <c:v>1072.373186435695</c:v>
                </c:pt>
                <c:pt idx="850">
                  <c:v>1060.194342586761</c:v>
                </c:pt>
                <c:pt idx="851">
                  <c:v>1048.165032957638</c:v>
                </c:pt>
                <c:pt idx="852">
                  <c:v>1036.261118885772</c:v>
                </c:pt>
                <c:pt idx="853">
                  <c:v>1024.4923964734</c:v>
                </c:pt>
                <c:pt idx="854">
                  <c:v>1012.868172729862</c:v>
                </c:pt>
                <c:pt idx="855">
                  <c:v>1001.365121859829</c:v>
                </c:pt>
                <c:pt idx="856">
                  <c:v>989.992710082699</c:v>
                </c:pt>
                <c:pt idx="857">
                  <c:v>978.759930995135</c:v>
                </c:pt>
                <c:pt idx="858">
                  <c:v>967.6442442958054</c:v>
                </c:pt>
                <c:pt idx="859">
                  <c:v>956.654797430048</c:v>
                </c:pt>
                <c:pt idx="860">
                  <c:v>945.8002811359903</c:v>
                </c:pt>
                <c:pt idx="861">
                  <c:v>935.0589141548594</c:v>
                </c:pt>
                <c:pt idx="862">
                  <c:v>924.4395358926179</c:v>
                </c:pt>
                <c:pt idx="863">
                  <c:v>913.950544427596</c:v>
                </c:pt>
                <c:pt idx="864">
                  <c:v>903.5708919828845</c:v>
                </c:pt>
                <c:pt idx="865">
                  <c:v>893.309120298273</c:v>
                </c:pt>
                <c:pt idx="866">
                  <c:v>883.173344647587</c:v>
                </c:pt>
                <c:pt idx="867">
                  <c:v>873.1432260358422</c:v>
                </c:pt>
                <c:pt idx="868">
                  <c:v>863.2270185605425</c:v>
                </c:pt>
                <c:pt idx="869">
                  <c:v>853.4325642144121</c:v>
                </c:pt>
                <c:pt idx="870">
                  <c:v>843.7402089162476</c:v>
                </c:pt>
                <c:pt idx="871">
                  <c:v>834.1579288075728</c:v>
                </c:pt>
                <c:pt idx="872">
                  <c:v>824.6933018027418</c:v>
                </c:pt>
                <c:pt idx="873">
                  <c:v>815.3273356699084</c:v>
                </c:pt>
                <c:pt idx="874">
                  <c:v>806.0677379547742</c:v>
                </c:pt>
                <c:pt idx="875">
                  <c:v>796.9218313861268</c:v>
                </c:pt>
                <c:pt idx="876">
                  <c:v>787.8712632937666</c:v>
                </c:pt>
                <c:pt idx="877">
                  <c:v>778.923481672512</c:v>
                </c:pt>
                <c:pt idx="878">
                  <c:v>770.0855626589337</c:v>
                </c:pt>
                <c:pt idx="879">
                  <c:v>761.339771607301</c:v>
                </c:pt>
                <c:pt idx="880">
                  <c:v>752.6933057018945</c:v>
                </c:pt>
                <c:pt idx="881">
                  <c:v>744.153002791048</c:v>
                </c:pt>
                <c:pt idx="882">
                  <c:v>735.7017254415738</c:v>
                </c:pt>
                <c:pt idx="883">
                  <c:v>727.3464284732427</c:v>
                </c:pt>
                <c:pt idx="884">
                  <c:v>719.093719470483</c:v>
                </c:pt>
                <c:pt idx="885">
                  <c:v>710.9270381015773</c:v>
                </c:pt>
                <c:pt idx="886">
                  <c:v>702.8531049833845</c:v>
                </c:pt>
                <c:pt idx="887">
                  <c:v>694.8783051905389</c:v>
                </c:pt>
                <c:pt idx="888">
                  <c:v>686.9866360589617</c:v>
                </c:pt>
                <c:pt idx="889">
                  <c:v>679.1845918893612</c:v>
                </c:pt>
                <c:pt idx="890">
                  <c:v>671.478342739574</c:v>
                </c:pt>
                <c:pt idx="891">
                  <c:v>663.8524248337485</c:v>
                </c:pt>
                <c:pt idx="892">
                  <c:v>656.313113777626</c:v>
                </c:pt>
                <c:pt idx="893">
                  <c:v>648.8663718529098</c:v>
                </c:pt>
                <c:pt idx="894">
                  <c:v>641.4972560249716</c:v>
                </c:pt>
                <c:pt idx="895">
                  <c:v>634.211830569106</c:v>
                </c:pt>
                <c:pt idx="896">
                  <c:v>627.015856987737</c:v>
                </c:pt>
                <c:pt idx="897">
                  <c:v>619.89489545154</c:v>
                </c:pt>
                <c:pt idx="898">
                  <c:v>612.8548060218997</c:v>
                </c:pt>
                <c:pt idx="899">
                  <c:v>605.9011561831848</c:v>
                </c:pt>
                <c:pt idx="900">
                  <c:v>599.0199923659806</c:v>
                </c:pt>
                <c:pt idx="901">
                  <c:v>592.216977294648</c:v>
                </c:pt>
                <c:pt idx="902">
                  <c:v>585.4974909690366</c:v>
                </c:pt>
                <c:pt idx="903">
                  <c:v>578.8480497048871</c:v>
                </c:pt>
                <c:pt idx="904">
                  <c:v>572.2741255348438</c:v>
                </c:pt>
                <c:pt idx="905">
                  <c:v>565.7809172877601</c:v>
                </c:pt>
                <c:pt idx="906">
                  <c:v>559.3553953411925</c:v>
                </c:pt>
                <c:pt idx="907">
                  <c:v>553.002847457595</c:v>
                </c:pt>
                <c:pt idx="908">
                  <c:v>546.7282973957404</c:v>
                </c:pt>
                <c:pt idx="909">
                  <c:v>540.5191543045123</c:v>
                </c:pt>
                <c:pt idx="910">
                  <c:v>534.3805278814533</c:v>
                </c:pt>
                <c:pt idx="911">
                  <c:v>528.3172727107298</c:v>
                </c:pt>
                <c:pt idx="912">
                  <c:v>522.3172219369659</c:v>
                </c:pt>
                <c:pt idx="913">
                  <c:v>516.385313189115</c:v>
                </c:pt>
                <c:pt idx="914">
                  <c:v>510.5262375736687</c:v>
                </c:pt>
                <c:pt idx="915">
                  <c:v>504.7282379529781</c:v>
                </c:pt>
                <c:pt idx="916">
                  <c:v>498.9960856818017</c:v>
                </c:pt>
                <c:pt idx="917">
                  <c:v>493.3343138940532</c:v>
                </c:pt>
                <c:pt idx="918">
                  <c:v>487.7315613726051</c:v>
                </c:pt>
                <c:pt idx="919">
                  <c:v>482.1924387972851</c:v>
                </c:pt>
                <c:pt idx="920">
                  <c:v>476.7213266491452</c:v>
                </c:pt>
                <c:pt idx="921">
                  <c:v>471.3072462989892</c:v>
                </c:pt>
                <c:pt idx="922">
                  <c:v>465.9546531624308</c:v>
                </c:pt>
                <c:pt idx="923">
                  <c:v>460.6677802082252</c:v>
                </c:pt>
                <c:pt idx="924">
                  <c:v>455.4360185114985</c:v>
                </c:pt>
                <c:pt idx="925">
                  <c:v>450.2636734521581</c:v>
                </c:pt>
                <c:pt idx="926">
                  <c:v>445.154835454127</c:v>
                </c:pt>
                <c:pt idx="927">
                  <c:v>440.0992528470939</c:v>
                </c:pt>
                <c:pt idx="928">
                  <c:v>435.1010860276946</c:v>
                </c:pt>
                <c:pt idx="929">
                  <c:v>430.16428767521</c:v>
                </c:pt>
                <c:pt idx="930">
                  <c:v>425.2789513433719</c:v>
                </c:pt>
                <c:pt idx="931">
                  <c:v>420.4490973278455</c:v>
                </c:pt>
                <c:pt idx="932">
                  <c:v>415.6785452018052</c:v>
                </c:pt>
                <c:pt idx="933">
                  <c:v>410.9577221176416</c:v>
                </c:pt>
                <c:pt idx="934">
                  <c:v>406.2905129879362</c:v>
                </c:pt>
                <c:pt idx="935">
                  <c:v>401.6806087620901</c:v>
                </c:pt>
                <c:pt idx="936">
                  <c:v>397.1187589572494</c:v>
                </c:pt>
                <c:pt idx="937">
                  <c:v>392.6087176619272</c:v>
                </c:pt>
                <c:pt idx="938">
                  <c:v>388.154051533143</c:v>
                </c:pt>
              </c:numCache>
            </c:numRef>
          </c:xVal>
          <c:yVal>
            <c:numRef>
              <c:f>'[1]PDA Anal. linear'!$AN$10:$AN$948</c:f>
              <c:numCache>
                <c:formatCode>General</c:formatCode>
                <c:ptCount val="939"/>
                <c:pt idx="0">
                  <c:v>0.0359290222009299</c:v>
                </c:pt>
                <c:pt idx="1">
                  <c:v>0.0359840971607476</c:v>
                </c:pt>
                <c:pt idx="2">
                  <c:v>0.0359785515037521</c:v>
                </c:pt>
                <c:pt idx="3">
                  <c:v>0.0359297054061757</c:v>
                </c:pt>
                <c:pt idx="4">
                  <c:v>0.0359703468857999</c:v>
                </c:pt>
                <c:pt idx="5">
                  <c:v>0.0360066583213659</c:v>
                </c:pt>
                <c:pt idx="6">
                  <c:v>0.0360242062326802</c:v>
                </c:pt>
                <c:pt idx="7">
                  <c:v>0.0360172172276653</c:v>
                </c:pt>
                <c:pt idx="8">
                  <c:v>0.0360434252270958</c:v>
                </c:pt>
                <c:pt idx="9">
                  <c:v>0.0360681898785069</c:v>
                </c:pt>
                <c:pt idx="10">
                  <c:v>0.0361607918868281</c:v>
                </c:pt>
                <c:pt idx="11">
                  <c:v>0.036172566406065</c:v>
                </c:pt>
                <c:pt idx="12">
                  <c:v>0.0361626907050114</c:v>
                </c:pt>
                <c:pt idx="13">
                  <c:v>0.0361369381757448</c:v>
                </c:pt>
                <c:pt idx="14">
                  <c:v>0.0361645895231946</c:v>
                </c:pt>
                <c:pt idx="15">
                  <c:v>0.0362009009587607</c:v>
                </c:pt>
                <c:pt idx="16">
                  <c:v>0.0362790694868883</c:v>
                </c:pt>
                <c:pt idx="17">
                  <c:v>0.036207129821002</c:v>
                </c:pt>
                <c:pt idx="18">
                  <c:v>0.0362925150892264</c:v>
                </c:pt>
                <c:pt idx="19">
                  <c:v>0.0363721269653734</c:v>
                </c:pt>
                <c:pt idx="20">
                  <c:v>0.0364156551410362</c:v>
                </c:pt>
                <c:pt idx="21">
                  <c:v>0.036470730100854</c:v>
                </c:pt>
                <c:pt idx="22">
                  <c:v>0.036395903738929</c:v>
                </c:pt>
                <c:pt idx="23">
                  <c:v>0.0363398409012558</c:v>
                </c:pt>
                <c:pt idx="24">
                  <c:v>0.0363314085482216</c:v>
                </c:pt>
                <c:pt idx="25">
                  <c:v>0.036369163331807</c:v>
                </c:pt>
                <c:pt idx="26">
                  <c:v>0.0364430018158765</c:v>
                </c:pt>
                <c:pt idx="27">
                  <c:v>0.0364071458504743</c:v>
                </c:pt>
                <c:pt idx="28">
                  <c:v>0.0364723242464276</c:v>
                </c:pt>
                <c:pt idx="29">
                  <c:v>0.0366298769156202</c:v>
                </c:pt>
                <c:pt idx="30">
                  <c:v>0.0365406170735016</c:v>
                </c:pt>
                <c:pt idx="31">
                  <c:v>0.036530741372448</c:v>
                </c:pt>
                <c:pt idx="32">
                  <c:v>0.0365367424996074</c:v>
                </c:pt>
                <c:pt idx="33">
                  <c:v>0.0365716105871541</c:v>
                </c:pt>
                <c:pt idx="34">
                  <c:v>0.0365458580578875</c:v>
                </c:pt>
                <c:pt idx="35">
                  <c:v>0.0364984553083304</c:v>
                </c:pt>
                <c:pt idx="36">
                  <c:v>0.0365405401359739</c:v>
                </c:pt>
                <c:pt idx="37">
                  <c:v>0.0365277777388816</c:v>
                </c:pt>
                <c:pt idx="38">
                  <c:v>0.0364731582492277</c:v>
                </c:pt>
                <c:pt idx="39">
                  <c:v>0.0364445190239224</c:v>
                </c:pt>
                <c:pt idx="40">
                  <c:v>0.0364866038515659</c:v>
                </c:pt>
                <c:pt idx="41">
                  <c:v>0.0365128118509964</c:v>
                </c:pt>
                <c:pt idx="42">
                  <c:v>0.036484172625691</c:v>
                </c:pt>
                <c:pt idx="43">
                  <c:v>0.0365868780701478</c:v>
                </c:pt>
                <c:pt idx="44">
                  <c:v>0.0366015392854234</c:v>
                </c:pt>
                <c:pt idx="45">
                  <c:v>0.036620530544757</c:v>
                </c:pt>
                <c:pt idx="46">
                  <c:v>0.0365529209229289</c:v>
                </c:pt>
                <c:pt idx="47">
                  <c:v>0.036478094561004</c:v>
                </c:pt>
                <c:pt idx="48">
                  <c:v>0.0364552287277761</c:v>
                </c:pt>
                <c:pt idx="49">
                  <c:v>0.036439579634645</c:v>
                </c:pt>
                <c:pt idx="50">
                  <c:v>0.036519191510792</c:v>
                </c:pt>
                <c:pt idx="51">
                  <c:v>0.0365627196864548</c:v>
                </c:pt>
                <c:pt idx="52">
                  <c:v>0.036539853853227</c:v>
                </c:pt>
                <c:pt idx="53">
                  <c:v>0.0365992588571028</c:v>
                </c:pt>
                <c:pt idx="54">
                  <c:v>0.0366629939050367</c:v>
                </c:pt>
                <c:pt idx="55">
                  <c:v>0.036692088600506</c:v>
                </c:pt>
                <c:pt idx="56">
                  <c:v>0.0366634493752006</c:v>
                </c:pt>
                <c:pt idx="57">
                  <c:v>0.0364183079469908</c:v>
                </c:pt>
                <c:pt idx="58">
                  <c:v>0.0364416292503825</c:v>
                </c:pt>
                <c:pt idx="59">
                  <c:v>0.0364418569854645</c:v>
                </c:pt>
                <c:pt idx="60">
                  <c:v>0.0365041486853791</c:v>
                </c:pt>
                <c:pt idx="61">
                  <c:v>0.0365245832927321</c:v>
                </c:pt>
                <c:pt idx="62">
                  <c:v>0.0365565646842401</c:v>
                </c:pt>
                <c:pt idx="63">
                  <c:v>0.0365438022871477</c:v>
                </c:pt>
                <c:pt idx="64">
                  <c:v>0.0366075373350817</c:v>
                </c:pt>
                <c:pt idx="65">
                  <c:v>0.0365096174048469</c:v>
                </c:pt>
                <c:pt idx="66">
                  <c:v>0.036661396681962</c:v>
                </c:pt>
                <c:pt idx="67">
                  <c:v>0.0365923437121145</c:v>
                </c:pt>
                <c:pt idx="68">
                  <c:v>0.0365824680110609</c:v>
                </c:pt>
                <c:pt idx="69">
                  <c:v>0.0365884691382203</c:v>
                </c:pt>
                <c:pt idx="70">
                  <c:v>0.0366348840099219</c:v>
                </c:pt>
                <c:pt idx="71">
                  <c:v>0.0365990280445198</c:v>
                </c:pt>
                <c:pt idx="72">
                  <c:v>0.0366670931365118</c:v>
                </c:pt>
                <c:pt idx="73">
                  <c:v>0.0366629908275356</c:v>
                </c:pt>
                <c:pt idx="74">
                  <c:v>0.03668053873885</c:v>
                </c:pt>
                <c:pt idx="75">
                  <c:v>0.0367601506149969</c:v>
                </c:pt>
                <c:pt idx="76">
                  <c:v>0.0366954276892075</c:v>
                </c:pt>
                <c:pt idx="77">
                  <c:v>0.0366884386841926</c:v>
                </c:pt>
                <c:pt idx="78">
                  <c:v>0.0367608338202427</c:v>
                </c:pt>
                <c:pt idx="79">
                  <c:v>0.0367596182073053</c:v>
                </c:pt>
                <c:pt idx="80">
                  <c:v>0.0367064420656708</c:v>
                </c:pt>
                <c:pt idx="81">
                  <c:v>0.0368250243383406</c:v>
                </c:pt>
                <c:pt idx="82">
                  <c:v>0.036624626698731</c:v>
                </c:pt>
                <c:pt idx="83">
                  <c:v>0.0365512436848254</c:v>
                </c:pt>
                <c:pt idx="84">
                  <c:v>0.0364692005828036</c:v>
                </c:pt>
                <c:pt idx="85">
                  <c:v>0.0362255025026131</c:v>
                </c:pt>
                <c:pt idx="86">
                  <c:v>0.0361030456560492</c:v>
                </c:pt>
                <c:pt idx="87">
                  <c:v>0.0361278103074603</c:v>
                </c:pt>
                <c:pt idx="88">
                  <c:v>0.0361078311702712</c:v>
                </c:pt>
                <c:pt idx="89">
                  <c:v>0.036040221548443</c:v>
                </c:pt>
                <c:pt idx="90">
                  <c:v>0.0361703506052677</c:v>
                </c:pt>
                <c:pt idx="91">
                  <c:v>0.0361619182522334</c:v>
                </c:pt>
                <c:pt idx="92">
                  <c:v>0.0362040030798769</c:v>
                </c:pt>
                <c:pt idx="93">
                  <c:v>0.0361955707268427</c:v>
                </c:pt>
                <c:pt idx="94">
                  <c:v>0.0361914684178666</c:v>
                </c:pt>
                <c:pt idx="95">
                  <c:v>0.0362364399415488</c:v>
                </c:pt>
                <c:pt idx="96">
                  <c:v>0.0362395543726694</c:v>
                </c:pt>
                <c:pt idx="97">
                  <c:v>0.0361647280107445</c:v>
                </c:pt>
                <c:pt idx="98">
                  <c:v>0.0361707291379039</c:v>
                </c:pt>
                <c:pt idx="99">
                  <c:v>0.0361709568729858</c:v>
                </c:pt>
                <c:pt idx="100">
                  <c:v>0.0354769342107539</c:v>
                </c:pt>
                <c:pt idx="101">
                  <c:v>0.0349777635311361</c:v>
                </c:pt>
                <c:pt idx="102">
                  <c:v>0.0348408732043785</c:v>
                </c:pt>
                <c:pt idx="103">
                  <c:v>0.0346678991771368</c:v>
                </c:pt>
                <c:pt idx="104">
                  <c:v>0.0346002895553087</c:v>
                </c:pt>
                <c:pt idx="105">
                  <c:v>0.0347188718279784</c:v>
                </c:pt>
                <c:pt idx="106">
                  <c:v>0.0347277596511766</c:v>
                </c:pt>
                <c:pt idx="107">
                  <c:v>0.0346991204258713</c:v>
                </c:pt>
                <c:pt idx="108">
                  <c:v>0.034611303931772</c:v>
                </c:pt>
                <c:pt idx="109">
                  <c:v>0.0345898814465635</c:v>
                </c:pt>
                <c:pt idx="110">
                  <c:v>0.0344717546440576</c:v>
                </c:pt>
                <c:pt idx="111">
                  <c:v>0.0344647656390428</c:v>
                </c:pt>
                <c:pt idx="112">
                  <c:v>0.0345039637706475</c:v>
                </c:pt>
                <c:pt idx="113">
                  <c:v>0.0345099648978069</c:v>
                </c:pt>
                <c:pt idx="114">
                  <c:v>0.0345318428531793</c:v>
                </c:pt>
                <c:pt idx="115">
                  <c:v>0.0344887701476804</c:v>
                </c:pt>
                <c:pt idx="116">
                  <c:v>0.0345308549753239</c:v>
                </c:pt>
                <c:pt idx="117">
                  <c:v>0.0344935556619024</c:v>
                </c:pt>
                <c:pt idx="118">
                  <c:v>0.0346193546746689</c:v>
                </c:pt>
                <c:pt idx="119">
                  <c:v>0.0346094789736153</c:v>
                </c:pt>
                <c:pt idx="120">
                  <c:v>0.0345086723473418</c:v>
                </c:pt>
                <c:pt idx="121">
                  <c:v>0.0344396193774943</c:v>
                </c:pt>
                <c:pt idx="122">
                  <c:v>0.0345278913417574</c:v>
                </c:pt>
                <c:pt idx="123">
                  <c:v>0.0345237890327813</c:v>
                </c:pt>
                <c:pt idx="124">
                  <c:v>0.0345211300718245</c:v>
                </c:pt>
                <c:pt idx="125">
                  <c:v>0.034483830758403</c:v>
                </c:pt>
                <c:pt idx="126">
                  <c:v>0.0345302456301046</c:v>
                </c:pt>
                <c:pt idx="127">
                  <c:v>0.0344626360082765</c:v>
                </c:pt>
                <c:pt idx="128">
                  <c:v>0.0344469869151454</c:v>
                </c:pt>
                <c:pt idx="129">
                  <c:v>0.0344645348264597</c:v>
                </c:pt>
                <c:pt idx="130">
                  <c:v>0.0345715703149746</c:v>
                </c:pt>
                <c:pt idx="131">
                  <c:v>0.0345313843055143</c:v>
                </c:pt>
                <c:pt idx="132">
                  <c:v>0.0345056317762477</c:v>
                </c:pt>
                <c:pt idx="133">
                  <c:v>0.0344856526390586</c:v>
                </c:pt>
                <c:pt idx="134">
                  <c:v>0.0345537177310506</c:v>
                </c:pt>
                <c:pt idx="135">
                  <c:v>0.0346347729552169</c:v>
                </c:pt>
                <c:pt idx="136">
                  <c:v>0.0346176805140665</c:v>
                </c:pt>
                <c:pt idx="137">
                  <c:v>0.0346352284253808</c:v>
                </c:pt>
                <c:pt idx="138">
                  <c:v>0.0346368995084821</c:v>
                </c:pt>
                <c:pt idx="139">
                  <c:v>0.0345880534109057</c:v>
                </c:pt>
                <c:pt idx="140">
                  <c:v>0.0346517884588397</c:v>
                </c:pt>
                <c:pt idx="141">
                  <c:v>0.0344687109954624</c:v>
                </c:pt>
                <c:pt idx="142">
                  <c:v>0.0344472885102539</c:v>
                </c:pt>
                <c:pt idx="143">
                  <c:v>0.0345081368621491</c:v>
                </c:pt>
                <c:pt idx="144">
                  <c:v>0.0345184680333666</c:v>
                </c:pt>
                <c:pt idx="145">
                  <c:v>0.0345273558565648</c:v>
                </c:pt>
                <c:pt idx="146">
                  <c:v>0.0345275835916467</c:v>
                </c:pt>
                <c:pt idx="147">
                  <c:v>0.0345234812826706</c:v>
                </c:pt>
                <c:pt idx="148">
                  <c:v>0.034624743379108</c:v>
                </c:pt>
                <c:pt idx="149">
                  <c:v>0.0346220844181512</c:v>
                </c:pt>
                <c:pt idx="150">
                  <c:v>0.0346915928581626</c:v>
                </c:pt>
                <c:pt idx="151">
                  <c:v>0.0347596579501546</c:v>
                </c:pt>
                <c:pt idx="152">
                  <c:v>0.0346198809273583</c:v>
                </c:pt>
                <c:pt idx="153">
                  <c:v>0.0346100052263047</c:v>
                </c:pt>
                <c:pt idx="154">
                  <c:v>0.0346405432697933</c:v>
                </c:pt>
                <c:pt idx="155">
                  <c:v>0.0348558298597604</c:v>
                </c:pt>
                <c:pt idx="156">
                  <c:v>0.0346078017355118</c:v>
                </c:pt>
                <c:pt idx="157">
                  <c:v>0.034283276166237</c:v>
                </c:pt>
                <c:pt idx="158">
                  <c:v>0.0341103021389953</c:v>
                </c:pt>
                <c:pt idx="159">
                  <c:v>0.0340989830899223</c:v>
                </c:pt>
                <c:pt idx="160">
                  <c:v>0.0340097232478037</c:v>
                </c:pt>
                <c:pt idx="161">
                  <c:v>0.0339565471061692</c:v>
                </c:pt>
                <c:pt idx="162">
                  <c:v>0.0339683216254061</c:v>
                </c:pt>
                <c:pt idx="163">
                  <c:v>0.0340118498010689</c:v>
                </c:pt>
                <c:pt idx="164">
                  <c:v>0.0340380578004994</c:v>
                </c:pt>
                <c:pt idx="165">
                  <c:v>0.0340671524959686</c:v>
                </c:pt>
                <c:pt idx="166">
                  <c:v>0.0340760403191668</c:v>
                </c:pt>
                <c:pt idx="167">
                  <c:v>0.0341238985388877</c:v>
                </c:pt>
                <c:pt idx="168">
                  <c:v>0.0341558799303957</c:v>
                </c:pt>
                <c:pt idx="169">
                  <c:v>0.0341084771808386</c:v>
                </c:pt>
                <c:pt idx="170">
                  <c:v>0.0341014881758237</c:v>
                </c:pt>
                <c:pt idx="171">
                  <c:v>0.0341060459549638</c:v>
                </c:pt>
                <c:pt idx="172">
                  <c:v>0.0341336973024136</c:v>
                </c:pt>
                <c:pt idx="173">
                  <c:v>0.0342580529671608</c:v>
                </c:pt>
                <c:pt idx="174">
                  <c:v>0.0342467339180879</c:v>
                </c:pt>
                <c:pt idx="175">
                  <c:v>0.0342801586576152</c:v>
                </c:pt>
                <c:pt idx="176">
                  <c:v>0.0343106967011038</c:v>
                </c:pt>
                <c:pt idx="177">
                  <c:v>0.034244530427295</c:v>
                </c:pt>
                <c:pt idx="178">
                  <c:v>0.034280841862861</c:v>
                </c:pt>
                <c:pt idx="179">
                  <c:v>0.0342781829019042</c:v>
                </c:pt>
                <c:pt idx="180">
                  <c:v>0.0343245977736058</c:v>
                </c:pt>
                <c:pt idx="181">
                  <c:v>0.0343522491210557</c:v>
                </c:pt>
                <c:pt idx="182">
                  <c:v>0.0343207231997116</c:v>
                </c:pt>
                <c:pt idx="183">
                  <c:v>0.0343570346352777</c:v>
                </c:pt>
                <c:pt idx="184">
                  <c:v>0.0343572623703596</c:v>
                </c:pt>
                <c:pt idx="185">
                  <c:v>0.0344195540702742</c:v>
                </c:pt>
                <c:pt idx="186">
                  <c:v>0.0344399886776272</c:v>
                </c:pt>
                <c:pt idx="187">
                  <c:v>0.0344488765008253</c:v>
                </c:pt>
                <c:pt idx="188">
                  <c:v>0.0345068381566818</c:v>
                </c:pt>
                <c:pt idx="189">
                  <c:v>0.0344984058036476</c:v>
                </c:pt>
                <c:pt idx="190">
                  <c:v>0.0345015202347683</c:v>
                </c:pt>
                <c:pt idx="191">
                  <c:v>0.0344786544015404</c:v>
                </c:pt>
                <c:pt idx="192">
                  <c:v>0.0344182615198091</c:v>
                </c:pt>
                <c:pt idx="193">
                  <c:v>0.0344372527791428</c:v>
                </c:pt>
                <c:pt idx="194">
                  <c:v>0.0344216036860117</c:v>
                </c:pt>
                <c:pt idx="195">
                  <c:v>0.0344203880730743</c:v>
                </c:pt>
                <c:pt idx="196">
                  <c:v>0.0344566995086403</c:v>
                </c:pt>
                <c:pt idx="197">
                  <c:v>0.0345060010763806</c:v>
                </c:pt>
                <c:pt idx="198">
                  <c:v>0.0342983866966742</c:v>
                </c:pt>
                <c:pt idx="199">
                  <c:v>0.0342509839471172</c:v>
                </c:pt>
                <c:pt idx="200">
                  <c:v>0.0343623494796901</c:v>
                </c:pt>
                <c:pt idx="201">
                  <c:v>0.0343697939548689</c:v>
                </c:pt>
                <c:pt idx="202">
                  <c:v>0.0343541448617378</c:v>
                </c:pt>
                <c:pt idx="203">
                  <c:v>0.034303855416142</c:v>
                </c:pt>
                <c:pt idx="204">
                  <c:v>0.0343242900234951</c:v>
                </c:pt>
                <c:pt idx="205">
                  <c:v>0.0343230744105577</c:v>
                </c:pt>
                <c:pt idx="206">
                  <c:v>0.0343218587976202</c:v>
                </c:pt>
                <c:pt idx="207">
                  <c:v>0.034329303272799</c:v>
                </c:pt>
                <c:pt idx="208">
                  <c:v>0.0343324177039197</c:v>
                </c:pt>
                <c:pt idx="209">
                  <c:v>0.0342489312538785</c:v>
                </c:pt>
                <c:pt idx="210">
                  <c:v>0.0343501933503159</c:v>
                </c:pt>
                <c:pt idx="211">
                  <c:v>0.0344933125393149</c:v>
                </c:pt>
                <c:pt idx="212">
                  <c:v>0.0345931312877329</c:v>
                </c:pt>
                <c:pt idx="213">
                  <c:v>0.0345529452782727</c:v>
                </c:pt>
                <c:pt idx="214">
                  <c:v>0.0346152369781873</c:v>
                </c:pt>
                <c:pt idx="215">
                  <c:v>0.0345577307924946</c:v>
                </c:pt>
                <c:pt idx="216">
                  <c:v>0.0345189881310538</c:v>
                </c:pt>
                <c:pt idx="217">
                  <c:v>0.0344701420334774</c:v>
                </c:pt>
                <c:pt idx="218">
                  <c:v>0.0344400594601527</c:v>
                </c:pt>
                <c:pt idx="219">
                  <c:v>0.0344561640234476</c:v>
                </c:pt>
                <c:pt idx="220">
                  <c:v>0.0345617561639431</c:v>
                </c:pt>
                <c:pt idx="221">
                  <c:v>0.0345230135025023</c:v>
                </c:pt>
                <c:pt idx="222">
                  <c:v>0.0344683940128484</c:v>
                </c:pt>
                <c:pt idx="223">
                  <c:v>0.0344729517919884</c:v>
                </c:pt>
                <c:pt idx="224">
                  <c:v>0.0345063765315157</c:v>
                </c:pt>
                <c:pt idx="225">
                  <c:v>0.034476293958191</c:v>
                </c:pt>
                <c:pt idx="226">
                  <c:v>0.0344548714729825</c:v>
                </c:pt>
                <c:pt idx="227">
                  <c:v>0.0343598382387865</c:v>
                </c:pt>
                <c:pt idx="228">
                  <c:v>0.0344365634188947</c:v>
                </c:pt>
                <c:pt idx="229">
                  <c:v>0.0344281310658605</c:v>
                </c:pt>
                <c:pt idx="230">
                  <c:v>0.0344009351885745</c:v>
                </c:pt>
                <c:pt idx="231">
                  <c:v>0.0343823993994047</c:v>
                </c:pt>
                <c:pt idx="232">
                  <c:v>0.0344490211433774</c:v>
                </c:pt>
                <c:pt idx="233">
                  <c:v>0.0344853325789434</c:v>
                </c:pt>
                <c:pt idx="234">
                  <c:v>0.0344133929130572</c:v>
                </c:pt>
                <c:pt idx="235">
                  <c:v>0.0343818669917131</c:v>
                </c:pt>
                <c:pt idx="236">
                  <c:v>0.0343214741099818</c:v>
                </c:pt>
                <c:pt idx="237">
                  <c:v>0.0343736623737609</c:v>
                </c:pt>
                <c:pt idx="238">
                  <c:v>0.0342959493157972</c:v>
                </c:pt>
                <c:pt idx="239">
                  <c:v>0.0343524676236343</c:v>
                </c:pt>
                <c:pt idx="240">
                  <c:v>0.0345100202928269</c:v>
                </c:pt>
                <c:pt idx="241">
                  <c:v>0.0344582874992117</c:v>
                </c:pt>
                <c:pt idx="242">
                  <c:v>0.0345003723268552</c:v>
                </c:pt>
                <c:pt idx="243">
                  <c:v>0.034555447286673</c:v>
                </c:pt>
                <c:pt idx="244">
                  <c:v>0.0345441282376</c:v>
                </c:pt>
                <c:pt idx="245">
                  <c:v>0.0345313658405077</c:v>
                </c:pt>
                <c:pt idx="246">
                  <c:v>0.0345416970117252</c:v>
                </c:pt>
                <c:pt idx="247">
                  <c:v>0.0344235702092193</c:v>
                </c:pt>
                <c:pt idx="248">
                  <c:v>0.0344367880764755</c:v>
                </c:pt>
                <c:pt idx="249">
                  <c:v>0.0344990797763901</c:v>
                </c:pt>
                <c:pt idx="250">
                  <c:v>0.0345527113881885</c:v>
                </c:pt>
                <c:pt idx="251">
                  <c:v>0.0344547914579537</c:v>
                </c:pt>
                <c:pt idx="252">
                  <c:v>0.0345401767261781</c:v>
                </c:pt>
                <c:pt idx="253">
                  <c:v>0.0344581336241564</c:v>
                </c:pt>
                <c:pt idx="254">
                  <c:v>0.0344814549275481</c:v>
                </c:pt>
                <c:pt idx="255">
                  <c:v>0.0345596234556757</c:v>
                </c:pt>
                <c:pt idx="256">
                  <c:v>0.0346146984154935</c:v>
                </c:pt>
                <c:pt idx="257">
                  <c:v>0.0345413154015879</c:v>
                </c:pt>
                <c:pt idx="258">
                  <c:v>0.0345083461322244</c:v>
                </c:pt>
                <c:pt idx="259">
                  <c:v>0.034502800475229</c:v>
                </c:pt>
                <c:pt idx="260">
                  <c:v>0.0344943681221947</c:v>
                </c:pt>
                <c:pt idx="261">
                  <c:v>0.0345090293374703</c:v>
                </c:pt>
                <c:pt idx="262">
                  <c:v>0.0345265772487846</c:v>
                </c:pt>
                <c:pt idx="263">
                  <c:v>0.0346134058650284</c:v>
                </c:pt>
                <c:pt idx="264">
                  <c:v>0.0345948700758586</c:v>
                </c:pt>
                <c:pt idx="265">
                  <c:v>0.0346499450356764</c:v>
                </c:pt>
                <c:pt idx="266">
                  <c:v>0.0346227491583904</c:v>
                </c:pt>
                <c:pt idx="267">
                  <c:v>0.0346172035013949</c:v>
                </c:pt>
                <c:pt idx="268">
                  <c:v>0.0346650617211158</c:v>
                </c:pt>
                <c:pt idx="269">
                  <c:v>0.0346205456675975</c:v>
                </c:pt>
                <c:pt idx="270">
                  <c:v>0.0345543793937887</c:v>
                </c:pt>
                <c:pt idx="271">
                  <c:v>0.0344752229878057</c:v>
                </c:pt>
                <c:pt idx="272">
                  <c:v>0.0345317412956428</c:v>
                </c:pt>
                <c:pt idx="273">
                  <c:v>0.0346387767841576</c:v>
                </c:pt>
                <c:pt idx="274">
                  <c:v>0.0346231276910266</c:v>
                </c:pt>
                <c:pt idx="275">
                  <c:v>0.0345295378048499</c:v>
                </c:pt>
                <c:pt idx="276">
                  <c:v>0.0346206964651518</c:v>
                </c:pt>
                <c:pt idx="277">
                  <c:v>0.0346541212046791</c:v>
                </c:pt>
                <c:pt idx="278">
                  <c:v>0.0346370287635287</c:v>
                </c:pt>
                <c:pt idx="279">
                  <c:v>0.0346935470713658</c:v>
                </c:pt>
                <c:pt idx="280">
                  <c:v>0.0346244941015183</c:v>
                </c:pt>
                <c:pt idx="281">
                  <c:v>0.0346535887969875</c:v>
                </c:pt>
                <c:pt idx="282">
                  <c:v>0.0347288706290763</c:v>
                </c:pt>
                <c:pt idx="283">
                  <c:v>0.0347132215359453</c:v>
                </c:pt>
                <c:pt idx="284">
                  <c:v>0.034657158698272</c:v>
                </c:pt>
                <c:pt idx="285">
                  <c:v>0.034641509605141</c:v>
                </c:pt>
                <c:pt idx="286">
                  <c:v>0.0345926635075646</c:v>
                </c:pt>
                <c:pt idx="287">
                  <c:v>0.0344976302733685</c:v>
                </c:pt>
                <c:pt idx="288">
                  <c:v>0.0346061091099027</c:v>
                </c:pt>
                <c:pt idx="289">
                  <c:v>0.0346958244221852</c:v>
                </c:pt>
                <c:pt idx="290">
                  <c:v>0.0346758452849961</c:v>
                </c:pt>
                <c:pt idx="291">
                  <c:v>0.0346775163680974</c:v>
                </c:pt>
                <c:pt idx="292">
                  <c:v>0.0347008376714892</c:v>
                </c:pt>
                <c:pt idx="293">
                  <c:v>0.0347111688427066</c:v>
                </c:pt>
                <c:pt idx="294">
                  <c:v>0.034748923626292</c:v>
                </c:pt>
                <c:pt idx="295">
                  <c:v>0.0348097719781873</c:v>
                </c:pt>
                <c:pt idx="296">
                  <c:v>0.0347998962771337</c:v>
                </c:pt>
                <c:pt idx="297">
                  <c:v>0.0348376510607191</c:v>
                </c:pt>
                <c:pt idx="298">
                  <c:v>0.0348162285755106</c:v>
                </c:pt>
                <c:pt idx="299">
                  <c:v>0.0348395498789023</c:v>
                </c:pt>
                <c:pt idx="300">
                  <c:v>0.0348152406976551</c:v>
                </c:pt>
                <c:pt idx="301">
                  <c:v>0.0347793847322529</c:v>
                </c:pt>
                <c:pt idx="302">
                  <c:v>0.0348373463881094</c:v>
                </c:pt>
                <c:pt idx="303">
                  <c:v>0.0348404608192301</c:v>
                </c:pt>
                <c:pt idx="304">
                  <c:v>0.0348392452062927</c:v>
                </c:pt>
                <c:pt idx="305">
                  <c:v>0.03487266994582</c:v>
                </c:pt>
                <c:pt idx="306">
                  <c:v>0.0348627942447664</c:v>
                </c:pt>
                <c:pt idx="307">
                  <c:v>0.0348947756362744</c:v>
                </c:pt>
                <c:pt idx="308">
                  <c:v>0.0348791265431433</c:v>
                </c:pt>
                <c:pt idx="309">
                  <c:v>0.0347898667010247</c:v>
                </c:pt>
                <c:pt idx="310">
                  <c:v>0.0347496806915645</c:v>
                </c:pt>
                <c:pt idx="311">
                  <c:v>0.0348581595280987</c:v>
                </c:pt>
                <c:pt idx="312">
                  <c:v>0.0349002443557422</c:v>
                </c:pt>
                <c:pt idx="313">
                  <c:v>0.0349149055710177</c:v>
                </c:pt>
                <c:pt idx="314">
                  <c:v>0.0348617294293832</c:v>
                </c:pt>
                <c:pt idx="315">
                  <c:v>0.0349153610411816</c:v>
                </c:pt>
                <c:pt idx="316">
                  <c:v>0.03490115529607</c:v>
                </c:pt>
                <c:pt idx="317">
                  <c:v>0.0347989053217771</c:v>
                </c:pt>
                <c:pt idx="318">
                  <c:v>0.0348814038939628</c:v>
                </c:pt>
                <c:pt idx="319">
                  <c:v>0.0349191586775482</c:v>
                </c:pt>
                <c:pt idx="320">
                  <c:v>0.0350016572497338</c:v>
                </c:pt>
                <c:pt idx="321">
                  <c:v>0.034998998288777</c:v>
                </c:pt>
                <c:pt idx="322">
                  <c:v>0.0350540732485948</c:v>
                </c:pt>
                <c:pt idx="323">
                  <c:v>0.035031207415367</c:v>
                </c:pt>
                <c:pt idx="324">
                  <c:v>0.0350747355910298</c:v>
                </c:pt>
                <c:pt idx="325">
                  <c:v>0.0351096036785765</c:v>
                </c:pt>
                <c:pt idx="326">
                  <c:v>0.0351257082418714</c:v>
                </c:pt>
                <c:pt idx="327">
                  <c:v>0.0350090247873849</c:v>
                </c:pt>
                <c:pt idx="328">
                  <c:v>0.0351824542847905</c:v>
                </c:pt>
                <c:pt idx="329">
                  <c:v>0.0352144356762984</c:v>
                </c:pt>
                <c:pt idx="330">
                  <c:v>0.0351208457901217</c:v>
                </c:pt>
                <c:pt idx="331">
                  <c:v>0.0351456104415329</c:v>
                </c:pt>
                <c:pt idx="332">
                  <c:v>0.0350852175598015</c:v>
                </c:pt>
                <c:pt idx="333">
                  <c:v>0.0351200856473482</c:v>
                </c:pt>
                <c:pt idx="334">
                  <c:v>0.0351867073913209</c:v>
                </c:pt>
                <c:pt idx="335">
                  <c:v>0.0351277578576089</c:v>
                </c:pt>
                <c:pt idx="336">
                  <c:v>0.0350803551080519</c:v>
                </c:pt>
                <c:pt idx="337">
                  <c:v>0.0351108931515404</c:v>
                </c:pt>
                <c:pt idx="338">
                  <c:v>0.0351515346311646</c:v>
                </c:pt>
                <c:pt idx="339">
                  <c:v>0.0351474323221884</c:v>
                </c:pt>
                <c:pt idx="340">
                  <c:v>0.0351548767973672</c:v>
                </c:pt>
                <c:pt idx="341">
                  <c:v>0.0351738680567009</c:v>
                </c:pt>
                <c:pt idx="342">
                  <c:v>0.0352044061001894</c:v>
                </c:pt>
                <c:pt idx="343">
                  <c:v>0.0351382398263807</c:v>
                </c:pt>
                <c:pt idx="344">
                  <c:v>0.0352120783104502</c:v>
                </c:pt>
                <c:pt idx="345">
                  <c:v>0.0350881781158668</c:v>
                </c:pt>
                <c:pt idx="346">
                  <c:v>0.0351692333400331</c:v>
                </c:pt>
                <c:pt idx="347">
                  <c:v>0.035149254202844</c:v>
                </c:pt>
                <c:pt idx="348">
                  <c:v>0.0351148415854612</c:v>
                </c:pt>
                <c:pt idx="349">
                  <c:v>0.0351266161046981</c:v>
                </c:pt>
                <c:pt idx="350">
                  <c:v>0.0351398339719543</c:v>
                </c:pt>
                <c:pt idx="351">
                  <c:v>0.0350491307818164</c:v>
                </c:pt>
                <c:pt idx="352">
                  <c:v>0.0350580186050145</c:v>
                </c:pt>
                <c:pt idx="353">
                  <c:v>0.035147733917297</c:v>
                </c:pt>
                <c:pt idx="354">
                  <c:v>0.0350916710796237</c:v>
                </c:pt>
                <c:pt idx="355">
                  <c:v>0.0351640662156738</c:v>
                </c:pt>
                <c:pt idx="356">
                  <c:v>0.0351816141269881</c:v>
                </c:pt>
                <c:pt idx="357">
                  <c:v>0.0351010143729857</c:v>
                </c:pt>
                <c:pt idx="358">
                  <c:v>0.0350131978788865</c:v>
                </c:pt>
                <c:pt idx="359">
                  <c:v>0.0350956964510722</c:v>
                </c:pt>
                <c:pt idx="360">
                  <c:v>0.0351363379306963</c:v>
                </c:pt>
                <c:pt idx="361">
                  <c:v>0.0350846051370812</c:v>
                </c:pt>
                <c:pt idx="362">
                  <c:v>0.0351844238854992</c:v>
                </c:pt>
                <c:pt idx="363">
                  <c:v>0.0351399078319809</c:v>
                </c:pt>
                <c:pt idx="364">
                  <c:v>0.0349337368002938</c:v>
                </c:pt>
                <c:pt idx="365">
                  <c:v>0.0347737529052264</c:v>
                </c:pt>
                <c:pt idx="366">
                  <c:v>0.0348129510368312</c:v>
                </c:pt>
                <c:pt idx="367">
                  <c:v>0.0348218388600293</c:v>
                </c:pt>
                <c:pt idx="368">
                  <c:v>0.0348321700312468</c:v>
                </c:pt>
                <c:pt idx="369">
                  <c:v>0.034972402524207</c:v>
                </c:pt>
                <c:pt idx="370">
                  <c:v>0.0350346942241216</c:v>
                </c:pt>
                <c:pt idx="371">
                  <c:v>0.0350262618710874</c:v>
                </c:pt>
                <c:pt idx="372">
                  <c:v>0.0350741200908083</c:v>
                </c:pt>
                <c:pt idx="373">
                  <c:v>0.0350599143456966</c:v>
                </c:pt>
                <c:pt idx="374">
                  <c:v>0.0350832356490884</c:v>
                </c:pt>
                <c:pt idx="375">
                  <c:v>0.0349939758069698</c:v>
                </c:pt>
                <c:pt idx="376">
                  <c:v>0.0350360606346133</c:v>
                </c:pt>
                <c:pt idx="377">
                  <c:v>0.0350824755063149</c:v>
                </c:pt>
                <c:pt idx="378">
                  <c:v>0.0351029101136679</c:v>
                </c:pt>
                <c:pt idx="379">
                  <c:v>0.0351016945007305</c:v>
                </c:pt>
                <c:pt idx="380">
                  <c:v>0.0352318235575552</c:v>
                </c:pt>
                <c:pt idx="381">
                  <c:v>0.0351064800149525</c:v>
                </c:pt>
                <c:pt idx="382">
                  <c:v>0.0350648506574729</c:v>
                </c:pt>
                <c:pt idx="383">
                  <c:v>0.0351675561019296</c:v>
                </c:pt>
                <c:pt idx="384">
                  <c:v>0.0352587147622315</c:v>
                </c:pt>
                <c:pt idx="385">
                  <c:v>0.0352040952725776</c:v>
                </c:pt>
                <c:pt idx="386">
                  <c:v>0.0352692736685309</c:v>
                </c:pt>
                <c:pt idx="387">
                  <c:v>0.0352579546194579</c:v>
                </c:pt>
                <c:pt idx="388">
                  <c:v>0.0353519999757985</c:v>
                </c:pt>
                <c:pt idx="389">
                  <c:v>0.0353709912351322</c:v>
                </c:pt>
                <c:pt idx="390">
                  <c:v>0.0354852434637439</c:v>
                </c:pt>
                <c:pt idx="391">
                  <c:v>0.0354003136656834</c:v>
                </c:pt>
                <c:pt idx="392">
                  <c:v>0.0354048714448234</c:v>
                </c:pt>
                <c:pt idx="393">
                  <c:v>0.0354094292239634</c:v>
                </c:pt>
                <c:pt idx="394">
                  <c:v>0.0354038835669679</c:v>
                </c:pt>
                <c:pt idx="395">
                  <c:v>0.0354098846941273</c:v>
                </c:pt>
                <c:pt idx="396">
                  <c:v>0.035444752781674</c:v>
                </c:pt>
                <c:pt idx="397">
                  <c:v>0.0354724041291238</c:v>
                </c:pt>
                <c:pt idx="398">
                  <c:v>0.0355996464899098</c:v>
                </c:pt>
                <c:pt idx="399">
                  <c:v>0.0355363669121397</c:v>
                </c:pt>
                <c:pt idx="400">
                  <c:v>0.0355770083917639</c:v>
                </c:pt>
                <c:pt idx="401">
                  <c:v>0.0356219799154461</c:v>
                </c:pt>
                <c:pt idx="402">
                  <c:v>0.0356135475624119</c:v>
                </c:pt>
                <c:pt idx="403">
                  <c:v>0.0355849083371065</c:v>
                </c:pt>
                <c:pt idx="404">
                  <c:v>0.0355187420632977</c:v>
                </c:pt>
                <c:pt idx="405">
                  <c:v>0.0356301075958707</c:v>
                </c:pt>
                <c:pt idx="406">
                  <c:v>0.0355293009695972</c:v>
                </c:pt>
                <c:pt idx="407">
                  <c:v>0.0354977750482531</c:v>
                </c:pt>
                <c:pt idx="408">
                  <c:v>0.0355239830476836</c:v>
                </c:pt>
                <c:pt idx="409">
                  <c:v>0.0354693635580298</c:v>
                </c:pt>
                <c:pt idx="410">
                  <c:v>0.0355893891787189</c:v>
                </c:pt>
                <c:pt idx="411">
                  <c:v>0.0355838435217234</c:v>
                </c:pt>
                <c:pt idx="412">
                  <c:v>0.0355609776884955</c:v>
                </c:pt>
                <c:pt idx="413">
                  <c:v>0.0356001758201003</c:v>
                </c:pt>
                <c:pt idx="414">
                  <c:v>0.035591743467066</c:v>
                </c:pt>
                <c:pt idx="415">
                  <c:v>0.0354938235368313</c:v>
                </c:pt>
                <c:pt idx="416">
                  <c:v>0.0355229182323005</c:v>
                </c:pt>
                <c:pt idx="417">
                  <c:v>0.0355707764520214</c:v>
                </c:pt>
                <c:pt idx="418">
                  <c:v>0.0355623440989872</c:v>
                </c:pt>
                <c:pt idx="419">
                  <c:v>0.0356275224949405</c:v>
                </c:pt>
                <c:pt idx="420">
                  <c:v>0.0355729030052866</c:v>
                </c:pt>
                <c:pt idx="421">
                  <c:v>0.0356019977007558</c:v>
                </c:pt>
                <c:pt idx="422">
                  <c:v>0.0355748018234699</c:v>
                </c:pt>
                <c:pt idx="423">
                  <c:v>0.0355418325541065</c:v>
                </c:pt>
                <c:pt idx="424">
                  <c:v>0.0356459813465826</c:v>
                </c:pt>
                <c:pt idx="425">
                  <c:v>0.035778997099446</c:v>
                </c:pt>
                <c:pt idx="426">
                  <c:v>0.0357662347023536</c:v>
                </c:pt>
                <c:pt idx="427">
                  <c:v>0.0358747135388879</c:v>
                </c:pt>
                <c:pt idx="428">
                  <c:v>0.0359066949303958</c:v>
                </c:pt>
                <c:pt idx="429">
                  <c:v>0.0359213561456714</c:v>
                </c:pt>
                <c:pt idx="430">
                  <c:v>0.0359230272287727</c:v>
                </c:pt>
                <c:pt idx="431">
                  <c:v>0.0359362450960289</c:v>
                </c:pt>
                <c:pt idx="432">
                  <c:v>0.03596100974744</c:v>
                </c:pt>
                <c:pt idx="433">
                  <c:v>0.0359958778349867</c:v>
                </c:pt>
                <c:pt idx="434">
                  <c:v>0.036045179402727</c:v>
                </c:pt>
                <c:pt idx="435">
                  <c:v>0.0360021066972281</c:v>
                </c:pt>
                <c:pt idx="436">
                  <c:v>0.0361120288817816</c:v>
                </c:pt>
                <c:pt idx="437">
                  <c:v>0.0361757639297156</c:v>
                </c:pt>
                <c:pt idx="438">
                  <c:v>0.0361456813563909</c:v>
                </c:pt>
                <c:pt idx="439">
                  <c:v>0.0361257022192017</c:v>
                </c:pt>
                <c:pt idx="440">
                  <c:v>0.03620242739931</c:v>
                </c:pt>
                <c:pt idx="441">
                  <c:v>0.0363109062358442</c:v>
                </c:pt>
                <c:pt idx="442">
                  <c:v>0.0363169073630036</c:v>
                </c:pt>
                <c:pt idx="443">
                  <c:v>0.0364268295475571</c:v>
                </c:pt>
                <c:pt idx="444">
                  <c:v>0.0364588109390651</c:v>
                </c:pt>
                <c:pt idx="445">
                  <c:v>0.0364965657226505</c:v>
                </c:pt>
                <c:pt idx="446">
                  <c:v>0.0364996801537712</c:v>
                </c:pt>
                <c:pt idx="447">
                  <c:v>0.0364147503557106</c:v>
                </c:pt>
                <c:pt idx="448">
                  <c:v>0.0364294115709862</c:v>
                </c:pt>
                <c:pt idx="449">
                  <c:v>0.0364974766629783</c:v>
                </c:pt>
                <c:pt idx="450">
                  <c:v>0.0366290490678223</c:v>
                </c:pt>
                <c:pt idx="451">
                  <c:v>0.0367808283449374</c:v>
                </c:pt>
                <c:pt idx="452">
                  <c:v>0.0368488934369295</c:v>
                </c:pt>
                <c:pt idx="453">
                  <c:v>0.0368649980002244</c:v>
                </c:pt>
                <c:pt idx="454">
                  <c:v>0.0367887282902801</c:v>
                </c:pt>
                <c:pt idx="455">
                  <c:v>0.0368106062456525</c:v>
                </c:pt>
                <c:pt idx="456">
                  <c:v>0.0368772279896252</c:v>
                </c:pt>
                <c:pt idx="457">
                  <c:v>0.0369294162534042</c:v>
                </c:pt>
                <c:pt idx="458">
                  <c:v>0.0368849001998858</c:v>
                </c:pt>
                <c:pt idx="459">
                  <c:v>0.0368432708424063</c:v>
                </c:pt>
                <c:pt idx="460">
                  <c:v>0.0369127792824176</c:v>
                </c:pt>
                <c:pt idx="461">
                  <c:v>0.0369490907179837</c:v>
                </c:pt>
                <c:pt idx="462">
                  <c:v>0.0369045746644654</c:v>
                </c:pt>
                <c:pt idx="463">
                  <c:v>0.0370043934128834</c:v>
                </c:pt>
                <c:pt idx="464">
                  <c:v>0.0370103945400428</c:v>
                </c:pt>
                <c:pt idx="465">
                  <c:v>0.0370438192795701</c:v>
                </c:pt>
                <c:pt idx="466">
                  <c:v>0.0370613671908844</c:v>
                </c:pt>
                <c:pt idx="467">
                  <c:v>0.037203043031864</c:v>
                </c:pt>
                <c:pt idx="468">
                  <c:v>0.0371498668902295</c:v>
                </c:pt>
                <c:pt idx="469">
                  <c:v>0.0370562770040528</c:v>
                </c:pt>
                <c:pt idx="470">
                  <c:v>0.0370016575143989</c:v>
                </c:pt>
                <c:pt idx="471">
                  <c:v>0.0370018852494809</c:v>
                </c:pt>
                <c:pt idx="472">
                  <c:v>0.0371031473459183</c:v>
                </c:pt>
                <c:pt idx="473">
                  <c:v>0.0370037840676641</c:v>
                </c:pt>
                <c:pt idx="474">
                  <c:v>0.0367528692473768</c:v>
                </c:pt>
                <c:pt idx="475">
                  <c:v>0.0365972153963675</c:v>
                </c:pt>
                <c:pt idx="476">
                  <c:v>0.0366753839244951</c:v>
                </c:pt>
                <c:pt idx="477">
                  <c:v>0.0367160254041192</c:v>
                </c:pt>
                <c:pt idx="478">
                  <c:v>0.0368851248574667</c:v>
                </c:pt>
                <c:pt idx="479">
                  <c:v>0.0370585543548722</c:v>
                </c:pt>
                <c:pt idx="480">
                  <c:v>0.0371439396230966</c:v>
                </c:pt>
                <c:pt idx="481">
                  <c:v>0.0371441673581786</c:v>
                </c:pt>
                <c:pt idx="482">
                  <c:v>0.0372468728026354</c:v>
                </c:pt>
                <c:pt idx="483">
                  <c:v>0.0375141199212995</c:v>
                </c:pt>
                <c:pt idx="484">
                  <c:v>0.0376081652776401</c:v>
                </c:pt>
                <c:pt idx="485">
                  <c:v>0.0377743780349489</c:v>
                </c:pt>
                <c:pt idx="486">
                  <c:v>0.0378799701754444</c:v>
                </c:pt>
                <c:pt idx="487">
                  <c:v>0.0379653554436688</c:v>
                </c:pt>
                <c:pt idx="488">
                  <c:v>0.0381156913727645</c:v>
                </c:pt>
                <c:pt idx="489">
                  <c:v>0.0382977809582863</c:v>
                </c:pt>
                <c:pt idx="490">
                  <c:v>0.0383759494864138</c:v>
                </c:pt>
                <c:pt idx="491">
                  <c:v>0.0386056695565746</c:v>
                </c:pt>
                <c:pt idx="492">
                  <c:v>0.0388368329747547</c:v>
                </c:pt>
                <c:pt idx="493">
                  <c:v>0.0389785088157343</c:v>
                </c:pt>
                <c:pt idx="494">
                  <c:v>0.0390711108240555</c:v>
                </c:pt>
                <c:pt idx="495">
                  <c:v>0.0393167077224292</c:v>
                </c:pt>
                <c:pt idx="496">
                  <c:v>0.0395608612727836</c:v>
                </c:pt>
                <c:pt idx="497">
                  <c:v>0.0398454285676802</c:v>
                </c:pt>
                <c:pt idx="498">
                  <c:v>0.0398774099591881</c:v>
                </c:pt>
                <c:pt idx="499">
                  <c:v>0.0400436227164969</c:v>
                </c:pt>
                <c:pt idx="500">
                  <c:v>0.0402488058703284</c:v>
                </c:pt>
                <c:pt idx="501">
                  <c:v>0.0405391465573024</c:v>
                </c:pt>
                <c:pt idx="502">
                  <c:v>0.0407630932353857</c:v>
                </c:pt>
                <c:pt idx="503">
                  <c:v>0.0410924043188826</c:v>
                </c:pt>
                <c:pt idx="504">
                  <c:v>0.04135243469745</c:v>
                </c:pt>
                <c:pt idx="505">
                  <c:v>0.0417005093051985</c:v>
                </c:pt>
                <c:pt idx="506">
                  <c:v>0.0419461062035723</c:v>
                </c:pt>
                <c:pt idx="507">
                  <c:v>0.0423475846880373</c:v>
                </c:pt>
                <c:pt idx="508">
                  <c:v>0.042672565727476</c:v>
                </c:pt>
                <c:pt idx="509">
                  <c:v>0.0430321871193795</c:v>
                </c:pt>
                <c:pt idx="510">
                  <c:v>0.0435808871018195</c:v>
                </c:pt>
                <c:pt idx="511">
                  <c:v>0.0439361784496649</c:v>
                </c:pt>
                <c:pt idx="512">
                  <c:v>0.0445758093573249</c:v>
                </c:pt>
                <c:pt idx="513">
                  <c:v>0.0451216226437263</c:v>
                </c:pt>
                <c:pt idx="514">
                  <c:v>0.04568475610636</c:v>
                </c:pt>
                <c:pt idx="515">
                  <c:v>0.0463171702739232</c:v>
                </c:pt>
                <c:pt idx="516">
                  <c:v>0.0469914415340479</c:v>
                </c:pt>
                <c:pt idx="517">
                  <c:v>0.0476224123535917</c:v>
                </c:pt>
                <c:pt idx="518">
                  <c:v>0.0483645209706265</c:v>
                </c:pt>
                <c:pt idx="519">
                  <c:v>0.049141269940126</c:v>
                </c:pt>
                <c:pt idx="520">
                  <c:v>0.0498386347685605</c:v>
                </c:pt>
                <c:pt idx="521">
                  <c:v>0.0500034041778499</c:v>
                </c:pt>
                <c:pt idx="522">
                  <c:v>0.046506399662014</c:v>
                </c:pt>
                <c:pt idx="523">
                  <c:v>0.0461183667798872</c:v>
                </c:pt>
                <c:pt idx="524">
                  <c:v>0.0468200616523798</c:v>
                </c:pt>
                <c:pt idx="525">
                  <c:v>0.0478118694767645</c:v>
                </c:pt>
                <c:pt idx="526">
                  <c:v>0.049017292808015</c:v>
                </c:pt>
                <c:pt idx="527">
                  <c:v>0.0504190114698989</c:v>
                </c:pt>
                <c:pt idx="528">
                  <c:v>0.0519477447574868</c:v>
                </c:pt>
                <c:pt idx="529">
                  <c:v>0.0536107094108756</c:v>
                </c:pt>
                <c:pt idx="530">
                  <c:v>0.0554165655181813</c:v>
                </c:pt>
                <c:pt idx="531">
                  <c:v>0.0572772688502228</c:v>
                </c:pt>
                <c:pt idx="532">
                  <c:v>0.0591062185258384</c:v>
                </c:pt>
                <c:pt idx="533">
                  <c:v>0.0611993008889974</c:v>
                </c:pt>
                <c:pt idx="534">
                  <c:v>0.0633515605209504</c:v>
                </c:pt>
                <c:pt idx="535">
                  <c:v>0.0656279480825686</c:v>
                </c:pt>
                <c:pt idx="536">
                  <c:v>0.0679866064812906</c:v>
                </c:pt>
                <c:pt idx="537">
                  <c:v>0.0705704271710332</c:v>
                </c:pt>
                <c:pt idx="538">
                  <c:v>0.0733317796671576</c:v>
                </c:pt>
                <c:pt idx="539">
                  <c:v>0.0763413880226125</c:v>
                </c:pt>
                <c:pt idx="540">
                  <c:v>0.0796771930304435</c:v>
                </c:pt>
                <c:pt idx="541">
                  <c:v>0.0830404216506425</c:v>
                </c:pt>
                <c:pt idx="542">
                  <c:v>0.0867486104474694</c:v>
                </c:pt>
                <c:pt idx="543">
                  <c:v>0.090400508671541</c:v>
                </c:pt>
                <c:pt idx="544">
                  <c:v>0.094382933592047</c:v>
                </c:pt>
                <c:pt idx="545">
                  <c:v>0.0985197967506248</c:v>
                </c:pt>
                <c:pt idx="546">
                  <c:v>0.103137294799651</c:v>
                </c:pt>
                <c:pt idx="547">
                  <c:v>0.107916447826845</c:v>
                </c:pt>
                <c:pt idx="548">
                  <c:v>0.113085304819268</c:v>
                </c:pt>
                <c:pt idx="549">
                  <c:v>0.118547161459621</c:v>
                </c:pt>
                <c:pt idx="550">
                  <c:v>0.124107165765292</c:v>
                </c:pt>
                <c:pt idx="551">
                  <c:v>0.130016460291648</c:v>
                </c:pt>
                <c:pt idx="552">
                  <c:v>0.136233187946129</c:v>
                </c:pt>
                <c:pt idx="553">
                  <c:v>0.142738585204482</c:v>
                </c:pt>
                <c:pt idx="554">
                  <c:v>0.149635129776083</c:v>
                </c:pt>
                <c:pt idx="555">
                  <c:v>0.156784260251072</c:v>
                </c:pt>
                <c:pt idx="556">
                  <c:v>0.164386602004142</c:v>
                </c:pt>
                <c:pt idx="557">
                  <c:v>0.17217369230369</c:v>
                </c:pt>
                <c:pt idx="558">
                  <c:v>0.180415437229338</c:v>
                </c:pt>
                <c:pt idx="559">
                  <c:v>0.188999255635575</c:v>
                </c:pt>
                <c:pt idx="560">
                  <c:v>0.197715862059593</c:v>
                </c:pt>
                <c:pt idx="561">
                  <c:v>0.206908773330001</c:v>
                </c:pt>
                <c:pt idx="562">
                  <c:v>0.216375920724088</c:v>
                </c:pt>
                <c:pt idx="563">
                  <c:v>0.225850284858273</c:v>
                </c:pt>
                <c:pt idx="564">
                  <c:v>0.235766313486382</c:v>
                </c:pt>
                <c:pt idx="565">
                  <c:v>0.24570832237884</c:v>
                </c:pt>
                <c:pt idx="566">
                  <c:v>0.255797552769273</c:v>
                </c:pt>
                <c:pt idx="567">
                  <c:v>0.266067201662126</c:v>
                </c:pt>
                <c:pt idx="568">
                  <c:v>0.276206949233237</c:v>
                </c:pt>
                <c:pt idx="569">
                  <c:v>0.286511238478555</c:v>
                </c:pt>
                <c:pt idx="570">
                  <c:v>0.297003162966391</c:v>
                </c:pt>
                <c:pt idx="571">
                  <c:v>0.307357969392387</c:v>
                </c:pt>
                <c:pt idx="572">
                  <c:v>0.317676692117898</c:v>
                </c:pt>
                <c:pt idx="573">
                  <c:v>0.32806469554834</c:v>
                </c:pt>
                <c:pt idx="574">
                  <c:v>0.338317024264961</c:v>
                </c:pt>
                <c:pt idx="575">
                  <c:v>0.348413471395491</c:v>
                </c:pt>
                <c:pt idx="576">
                  <c:v>0.358520021962156</c:v>
                </c:pt>
                <c:pt idx="577">
                  <c:v>0.368342232969006</c:v>
                </c:pt>
                <c:pt idx="578">
                  <c:v>0.377784843446765</c:v>
                </c:pt>
                <c:pt idx="579">
                  <c:v>0.387295291281433</c:v>
                </c:pt>
                <c:pt idx="580">
                  <c:v>0.39633087761773</c:v>
                </c:pt>
                <c:pt idx="581">
                  <c:v>0.405144188359046</c:v>
                </c:pt>
                <c:pt idx="582">
                  <c:v>0.413488410994069</c:v>
                </c:pt>
                <c:pt idx="583">
                  <c:v>0.421415506051495</c:v>
                </c:pt>
                <c:pt idx="584">
                  <c:v>0.428906710007074</c:v>
                </c:pt>
                <c:pt idx="585">
                  <c:v>0.435982229733076</c:v>
                </c:pt>
                <c:pt idx="586">
                  <c:v>0.442799390163611</c:v>
                </c:pt>
                <c:pt idx="587">
                  <c:v>0.449401491739262</c:v>
                </c:pt>
                <c:pt idx="588">
                  <c:v>0.45533099313789</c:v>
                </c:pt>
                <c:pt idx="589">
                  <c:v>0.461100282906367</c:v>
                </c:pt>
                <c:pt idx="590">
                  <c:v>0.46640481461261</c:v>
                </c:pt>
                <c:pt idx="591">
                  <c:v>0.471484184027833</c:v>
                </c:pt>
                <c:pt idx="592">
                  <c:v>0.476342721196092</c:v>
                </c:pt>
                <c:pt idx="593">
                  <c:v>0.481064140302512</c:v>
                </c:pt>
                <c:pt idx="594">
                  <c:v>0.485543076941679</c:v>
                </c:pt>
                <c:pt idx="595">
                  <c:v>0.489638083007695</c:v>
                </c:pt>
                <c:pt idx="596">
                  <c:v>0.493675355152937</c:v>
                </c:pt>
                <c:pt idx="597">
                  <c:v>0.497582725976436</c:v>
                </c:pt>
                <c:pt idx="598">
                  <c:v>0.501371742262347</c:v>
                </c:pt>
                <c:pt idx="599">
                  <c:v>0.505336847006621</c:v>
                </c:pt>
                <c:pt idx="600">
                  <c:v>0.509081119503932</c:v>
                </c:pt>
                <c:pt idx="601">
                  <c:v>0.512920652970521</c:v>
                </c:pt>
                <c:pt idx="602">
                  <c:v>0.516390689344153</c:v>
                </c:pt>
                <c:pt idx="603">
                  <c:v>0.519729381048022</c:v>
                </c:pt>
                <c:pt idx="604">
                  <c:v>0.52275630957971</c:v>
                </c:pt>
                <c:pt idx="605">
                  <c:v>0.525930459609372</c:v>
                </c:pt>
                <c:pt idx="606">
                  <c:v>0.528779856334678</c:v>
                </c:pt>
                <c:pt idx="607">
                  <c:v>0.531427184337272</c:v>
                </c:pt>
                <c:pt idx="608">
                  <c:v>0.533765635863723</c:v>
                </c:pt>
                <c:pt idx="609">
                  <c:v>0.535607575671513</c:v>
                </c:pt>
                <c:pt idx="610">
                  <c:v>0.537035274597745</c:v>
                </c:pt>
                <c:pt idx="611">
                  <c:v>0.537996772113724</c:v>
                </c:pt>
                <c:pt idx="612">
                  <c:v>0.538776407779261</c:v>
                </c:pt>
                <c:pt idx="613">
                  <c:v>0.53917066952363</c:v>
                </c:pt>
                <c:pt idx="614">
                  <c:v>0.539103059901802</c:v>
                </c:pt>
                <c:pt idx="615">
                  <c:v>0.538663066490978</c:v>
                </c:pt>
                <c:pt idx="616">
                  <c:v>0.537735221449609</c:v>
                </c:pt>
                <c:pt idx="617">
                  <c:v>0.536528810240503</c:v>
                </c:pt>
                <c:pt idx="618">
                  <c:v>0.534921148282014</c:v>
                </c:pt>
                <c:pt idx="619">
                  <c:v>0.53275779733607</c:v>
                </c:pt>
                <c:pt idx="620">
                  <c:v>0.530243712821421</c:v>
                </c:pt>
                <c:pt idx="621">
                  <c:v>0.527572303372661</c:v>
                </c:pt>
                <c:pt idx="622">
                  <c:v>0.524514076654711</c:v>
                </c:pt>
                <c:pt idx="623">
                  <c:v>0.521110889760134</c:v>
                </c:pt>
                <c:pt idx="624">
                  <c:v>0.517371402777045</c:v>
                </c:pt>
                <c:pt idx="625">
                  <c:v>0.513017049537707</c:v>
                </c:pt>
                <c:pt idx="626">
                  <c:v>0.508538568368704</c:v>
                </c:pt>
                <c:pt idx="627">
                  <c:v>0.503576565613214</c:v>
                </c:pt>
                <c:pt idx="628">
                  <c:v>0.498393730610762</c:v>
                </c:pt>
                <c:pt idx="629">
                  <c:v>0.493004496841541</c:v>
                </c:pt>
                <c:pt idx="630">
                  <c:v>0.487410307653569</c:v>
                </c:pt>
                <c:pt idx="631">
                  <c:v>0.481869522342315</c:v>
                </c:pt>
                <c:pt idx="632">
                  <c:v>0.476055944255401</c:v>
                </c:pt>
                <c:pt idx="633">
                  <c:v>0.470151435243266</c:v>
                </c:pt>
                <c:pt idx="634">
                  <c:v>0.464216615922725</c:v>
                </c:pt>
                <c:pt idx="635">
                  <c:v>0.458055190963144</c:v>
                </c:pt>
                <c:pt idx="636">
                  <c:v>0.452000573756996</c:v>
                </c:pt>
                <c:pt idx="637">
                  <c:v>0.445891109326113</c:v>
                </c:pt>
                <c:pt idx="638">
                  <c:v>0.439826388683829</c:v>
                </c:pt>
                <c:pt idx="639">
                  <c:v>0.433944973240005</c:v>
                </c:pt>
                <c:pt idx="640">
                  <c:v>0.428129951805071</c:v>
                </c:pt>
                <c:pt idx="641">
                  <c:v>0.422287506757769</c:v>
                </c:pt>
                <c:pt idx="642">
                  <c:v>0.416241549639737</c:v>
                </c:pt>
                <c:pt idx="643">
                  <c:v>0.410504468997849</c:v>
                </c:pt>
                <c:pt idx="644">
                  <c:v>0.404586969853541</c:v>
                </c:pt>
                <c:pt idx="645">
                  <c:v>0.398660810621116</c:v>
                </c:pt>
                <c:pt idx="646">
                  <c:v>0.392798158701543</c:v>
                </c:pt>
                <c:pt idx="647">
                  <c:v>0.386948496914145</c:v>
                </c:pt>
                <c:pt idx="648">
                  <c:v>0.381336987549942</c:v>
                </c:pt>
                <c:pt idx="649">
                  <c:v>0.375597020212015</c:v>
                </c:pt>
                <c:pt idx="650">
                  <c:v>0.370246756839316</c:v>
                </c:pt>
                <c:pt idx="651">
                  <c:v>0.364723291704294</c:v>
                </c:pt>
                <c:pt idx="652">
                  <c:v>0.359352821459324</c:v>
                </c:pt>
                <c:pt idx="653">
                  <c:v>0.354190193329143</c:v>
                </c:pt>
                <c:pt idx="654">
                  <c:v>0.34905210211529</c:v>
                </c:pt>
                <c:pt idx="655">
                  <c:v>0.344345571959228</c:v>
                </c:pt>
                <c:pt idx="656">
                  <c:v>0.340024415724336</c:v>
                </c:pt>
                <c:pt idx="657">
                  <c:v>0.335769653498334</c:v>
                </c:pt>
                <c:pt idx="658">
                  <c:v>0.332121097440465</c:v>
                </c:pt>
                <c:pt idx="659">
                  <c:v>0.328977713189373</c:v>
                </c:pt>
                <c:pt idx="660">
                  <c:v>0.326304860392594</c:v>
                </c:pt>
                <c:pt idx="661">
                  <c:v>0.324395538698058</c:v>
                </c:pt>
                <c:pt idx="662">
                  <c:v>0.323451816828476</c:v>
                </c:pt>
                <c:pt idx="663">
                  <c:v>0.323407300774958</c:v>
                </c:pt>
                <c:pt idx="664">
                  <c:v>0.324492926220601</c:v>
                </c:pt>
                <c:pt idx="665">
                  <c:v>0.327076746910344</c:v>
                </c:pt>
                <c:pt idx="666">
                  <c:v>0.331271343989696</c:v>
                </c:pt>
                <c:pt idx="667">
                  <c:v>0.337182081864072</c:v>
                </c:pt>
                <c:pt idx="668">
                  <c:v>0.344858034366129</c:v>
                </c:pt>
                <c:pt idx="669">
                  <c:v>0.354515703698772</c:v>
                </c:pt>
                <c:pt idx="670">
                  <c:v>0.366380252153022</c:v>
                </c:pt>
                <c:pt idx="671">
                  <c:v>0.38006341911167</c:v>
                </c:pt>
                <c:pt idx="672">
                  <c:v>0.395640258671723</c:v>
                </c:pt>
                <c:pt idx="673">
                  <c:v>0.413210361846517</c:v>
                </c:pt>
                <c:pt idx="674">
                  <c:v>0.432767955243975</c:v>
                </c:pt>
                <c:pt idx="675">
                  <c:v>0.454451600273955</c:v>
                </c:pt>
                <c:pt idx="676">
                  <c:v>0.477770558609875</c:v>
                </c:pt>
                <c:pt idx="677">
                  <c:v>0.50275369721212</c:v>
                </c:pt>
                <c:pt idx="678">
                  <c:v>0.52899399193923</c:v>
                </c:pt>
                <c:pt idx="679">
                  <c:v>0.556438038914491</c:v>
                </c:pt>
                <c:pt idx="680">
                  <c:v>0.584997793908719</c:v>
                </c:pt>
                <c:pt idx="681">
                  <c:v>0.613970346436485</c:v>
                </c:pt>
                <c:pt idx="682">
                  <c:v>0.643319612797304</c:v>
                </c:pt>
                <c:pt idx="683">
                  <c:v>0.672479800567588</c:v>
                </c:pt>
                <c:pt idx="684">
                  <c:v>0.701847830452659</c:v>
                </c:pt>
                <c:pt idx="685">
                  <c:v>0.730625530997811</c:v>
                </c:pt>
                <c:pt idx="686">
                  <c:v>0.758877852863915</c:v>
                </c:pt>
                <c:pt idx="687">
                  <c:v>0.786098180896174</c:v>
                </c:pt>
                <c:pt idx="688">
                  <c:v>0.812070012891683</c:v>
                </c:pt>
                <c:pt idx="689">
                  <c:v>0.836497462506473</c:v>
                </c:pt>
                <c:pt idx="690">
                  <c:v>0.859467130621706</c:v>
                </c:pt>
                <c:pt idx="691">
                  <c:v>0.880912623228491</c:v>
                </c:pt>
                <c:pt idx="692">
                  <c:v>0.900725689225377</c:v>
                </c:pt>
                <c:pt idx="693">
                  <c:v>0.919099737246956</c:v>
                </c:pt>
                <c:pt idx="694">
                  <c:v>0.935721560773028</c:v>
                </c:pt>
                <c:pt idx="695">
                  <c:v>0.949730924384053</c:v>
                </c:pt>
                <c:pt idx="696">
                  <c:v>0.962947889932446</c:v>
                </c:pt>
                <c:pt idx="697">
                  <c:v>0.974021483672085</c:v>
                </c:pt>
                <c:pt idx="698">
                  <c:v>0.982761183664414</c:v>
                </c:pt>
                <c:pt idx="699">
                  <c:v>0.990255274316031</c:v>
                </c:pt>
                <c:pt idx="700">
                  <c:v>0.995087831219942</c:v>
                </c:pt>
                <c:pt idx="701">
                  <c:v>0.998287961513953</c:v>
                </c:pt>
                <c:pt idx="702">
                  <c:v>1.0</c:v>
                </c:pt>
                <c:pt idx="703">
                  <c:v>0.999829912668797</c:v>
                </c:pt>
                <c:pt idx="704">
                  <c:v>0.997952344630687</c:v>
                </c:pt>
                <c:pt idx="705">
                  <c:v>0.994269148220353</c:v>
                </c:pt>
                <c:pt idx="706">
                  <c:v>0.989001155684758</c:v>
                </c:pt>
                <c:pt idx="707">
                  <c:v>0.981838047199739</c:v>
                </c:pt>
                <c:pt idx="708">
                  <c:v>0.973010758448394</c:v>
                </c:pt>
                <c:pt idx="709">
                  <c:v>0.963131268990932</c:v>
                </c:pt>
                <c:pt idx="710">
                  <c:v>0.952343913629291</c:v>
                </c:pt>
                <c:pt idx="711">
                  <c:v>0.939644122141994</c:v>
                </c:pt>
                <c:pt idx="712">
                  <c:v>0.926010484486167</c:v>
                </c:pt>
                <c:pt idx="713">
                  <c:v>0.911046079956488</c:v>
                </c:pt>
                <c:pt idx="714">
                  <c:v>0.895006381152383</c:v>
                </c:pt>
                <c:pt idx="715">
                  <c:v>0.877677772566987</c:v>
                </c:pt>
                <c:pt idx="716">
                  <c:v>0.85953222900263</c:v>
                </c:pt>
                <c:pt idx="717">
                  <c:v>0.840774705878064</c:v>
                </c:pt>
                <c:pt idx="718">
                  <c:v>0.821572631563534</c:v>
                </c:pt>
                <c:pt idx="719">
                  <c:v>0.801503105089366</c:v>
                </c:pt>
                <c:pt idx="720">
                  <c:v>0.781027997821757</c:v>
                </c:pt>
                <c:pt idx="721">
                  <c:v>0.760127102888436</c:v>
                </c:pt>
                <c:pt idx="722">
                  <c:v>0.738928878263126</c:v>
                </c:pt>
                <c:pt idx="723">
                  <c:v>0.717755190554145</c:v>
                </c:pt>
                <c:pt idx="724">
                  <c:v>0.696662330334248</c:v>
                </c:pt>
                <c:pt idx="725">
                  <c:v>0.67539049495995</c:v>
                </c:pt>
                <c:pt idx="726">
                  <c:v>0.654467949806338</c:v>
                </c:pt>
                <c:pt idx="727">
                  <c:v>0.63372004976307</c:v>
                </c:pt>
                <c:pt idx="728">
                  <c:v>0.612839361702019</c:v>
                </c:pt>
                <c:pt idx="729">
                  <c:v>0.592306520513636</c:v>
                </c:pt>
                <c:pt idx="730">
                  <c:v>0.571884817122744</c:v>
                </c:pt>
                <c:pt idx="731">
                  <c:v>0.551643532234271</c:v>
                </c:pt>
                <c:pt idx="732">
                  <c:v>0.531719783910059</c:v>
                </c:pt>
                <c:pt idx="733">
                  <c:v>0.511973567392229</c:v>
                </c:pt>
                <c:pt idx="734">
                  <c:v>0.492387562504548</c:v>
                </c:pt>
                <c:pt idx="735">
                  <c:v>0.47342941400529</c:v>
                </c:pt>
                <c:pt idx="736">
                  <c:v>0.454725294757439</c:v>
                </c:pt>
                <c:pt idx="737">
                  <c:v>0.436732746083136</c:v>
                </c:pt>
                <c:pt idx="738">
                  <c:v>0.419636516528857</c:v>
                </c:pt>
                <c:pt idx="739">
                  <c:v>0.402945867768019</c:v>
                </c:pt>
                <c:pt idx="740">
                  <c:v>0.387304533017258</c:v>
                </c:pt>
                <c:pt idx="741">
                  <c:v>0.372516216945942</c:v>
                </c:pt>
                <c:pt idx="742">
                  <c:v>0.358322560258603</c:v>
                </c:pt>
                <c:pt idx="743">
                  <c:v>0.345159454057089</c:v>
                </c:pt>
                <c:pt idx="744">
                  <c:v>0.332533273318779</c:v>
                </c:pt>
                <c:pt idx="745">
                  <c:v>0.320633096634209</c:v>
                </c:pt>
                <c:pt idx="746">
                  <c:v>0.309135614047041</c:v>
                </c:pt>
                <c:pt idx="747">
                  <c:v>0.298297741504722</c:v>
                </c:pt>
                <c:pt idx="748">
                  <c:v>0.287999681121645</c:v>
                </c:pt>
                <c:pt idx="749">
                  <c:v>0.278095654747855</c:v>
                </c:pt>
                <c:pt idx="750">
                  <c:v>0.268831031546642</c:v>
                </c:pt>
                <c:pt idx="751">
                  <c:v>0.260010959535394</c:v>
                </c:pt>
                <c:pt idx="752">
                  <c:v>0.251642655454206</c:v>
                </c:pt>
                <c:pt idx="753">
                  <c:v>0.243516833840271</c:v>
                </c:pt>
                <c:pt idx="754">
                  <c:v>0.235964021390024</c:v>
                </c:pt>
                <c:pt idx="755">
                  <c:v>0.228633484534758</c:v>
                </c:pt>
                <c:pt idx="756">
                  <c:v>0.22162625763583</c:v>
                </c:pt>
                <c:pt idx="757">
                  <c:v>0.214952444129375</c:v>
                </c:pt>
                <c:pt idx="758">
                  <c:v>0.208734728597039</c:v>
                </c:pt>
                <c:pt idx="759">
                  <c:v>0.202597840553787</c:v>
                </c:pt>
                <c:pt idx="760">
                  <c:v>0.196976227753448</c:v>
                </c:pt>
                <c:pt idx="761">
                  <c:v>0.191586993984227</c:v>
                </c:pt>
                <c:pt idx="762">
                  <c:v>0.186173223298676</c:v>
                </c:pt>
                <c:pt idx="763">
                  <c:v>0.181219880631303</c:v>
                </c:pt>
                <c:pt idx="764">
                  <c:v>0.176465719990601</c:v>
                </c:pt>
                <c:pt idx="765">
                  <c:v>0.171955485165172</c:v>
                </c:pt>
                <c:pt idx="766">
                  <c:v>0.167521747784769</c:v>
                </c:pt>
                <c:pt idx="767">
                  <c:v>0.163492147849788</c:v>
                </c:pt>
                <c:pt idx="768">
                  <c:v>0.159606882716744</c:v>
                </c:pt>
                <c:pt idx="769">
                  <c:v>0.155873169125732</c:v>
                </c:pt>
                <c:pt idx="770">
                  <c:v>0.152442558618787</c:v>
                </c:pt>
                <c:pt idx="771">
                  <c:v>0.149149066173681</c:v>
                </c:pt>
                <c:pt idx="772">
                  <c:v>0.1460735192795</c:v>
                </c:pt>
                <c:pt idx="773">
                  <c:v>0.143223134676339</c:v>
                </c:pt>
                <c:pt idx="774">
                  <c:v>0.140470897738494</c:v>
                </c:pt>
                <c:pt idx="775">
                  <c:v>0.138007330404523</c:v>
                </c:pt>
                <c:pt idx="776">
                  <c:v>0.135709748092778</c:v>
                </c:pt>
                <c:pt idx="777">
                  <c:v>0.13350887009833</c:v>
                </c:pt>
                <c:pt idx="778">
                  <c:v>0.131398923029103</c:v>
                </c:pt>
                <c:pt idx="779">
                  <c:v>0.129417433933599</c:v>
                </c:pt>
                <c:pt idx="780">
                  <c:v>0.127666880521193</c:v>
                </c:pt>
                <c:pt idx="781">
                  <c:v>0.125777765698928</c:v>
                </c:pt>
                <c:pt idx="782">
                  <c:v>0.124071956075122</c:v>
                </c:pt>
                <c:pt idx="783">
                  <c:v>0.122278102222135</c:v>
                </c:pt>
                <c:pt idx="784">
                  <c:v>0.120612706342872</c:v>
                </c:pt>
                <c:pt idx="785">
                  <c:v>0.119025251256654</c:v>
                </c:pt>
                <c:pt idx="786">
                  <c:v>0.117328101720964</c:v>
                </c:pt>
                <c:pt idx="787">
                  <c:v>0.115656932449623</c:v>
                </c:pt>
                <c:pt idx="788">
                  <c:v>0.114053600535192</c:v>
                </c:pt>
                <c:pt idx="789">
                  <c:v>0.112456042012839</c:v>
                </c:pt>
                <c:pt idx="790">
                  <c:v>0.110702601904394</c:v>
                </c:pt>
                <c:pt idx="791">
                  <c:v>0.109034319329092</c:v>
                </c:pt>
                <c:pt idx="792">
                  <c:v>0.107148091202865</c:v>
                </c:pt>
                <c:pt idx="793">
                  <c:v>0.105129075058858</c:v>
                </c:pt>
                <c:pt idx="794">
                  <c:v>0.103153359355431</c:v>
                </c:pt>
                <c:pt idx="795">
                  <c:v>0.101127126471327</c:v>
                </c:pt>
                <c:pt idx="796">
                  <c:v>0.0990301695342735</c:v>
                </c:pt>
                <c:pt idx="797">
                  <c:v>0.0967571241388578</c:v>
                </c:pt>
                <c:pt idx="798">
                  <c:v>0.0944826353954229</c:v>
                </c:pt>
                <c:pt idx="799">
                  <c:v>0.0921994865638717</c:v>
                </c:pt>
                <c:pt idx="800">
                  <c:v>0.0898008698907715</c:v>
                </c:pt>
                <c:pt idx="801">
                  <c:v>0.0874571004424071</c:v>
                </c:pt>
                <c:pt idx="802">
                  <c:v>0.085094567469791</c:v>
                </c:pt>
                <c:pt idx="803">
                  <c:v>0.0827219310610393</c:v>
                </c:pt>
                <c:pt idx="804">
                  <c:v>0.080386821700791</c:v>
                </c:pt>
                <c:pt idx="805">
                  <c:v>0.0779420178910712</c:v>
                </c:pt>
                <c:pt idx="806">
                  <c:v>0.0754885539932351</c:v>
                </c:pt>
                <c:pt idx="807">
                  <c:v>0.0733569567037171</c:v>
                </c:pt>
                <c:pt idx="808">
                  <c:v>0.0709900936870429</c:v>
                </c:pt>
                <c:pt idx="809">
                  <c:v>0.0687747822124018</c:v>
                </c:pt>
                <c:pt idx="810">
                  <c:v>0.066588337698148</c:v>
                </c:pt>
                <c:pt idx="811">
                  <c:v>0.0643253957388679</c:v>
                </c:pt>
                <c:pt idx="812">
                  <c:v>0.0621923551013306</c:v>
                </c:pt>
                <c:pt idx="813">
                  <c:v>0.0600087972831156</c:v>
                </c:pt>
                <c:pt idx="814">
                  <c:v>0.057946480698527</c:v>
                </c:pt>
                <c:pt idx="815">
                  <c:v>0.0559722083431197</c:v>
                </c:pt>
                <c:pt idx="816">
                  <c:v>0.0541466008337068</c:v>
                </c:pt>
                <c:pt idx="817">
                  <c:v>0.0523671804609135</c:v>
                </c:pt>
                <c:pt idx="818">
                  <c:v>0.0506007502202944</c:v>
                </c:pt>
                <c:pt idx="819">
                  <c:v>0.0489671079974569</c:v>
                </c:pt>
                <c:pt idx="820">
                  <c:v>0.0475037808409042</c:v>
                </c:pt>
                <c:pt idx="821">
                  <c:v>0.0458787987061828</c:v>
                </c:pt>
                <c:pt idx="822">
                  <c:v>0.0443129938402554</c:v>
                </c:pt>
                <c:pt idx="823">
                  <c:v>0.0429867847455422</c:v>
                </c:pt>
                <c:pt idx="824">
                  <c:v>0.0416028417300545</c:v>
                </c:pt>
                <c:pt idx="825">
                  <c:v>0.0401135343091533</c:v>
                </c:pt>
                <c:pt idx="826">
                  <c:v>0.0387541282099948</c:v>
                </c:pt>
                <c:pt idx="827">
                  <c:v>0.0372633774410743</c:v>
                </c:pt>
                <c:pt idx="828">
                  <c:v>0.0358029369805603</c:v>
                </c:pt>
                <c:pt idx="829">
                  <c:v>0.0344189939650726</c:v>
                </c:pt>
                <c:pt idx="830">
                  <c:v>0.0330754646941271</c:v>
                </c:pt>
                <c:pt idx="831">
                  <c:v>0.0316828615905233</c:v>
                </c:pt>
                <c:pt idx="832">
                  <c:v>0.0303508791037327</c:v>
                </c:pt>
                <c:pt idx="833">
                  <c:v>0.0290665271015811</c:v>
                </c:pt>
                <c:pt idx="834">
                  <c:v>0.0276724806499579</c:v>
                </c:pt>
                <c:pt idx="835">
                  <c:v>0.0264213256522517</c:v>
                </c:pt>
                <c:pt idx="836">
                  <c:v>0.0251355303020807</c:v>
                </c:pt>
                <c:pt idx="837">
                  <c:v>0.0238771585642777</c:v>
                </c:pt>
                <c:pt idx="838">
                  <c:v>0.0226534271789393</c:v>
                </c:pt>
                <c:pt idx="839">
                  <c:v>0.021493203106453</c:v>
                </c:pt>
                <c:pt idx="840">
                  <c:v>0.0202954519854632</c:v>
                </c:pt>
                <c:pt idx="841">
                  <c:v>0.0192232721421581</c:v>
                </c:pt>
                <c:pt idx="842">
                  <c:v>0.0180211909771102</c:v>
                </c:pt>
                <c:pt idx="843">
                  <c:v>0.0169504544818244</c:v>
                </c:pt>
                <c:pt idx="844">
                  <c:v>0.015801777193493</c:v>
                </c:pt>
                <c:pt idx="845">
                  <c:v>0.0146574299492197</c:v>
                </c:pt>
                <c:pt idx="846">
                  <c:v>0.0135607131895853</c:v>
                </c:pt>
                <c:pt idx="847">
                  <c:v>0.0124582230378735</c:v>
                </c:pt>
                <c:pt idx="848">
                  <c:v>0.0114928509480013</c:v>
                </c:pt>
                <c:pt idx="849">
                  <c:v>0.0103586071398635</c:v>
                </c:pt>
                <c:pt idx="850">
                  <c:v>0.00926333372824853</c:v>
                </c:pt>
                <c:pt idx="851">
                  <c:v>0.00820125732107892</c:v>
                </c:pt>
                <c:pt idx="852">
                  <c:v>0.00725609210347776</c:v>
                </c:pt>
                <c:pt idx="853">
                  <c:v>0.00617380882403706</c:v>
                </c:pt>
                <c:pt idx="854">
                  <c:v>0.00534411144798498</c:v>
                </c:pt>
                <c:pt idx="855">
                  <c:v>0.00437296596603527</c:v>
                </c:pt>
                <c:pt idx="856">
                  <c:v>0.00342202735635666</c:v>
                </c:pt>
                <c:pt idx="857">
                  <c:v>0.00263130037682739</c:v>
                </c:pt>
                <c:pt idx="858">
                  <c:v>0.00201666185566048</c:v>
                </c:pt>
                <c:pt idx="859">
                  <c:v>0.0014280035988421</c:v>
                </c:pt>
                <c:pt idx="860">
                  <c:v>0.000897079262798272</c:v>
                </c:pt>
                <c:pt idx="861">
                  <c:v>0.000575440389562152</c:v>
                </c:pt>
                <c:pt idx="862">
                  <c:v>0.000224934555938764</c:v>
                </c:pt>
                <c:pt idx="863">
                  <c:v>0.0</c:v>
                </c:pt>
                <c:pt idx="864">
                  <c:v>7.09517880307588E-5</c:v>
                </c:pt>
                <c:pt idx="865">
                  <c:v>0.000104376527558066</c:v>
                </c:pt>
                <c:pt idx="866">
                  <c:v>0.00021429871211164</c:v>
                </c:pt>
                <c:pt idx="867">
                  <c:v>0.000731245038125731</c:v>
                </c:pt>
                <c:pt idx="868">
                  <c:v>0.00124963471215918</c:v>
                </c:pt>
                <c:pt idx="869">
                  <c:v>0.00199174332919398</c:v>
                </c:pt>
                <c:pt idx="870">
                  <c:v>0.00281323608729377</c:v>
                </c:pt>
                <c:pt idx="871">
                  <c:v>0.00379638382356228</c:v>
                </c:pt>
                <c:pt idx="872">
                  <c:v>0.00482716204446979</c:v>
                </c:pt>
                <c:pt idx="873">
                  <c:v>0.00598784158712001</c:v>
                </c:pt>
                <c:pt idx="874">
                  <c:v>0.00711821082136359</c:v>
                </c:pt>
                <c:pt idx="875">
                  <c:v>0.00832507750063345</c:v>
                </c:pt>
                <c:pt idx="876">
                  <c:v>0.00948142699922558</c:v>
                </c:pt>
                <c:pt idx="877">
                  <c:v>0.0108485053086448</c:v>
                </c:pt>
                <c:pt idx="878">
                  <c:v>0.0119745444988303</c:v>
                </c:pt>
                <c:pt idx="879">
                  <c:v>0.0131900712662163</c:v>
                </c:pt>
                <c:pt idx="880">
                  <c:v>0.0145759130998872</c:v>
                </c:pt>
                <c:pt idx="881">
                  <c:v>0.0156976222460147</c:v>
                </c:pt>
                <c:pt idx="882">
                  <c:v>0.0169593361500203</c:v>
                </c:pt>
                <c:pt idx="883">
                  <c:v>0.0182571337545101</c:v>
                </c:pt>
                <c:pt idx="884">
                  <c:v>0.0194813206100123</c:v>
                </c:pt>
                <c:pt idx="885">
                  <c:v>0.0206333400645463</c:v>
                </c:pt>
                <c:pt idx="886">
                  <c:v>0.0217665959948286</c:v>
                </c:pt>
                <c:pt idx="887">
                  <c:v>0.0228623248766075</c:v>
                </c:pt>
                <c:pt idx="888">
                  <c:v>0.0239234134059216</c:v>
                </c:pt>
                <c:pt idx="889">
                  <c:v>0.0248647040496286</c:v>
                </c:pt>
                <c:pt idx="890">
                  <c:v>0.0257626942527547</c:v>
                </c:pt>
                <c:pt idx="891">
                  <c:v>0.0266303741474741</c:v>
                </c:pt>
                <c:pt idx="892">
                  <c:v>0.027472073777845</c:v>
                </c:pt>
                <c:pt idx="893">
                  <c:v>0.0281564484741052</c:v>
                </c:pt>
                <c:pt idx="894">
                  <c:v>0.0289490742718178</c:v>
                </c:pt>
                <c:pt idx="895">
                  <c:v>0.029458803857735</c:v>
                </c:pt>
                <c:pt idx="896">
                  <c:v>0.0300652377609497</c:v>
                </c:pt>
                <c:pt idx="897">
                  <c:v>0.0306644549240675</c:v>
                </c:pt>
                <c:pt idx="898">
                  <c:v>0.0311972780782946</c:v>
                </c:pt>
                <c:pt idx="899">
                  <c:v>0.031683914095902</c:v>
                </c:pt>
                <c:pt idx="900">
                  <c:v>0.0319670380427792</c:v>
                </c:pt>
                <c:pt idx="901">
                  <c:v>0.0323338761747795</c:v>
                </c:pt>
                <c:pt idx="902">
                  <c:v>0.0326429803860052</c:v>
                </c:pt>
                <c:pt idx="903">
                  <c:v>0.0328957940244758</c:v>
                </c:pt>
                <c:pt idx="904">
                  <c:v>0.033210671627779</c:v>
                </c:pt>
                <c:pt idx="905">
                  <c:v>0.0335414260592952</c:v>
                </c:pt>
                <c:pt idx="906">
                  <c:v>0.0339010474511987</c:v>
                </c:pt>
                <c:pt idx="907">
                  <c:v>0.0340860237327591</c:v>
                </c:pt>
                <c:pt idx="908">
                  <c:v>0.0343128571068811</c:v>
                </c:pt>
                <c:pt idx="909">
                  <c:v>0.0344473162077639</c:v>
                </c:pt>
                <c:pt idx="910">
                  <c:v>0.0345630117843949</c:v>
                </c:pt>
                <c:pt idx="911">
                  <c:v>0.0347407713258586</c:v>
                </c:pt>
                <c:pt idx="912">
                  <c:v>0.034889663906935</c:v>
                </c:pt>
                <c:pt idx="913">
                  <c:v>0.0349663890870432</c:v>
                </c:pt>
                <c:pt idx="914">
                  <c:v>0.0350358975270546</c:v>
                </c:pt>
                <c:pt idx="915">
                  <c:v>0.0351631398878405</c:v>
                </c:pt>
                <c:pt idx="916">
                  <c:v>0.0353365693852461</c:v>
                </c:pt>
                <c:pt idx="917">
                  <c:v>0.0354522649618771</c:v>
                </c:pt>
                <c:pt idx="918">
                  <c:v>0.0355564137543532</c:v>
                </c:pt>
                <c:pt idx="919">
                  <c:v>0.0355898384938806</c:v>
                </c:pt>
                <c:pt idx="920">
                  <c:v>0.0355539825284784</c:v>
                </c:pt>
                <c:pt idx="921">
                  <c:v>0.0356451411887803</c:v>
                </c:pt>
                <c:pt idx="922">
                  <c:v>0.0356655757961333</c:v>
                </c:pt>
                <c:pt idx="923">
                  <c:v>0.0357220941039704</c:v>
                </c:pt>
                <c:pt idx="924">
                  <c:v>0.0357252085350911</c:v>
                </c:pt>
                <c:pt idx="925">
                  <c:v>0.035804820411238</c:v>
                </c:pt>
                <c:pt idx="926">
                  <c:v>0.0358324717586879</c:v>
                </c:pt>
                <c:pt idx="927">
                  <c:v>0.0358947634586025</c:v>
                </c:pt>
                <c:pt idx="928">
                  <c:v>0.0358199370966775</c:v>
                </c:pt>
                <c:pt idx="929">
                  <c:v>0.0358389283560112</c:v>
                </c:pt>
                <c:pt idx="930">
                  <c:v>0.0358680230514804</c:v>
                </c:pt>
                <c:pt idx="931">
                  <c:v>0.0359187679672401</c:v>
                </c:pt>
                <c:pt idx="932">
                  <c:v>0.0358699218696637</c:v>
                </c:pt>
                <c:pt idx="933">
                  <c:v>0.0359076766532491</c:v>
                </c:pt>
                <c:pt idx="934">
                  <c:v>0.0359050176922923</c:v>
                </c:pt>
                <c:pt idx="935">
                  <c:v>0.0359297823437034</c:v>
                </c:pt>
                <c:pt idx="936">
                  <c:v>0.0358867096382044</c:v>
                </c:pt>
                <c:pt idx="937">
                  <c:v>0.0358753905891315</c:v>
                </c:pt>
                <c:pt idx="938">
                  <c:v>0.0359290222009299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81801464"/>
        <c:axId val="-2020239336"/>
      </c:scatterChart>
      <c:valAx>
        <c:axId val="-1881801464"/>
        <c:scaling>
          <c:logBase val="10.0"/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molecular weight [Da]</a:t>
                </a:r>
              </a:p>
            </c:rich>
          </c:tx>
          <c:layout/>
          <c:overlay val="0"/>
        </c:title>
        <c:numFmt formatCode="0.E+00" sourceLinked="0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lang="en-GB"/>
            </a:pPr>
            <a:endParaRPr lang="it-IT"/>
          </a:p>
        </c:txPr>
        <c:crossAx val="-2020239336"/>
        <c:crossesAt val="0.0"/>
        <c:crossBetween val="midCat"/>
      </c:valAx>
      <c:valAx>
        <c:axId val="-2020239336"/>
        <c:scaling>
          <c:orientation val="minMax"/>
          <c:min val="0.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normalised absorbance</a:t>
                </a:r>
              </a:p>
            </c:rich>
          </c:tx>
          <c:layout>
            <c:manualLayout>
              <c:xMode val="edge"/>
              <c:yMode val="edge"/>
              <c:x val="0.0985593104034192"/>
              <c:y val="0.136246958223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lang="en-GB"/>
            </a:pPr>
            <a:endParaRPr lang="it-IT"/>
          </a:p>
        </c:txPr>
        <c:crossAx val="-1881801464"/>
        <c:crosses val="max"/>
        <c:crossBetween val="midCat"/>
      </c:valAx>
    </c:plotArea>
    <c:legend>
      <c:legendPos val="t"/>
      <c:layout/>
      <c:overlay val="1"/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B6BC0-6970-4993-8410-B98369F6980E}" type="datetimeFigureOut">
              <a:rPr lang="fr-FR" smtClean="0"/>
              <a:t>14/07/18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7EEFB-E9EC-4955-ADDC-EC15588E26C4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3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7EEFB-E9EC-4955-ADDC-EC15588E26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78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7EEFB-E9EC-4955-ADDC-EC15588E26C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EF46-6F26-4FDC-8EEC-3A6629184E67}" type="datetimeFigureOut">
              <a:rPr lang="fr-FR" smtClean="0"/>
              <a:pPr/>
              <a:t>14/07/18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E713-E699-4550-864E-EF0C1800970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EF46-6F26-4FDC-8EEC-3A6629184E67}" type="datetimeFigureOut">
              <a:rPr lang="fr-FR" smtClean="0"/>
              <a:pPr/>
              <a:t>14/07/18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E713-E699-4550-864E-EF0C1800970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EF46-6F26-4FDC-8EEC-3A6629184E67}" type="datetimeFigureOut">
              <a:rPr lang="fr-FR" smtClean="0"/>
              <a:pPr/>
              <a:t>14/07/18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E713-E699-4550-864E-EF0C1800970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EF46-6F26-4FDC-8EEC-3A6629184E67}" type="datetimeFigureOut">
              <a:rPr lang="fr-FR" smtClean="0"/>
              <a:pPr/>
              <a:t>14/07/18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E713-E699-4550-864E-EF0C1800970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EF46-6F26-4FDC-8EEC-3A6629184E67}" type="datetimeFigureOut">
              <a:rPr lang="fr-FR" smtClean="0"/>
              <a:pPr/>
              <a:t>14/07/18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E713-E699-4550-864E-EF0C1800970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EF46-6F26-4FDC-8EEC-3A6629184E67}" type="datetimeFigureOut">
              <a:rPr lang="fr-FR" smtClean="0"/>
              <a:pPr/>
              <a:t>14/07/18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E713-E699-4550-864E-EF0C1800970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EF46-6F26-4FDC-8EEC-3A6629184E67}" type="datetimeFigureOut">
              <a:rPr lang="fr-FR" smtClean="0"/>
              <a:pPr/>
              <a:t>14/07/18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E713-E699-4550-864E-EF0C1800970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EF46-6F26-4FDC-8EEC-3A6629184E67}" type="datetimeFigureOut">
              <a:rPr lang="fr-FR" smtClean="0"/>
              <a:pPr/>
              <a:t>14/07/18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E713-E699-4550-864E-EF0C1800970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EF46-6F26-4FDC-8EEC-3A6629184E67}" type="datetimeFigureOut">
              <a:rPr lang="fr-FR" smtClean="0"/>
              <a:pPr/>
              <a:t>14/07/18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E713-E699-4550-864E-EF0C1800970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EF46-6F26-4FDC-8EEC-3A6629184E67}" type="datetimeFigureOut">
              <a:rPr lang="fr-FR" smtClean="0"/>
              <a:pPr/>
              <a:t>14/07/18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E713-E699-4550-864E-EF0C1800970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EF46-6F26-4FDC-8EEC-3A6629184E67}" type="datetimeFigureOut">
              <a:rPr lang="fr-FR" smtClean="0"/>
              <a:pPr/>
              <a:t>14/07/18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E713-E699-4550-864E-EF0C1800970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EEF46-6F26-4FDC-8EEC-3A6629184E67}" type="datetimeFigureOut">
              <a:rPr lang="fr-FR" smtClean="0"/>
              <a:pPr/>
              <a:t>14/07/18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CE713-E699-4550-864E-EF0C1800970F}" type="slidenum">
              <a:rPr lang="en-US" smtClean="0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tiff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jpeg"/><Relationship Id="rId10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Relationship Id="rId3" Type="http://schemas.openxmlformats.org/officeDocument/2006/relationships/image" Target="../media/image4.emf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wmf"/><Relationship Id="rId8" Type="http://schemas.openxmlformats.org/officeDocument/2006/relationships/image" Target="../media/image9.wmf"/><Relationship Id="rId9" Type="http://schemas.openxmlformats.org/officeDocument/2006/relationships/image" Target="../media/image10.wmf"/><Relationship Id="rId10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3.gif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emf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3608" y="3717032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2060"/>
                </a:solidFill>
              </a:rPr>
              <a:t>PCDA Phase Change </a:t>
            </a:r>
            <a:r>
              <a:rPr lang="en-US" sz="2400" b="1" i="1" dirty="0" err="1" smtClean="0">
                <a:solidFill>
                  <a:srgbClr val="002060"/>
                </a:solidFill>
              </a:rPr>
              <a:t>Perfluorocarbon</a:t>
            </a:r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</a:rPr>
              <a:t>Nanodroplets</a:t>
            </a:r>
            <a:endParaRPr lang="en-US" sz="2400" b="1" i="1" dirty="0" smtClean="0">
              <a:solidFill>
                <a:srgbClr val="002060"/>
              </a:solidFill>
            </a:endParaRPr>
          </a:p>
        </p:txBody>
      </p:sp>
      <p:pic>
        <p:nvPicPr>
          <p:cNvPr id="4" name="Picture 2" descr="Résultat de recherche d'images pour &quot;tor vergata&quot;"/>
          <p:cNvPicPr>
            <a:picLocks noChangeAspect="1" noChangeArrowheads="1"/>
          </p:cNvPicPr>
          <p:nvPr/>
        </p:nvPicPr>
        <p:blipFill>
          <a:blip r:embed="rId2" cstate="print"/>
          <a:srcRect l="5461" t="7281" r="7159" b="3519"/>
          <a:stretch>
            <a:fillRect/>
          </a:stretch>
        </p:blipFill>
        <p:spPr bwMode="auto">
          <a:xfrm>
            <a:off x="8023996" y="0"/>
            <a:ext cx="112000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071538" y="2071678"/>
            <a:ext cx="728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SR3T: High energy phase-</a:t>
            </a:r>
            <a:r>
              <a:rPr lang="en-US" sz="3600" b="1" dirty="0" smtClean="0">
                <a:solidFill>
                  <a:srgbClr val="C00000"/>
                </a:solidFill>
              </a:rPr>
              <a:t>shift triggered </a:t>
            </a:r>
            <a:r>
              <a:rPr lang="en-US" sz="3600" b="1" dirty="0" smtClean="0">
                <a:solidFill>
                  <a:srgbClr val="C00000"/>
                </a:solidFill>
              </a:rPr>
              <a:t>nanoparticles for </a:t>
            </a:r>
            <a:r>
              <a:rPr lang="en-US" sz="3600" b="1" dirty="0" err="1" smtClean="0">
                <a:solidFill>
                  <a:srgbClr val="C00000"/>
                </a:solidFill>
              </a:rPr>
              <a:t>dosimetry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509120"/>
            <a:ext cx="9144000" cy="56772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99592" y="5589240"/>
            <a:ext cx="78714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</a:rPr>
              <a:t>Yosra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Toumia</a:t>
            </a:r>
            <a:r>
              <a:rPr lang="en-US" sz="3200" dirty="0">
                <a:solidFill>
                  <a:srgbClr val="002060"/>
                </a:solidFill>
              </a:rPr>
              <a:t>, Fabio Domenici, </a:t>
            </a:r>
            <a:r>
              <a:rPr lang="en-US" sz="3200" dirty="0" err="1">
                <a:solidFill>
                  <a:srgbClr val="002060"/>
                </a:solidFill>
              </a:rPr>
              <a:t>Gaio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Paradossi</a:t>
            </a:r>
            <a:endParaRPr lang="en-US" sz="32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>
            <a:extLst>
              <a:ext uri="{FF2B5EF4-FFF2-40B4-BE49-F238E27FC236}">
                <a16:creationId xmlns="" xmlns:a16="http://schemas.microsoft.com/office/drawing/2014/main" id="{3178CF6F-EE75-4BFB-A4D0-AFCF36877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851326" cy="980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971600" y="0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33380">
              <a:defRPr/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energy triggered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phase-change contrast agents with polymer/surfactant hybrid shells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0" y="119675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idea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we aim to develop a novel class of hybrid Phase-Change Contrast  Agents with   double optical and ultrasound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responsivness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theranostic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purposes 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" name="Gruppo 31"/>
          <p:cNvGrpSpPr>
            <a:grpSpLocks noChangeAspect="1"/>
          </p:cNvGrpSpPr>
          <p:nvPr/>
        </p:nvGrpSpPr>
        <p:grpSpPr>
          <a:xfrm>
            <a:off x="251516" y="2492896"/>
            <a:ext cx="3468897" cy="3481586"/>
            <a:chOff x="13068921" y="15852943"/>
            <a:chExt cx="8835957" cy="8868269"/>
          </a:xfrm>
        </p:grpSpPr>
        <p:grpSp>
          <p:nvGrpSpPr>
            <p:cNvPr id="33" name="Group 40"/>
            <p:cNvGrpSpPr/>
            <p:nvPr/>
          </p:nvGrpSpPr>
          <p:grpSpPr>
            <a:xfrm>
              <a:off x="13068923" y="20417195"/>
              <a:ext cx="3571042" cy="3574198"/>
              <a:chOff x="13068923" y="20417195"/>
              <a:chExt cx="3571042" cy="3574198"/>
            </a:xfrm>
          </p:grpSpPr>
          <p:grpSp>
            <p:nvGrpSpPr>
              <p:cNvPr id="45" name="Gruppo 117">
                <a:extLst>
                  <a:ext uri="{FF2B5EF4-FFF2-40B4-BE49-F238E27FC236}">
                    <a16:creationId xmlns="" xmlns:a16="http://schemas.microsoft.com/office/drawing/2014/main" id="{14E70B3A-FB8D-414C-9360-5674C2F381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3068923" y="20417195"/>
                <a:ext cx="3420000" cy="3574198"/>
                <a:chOff x="26484137" y="27247584"/>
                <a:chExt cx="2144938" cy="2241650"/>
              </a:xfrm>
            </p:grpSpPr>
            <p:pic>
              <p:nvPicPr>
                <p:cNvPr id="47" name="Immagine 7">
                  <a:extLst>
                    <a:ext uri="{FF2B5EF4-FFF2-40B4-BE49-F238E27FC236}">
                      <a16:creationId xmlns="" xmlns:a16="http://schemas.microsoft.com/office/drawing/2014/main" id="{45D7308C-E179-47F5-9C63-FC5EB1A312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/>
                <a:srcRect l="44589" b="42543"/>
                <a:stretch/>
              </p:blipFill>
              <p:spPr>
                <a:xfrm>
                  <a:off x="26484137" y="27247584"/>
                  <a:ext cx="2144938" cy="2241650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pic>
              <p:nvPicPr>
                <p:cNvPr id="48" name="Immagine 5" descr="C:\Users\damy8\AppData\Local\Microsoft\Windows\INetCache\Content.Word\prima ADV.PNG">
                  <a:extLst>
                    <a:ext uri="{FF2B5EF4-FFF2-40B4-BE49-F238E27FC236}">
                      <a16:creationId xmlns="" xmlns:a16="http://schemas.microsoft.com/office/drawing/2014/main" id="{26F6AFB5-6763-4157-B82E-7378617400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/>
                <a:srcRect l="84543" t="91805" r="10413" b="6730"/>
                <a:stretch/>
              </p:blipFill>
              <p:spPr>
                <a:xfrm>
                  <a:off x="28378323" y="27297957"/>
                  <a:ext cx="196789" cy="57156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</p:grpSp>
          <p:sp>
            <p:nvSpPr>
              <p:cNvPr id="46" name="CasellaDiTesto 45">
                <a:extLst>
                  <a:ext uri="{FF2B5EF4-FFF2-40B4-BE49-F238E27FC236}">
                    <a16:creationId xmlns="" xmlns:a16="http://schemas.microsoft.com/office/drawing/2014/main" id="{53C8F38C-F47D-4215-BD7A-6DE67167FE65}"/>
                  </a:ext>
                </a:extLst>
              </p:cNvPr>
              <p:cNvSpPr txBox="1"/>
              <p:nvPr/>
            </p:nvSpPr>
            <p:spPr>
              <a:xfrm>
                <a:off x="15386655" y="20515667"/>
                <a:ext cx="1253310" cy="630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800" b="1" dirty="0">
                    <a:solidFill>
                      <a:schemeClr val="bg1"/>
                    </a:solidFill>
                  </a:rPr>
                  <a:t>10</a:t>
                </a:r>
                <a:r>
                  <a:rPr lang="el-GR" sz="800" b="1" dirty="0">
                    <a:solidFill>
                      <a:schemeClr val="bg1"/>
                    </a:solidFill>
                  </a:rPr>
                  <a:t>μ</a:t>
                </a:r>
                <a:r>
                  <a:rPr lang="it-IT" sz="800" b="1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</p:grpSp>
        <p:sp>
          <p:nvSpPr>
            <p:cNvPr id="34" name="CasellaDiTesto 33">
              <a:extLst>
                <a:ext uri="{FF2B5EF4-FFF2-40B4-BE49-F238E27FC236}">
                  <a16:creationId xmlns="" xmlns:a16="http://schemas.microsoft.com/office/drawing/2014/main" id="{2FC6E87B-909D-44CE-A6C0-2177F5F3EC2B}"/>
                </a:ext>
              </a:extLst>
            </p:cNvPr>
            <p:cNvSpPr txBox="1"/>
            <p:nvPr/>
          </p:nvSpPr>
          <p:spPr>
            <a:xfrm>
              <a:off x="16737299" y="15852943"/>
              <a:ext cx="2990873" cy="3152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33380">
                <a:defRPr/>
              </a:pPr>
              <a:r>
                <a:rPr lang="it-IT" sz="1600" dirty="0" err="1">
                  <a:solidFill>
                    <a:prstClr val="black"/>
                  </a:solidFill>
                </a:rPr>
                <a:t>droplets</a:t>
              </a:r>
              <a:r>
                <a:rPr lang="it-IT" sz="1600" dirty="0">
                  <a:solidFill>
                    <a:prstClr val="black"/>
                  </a:solidFill>
                </a:rPr>
                <a:t> diameters</a:t>
              </a:r>
            </a:p>
            <a:p>
              <a:pPr algn="ctr" defTabSz="433380">
                <a:defRPr/>
              </a:pPr>
              <a:r>
                <a:rPr lang="it-IT" sz="1600" dirty="0" smtClean="0">
                  <a:solidFill>
                    <a:prstClr val="black"/>
                  </a:solidFill>
                </a:rPr>
                <a:t>1.1 </a:t>
              </a:r>
              <a:r>
                <a:rPr lang="it-IT" sz="1600" dirty="0">
                  <a:solidFill>
                    <a:prstClr val="black"/>
                  </a:solidFill>
                </a:rPr>
                <a:t>± 0.1 </a:t>
              </a:r>
              <a:r>
                <a:rPr lang="el-GR" sz="1600" dirty="0">
                  <a:solidFill>
                    <a:prstClr val="black"/>
                  </a:solidFill>
                </a:rPr>
                <a:t>μ</a:t>
              </a:r>
              <a:r>
                <a:rPr lang="it-IT" sz="1600" dirty="0">
                  <a:solidFill>
                    <a:prstClr val="black"/>
                  </a:solidFill>
                </a:rPr>
                <a:t>m</a:t>
              </a:r>
            </a:p>
          </p:txBody>
        </p:sp>
        <p:grpSp>
          <p:nvGrpSpPr>
            <p:cNvPr id="35" name="Group 38"/>
            <p:cNvGrpSpPr>
              <a:grpSpLocks noChangeAspect="1"/>
            </p:cNvGrpSpPr>
            <p:nvPr/>
          </p:nvGrpSpPr>
          <p:grpSpPr>
            <a:xfrm>
              <a:off x="13068921" y="16301628"/>
              <a:ext cx="4170213" cy="3546333"/>
              <a:chOff x="13068923" y="16785466"/>
              <a:chExt cx="4233322" cy="3600000"/>
            </a:xfrm>
          </p:grpSpPr>
          <p:grpSp>
            <p:nvGrpSpPr>
              <p:cNvPr id="41" name="Group 37"/>
              <p:cNvGrpSpPr>
                <a:grpSpLocks noChangeAspect="1"/>
              </p:cNvGrpSpPr>
              <p:nvPr/>
            </p:nvGrpSpPr>
            <p:grpSpPr>
              <a:xfrm>
                <a:off x="13068923" y="16785466"/>
                <a:ext cx="3471755" cy="3600000"/>
                <a:chOff x="12487711" y="17077569"/>
                <a:chExt cx="2506841" cy="2599406"/>
              </a:xfrm>
            </p:grpSpPr>
            <p:pic>
              <p:nvPicPr>
                <p:cNvPr id="43" name="Immagine 5" descr="C:\Users\damy8\AppData\Local\Microsoft\Windows\INetCache\Content.Word\prima ADV.PNG">
                  <a:extLst>
                    <a:ext uri="{FF2B5EF4-FFF2-40B4-BE49-F238E27FC236}">
                      <a16:creationId xmlns="" xmlns:a16="http://schemas.microsoft.com/office/drawing/2014/main" id="{22BA730F-C09B-4304-BE6D-D6B83D9BE2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/>
                <a:srcRect r="44589" b="42543"/>
                <a:stretch/>
              </p:blipFill>
              <p:spPr>
                <a:xfrm>
                  <a:off x="12487711" y="17077569"/>
                  <a:ext cx="2506841" cy="2599406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pic>
              <p:nvPicPr>
                <p:cNvPr id="44" name="Immagine 5" descr="C:\Users\damy8\AppData\Local\Microsoft\Windows\INetCache\Content.Word\prima ADV.PNG">
                  <a:extLst>
                    <a:ext uri="{FF2B5EF4-FFF2-40B4-BE49-F238E27FC236}">
                      <a16:creationId xmlns="" xmlns:a16="http://schemas.microsoft.com/office/drawing/2014/main" id="{85A646DA-4D58-4406-B364-938AA0C4CF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/>
                <a:srcRect l="84543" t="91805" r="10413" b="6730"/>
                <a:stretch/>
              </p:blipFill>
              <p:spPr>
                <a:xfrm>
                  <a:off x="14721216" y="17125654"/>
                  <a:ext cx="228195" cy="6627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</p:grpSp>
          <p:sp>
            <p:nvSpPr>
              <p:cNvPr id="42" name="CasellaDiTesto 41">
                <a:extLst>
                  <a:ext uri="{FF2B5EF4-FFF2-40B4-BE49-F238E27FC236}">
                    <a16:creationId xmlns="" xmlns:a16="http://schemas.microsoft.com/office/drawing/2014/main" id="{F35E46DA-B563-41A5-B7F3-2281B2BBB188}"/>
                  </a:ext>
                </a:extLst>
              </p:cNvPr>
              <p:cNvSpPr txBox="1"/>
              <p:nvPr/>
            </p:nvSpPr>
            <p:spPr>
              <a:xfrm>
                <a:off x="14566170" y="16785466"/>
                <a:ext cx="2736075" cy="639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b="1" dirty="0" smtClean="0">
                    <a:solidFill>
                      <a:schemeClr val="bg1"/>
                    </a:solidFill>
                  </a:rPr>
                  <a:t>10</a:t>
                </a:r>
                <a:r>
                  <a:rPr lang="it-IT" sz="800" b="1" dirty="0">
                    <a:solidFill>
                      <a:schemeClr val="bg1"/>
                    </a:solidFill>
                  </a:rPr>
                  <a:t> </a:t>
                </a:r>
                <a:r>
                  <a:rPr lang="el-GR" sz="800" b="1" dirty="0" smtClean="0">
                    <a:solidFill>
                      <a:schemeClr val="bg1"/>
                    </a:solidFill>
                  </a:rPr>
                  <a:t>μ</a:t>
                </a:r>
                <a:r>
                  <a:rPr lang="it-IT" sz="800" b="1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</p:grpSp>
        <p:sp>
          <p:nvSpPr>
            <p:cNvPr id="36" name="CasellaDiTesto 126">
              <a:extLst>
                <a:ext uri="{FF2B5EF4-FFF2-40B4-BE49-F238E27FC236}">
                  <a16:creationId xmlns="" xmlns:a16="http://schemas.microsoft.com/office/drawing/2014/main" id="{2FC6E87B-909D-44CE-A6C0-2177F5F3EC2B}"/>
                </a:ext>
              </a:extLst>
            </p:cNvPr>
            <p:cNvSpPr txBox="1"/>
            <p:nvPr/>
          </p:nvSpPr>
          <p:spPr>
            <a:xfrm>
              <a:off x="16650869" y="21569175"/>
              <a:ext cx="2990874" cy="3152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33380">
                <a:defRPr/>
              </a:pPr>
              <a:r>
                <a:rPr lang="it-IT" sz="1600" dirty="0" err="1">
                  <a:solidFill>
                    <a:prstClr val="black"/>
                  </a:solidFill>
                </a:rPr>
                <a:t>bubbles</a:t>
              </a:r>
              <a:r>
                <a:rPr lang="it-IT" sz="1600" dirty="0">
                  <a:solidFill>
                    <a:prstClr val="black"/>
                  </a:solidFill>
                </a:rPr>
                <a:t> diameters</a:t>
              </a:r>
            </a:p>
            <a:p>
              <a:pPr algn="ctr" defTabSz="433380">
                <a:defRPr/>
              </a:pPr>
              <a:r>
                <a:rPr lang="it-IT" sz="1600" dirty="0">
                  <a:solidFill>
                    <a:prstClr val="black"/>
                  </a:solidFill>
                </a:rPr>
                <a:t>5.1 ± 2.0 </a:t>
              </a:r>
              <a:r>
                <a:rPr lang="el-GR" sz="1600" dirty="0">
                  <a:solidFill>
                    <a:prstClr val="black"/>
                  </a:solidFill>
                </a:rPr>
                <a:t>μ</a:t>
              </a:r>
              <a:r>
                <a:rPr lang="it-IT" sz="1600" dirty="0">
                  <a:solidFill>
                    <a:prstClr val="black"/>
                  </a:solidFill>
                </a:rPr>
                <a:t>m</a:t>
              </a:r>
            </a:p>
          </p:txBody>
        </p:sp>
        <p:grpSp>
          <p:nvGrpSpPr>
            <p:cNvPr id="37" name="Group 42"/>
            <p:cNvGrpSpPr/>
            <p:nvPr/>
          </p:nvGrpSpPr>
          <p:grpSpPr>
            <a:xfrm>
              <a:off x="16370461" y="18420797"/>
              <a:ext cx="1743504" cy="2805915"/>
              <a:chOff x="16559647" y="18420797"/>
              <a:chExt cx="1743504" cy="2805915"/>
            </a:xfrm>
          </p:grpSpPr>
          <p:sp>
            <p:nvSpPr>
              <p:cNvPr id="39" name="Arc 39"/>
              <p:cNvSpPr/>
              <p:nvPr/>
            </p:nvSpPr>
            <p:spPr>
              <a:xfrm>
                <a:off x="16559647" y="18420797"/>
                <a:ext cx="1326617" cy="2805915"/>
              </a:xfrm>
              <a:prstGeom prst="arc">
                <a:avLst>
                  <a:gd name="adj1" fmla="val 16200000"/>
                  <a:gd name="adj2" fmla="val 5551592"/>
                </a:avLst>
              </a:prstGeom>
              <a:ln w="38100">
                <a:solidFill>
                  <a:srgbClr val="002060"/>
                </a:solidFill>
                <a:prstDash val="soli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0" name="Immagine 8" descr="adv per slides WP3.png">
                <a:extLst>
                  <a:ext uri="{FF2B5EF4-FFF2-40B4-BE49-F238E27FC236}">
                    <a16:creationId xmlns="" xmlns:a16="http://schemas.microsoft.com/office/drawing/2014/main" id="{13079E04-889B-4754-B101-C588A5AD35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/>
              <a:srcRect l="32694" t="17168" r="55902" b="52730"/>
              <a:stretch/>
            </p:blipFill>
            <p:spPr>
              <a:xfrm>
                <a:off x="17487137" y="19348219"/>
                <a:ext cx="816014" cy="999442"/>
              </a:xfrm>
              <a:prstGeom prst="rect">
                <a:avLst/>
              </a:prstGeom>
              <a:solidFill>
                <a:schemeClr val="bg1"/>
              </a:solidFill>
              <a:ln w="38100" cap="flat">
                <a:noFill/>
              </a:ln>
            </p:spPr>
          </p:pic>
        </p:grpSp>
        <p:sp>
          <p:nvSpPr>
            <p:cNvPr id="38" name="TextBox 41"/>
            <p:cNvSpPr txBox="1"/>
            <p:nvPr/>
          </p:nvSpPr>
          <p:spPr>
            <a:xfrm>
              <a:off x="17837810" y="18971053"/>
              <a:ext cx="4067068" cy="2701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tx2">
                      <a:lumMod val="75000"/>
                    </a:schemeClr>
                  </a:solidFill>
                </a:rPr>
                <a:t>Acoustic </a:t>
              </a:r>
            </a:p>
            <a:p>
              <a:pPr algn="ctr"/>
              <a:r>
                <a:rPr lang="en-GB" b="1" dirty="0">
                  <a:solidFill>
                    <a:schemeClr val="tx2">
                      <a:lumMod val="75000"/>
                    </a:schemeClr>
                  </a:solidFill>
                </a:rPr>
                <a:t>Droplet </a:t>
              </a:r>
            </a:p>
            <a:p>
              <a:pPr algn="ctr"/>
              <a:r>
                <a:rPr lang="en-GB" b="1" dirty="0">
                  <a:solidFill>
                    <a:schemeClr val="tx2">
                      <a:lumMod val="75000"/>
                    </a:schemeClr>
                  </a:solidFill>
                </a:rPr>
                <a:t>Vaporization</a:t>
              </a:r>
              <a:endParaRPr lang="it-IT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45" name="Gruppo 144"/>
          <p:cNvGrpSpPr/>
          <p:nvPr/>
        </p:nvGrpSpPr>
        <p:grpSpPr>
          <a:xfrm>
            <a:off x="2771800" y="1916832"/>
            <a:ext cx="3989676" cy="2218900"/>
            <a:chOff x="2771800" y="1916832"/>
            <a:chExt cx="3989676" cy="2218900"/>
          </a:xfrm>
        </p:grpSpPr>
        <p:grpSp>
          <p:nvGrpSpPr>
            <p:cNvPr id="29" name="Gruppo 28"/>
            <p:cNvGrpSpPr>
              <a:grpSpLocks noChangeAspect="1"/>
            </p:cNvGrpSpPr>
            <p:nvPr/>
          </p:nvGrpSpPr>
          <p:grpSpPr>
            <a:xfrm>
              <a:off x="2771800" y="1916832"/>
              <a:ext cx="3989676" cy="2218900"/>
              <a:chOff x="3527179" y="2636912"/>
              <a:chExt cx="5174870" cy="2878058"/>
            </a:xfrm>
          </p:grpSpPr>
          <p:grpSp>
            <p:nvGrpSpPr>
              <p:cNvPr id="8" name="Gruppo 7"/>
              <p:cNvGrpSpPr>
                <a:grpSpLocks noChangeAspect="1"/>
              </p:cNvGrpSpPr>
              <p:nvPr/>
            </p:nvGrpSpPr>
            <p:grpSpPr>
              <a:xfrm>
                <a:off x="3527179" y="2636912"/>
                <a:ext cx="5174870" cy="2878058"/>
                <a:chOff x="12533577" y="6743322"/>
                <a:chExt cx="8263750" cy="4595970"/>
              </a:xfrm>
            </p:grpSpPr>
            <p:pic>
              <p:nvPicPr>
                <p:cNvPr id="9" name="Picture 2" descr="https://www.sigmaaldrich.com/content/dam/sigma-aldrich/structure2/073/mfcd00798129.eps/_jcr_content/renditions/mfcd00798129-large.png">
                  <a:extLst>
                    <a:ext uri="{FF2B5EF4-FFF2-40B4-BE49-F238E27FC236}">
                      <a16:creationId xmlns="" xmlns:a16="http://schemas.microsoft.com/office/drawing/2014/main" id="{EF16E3D6-A2FE-408E-AD46-EA73440788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579121" y="9834955"/>
                  <a:ext cx="1299217" cy="7612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" name="Group 8"/>
                <p:cNvGrpSpPr/>
                <p:nvPr/>
              </p:nvGrpSpPr>
              <p:grpSpPr>
                <a:xfrm>
                  <a:off x="12533577" y="6743322"/>
                  <a:ext cx="8263750" cy="4595970"/>
                  <a:chOff x="24468178" y="6708415"/>
                  <a:chExt cx="8263750" cy="4595970"/>
                </a:xfrm>
              </p:grpSpPr>
              <p:pic>
                <p:nvPicPr>
                  <p:cNvPr id="12" name="Immagine 11">
                    <a:extLst>
                      <a:ext uri="{FF2B5EF4-FFF2-40B4-BE49-F238E27FC236}">
                        <a16:creationId xmlns="" xmlns:a16="http://schemas.microsoft.com/office/drawing/2014/main" id="{230DEB62-DEB1-4580-ADB0-1E404D15E0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28793498" y="7006713"/>
                    <a:ext cx="3516020" cy="3589782"/>
                  </a:xfrm>
                  <a:prstGeom prst="rect">
                    <a:avLst/>
                  </a:prstGeom>
                </p:spPr>
              </p:pic>
              <p:grpSp>
                <p:nvGrpSpPr>
                  <p:cNvPr id="13" name="Group 5"/>
                  <p:cNvGrpSpPr/>
                  <p:nvPr/>
                </p:nvGrpSpPr>
                <p:grpSpPr>
                  <a:xfrm>
                    <a:off x="24468178" y="6854401"/>
                    <a:ext cx="2631165" cy="3028683"/>
                    <a:chOff x="24727490" y="7373025"/>
                    <a:chExt cx="2631165" cy="3028683"/>
                  </a:xfrm>
                </p:grpSpPr>
                <p:pic>
                  <p:nvPicPr>
                    <p:cNvPr id="24" name="Immagine 23">
                      <a:extLst>
                        <a:ext uri="{FF2B5EF4-FFF2-40B4-BE49-F238E27FC236}">
                          <a16:creationId xmlns="" xmlns:a16="http://schemas.microsoft.com/office/drawing/2014/main" id="{4AD150F1-F461-4278-9DA5-9187CFA80D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tretch>
                      <a:fillRect/>
                    </a:stretch>
                  </p:blipFill>
                  <p:spPr>
                    <a:xfrm>
                      <a:off x="25579726" y="8585459"/>
                      <a:ext cx="1778929" cy="181624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" name="Immagine 24">
                      <a:extLst>
                        <a:ext uri="{FF2B5EF4-FFF2-40B4-BE49-F238E27FC236}">
                          <a16:creationId xmlns="" xmlns:a16="http://schemas.microsoft.com/office/drawing/2014/main" id="{530DF167-75F0-477D-AE1B-7B6646ECBB3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/>
                    <a:stretch>
                      <a:fillRect/>
                    </a:stretch>
                  </p:blipFill>
                  <p:spPr>
                    <a:xfrm rot="863985">
                      <a:off x="24727490" y="7373025"/>
                      <a:ext cx="1231778" cy="120921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6" name="Ovale 25">
                      <a:extLst>
                        <a:ext uri="{FF2B5EF4-FFF2-40B4-BE49-F238E27FC236}">
                          <a16:creationId xmlns="" xmlns:a16="http://schemas.microsoft.com/office/drawing/2014/main" id="{36398298-FE66-4D00-BE09-2A5766D1C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971390" y="8976771"/>
                      <a:ext cx="217731" cy="205225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cxnSp>
                  <p:nvCxnSpPr>
                    <p:cNvPr id="27" name="Connettore diritto 36">
                      <a:extLst>
                        <a:ext uri="{FF2B5EF4-FFF2-40B4-BE49-F238E27FC236}">
                          <a16:creationId xmlns="" xmlns:a16="http://schemas.microsoft.com/office/drawing/2014/main" id="{0B02F5D2-28BE-443F-99B1-D3574BFFBD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5206054" y="8418415"/>
                      <a:ext cx="769512" cy="70340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4" name="Connettore diritto 604">
                    <a:extLst>
                      <a:ext uri="{FF2B5EF4-FFF2-40B4-BE49-F238E27FC236}">
                        <a16:creationId xmlns="" xmlns:a16="http://schemas.microsoft.com/office/drawing/2014/main" id="{23742E81-0532-493D-8BBF-913993D5CB8A}"/>
                      </a:ext>
                    </a:extLst>
                  </p:cNvPr>
                  <p:cNvCxnSpPr>
                    <a:cxnSpLocks/>
                    <a:stCxn id="26" idx="6"/>
                  </p:cNvCxnSpPr>
                  <p:nvPr/>
                </p:nvCxnSpPr>
                <p:spPr>
                  <a:xfrm flipH="1" flipV="1">
                    <a:off x="25540529" y="7435890"/>
                    <a:ext cx="389280" cy="112487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" name="CasellaDiTesto 14">
                    <a:extLst>
                      <a:ext uri="{FF2B5EF4-FFF2-40B4-BE49-F238E27FC236}">
                        <a16:creationId xmlns="" xmlns:a16="http://schemas.microsoft.com/office/drawing/2014/main" id="{717A8375-7CDF-4DE4-93AB-729EB4FB3CA6}"/>
                      </a:ext>
                    </a:extLst>
                  </p:cNvPr>
                  <p:cNvSpPr txBox="1"/>
                  <p:nvPr/>
                </p:nvSpPr>
                <p:spPr>
                  <a:xfrm>
                    <a:off x="25599049" y="6708415"/>
                    <a:ext cx="7132879" cy="13387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b="1" dirty="0" err="1" smtClean="0">
                        <a:solidFill>
                          <a:srgbClr val="CC0099"/>
                        </a:solidFill>
                      </a:rPr>
                      <a:t>DexMA</a:t>
                    </a:r>
                    <a:r>
                      <a:rPr lang="it-IT" b="1" dirty="0" smtClean="0">
                        <a:solidFill>
                          <a:srgbClr val="CC0099"/>
                        </a:solidFill>
                      </a:rPr>
                      <a:t> </a:t>
                    </a:r>
                    <a:r>
                      <a:rPr lang="it-IT" b="1" dirty="0" err="1" smtClean="0">
                        <a:solidFill>
                          <a:srgbClr val="CC0099"/>
                        </a:solidFill>
                      </a:rPr>
                      <a:t>Cross-linked</a:t>
                    </a:r>
                    <a:r>
                      <a:rPr lang="it-IT" b="1" dirty="0" smtClean="0">
                        <a:solidFill>
                          <a:srgbClr val="CC0099"/>
                        </a:solidFill>
                      </a:rPr>
                      <a:t> </a:t>
                    </a:r>
                    <a:r>
                      <a:rPr lang="it-IT" b="1" dirty="0" err="1">
                        <a:solidFill>
                          <a:srgbClr val="CC0099"/>
                        </a:solidFill>
                      </a:rPr>
                      <a:t>polymer</a:t>
                    </a:r>
                    <a:r>
                      <a:rPr lang="it-IT" b="1" dirty="0">
                        <a:solidFill>
                          <a:srgbClr val="CC0099"/>
                        </a:solidFill>
                      </a:rPr>
                      <a:t> </a:t>
                    </a:r>
                    <a:r>
                      <a:rPr lang="it-IT" b="1" dirty="0" err="1" smtClean="0">
                        <a:solidFill>
                          <a:srgbClr val="CC0099"/>
                        </a:solidFill>
                      </a:rPr>
                      <a:t>shell</a:t>
                    </a:r>
                    <a:endParaRPr lang="it-IT" b="1" dirty="0">
                      <a:solidFill>
                        <a:srgbClr val="CC0099"/>
                      </a:solidFill>
                    </a:endParaRPr>
                  </a:p>
                  <a:p>
                    <a:r>
                      <a:rPr lang="it-IT" b="1" dirty="0">
                        <a:solidFill>
                          <a:srgbClr val="FFC000"/>
                        </a:solidFill>
                      </a:rPr>
                      <a:t>Surfactant</a:t>
                    </a:r>
                  </a:p>
                </p:txBody>
              </p:sp>
              <p:grpSp>
                <p:nvGrpSpPr>
                  <p:cNvPr id="16" name="Group 4"/>
                  <p:cNvGrpSpPr/>
                  <p:nvPr/>
                </p:nvGrpSpPr>
                <p:grpSpPr>
                  <a:xfrm>
                    <a:off x="26556264" y="8367020"/>
                    <a:ext cx="2795192" cy="2937365"/>
                    <a:chOff x="26515320" y="8162300"/>
                    <a:chExt cx="2795192" cy="2937365"/>
                  </a:xfrm>
                </p:grpSpPr>
                <p:pic>
                  <p:nvPicPr>
                    <p:cNvPr id="17" name="Immagine 8" descr="adv per slides WP3.png">
                      <a:extLst>
                        <a:ext uri="{FF2B5EF4-FFF2-40B4-BE49-F238E27FC236}">
                          <a16:creationId xmlns="" xmlns:a16="http://schemas.microsoft.com/office/drawing/2014/main" id="{7B631F3D-C4A4-4779-A305-1E67EB5F7CC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/>
                    <a:srcRect l="22447" t="27367" r="42594" b="45276"/>
                    <a:stretch/>
                  </p:blipFill>
                  <p:spPr>
                    <a:xfrm>
                      <a:off x="26980958" y="8162300"/>
                      <a:ext cx="1704593" cy="560116"/>
                    </a:xfrm>
                    <a:prstGeom prst="rect">
                      <a:avLst/>
                    </a:prstGeom>
                    <a:noFill/>
                    <a:ln cap="flat">
                      <a:noFill/>
                    </a:ln>
                  </p:spPr>
                </p:pic>
                <p:grpSp>
                  <p:nvGrpSpPr>
                    <p:cNvPr id="18" name="Group 3"/>
                    <p:cNvGrpSpPr/>
                    <p:nvPr/>
                  </p:nvGrpSpPr>
                  <p:grpSpPr>
                    <a:xfrm>
                      <a:off x="26515320" y="8716412"/>
                      <a:ext cx="2795192" cy="2383253"/>
                      <a:chOff x="26854069" y="9673434"/>
                      <a:chExt cx="2795192" cy="2383253"/>
                    </a:xfrm>
                  </p:grpSpPr>
                  <p:cxnSp>
                    <p:nvCxnSpPr>
                      <p:cNvPr id="19" name="Connettore 2 18">
                        <a:extLst>
                          <a:ext uri="{FF2B5EF4-FFF2-40B4-BE49-F238E27FC236}">
                            <a16:creationId xmlns="" xmlns:a16="http://schemas.microsoft.com/office/drawing/2014/main" id="{087C617A-801D-4A4E-A462-C8132E09F8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7781263" y="9673434"/>
                        <a:ext cx="0" cy="769724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00B05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" name="Connettore 2 19">
                        <a:extLst>
                          <a:ext uri="{FF2B5EF4-FFF2-40B4-BE49-F238E27FC236}">
                            <a16:creationId xmlns="" xmlns:a16="http://schemas.microsoft.com/office/drawing/2014/main" id="{7BDCAA8C-6865-40C5-B25A-8DD42C648B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7994867" y="9673434"/>
                        <a:ext cx="0" cy="769724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00B05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" name="Connettore 2 20">
                        <a:extLst>
                          <a:ext uri="{FF2B5EF4-FFF2-40B4-BE49-F238E27FC236}">
                            <a16:creationId xmlns="" xmlns:a16="http://schemas.microsoft.com/office/drawing/2014/main" id="{B0E12B94-82FC-476B-B334-880A696927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8203840" y="9673434"/>
                        <a:ext cx="0" cy="769724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00B05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" name="Connettore 2 21">
                        <a:extLst>
                          <a:ext uri="{FF2B5EF4-FFF2-40B4-BE49-F238E27FC236}">
                            <a16:creationId xmlns="" xmlns:a16="http://schemas.microsoft.com/office/drawing/2014/main" id="{C65324D6-43B3-4B26-A9D1-A1CDCB378F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8421343" y="9673434"/>
                        <a:ext cx="0" cy="769724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00B05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3" name="CasellaDiTesto 22">
                        <a:extLst>
                          <a:ext uri="{FF2B5EF4-FFF2-40B4-BE49-F238E27FC236}">
                            <a16:creationId xmlns="" xmlns:a16="http://schemas.microsoft.com/office/drawing/2014/main" id="{3DFD8CB1-49CF-41C3-B38C-D44CB1F49F9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854069" y="10335457"/>
                        <a:ext cx="2795192" cy="1721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2400" b="1" dirty="0" err="1" smtClean="0">
                            <a:solidFill>
                              <a:srgbClr val="00B050"/>
                            </a:solidFill>
                          </a:rPr>
                          <a:t>Ionizing</a:t>
                        </a:r>
                        <a:endParaRPr lang="it-IT" sz="2400" b="1" dirty="0" smtClean="0">
                          <a:solidFill>
                            <a:srgbClr val="00B050"/>
                          </a:solidFill>
                        </a:endParaRPr>
                      </a:p>
                      <a:p>
                        <a:r>
                          <a:rPr lang="it-IT" sz="2400" b="1" dirty="0" err="1" smtClean="0">
                            <a:solidFill>
                              <a:srgbClr val="00B050"/>
                            </a:solidFill>
                          </a:rPr>
                          <a:t>radiation</a:t>
                        </a:r>
                        <a:endParaRPr lang="it-IT" sz="2400" b="1" dirty="0">
                          <a:solidFill>
                            <a:srgbClr val="00B050"/>
                          </a:solidFill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1" name="Connettore 2 10">
                  <a:extLst>
                    <a:ext uri="{FF2B5EF4-FFF2-40B4-BE49-F238E27FC236}">
                      <a16:creationId xmlns="" xmlns:a16="http://schemas.microsoft.com/office/drawing/2014/main" id="{80DC5460-F771-46EC-A0DB-35C2B0259270}"/>
                    </a:ext>
                  </a:extLst>
                </p:cNvPr>
                <p:cNvCxnSpPr>
                  <a:cxnSpLocks/>
                  <a:endCxn id="9" idx="0"/>
                </p:cNvCxnSpPr>
                <p:nvPr/>
              </p:nvCxnSpPr>
              <p:spPr>
                <a:xfrm flipH="1">
                  <a:off x="13228730" y="8865323"/>
                  <a:ext cx="748759" cy="96963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CasellaDiTesto 27"/>
              <p:cNvSpPr txBox="1"/>
              <p:nvPr/>
            </p:nvSpPr>
            <p:spPr>
              <a:xfrm>
                <a:off x="4834766" y="3290707"/>
                <a:ext cx="1587784" cy="459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700" b="1" dirty="0" smtClean="0"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Ultrasound</a:t>
                </a:r>
                <a:endParaRPr lang="it-IT" sz="17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9" name="CasellaDiTesto 48">
              <a:extLst>
                <a:ext uri="{FF2B5EF4-FFF2-40B4-BE49-F238E27FC236}">
                  <a16:creationId xmlns="" xmlns:a16="http://schemas.microsoft.com/office/drawing/2014/main" id="{759FE806-10B6-4D13-8876-E4605330B06D}"/>
                </a:ext>
              </a:extLst>
            </p:cNvPr>
            <p:cNvSpPr txBox="1"/>
            <p:nvPr/>
          </p:nvSpPr>
          <p:spPr>
            <a:xfrm>
              <a:off x="5436096" y="2564904"/>
              <a:ext cx="476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/>
                <a:t>DFP</a:t>
              </a:r>
            </a:p>
            <a:p>
              <a:r>
                <a:rPr lang="it-IT" sz="1400" b="1" dirty="0"/>
                <a:t>Gas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="" xmlns:a16="http://schemas.microsoft.com/office/drawing/2014/main" id="{759FE806-10B6-4D13-8876-E4605330B06D}"/>
                </a:ext>
              </a:extLst>
            </p:cNvPr>
            <p:cNvSpPr txBox="1"/>
            <p:nvPr/>
          </p:nvSpPr>
          <p:spPr>
            <a:xfrm>
              <a:off x="3347864" y="2708920"/>
              <a:ext cx="577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b="1" dirty="0"/>
                <a:t>DFP</a:t>
              </a:r>
            </a:p>
            <a:p>
              <a:pPr algn="ctr"/>
              <a:r>
                <a:rPr lang="it-IT" sz="1200" b="1" dirty="0" err="1" smtClean="0"/>
                <a:t>Liquid</a:t>
              </a:r>
              <a:endParaRPr lang="it-IT" sz="1200" b="1" dirty="0"/>
            </a:p>
          </p:txBody>
        </p:sp>
      </p:grpSp>
      <p:sp>
        <p:nvSpPr>
          <p:cNvPr id="51" name="CasellaDiTesto 50"/>
          <p:cNvSpPr txBox="1"/>
          <p:nvPr/>
        </p:nvSpPr>
        <p:spPr>
          <a:xfrm>
            <a:off x="0" y="1700808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Polymer-lipid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Echogenic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Microdroplets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7" name="Immagine 126" descr="Immagine che contiene natura, pioggia, aquilone, persone&#10;&#10;Descrizione generata con affidabilità molto elevata">
            <a:extLst>
              <a:ext uri="{FF2B5EF4-FFF2-40B4-BE49-F238E27FC236}">
                <a16:creationId xmlns="" xmlns:a16="http://schemas.microsoft.com/office/drawing/2014/main" id="{88AE7822-F2BD-406B-B1D9-69D2CBC1DC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80928"/>
            <a:ext cx="1440923" cy="1440923"/>
          </a:xfrm>
          <a:prstGeom prst="rect">
            <a:avLst/>
          </a:prstGeom>
        </p:spPr>
      </p:pic>
      <p:pic>
        <p:nvPicPr>
          <p:cNvPr id="128" name="Immagine 127" descr="Immagine che contiene cielo, parete, esterni, natura&#10;&#10;Descrizione generata con affidabilità elevata">
            <a:extLst>
              <a:ext uri="{FF2B5EF4-FFF2-40B4-BE49-F238E27FC236}">
                <a16:creationId xmlns="" xmlns:a16="http://schemas.microsoft.com/office/drawing/2014/main" id="{8948769A-3474-42ED-8C15-C5FF3326D8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509120"/>
            <a:ext cx="1440923" cy="1440923"/>
          </a:xfrm>
          <a:prstGeom prst="rect">
            <a:avLst/>
          </a:prstGeom>
        </p:spPr>
      </p:pic>
      <p:sp>
        <p:nvSpPr>
          <p:cNvPr id="130" name="CasellaDiTesto 19">
            <a:extLst>
              <a:ext uri="{FF2B5EF4-FFF2-40B4-BE49-F238E27FC236}">
                <a16:creationId xmlns="" xmlns:a16="http://schemas.microsoft.com/office/drawing/2014/main" id="{B81EA5C2-E18B-4D73-8D27-E67EAA6184DC}"/>
              </a:ext>
            </a:extLst>
          </p:cNvPr>
          <p:cNvSpPr txBox="1"/>
          <p:nvPr/>
        </p:nvSpPr>
        <p:spPr>
          <a:xfrm>
            <a:off x="3923928" y="393305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Localized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it-IT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phototermal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vaporizzation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132" name="CasellaDiTesto 131"/>
          <p:cNvSpPr txBox="1"/>
          <p:nvPr/>
        </p:nvSpPr>
        <p:spPr>
          <a:xfrm>
            <a:off x="6732240" y="1772816"/>
            <a:ext cx="241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NPs-Droplets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opto-acoustic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MDs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MBs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</a:t>
            </a:r>
            <a:endParaRPr lang="it-IT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Arc 39"/>
          <p:cNvSpPr/>
          <p:nvPr/>
        </p:nvSpPr>
        <p:spPr>
          <a:xfrm flipH="1">
            <a:off x="6876256" y="3645024"/>
            <a:ext cx="482729" cy="958930"/>
          </a:xfrm>
          <a:prstGeom prst="arc">
            <a:avLst>
              <a:gd name="adj1" fmla="val 16200000"/>
              <a:gd name="adj2" fmla="val 5551592"/>
            </a:avLst>
          </a:prstGeom>
          <a:ln w="38100">
            <a:solidFill>
              <a:srgbClr val="00B05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5" name="Gruppo 64"/>
          <p:cNvGrpSpPr>
            <a:grpSpLocks noChangeAspect="1"/>
          </p:cNvGrpSpPr>
          <p:nvPr/>
        </p:nvGrpSpPr>
        <p:grpSpPr>
          <a:xfrm>
            <a:off x="4427984" y="4653136"/>
            <a:ext cx="2874823" cy="1988840"/>
            <a:chOff x="4427984" y="4869160"/>
            <a:chExt cx="2874823" cy="1988840"/>
          </a:xfrm>
        </p:grpSpPr>
        <p:grpSp>
          <p:nvGrpSpPr>
            <p:cNvPr id="141" name="Gruppo 140"/>
            <p:cNvGrpSpPr>
              <a:grpSpLocks noChangeAspect="1"/>
            </p:cNvGrpSpPr>
            <p:nvPr/>
          </p:nvGrpSpPr>
          <p:grpSpPr>
            <a:xfrm>
              <a:off x="4427984" y="4869160"/>
              <a:ext cx="2874823" cy="1988840"/>
              <a:chOff x="25398844" y="30910448"/>
              <a:chExt cx="6149860" cy="4254552"/>
            </a:xfrm>
          </p:grpSpPr>
          <p:pic>
            <p:nvPicPr>
              <p:cNvPr id="136" name="Immagine 135">
                <a:extLst>
                  <a:ext uri="{FF2B5EF4-FFF2-40B4-BE49-F238E27FC236}">
                    <a16:creationId xmlns="" xmlns:a16="http://schemas.microsoft.com/office/drawing/2014/main" id="{5CD0D2FB-4B8F-45D6-B600-CC6078AF6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98844" y="30910448"/>
                <a:ext cx="6149860" cy="4254552"/>
              </a:xfrm>
              <a:prstGeom prst="rect">
                <a:avLst/>
              </a:prstGeom>
            </p:spPr>
          </p:pic>
          <p:pic>
            <p:nvPicPr>
              <p:cNvPr id="137" name="Immagine 136">
                <a:extLst>
                  <a:ext uri="{FF2B5EF4-FFF2-40B4-BE49-F238E27FC236}">
                    <a16:creationId xmlns="" xmlns:a16="http://schemas.microsoft.com/office/drawing/2014/main" id="{BEBACD44-EBE7-458E-8DD1-82DC7BB5B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674894" y="31766739"/>
                <a:ext cx="754093" cy="656853"/>
              </a:xfrm>
              <a:prstGeom prst="rect">
                <a:avLst/>
              </a:prstGeom>
            </p:spPr>
          </p:pic>
          <p:pic>
            <p:nvPicPr>
              <p:cNvPr id="138" name="Immagine 137">
                <a:extLst>
                  <a:ext uri="{FF2B5EF4-FFF2-40B4-BE49-F238E27FC236}">
                    <a16:creationId xmlns="" xmlns:a16="http://schemas.microsoft.com/office/drawing/2014/main" id="{CFD79C02-5518-4208-8840-1664F0688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0024260" y="33546055"/>
                <a:ext cx="457200" cy="333375"/>
              </a:xfrm>
              <a:prstGeom prst="rect">
                <a:avLst/>
              </a:prstGeom>
            </p:spPr>
          </p:pic>
          <p:pic>
            <p:nvPicPr>
              <p:cNvPr id="139" name="Immagine 138">
                <a:extLst>
                  <a:ext uri="{FF2B5EF4-FFF2-40B4-BE49-F238E27FC236}">
                    <a16:creationId xmlns="" xmlns:a16="http://schemas.microsoft.com/office/drawing/2014/main" id="{DFF76747-C7D5-4A0A-A805-4F4623A50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9617919" y="33348768"/>
                <a:ext cx="457200" cy="333375"/>
              </a:xfrm>
              <a:prstGeom prst="rect">
                <a:avLst/>
              </a:prstGeom>
            </p:spPr>
          </p:pic>
          <p:pic>
            <p:nvPicPr>
              <p:cNvPr id="140" name="Immagine 139">
                <a:extLst>
                  <a:ext uri="{FF2B5EF4-FFF2-40B4-BE49-F238E27FC236}">
                    <a16:creationId xmlns="" xmlns:a16="http://schemas.microsoft.com/office/drawing/2014/main" id="{624B53FE-2410-4AFF-AAEB-1D56FE3A3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0024260" y="33122193"/>
                <a:ext cx="457200" cy="333375"/>
              </a:xfrm>
              <a:prstGeom prst="rect">
                <a:avLst/>
              </a:prstGeom>
            </p:spPr>
          </p:pic>
        </p:grpSp>
        <p:sp>
          <p:nvSpPr>
            <p:cNvPr id="142" name="CasellaDiTesto 141"/>
            <p:cNvSpPr txBox="1"/>
            <p:nvPr/>
          </p:nvSpPr>
          <p:spPr>
            <a:xfrm>
              <a:off x="5652120" y="4941168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 smtClean="0">
                  <a:solidFill>
                    <a:schemeClr val="accent1"/>
                  </a:solidFill>
                </a:rPr>
                <a:t>Lases</a:t>
              </a:r>
              <a:r>
                <a:rPr lang="it-IT" b="1" dirty="0" smtClean="0">
                  <a:solidFill>
                    <a:schemeClr val="accent1"/>
                  </a:solidFill>
                </a:rPr>
                <a:t> </a:t>
              </a:r>
              <a:r>
                <a:rPr lang="it-IT" b="1" dirty="0" err="1" smtClean="0">
                  <a:solidFill>
                    <a:schemeClr val="accent1"/>
                  </a:solidFill>
                </a:rPr>
                <a:t>inducd</a:t>
              </a:r>
              <a:r>
                <a:rPr lang="it-IT" b="1" dirty="0" smtClean="0">
                  <a:solidFill>
                    <a:schemeClr val="accent1"/>
                  </a:solidFill>
                </a:rPr>
                <a:t> </a:t>
              </a:r>
            </a:p>
            <a:p>
              <a:r>
                <a:rPr lang="it-IT" b="1" dirty="0" err="1" smtClean="0">
                  <a:solidFill>
                    <a:schemeClr val="accent1"/>
                  </a:solidFill>
                </a:rPr>
                <a:t>NPs</a:t>
              </a:r>
              <a:r>
                <a:rPr lang="it-IT" b="1" dirty="0" smtClean="0">
                  <a:solidFill>
                    <a:schemeClr val="accent1"/>
                  </a:solidFill>
                </a:rPr>
                <a:t> </a:t>
              </a:r>
              <a:r>
                <a:rPr lang="it-IT" b="1" dirty="0" err="1" smtClean="0">
                  <a:solidFill>
                    <a:schemeClr val="accent1"/>
                  </a:solidFill>
                </a:rPr>
                <a:t>release</a:t>
              </a:r>
              <a:endParaRPr lang="it-IT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43" name="Rettangolo 142"/>
          <p:cNvSpPr/>
          <p:nvPr/>
        </p:nvSpPr>
        <p:spPr>
          <a:xfrm>
            <a:off x="899592" y="836712"/>
            <a:ext cx="824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u="sng" dirty="0">
                <a:solidFill>
                  <a:prstClr val="black"/>
                </a:solidFill>
              </a:rPr>
              <a:t>F. Domenici</a:t>
            </a:r>
            <a:r>
              <a:rPr lang="it-IT" dirty="0" smtClean="0">
                <a:solidFill>
                  <a:prstClr val="black"/>
                </a:solidFill>
              </a:rPr>
              <a:t>, </a:t>
            </a:r>
            <a:r>
              <a:rPr lang="it-IT" dirty="0" err="1" smtClean="0">
                <a:solidFill>
                  <a:prstClr val="black"/>
                </a:solidFill>
              </a:rPr>
              <a:t>Yosra</a:t>
            </a:r>
            <a:r>
              <a:rPr lang="it-IT" dirty="0" smtClean="0">
                <a:solidFill>
                  <a:prstClr val="black"/>
                </a:solidFill>
              </a:rPr>
              <a:t> </a:t>
            </a:r>
            <a:r>
              <a:rPr lang="it-IT" dirty="0" err="1" smtClean="0">
                <a:solidFill>
                  <a:prstClr val="black"/>
                </a:solidFill>
              </a:rPr>
              <a:t>Toumia</a:t>
            </a:r>
            <a:r>
              <a:rPr lang="it-IT" dirty="0" smtClean="0">
                <a:solidFill>
                  <a:prstClr val="black"/>
                </a:solidFill>
              </a:rPr>
              <a:t>, </a:t>
            </a:r>
            <a:r>
              <a:rPr lang="it-IT" dirty="0">
                <a:solidFill>
                  <a:prstClr val="black"/>
                </a:solidFill>
              </a:rPr>
              <a:t>G. Paradossi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914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0634" y="764704"/>
            <a:ext cx="8784976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Finanziamento </a:t>
            </a:r>
            <a:r>
              <a:rPr lang="it-IT" dirty="0" smtClean="0"/>
              <a:t>richiesto Unità </a:t>
            </a:r>
            <a:r>
              <a:rPr lang="it-IT" dirty="0" err="1"/>
              <a:t>TV_Paradossi</a:t>
            </a:r>
            <a:endParaRPr lang="it-IT" dirty="0"/>
          </a:p>
          <a:p>
            <a:r>
              <a:rPr lang="it-IT" dirty="0"/>
              <a:t> </a:t>
            </a:r>
          </a:p>
          <a:p>
            <a:r>
              <a:rPr lang="it-IT" dirty="0"/>
              <a:t>2000 € : missioni per l’interazione con l’unità di Napoli. </a:t>
            </a:r>
          </a:p>
          <a:p>
            <a:r>
              <a:rPr lang="it-IT" dirty="0"/>
              <a:t> </a:t>
            </a:r>
          </a:p>
          <a:p>
            <a:r>
              <a:rPr lang="it-IT" dirty="0"/>
              <a:t>7000€ : materiale di consumo. Il dettaglio di spesa per la fabbricazione del dosimetro a </a:t>
            </a:r>
            <a:r>
              <a:rPr lang="it-IT" dirty="0" err="1"/>
              <a:t>transizionecdi</a:t>
            </a:r>
            <a:r>
              <a:rPr lang="it-IT" dirty="0"/>
              <a:t> fase (</a:t>
            </a:r>
            <a:r>
              <a:rPr lang="it-IT" dirty="0" err="1"/>
              <a:t>nanodroplet</a:t>
            </a:r>
            <a:r>
              <a:rPr lang="it-IT" dirty="0"/>
              <a:t>) comprende l’acquisto di</a:t>
            </a:r>
          </a:p>
          <a:p>
            <a:r>
              <a:rPr lang="it-IT" dirty="0"/>
              <a:t>— gas PFC a differente temperature critiche; —il polimero e i reagenti necessari per la formazione del guscio della </a:t>
            </a:r>
            <a:r>
              <a:rPr lang="it-IT" dirty="0" err="1"/>
              <a:t>nanodroplet</a:t>
            </a:r>
            <a:r>
              <a:rPr lang="it-IT" dirty="0"/>
              <a:t>;</a:t>
            </a:r>
          </a:p>
          <a:p>
            <a:r>
              <a:rPr lang="it-IT" dirty="0"/>
              <a:t>— celle in quarzo per il contenimento del dosimetro in geometria controllata e per la misura della risposta dosimetrica. </a:t>
            </a:r>
          </a:p>
          <a:p>
            <a:r>
              <a:rPr lang="it-IT" dirty="0"/>
              <a:t>—</a:t>
            </a:r>
            <a:r>
              <a:rPr lang="it-IT" dirty="0" err="1"/>
              <a:t>nanoparticelle</a:t>
            </a:r>
            <a:r>
              <a:rPr lang="it-IT" dirty="0"/>
              <a:t> d’oro di differente taglia da accoppiare con le </a:t>
            </a:r>
            <a:r>
              <a:rPr lang="it-IT" dirty="0" err="1"/>
              <a:t>nanodroplet</a:t>
            </a:r>
            <a:r>
              <a:rPr lang="it-IT" dirty="0"/>
              <a:t> come mezzo di amplificatore locale della dose assorbita. </a:t>
            </a:r>
          </a:p>
          <a:p>
            <a:r>
              <a:rPr lang="it-IT" dirty="0"/>
              <a:t> </a:t>
            </a:r>
          </a:p>
          <a:p>
            <a:r>
              <a:rPr lang="it-IT" dirty="0"/>
              <a:t>1000€: accessori meccanici necessari all’implementazione della cella </a:t>
            </a:r>
            <a:r>
              <a:rPr lang="it-IT" dirty="0" err="1"/>
              <a:t>Turrax</a:t>
            </a:r>
            <a:r>
              <a:rPr lang="it-IT" dirty="0"/>
              <a:t> </a:t>
            </a:r>
            <a:r>
              <a:rPr lang="it-IT" dirty="0" err="1"/>
              <a:t>criostatata</a:t>
            </a:r>
            <a:r>
              <a:rPr lang="it-IT" dirty="0"/>
              <a:t>, già </a:t>
            </a:r>
            <a:r>
              <a:rPr lang="it-IT" dirty="0" err="1"/>
              <a:t>presistente</a:t>
            </a:r>
            <a:r>
              <a:rPr lang="it-IT" dirty="0"/>
              <a:t> nell’unità di TV, per la generazione delle </a:t>
            </a:r>
            <a:r>
              <a:rPr lang="it-IT" dirty="0" err="1"/>
              <a:t>droplet</a:t>
            </a:r>
            <a:r>
              <a:rPr lang="it-IT" dirty="0"/>
              <a:t> ottimizzate per la risposta dosimetrica  in condizioni sottocritiche usando PFC a bassa </a:t>
            </a:r>
            <a:r>
              <a:rPr lang="it-IT" dirty="0" err="1"/>
              <a:t>Tc</a:t>
            </a:r>
            <a:r>
              <a:rPr lang="it-IT" dirty="0"/>
              <a:t> (in azoto liquido). </a:t>
            </a:r>
          </a:p>
          <a:p>
            <a:r>
              <a:rPr lang="it-IT" dirty="0"/>
              <a:t> </a:t>
            </a:r>
          </a:p>
          <a:p>
            <a:r>
              <a:rPr lang="it-IT" dirty="0"/>
              <a:t>Totale 10000 €</a:t>
            </a:r>
          </a:p>
        </p:txBody>
      </p:sp>
    </p:spTree>
    <p:extLst>
      <p:ext uri="{BB962C8B-B14F-4D97-AF65-F5344CB8AC3E}">
        <p14:creationId xmlns:p14="http://schemas.microsoft.com/office/powerpoint/2010/main" val="1275448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71406" y="71414"/>
            <a:ext cx="500066" cy="428628"/>
            <a:chOff x="785786" y="2151082"/>
            <a:chExt cx="500066" cy="428628"/>
          </a:xfrm>
        </p:grpSpPr>
        <p:sp>
          <p:nvSpPr>
            <p:cNvPr id="2" name="Ellipse 1"/>
            <p:cNvSpPr/>
            <p:nvPr/>
          </p:nvSpPr>
          <p:spPr>
            <a:xfrm>
              <a:off x="785786" y="2151082"/>
              <a:ext cx="500066" cy="42862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857224" y="215108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214546" y="28494"/>
            <a:ext cx="4364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/>
              <a:t>Poly-PCDA Droplets: Concept Reminder</a:t>
            </a:r>
            <a:endParaRPr lang="en-US" sz="2000" b="1" dirty="0"/>
          </a:p>
        </p:txBody>
      </p:sp>
      <p:grpSp>
        <p:nvGrpSpPr>
          <p:cNvPr id="36" name="Groupe 35"/>
          <p:cNvGrpSpPr/>
          <p:nvPr/>
        </p:nvGrpSpPr>
        <p:grpSpPr>
          <a:xfrm>
            <a:off x="0" y="642918"/>
            <a:ext cx="3214710" cy="2643206"/>
            <a:chOff x="0" y="714356"/>
            <a:chExt cx="4488396" cy="3286148"/>
          </a:xfrm>
        </p:grpSpPr>
        <p:pic>
          <p:nvPicPr>
            <p:cNvPr id="21509" name="Picture 5" descr="Résultat de recherche d'images pour &quot;10 12-pentacosadiynoic acid (pcda)&quot;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714356"/>
              <a:ext cx="4488396" cy="3286148"/>
            </a:xfrm>
            <a:prstGeom prst="rect">
              <a:avLst/>
            </a:prstGeom>
            <a:noFill/>
          </p:spPr>
        </p:pic>
        <p:sp>
          <p:nvSpPr>
            <p:cNvPr id="35" name="ZoneTexte 34"/>
            <p:cNvSpPr txBox="1"/>
            <p:nvPr/>
          </p:nvSpPr>
          <p:spPr>
            <a:xfrm>
              <a:off x="1857356" y="2285992"/>
              <a:ext cx="873315" cy="306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b="1" dirty="0" smtClean="0"/>
                <a:t>γ</a:t>
              </a:r>
              <a:r>
                <a:rPr lang="fr-FR" sz="1000" b="1" dirty="0" smtClean="0"/>
                <a:t>, X rays</a:t>
              </a:r>
              <a:endParaRPr lang="en-US" sz="1000" b="1" dirty="0"/>
            </a:p>
          </p:txBody>
        </p:sp>
      </p:grp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655" y="1357298"/>
            <a:ext cx="6084345" cy="13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2" name="Groupe 51"/>
          <p:cNvGrpSpPr/>
          <p:nvPr/>
        </p:nvGrpSpPr>
        <p:grpSpPr>
          <a:xfrm>
            <a:off x="285720" y="4000504"/>
            <a:ext cx="5484234" cy="2214578"/>
            <a:chOff x="659402" y="1285860"/>
            <a:chExt cx="5484234" cy="2214578"/>
          </a:xfrm>
        </p:grpSpPr>
        <p:pic>
          <p:nvPicPr>
            <p:cNvPr id="41" name="Picture 5" descr="D:\Rotterdam congress 2018\DDOPO us 05w-30S_1_PFB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31334" y="1785926"/>
              <a:ext cx="1714512" cy="1714512"/>
            </a:xfrm>
            <a:prstGeom prst="rect">
              <a:avLst/>
            </a:prstGeom>
            <a:noFill/>
          </p:spPr>
        </p:pic>
        <p:pic>
          <p:nvPicPr>
            <p:cNvPr id="42" name="Picture 4" descr="D:\Rotterdam congress 2018\dopo US 01W_PFB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45384" y="1785926"/>
              <a:ext cx="1714512" cy="1714512"/>
            </a:xfrm>
            <a:prstGeom prst="rect">
              <a:avLst/>
            </a:prstGeom>
            <a:noFill/>
          </p:spPr>
        </p:pic>
        <p:pic>
          <p:nvPicPr>
            <p:cNvPr id="43" name="Picture 3" descr="D:\Rotterdam congress 2018\prima US_PFB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9434" y="1785926"/>
              <a:ext cx="1714512" cy="1714512"/>
            </a:xfrm>
            <a:prstGeom prst="rect">
              <a:avLst/>
            </a:prstGeom>
            <a:noFill/>
          </p:spPr>
        </p:pic>
        <p:pic>
          <p:nvPicPr>
            <p:cNvPr id="44" name="Picture 18"/>
            <p:cNvPicPr>
              <a:picLocks noChangeAspect="1" noChangeArrowheads="1"/>
            </p:cNvPicPr>
            <p:nvPr/>
          </p:nvPicPr>
          <p:blipFill>
            <a:blip r:embed="rId7"/>
            <a:srcRect l="3414" t="4870" r="9521"/>
            <a:stretch>
              <a:fillRect/>
            </a:stretch>
          </p:blipFill>
          <p:spPr bwMode="auto">
            <a:xfrm>
              <a:off x="659402" y="2214554"/>
              <a:ext cx="1492163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5" name="Picture 20"/>
            <p:cNvPicPr>
              <a:picLocks noChangeAspect="1" noChangeArrowheads="1"/>
            </p:cNvPicPr>
            <p:nvPr/>
          </p:nvPicPr>
          <p:blipFill>
            <a:blip r:embed="rId8"/>
            <a:srcRect t="7385" r="8864"/>
            <a:stretch>
              <a:fillRect/>
            </a:stretch>
          </p:blipFill>
          <p:spPr bwMode="auto">
            <a:xfrm>
              <a:off x="2445352" y="2214554"/>
              <a:ext cx="1610228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6" name="Picture 2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231302" y="2071678"/>
              <a:ext cx="1840896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ZoneTexte 46"/>
            <p:cNvSpPr txBox="1"/>
            <p:nvPr/>
          </p:nvSpPr>
          <p:spPr>
            <a:xfrm>
              <a:off x="945154" y="1357298"/>
              <a:ext cx="1214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Before US</a:t>
              </a:r>
              <a:endParaRPr lang="en-US" sz="1400" b="1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285984" y="1285860"/>
              <a:ext cx="19288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After  ADV_0.1 W/cm²</a:t>
              </a:r>
            </a:p>
            <a:p>
              <a:pPr algn="ctr"/>
              <a:r>
                <a:rPr lang="en-US" sz="1400" b="1" dirty="0" smtClean="0"/>
                <a:t>DC 100- 30s</a:t>
              </a:r>
              <a:endParaRPr lang="en-US" sz="1400" b="1" dirty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4143372" y="1285860"/>
              <a:ext cx="20002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After  ADV_0.5 W/cm²</a:t>
              </a:r>
            </a:p>
            <a:p>
              <a:pPr algn="ctr"/>
              <a:r>
                <a:rPr lang="en-US" sz="1400" b="1" dirty="0" smtClean="0"/>
                <a:t>DC 100, 30s</a:t>
              </a:r>
              <a:endParaRPr lang="en-US" sz="1400" b="1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73748" y="2000240"/>
              <a:ext cx="10935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250 ± 10 nm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731400" y="2000240"/>
              <a:ext cx="10919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7.5 ± 2.7 µm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10"/>
          <a:srcRect l="5125" t="7166" r="12870"/>
          <a:stretch>
            <a:fillRect/>
          </a:stretch>
        </p:blipFill>
        <p:spPr bwMode="auto">
          <a:xfrm>
            <a:off x="5929322" y="4313482"/>
            <a:ext cx="2943472" cy="233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Flèche droite 53"/>
          <p:cNvSpPr/>
          <p:nvPr/>
        </p:nvSpPr>
        <p:spPr>
          <a:xfrm>
            <a:off x="5643570" y="5143512"/>
            <a:ext cx="285752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èche droite 57"/>
          <p:cNvSpPr/>
          <p:nvPr/>
        </p:nvSpPr>
        <p:spPr>
          <a:xfrm rot="5400000">
            <a:off x="7572396" y="2428868"/>
            <a:ext cx="21431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e 65"/>
          <p:cNvGrpSpPr/>
          <p:nvPr/>
        </p:nvGrpSpPr>
        <p:grpSpPr>
          <a:xfrm>
            <a:off x="6474768" y="2714620"/>
            <a:ext cx="2484184" cy="1585918"/>
            <a:chOff x="6617644" y="2714620"/>
            <a:chExt cx="2484184" cy="1585918"/>
          </a:xfrm>
        </p:grpSpPr>
        <p:pic>
          <p:nvPicPr>
            <p:cNvPr id="21511" name="Picture 7"/>
            <p:cNvPicPr>
              <a:picLocks noChangeAspect="1" noChangeArrowheads="1"/>
            </p:cNvPicPr>
            <p:nvPr/>
          </p:nvPicPr>
          <p:blipFill>
            <a:blip r:embed="rId11"/>
            <a:srcRect t="5357" r="9205"/>
            <a:stretch>
              <a:fillRect/>
            </a:stretch>
          </p:blipFill>
          <p:spPr bwMode="auto">
            <a:xfrm>
              <a:off x="6617644" y="2714620"/>
              <a:ext cx="2164428" cy="1585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60" name="Connecteur droit 59"/>
            <p:cNvCxnSpPr/>
            <p:nvPr/>
          </p:nvCxnSpPr>
          <p:spPr>
            <a:xfrm>
              <a:off x="7786710" y="3000372"/>
              <a:ext cx="214314" cy="1588"/>
            </a:xfrm>
            <a:prstGeom prst="line">
              <a:avLst/>
            </a:prstGeom>
            <a:ln>
              <a:solidFill>
                <a:srgbClr val="3C11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>
              <a:off x="7786710" y="3152772"/>
              <a:ext cx="21431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/>
            <p:cNvSpPr txBox="1"/>
            <p:nvPr/>
          </p:nvSpPr>
          <p:spPr>
            <a:xfrm>
              <a:off x="7955339" y="3055292"/>
              <a:ext cx="11031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Poly-PCDA/PFC red</a:t>
              </a:r>
              <a:endParaRPr lang="en-US" sz="900" b="1" dirty="0"/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7948948" y="2857496"/>
              <a:ext cx="115288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Poly-PCDA/PFC blue</a:t>
              </a:r>
              <a:endParaRPr lang="en-US" sz="900" b="1" dirty="0"/>
            </a:p>
          </p:txBody>
        </p:sp>
      </p:grpSp>
      <p:pic>
        <p:nvPicPr>
          <p:cNvPr id="31" name="Picture 2" descr="Résultat de recherche d'images pour &quot;tor vergata&quot;"/>
          <p:cNvPicPr>
            <a:picLocks noChangeAspect="1" noChangeArrowheads="1"/>
          </p:cNvPicPr>
          <p:nvPr/>
        </p:nvPicPr>
        <p:blipFill>
          <a:blip r:embed="rId12" cstate="print"/>
          <a:srcRect l="5461" t="7281" r="7159" b="3519"/>
          <a:stretch>
            <a:fillRect/>
          </a:stretch>
        </p:blipFill>
        <p:spPr bwMode="auto">
          <a:xfrm>
            <a:off x="8023996" y="0"/>
            <a:ext cx="112000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 txBox="1">
            <a:spLocks noGrp="1"/>
          </p:cNvSpPr>
          <p:nvPr/>
        </p:nvSpPr>
        <p:spPr bwMode="auto">
          <a:xfrm>
            <a:off x="8413750" y="6492875"/>
            <a:ext cx="730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E5750D0-D17B-4166-B261-A78B85C8FEFB}" type="slidenum">
              <a:rPr lang="en-GB" altLang="en-US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altLang="en-US" sz="1200" smtClean="0">
              <a:solidFill>
                <a:srgbClr val="898989"/>
              </a:solidFill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636713" y="112713"/>
            <a:ext cx="58150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</a:rPr>
              <a:t>GPC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Characterisation</a:t>
            </a:r>
            <a:r>
              <a:rPr lang="en-US" altLang="en-US" sz="2400" dirty="0" smtClean="0">
                <a:solidFill>
                  <a:srgbClr val="000000"/>
                </a:solidFill>
              </a:rPr>
              <a:t> of the polymer chains (Dr.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Heiko</a:t>
            </a:r>
            <a:r>
              <a:rPr lang="en-US" altLang="en-US" sz="2400" dirty="0" smtClean="0">
                <a:solidFill>
                  <a:srgbClr val="000000"/>
                </a:solidFill>
              </a:rPr>
              <a:t> Lange,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Dept</a:t>
            </a:r>
            <a:r>
              <a:rPr lang="en-US" altLang="en-US" sz="2400" dirty="0" smtClean="0">
                <a:solidFill>
                  <a:srgbClr val="000000"/>
                </a:solidFill>
              </a:rPr>
              <a:t> Chemistry,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UniTOV</a:t>
            </a:r>
            <a:r>
              <a:rPr lang="en-US" altLang="en-US" sz="2400" dirty="0" smtClean="0">
                <a:solidFill>
                  <a:srgbClr val="000000"/>
                </a:solidFill>
              </a:rPr>
              <a:t>)  </a:t>
            </a:r>
          </a:p>
        </p:txBody>
      </p:sp>
      <p:sp>
        <p:nvSpPr>
          <p:cNvPr id="5124" name="Rectangle 16"/>
          <p:cNvSpPr>
            <a:spLocks noChangeArrowheads="1"/>
          </p:cNvSpPr>
          <p:nvPr/>
        </p:nvSpPr>
        <p:spPr bwMode="auto">
          <a:xfrm>
            <a:off x="107950" y="836613"/>
            <a:ext cx="89281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GPC analyses</a:t>
            </a:r>
            <a:endParaRPr lang="en-US" dirty="0">
              <a:solidFill>
                <a:prstClr val="black"/>
              </a:solidFill>
              <a:cs typeface="Arial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endParaRPr lang="en-US" sz="800" dirty="0">
              <a:solidFill>
                <a:prstClr val="black"/>
              </a:solidFill>
              <a:cs typeface="Arial" charset="0"/>
            </a:endParaRPr>
          </a:p>
          <a:p>
            <a:pPr marL="571500" indent="-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r>
              <a:rPr lang="en-US" sz="1600" dirty="0" err="1" smtClean="0">
                <a:solidFill>
                  <a:prstClr val="black"/>
                </a:solidFill>
                <a:cs typeface="Arial" charset="0"/>
              </a:rPr>
              <a:t>pcda</a:t>
            </a:r>
            <a:r>
              <a:rPr lang="en-US" sz="1600" dirty="0">
                <a:solidFill>
                  <a:prstClr val="black"/>
                </a:solidFill>
                <a:cs typeface="Arial" charset="0"/>
              </a:rPr>
              <a:t>-</a:t>
            </a: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polymers re-dissolved in DMSO.</a:t>
            </a:r>
          </a:p>
          <a:p>
            <a:pPr marL="571500" indent="-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cs typeface="Arial" charset="0"/>
              </a:rPr>
              <a:t>c</a:t>
            </a:r>
            <a:r>
              <a:rPr lang="en-US" sz="1600" b="1" dirty="0" smtClean="0">
                <a:solidFill>
                  <a:prstClr val="black"/>
                </a:solidFill>
                <a:cs typeface="Arial" charset="0"/>
              </a:rPr>
              <a:t>onditions</a:t>
            </a:r>
            <a:r>
              <a:rPr lang="en-US" sz="1600" b="1" dirty="0">
                <a:solidFill>
                  <a:prstClr val="black"/>
                </a:solidFill>
                <a:cs typeface="Arial" charset="0"/>
              </a:rPr>
              <a:t>:</a:t>
            </a:r>
            <a:r>
              <a:rPr lang="en-US" sz="16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cs typeface="Arial" charset="0"/>
              </a:rPr>
              <a:t>Plgel</a:t>
            </a:r>
            <a:r>
              <a:rPr lang="en-US" sz="1600" dirty="0">
                <a:solidFill>
                  <a:prstClr val="black"/>
                </a:solidFill>
                <a:cs typeface="Arial" charset="0"/>
              </a:rPr>
              <a:t> mix column, DMSO, 0.25 ml/min, </a:t>
            </a: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PDA-detector.</a:t>
            </a:r>
          </a:p>
          <a:p>
            <a:pPr marL="571500" indent="-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r>
              <a:rPr lang="en-US" sz="1600" b="1" dirty="0" smtClean="0"/>
              <a:t>data </a:t>
            </a:r>
            <a:r>
              <a:rPr lang="en-US" sz="1600" b="1" dirty="0"/>
              <a:t>evaluation</a:t>
            </a:r>
            <a:r>
              <a:rPr lang="en-US" sz="1600" dirty="0"/>
              <a:t>: Excel-based, calibration using </a:t>
            </a:r>
            <a:r>
              <a:rPr lang="en-US" sz="1600" dirty="0" err="1" smtClean="0"/>
              <a:t>polystyrenesulfonic</a:t>
            </a:r>
            <a:r>
              <a:rPr lang="en-US" sz="1600" dirty="0" smtClean="0"/>
              <a:t> acid standards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(MW range 4.3 – 2600 </a:t>
            </a:r>
            <a:r>
              <a:rPr lang="en-US" sz="1600" dirty="0" err="1"/>
              <a:t>kDa</a:t>
            </a:r>
            <a:r>
              <a:rPr lang="en-US" sz="1600" dirty="0" smtClean="0"/>
              <a:t>).</a:t>
            </a:r>
          </a:p>
          <a:p>
            <a:pPr marL="571500" indent="-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endParaRPr lang="en-US" sz="1600" dirty="0"/>
          </a:p>
          <a:p>
            <a:pPr marL="571500" indent="-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endParaRPr lang="en-US" sz="1600" dirty="0" smtClean="0"/>
          </a:p>
          <a:p>
            <a:pPr marL="571500" indent="-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endParaRPr lang="en-US" sz="1600" dirty="0"/>
          </a:p>
          <a:p>
            <a:pPr marL="571500" indent="-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endParaRPr lang="en-US" sz="1600" dirty="0" smtClean="0"/>
          </a:p>
          <a:p>
            <a:pPr marL="571500" indent="-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endParaRPr lang="en-US" sz="1600" dirty="0"/>
          </a:p>
          <a:p>
            <a:pPr marL="571500" indent="-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endParaRPr lang="en-US" sz="1600" dirty="0" smtClean="0"/>
          </a:p>
          <a:p>
            <a:pPr marL="571500" indent="-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endParaRPr lang="en-US" sz="1600" dirty="0"/>
          </a:p>
          <a:p>
            <a:pPr marL="571500" indent="-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r>
              <a:rPr lang="en-US" sz="1600" b="1" dirty="0"/>
              <a:t>r</a:t>
            </a:r>
            <a:r>
              <a:rPr lang="en-US" sz="1600" b="1" dirty="0" smtClean="0"/>
              <a:t>esults:</a:t>
            </a:r>
            <a:r>
              <a:rPr lang="en-US" sz="1600" dirty="0" smtClean="0"/>
              <a:t>   </a:t>
            </a:r>
            <a:r>
              <a:rPr lang="en-US" sz="1600" dirty="0" err="1" smtClean="0"/>
              <a:t>Mn</a:t>
            </a:r>
            <a:r>
              <a:rPr lang="en-US" sz="1600" dirty="0" smtClean="0"/>
              <a:t> (5 min sample) = 5400 Da (</a:t>
            </a:r>
            <a:r>
              <a:rPr lang="en-US" sz="1600" b="1" dirty="0" smtClean="0"/>
              <a:t>DP 14</a:t>
            </a:r>
            <a:r>
              <a:rPr lang="en-US" sz="1600" dirty="0" smtClean="0"/>
              <a:t>)	       </a:t>
            </a:r>
            <a:r>
              <a:rPr lang="en-US" sz="1600" dirty="0" err="1" smtClean="0"/>
              <a:t>Mn</a:t>
            </a:r>
            <a:r>
              <a:rPr lang="en-US" sz="1600" dirty="0" smtClean="0"/>
              <a:t> (15 min sample) = 6200 </a:t>
            </a:r>
            <a:r>
              <a:rPr lang="en-US" sz="1600" dirty="0"/>
              <a:t>Da </a:t>
            </a:r>
            <a:r>
              <a:rPr lang="en-US" sz="1600" dirty="0" smtClean="0"/>
              <a:t> (</a:t>
            </a:r>
            <a:r>
              <a:rPr lang="en-US" sz="1600" b="1" dirty="0" smtClean="0"/>
              <a:t>DP 17</a:t>
            </a:r>
            <a:r>
              <a:rPr lang="en-US" sz="1600" dirty="0" smtClean="0"/>
              <a:t>) </a:t>
            </a:r>
          </a:p>
          <a:p>
            <a:pPr marL="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defRPr/>
            </a:pPr>
            <a:r>
              <a:rPr lang="en-US" sz="1600" dirty="0" smtClean="0"/>
              <a:t>	          </a:t>
            </a:r>
            <a:r>
              <a:rPr lang="en-US" sz="1600" dirty="0" err="1" smtClean="0"/>
              <a:t>Mp</a:t>
            </a:r>
            <a:r>
              <a:rPr lang="en-US" sz="1600" dirty="0" smtClean="0"/>
              <a:t> </a:t>
            </a:r>
            <a:r>
              <a:rPr lang="en-US" sz="1600" dirty="0"/>
              <a:t>(5 min sample) </a:t>
            </a:r>
            <a:r>
              <a:rPr lang="en-US" sz="1600" dirty="0" smtClean="0"/>
              <a:t>=16000 </a:t>
            </a:r>
            <a:r>
              <a:rPr lang="en-US" sz="1600" dirty="0"/>
              <a:t>Da (</a:t>
            </a:r>
            <a:r>
              <a:rPr lang="en-US" sz="1600" b="1" dirty="0"/>
              <a:t>DP 4</a:t>
            </a:r>
            <a:r>
              <a:rPr lang="en-US" sz="1600" b="1" dirty="0" smtClean="0"/>
              <a:t>6</a:t>
            </a:r>
            <a:r>
              <a:rPr lang="en-US" sz="1600" dirty="0" smtClean="0"/>
              <a:t>)</a:t>
            </a:r>
            <a:r>
              <a:rPr lang="en-US" sz="1600" dirty="0"/>
              <a:t>	</a:t>
            </a:r>
            <a:r>
              <a:rPr lang="en-US" sz="1600" dirty="0" smtClean="0"/>
              <a:t>       </a:t>
            </a:r>
            <a:r>
              <a:rPr lang="en-US" sz="1600" dirty="0" err="1" smtClean="0"/>
              <a:t>Mp</a:t>
            </a:r>
            <a:r>
              <a:rPr lang="en-US" sz="1600" dirty="0" smtClean="0"/>
              <a:t> </a:t>
            </a:r>
            <a:r>
              <a:rPr lang="en-US" sz="1600" dirty="0"/>
              <a:t>(15 min sample) = </a:t>
            </a:r>
            <a:r>
              <a:rPr lang="en-US" sz="1600" dirty="0" smtClean="0"/>
              <a:t>15500 </a:t>
            </a:r>
            <a:r>
              <a:rPr lang="en-US" sz="1600" dirty="0"/>
              <a:t>Da  (</a:t>
            </a:r>
            <a:r>
              <a:rPr lang="en-US" sz="1600" b="1" dirty="0"/>
              <a:t>DP </a:t>
            </a:r>
            <a:r>
              <a:rPr lang="en-US" sz="1600" b="1" dirty="0" smtClean="0"/>
              <a:t>45</a:t>
            </a:r>
            <a:r>
              <a:rPr lang="en-US" sz="1600" dirty="0" smtClean="0"/>
              <a:t>)</a:t>
            </a:r>
          </a:p>
          <a:p>
            <a:pPr marL="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defRPr/>
            </a:pPr>
            <a:r>
              <a:rPr lang="en-US" sz="1600" b="1" dirty="0" smtClean="0">
                <a:solidFill>
                  <a:prstClr val="black"/>
                </a:solidFill>
                <a:cs typeface="Arial" charset="0"/>
              </a:rPr>
              <a:t>=&gt; Increasing polymerization upon prolonged mixing prior to curing.</a:t>
            </a:r>
            <a:endParaRPr lang="en-US" sz="1600" b="1" dirty="0">
              <a:solidFill>
                <a:prstClr val="black"/>
              </a:solidFill>
              <a:cs typeface="Arial" charset="0"/>
            </a:endParaRPr>
          </a:p>
          <a:p>
            <a:pPr marL="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defRPr/>
            </a:pPr>
            <a:endParaRPr lang="en-US" sz="1600" dirty="0"/>
          </a:p>
          <a:p>
            <a:pPr marL="1657350" lvl="3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defRPr/>
            </a:pPr>
            <a:r>
              <a:rPr lang="en-US" sz="1600" dirty="0" smtClean="0"/>
              <a:t> </a:t>
            </a:r>
          </a:p>
          <a:p>
            <a:pPr marL="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defRPr/>
            </a:pPr>
            <a:endParaRPr lang="en-US" sz="1600" dirty="0" smtClean="0"/>
          </a:p>
          <a:p>
            <a:pPr marL="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defRPr/>
            </a:pPr>
            <a:endParaRPr lang="en-US" sz="1600" dirty="0"/>
          </a:p>
          <a:p>
            <a:pPr marL="571500" indent="-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endParaRPr lang="en-US" sz="1600" dirty="0">
              <a:solidFill>
                <a:prstClr val="black"/>
              </a:solidFill>
              <a:cs typeface="Arial" charset="0"/>
            </a:endParaRPr>
          </a:p>
          <a:p>
            <a:pPr marL="571500" indent="-285750" eaLnBrk="0" fontAlgn="base" hangingPunct="0">
              <a:lnSpc>
                <a:spcPct val="150000"/>
              </a:lnSpc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endParaRPr lang="en-US" sz="1600" dirty="0" smtClean="0">
              <a:solidFill>
                <a:prstClr val="black"/>
              </a:solidFill>
              <a:cs typeface="Arial" charset="0"/>
            </a:endParaRPr>
          </a:p>
          <a:p>
            <a:pPr marL="2857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SzPct val="80000"/>
              <a:defRPr/>
            </a:pPr>
            <a:endParaRPr lang="en-US" sz="1500" b="1" dirty="0">
              <a:solidFill>
                <a:srgbClr val="FF0000"/>
              </a:solidFill>
              <a:cs typeface="Arial" charset="0"/>
            </a:endParaRP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3312491"/>
              </p:ext>
            </p:extLst>
          </p:nvPr>
        </p:nvGraphicFramePr>
        <p:xfrm>
          <a:off x="3563888" y="2996952"/>
          <a:ext cx="4896544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Résultat de recherche d'images pour &quot;10 12-pentacosadiynoic acid (pcda)&quot;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"/>
          <a:stretch/>
        </p:blipFill>
        <p:spPr bwMode="auto">
          <a:xfrm>
            <a:off x="544300" y="2924944"/>
            <a:ext cx="2587540" cy="2131437"/>
          </a:xfrm>
          <a:prstGeom prst="rect">
            <a:avLst/>
          </a:prstGeom>
          <a:noFill/>
        </p:spPr>
      </p:pic>
      <p:pic>
        <p:nvPicPr>
          <p:cNvPr id="7" name="Picture 2" descr="Résultat de recherche d'images pour &quot;tor vergata&quot;"/>
          <p:cNvPicPr>
            <a:picLocks noChangeAspect="1" noChangeArrowheads="1"/>
          </p:cNvPicPr>
          <p:nvPr/>
        </p:nvPicPr>
        <p:blipFill>
          <a:blip r:embed="rId5" cstate="print"/>
          <a:srcRect l="5461" t="7281" r="7159" b="3519"/>
          <a:stretch>
            <a:fillRect/>
          </a:stretch>
        </p:blipFill>
        <p:spPr bwMode="auto">
          <a:xfrm>
            <a:off x="8023996" y="0"/>
            <a:ext cx="112000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399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42844" y="142852"/>
            <a:ext cx="500066" cy="419104"/>
            <a:chOff x="1142976" y="2936900"/>
            <a:chExt cx="500066" cy="419104"/>
          </a:xfrm>
        </p:grpSpPr>
        <p:sp>
          <p:nvSpPr>
            <p:cNvPr id="3" name="Ellipse 2"/>
            <p:cNvSpPr/>
            <p:nvPr/>
          </p:nvSpPr>
          <p:spPr>
            <a:xfrm>
              <a:off x="1142976" y="2936900"/>
              <a:ext cx="500066" cy="41910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1214414" y="293690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915816" y="116632"/>
            <a:ext cx="32385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dirty="0" smtClean="0"/>
              <a:t>MALDI-TOF</a:t>
            </a:r>
            <a:r>
              <a:rPr lang="en-US" sz="2000" b="1" dirty="0"/>
              <a:t> </a:t>
            </a:r>
            <a:r>
              <a:rPr lang="en-US" sz="2000" b="1" dirty="0" smtClean="0"/>
              <a:t> characterization</a:t>
            </a:r>
          </a:p>
          <a:p>
            <a:pPr lvl="0" algn="ctr"/>
            <a:r>
              <a:rPr lang="en-US" sz="2000" b="1" dirty="0" smtClean="0"/>
              <a:t>(Dr. </a:t>
            </a:r>
            <a:r>
              <a:rPr lang="en-US" sz="2000" b="1" dirty="0" err="1" smtClean="0"/>
              <a:t>Heiko</a:t>
            </a:r>
            <a:r>
              <a:rPr lang="en-US" sz="2000" b="1" dirty="0" smtClean="0"/>
              <a:t> Lange)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196752"/>
            <a:ext cx="3865860" cy="5466763"/>
          </a:xfrm>
          <a:prstGeom prst="rect">
            <a:avLst/>
          </a:prstGeom>
        </p:spPr>
      </p:pic>
      <p:pic>
        <p:nvPicPr>
          <p:cNvPr id="7" name="Picture 2" descr="Résultat de recherche d'images pour &quot;tor vergata&quot;"/>
          <p:cNvPicPr>
            <a:picLocks noChangeAspect="1" noChangeArrowheads="1"/>
          </p:cNvPicPr>
          <p:nvPr/>
        </p:nvPicPr>
        <p:blipFill>
          <a:blip r:embed="rId3" cstate="print"/>
          <a:srcRect l="5461" t="7281" r="7159" b="3519"/>
          <a:stretch>
            <a:fillRect/>
          </a:stretch>
        </p:blipFill>
        <p:spPr bwMode="auto">
          <a:xfrm>
            <a:off x="8023996" y="0"/>
            <a:ext cx="112000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214686"/>
            <a:ext cx="5643602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Ellipse 47"/>
          <p:cNvSpPr/>
          <p:nvPr/>
        </p:nvSpPr>
        <p:spPr>
          <a:xfrm>
            <a:off x="4429124" y="1563847"/>
            <a:ext cx="285752" cy="5000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lipse 46"/>
          <p:cNvSpPr/>
          <p:nvPr/>
        </p:nvSpPr>
        <p:spPr>
          <a:xfrm>
            <a:off x="1128908" y="1692655"/>
            <a:ext cx="285752" cy="35719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e 17"/>
          <p:cNvGrpSpPr/>
          <p:nvPr/>
        </p:nvGrpSpPr>
        <p:grpSpPr>
          <a:xfrm>
            <a:off x="214282" y="1563847"/>
            <a:ext cx="1214446" cy="975432"/>
            <a:chOff x="642910" y="857232"/>
            <a:chExt cx="1214446" cy="9754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2910" y="857232"/>
              <a:ext cx="1214446" cy="975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ZoneTexte 16"/>
            <p:cNvSpPr txBox="1"/>
            <p:nvPr/>
          </p:nvSpPr>
          <p:spPr>
            <a:xfrm flipH="1">
              <a:off x="1071538" y="1214422"/>
              <a:ext cx="5972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PFC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6" name="Ellipse 45"/>
          <p:cNvSpPr/>
          <p:nvPr/>
        </p:nvSpPr>
        <p:spPr>
          <a:xfrm>
            <a:off x="2357422" y="1992475"/>
            <a:ext cx="285752" cy="1428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0" y="571480"/>
            <a:ext cx="21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75000"/>
                  </a:schemeClr>
                </a:solidFill>
              </a:rPr>
              <a:t>Previous Experiment</a:t>
            </a:r>
            <a:endParaRPr lang="en-US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0" name="Flèche droite 19"/>
          <p:cNvSpPr/>
          <p:nvPr/>
        </p:nvSpPr>
        <p:spPr>
          <a:xfrm rot="5400000">
            <a:off x="4179091" y="2821777"/>
            <a:ext cx="250032" cy="321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1714480" y="2199024"/>
            <a:ext cx="1357322" cy="776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2071670" y="2206789"/>
            <a:ext cx="7986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EDC/NHS</a:t>
            </a:r>
          </a:p>
          <a:p>
            <a:pPr algn="ctr"/>
            <a:r>
              <a:rPr lang="en-US" sz="900" b="1" dirty="0" smtClean="0"/>
              <a:t>MES (pH 6.5)</a:t>
            </a:r>
          </a:p>
          <a:p>
            <a:pPr algn="ctr"/>
            <a:r>
              <a:rPr lang="en-US" sz="900" b="1" dirty="0" smtClean="0"/>
              <a:t>RT</a:t>
            </a:r>
            <a:endParaRPr lang="en-US" sz="900" b="1" dirty="0"/>
          </a:p>
        </p:txBody>
      </p:sp>
      <p:pic>
        <p:nvPicPr>
          <p:cNvPr id="25" name="Immagin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6" y="635153"/>
            <a:ext cx="1857388" cy="1467567"/>
          </a:xfrm>
          <a:prstGeom prst="rect">
            <a:avLst/>
          </a:prstGeom>
        </p:spPr>
      </p:pic>
      <p:grpSp>
        <p:nvGrpSpPr>
          <p:cNvPr id="26" name="Groupe 25"/>
          <p:cNvGrpSpPr/>
          <p:nvPr/>
        </p:nvGrpSpPr>
        <p:grpSpPr>
          <a:xfrm>
            <a:off x="142844" y="71414"/>
            <a:ext cx="500066" cy="428628"/>
            <a:chOff x="142844" y="71414"/>
            <a:chExt cx="500066" cy="428628"/>
          </a:xfrm>
        </p:grpSpPr>
        <p:sp>
          <p:nvSpPr>
            <p:cNvPr id="33" name="Ellipse 32"/>
            <p:cNvSpPr/>
            <p:nvPr/>
          </p:nvSpPr>
          <p:spPr>
            <a:xfrm>
              <a:off x="142844" y="71414"/>
              <a:ext cx="500066" cy="42862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14282" y="71414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3428992" y="992343"/>
            <a:ext cx="3000396" cy="1714512"/>
            <a:chOff x="3929058" y="1071546"/>
            <a:chExt cx="3000396" cy="1714512"/>
          </a:xfrm>
        </p:grpSpPr>
        <p:grpSp>
          <p:nvGrpSpPr>
            <p:cNvPr id="41" name="Groupe 4"/>
            <p:cNvGrpSpPr>
              <a:grpSpLocks noChangeAspect="1"/>
            </p:cNvGrpSpPr>
            <p:nvPr/>
          </p:nvGrpSpPr>
          <p:grpSpPr bwMode="auto">
            <a:xfrm>
              <a:off x="3929058" y="1571612"/>
              <a:ext cx="1000132" cy="971002"/>
              <a:chOff x="-1571668" y="2071678"/>
              <a:chExt cx="2428892" cy="2357454"/>
            </a:xfrm>
          </p:grpSpPr>
          <p:pic>
            <p:nvPicPr>
              <p:cNvPr id="42" name="Picture 6" descr="Résultat de recherche d'images pour &quot;sphere&quot;"/>
              <p:cNvPicPr>
                <a:picLocks noChangeAspect="1" noChangeArrowheads="1"/>
              </p:cNvPicPr>
              <p:nvPr/>
            </p:nvPicPr>
            <p:blipFill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27273" t="7450" r="26363" b="10595"/>
              <a:stretch>
                <a:fillRect/>
              </a:stretch>
            </p:blipFill>
            <p:spPr bwMode="auto">
              <a:xfrm>
                <a:off x="-1571668" y="2071678"/>
                <a:ext cx="2428892" cy="2357454"/>
              </a:xfrm>
              <a:prstGeom prst="rect">
                <a:avLst/>
              </a:prstGeom>
              <a:noFill/>
            </p:spPr>
          </p:pic>
          <p:sp>
            <p:nvSpPr>
              <p:cNvPr id="43" name="Ellipse 42"/>
              <p:cNvSpPr/>
              <p:nvPr/>
            </p:nvSpPr>
            <p:spPr>
              <a:xfrm>
                <a:off x="-642974" y="2500306"/>
                <a:ext cx="1250197" cy="157163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35404" y="1071546"/>
              <a:ext cx="2094050" cy="17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ZoneTexte 43"/>
            <p:cNvSpPr txBox="1"/>
            <p:nvPr/>
          </p:nvSpPr>
          <p:spPr>
            <a:xfrm flipH="1">
              <a:off x="4403405" y="1928802"/>
              <a:ext cx="5972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PFC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9" name="ZoneTexte 48"/>
          <p:cNvSpPr txBox="1"/>
          <p:nvPr/>
        </p:nvSpPr>
        <p:spPr>
          <a:xfrm>
            <a:off x="214282" y="4000504"/>
            <a:ext cx="3429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Proposed solution:</a:t>
            </a:r>
          </a:p>
          <a:p>
            <a:r>
              <a:rPr lang="en-US" dirty="0" smtClean="0"/>
              <a:t>Incorporating a PEG spacer branch</a:t>
            </a:r>
          </a:p>
          <a:p>
            <a:r>
              <a:rPr lang="en-US" dirty="0" smtClean="0"/>
              <a:t>MW: 3000 </a:t>
            </a:r>
            <a:r>
              <a:rPr lang="en-US" dirty="0" err="1" smtClean="0"/>
              <a:t>Da</a:t>
            </a:r>
            <a:endParaRPr lang="en-US" dirty="0"/>
          </a:p>
        </p:txBody>
      </p:sp>
      <p:sp>
        <p:nvSpPr>
          <p:cNvPr id="28" name="Ellipse 27"/>
          <p:cNvSpPr/>
          <p:nvPr/>
        </p:nvSpPr>
        <p:spPr>
          <a:xfrm>
            <a:off x="5715008" y="3786190"/>
            <a:ext cx="357190" cy="357190"/>
          </a:xfrm>
          <a:prstGeom prst="ellipse">
            <a:avLst/>
          </a:pr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29388" y="1214422"/>
            <a:ext cx="2786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Main issues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Non specific cell adhesion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Protein corona in serum medium</a:t>
            </a:r>
          </a:p>
        </p:txBody>
      </p:sp>
      <p:sp>
        <p:nvSpPr>
          <p:cNvPr id="27" name="Ellipse 26"/>
          <p:cNvSpPr/>
          <p:nvPr/>
        </p:nvSpPr>
        <p:spPr>
          <a:xfrm>
            <a:off x="4572000" y="3929066"/>
            <a:ext cx="285752" cy="214314"/>
          </a:xfrm>
          <a:prstGeom prst="ellipse">
            <a:avLst/>
          </a:pr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 descr="Résultat de recherche d'images pour &quot;tor vergata&quot;"/>
          <p:cNvPicPr>
            <a:picLocks noChangeAspect="1" noChangeArrowheads="1"/>
          </p:cNvPicPr>
          <p:nvPr/>
        </p:nvPicPr>
        <p:blipFill>
          <a:blip r:embed="rId8" cstate="print"/>
          <a:srcRect l="5461" t="7281" r="7159" b="3519"/>
          <a:stretch>
            <a:fillRect/>
          </a:stretch>
        </p:blipFill>
        <p:spPr bwMode="auto">
          <a:xfrm>
            <a:off x="8023996" y="0"/>
            <a:ext cx="112000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e 1"/>
          <p:cNvSpPr/>
          <p:nvPr/>
        </p:nvSpPr>
        <p:spPr>
          <a:xfrm>
            <a:off x="4572000" y="2204864"/>
            <a:ext cx="792088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357290" y="1571612"/>
            <a:ext cx="6429420" cy="2928958"/>
            <a:chOff x="1785918" y="4071942"/>
            <a:chExt cx="5420883" cy="2143140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5557" b="7942"/>
            <a:stretch>
              <a:fillRect/>
            </a:stretch>
          </p:blipFill>
          <p:spPr bwMode="auto">
            <a:xfrm>
              <a:off x="1785918" y="4071942"/>
              <a:ext cx="5420883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ZoneTexte 3"/>
            <p:cNvSpPr txBox="1"/>
            <p:nvPr/>
          </p:nvSpPr>
          <p:spPr>
            <a:xfrm>
              <a:off x="5271226" y="5072074"/>
              <a:ext cx="900890" cy="225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HUVEC cells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" name="Connecteur en angle 4"/>
            <p:cNvCxnSpPr/>
            <p:nvPr/>
          </p:nvCxnSpPr>
          <p:spPr>
            <a:xfrm>
              <a:off x="4929190" y="5072074"/>
              <a:ext cx="357190" cy="142876"/>
            </a:xfrm>
            <a:prstGeom prst="bentConnector3">
              <a:avLst>
                <a:gd name="adj1" fmla="val -7379"/>
              </a:avLst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oneTexte 5"/>
          <p:cNvSpPr txBox="1"/>
          <p:nvPr/>
        </p:nvSpPr>
        <p:spPr>
          <a:xfrm>
            <a:off x="755576" y="548680"/>
            <a:ext cx="7123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cRGD-lys</a:t>
            </a:r>
            <a:r>
              <a:rPr lang="en-US" sz="2000" b="1" dirty="0" smtClean="0"/>
              <a:t> PCDA-PFC </a:t>
            </a:r>
            <a:r>
              <a:rPr lang="en-US" sz="2000" b="1" dirty="0" err="1" smtClean="0"/>
              <a:t>Nanodroplets</a:t>
            </a:r>
            <a:r>
              <a:rPr lang="en-US" sz="2000" b="1" dirty="0" smtClean="0"/>
              <a:t> Active Targeting: </a:t>
            </a:r>
            <a:r>
              <a:rPr lang="en-US" sz="2000" b="1" dirty="0" err="1" smtClean="0"/>
              <a:t>integrins</a:t>
            </a:r>
            <a:r>
              <a:rPr lang="en-US" sz="2000" b="1" dirty="0" smtClean="0"/>
              <a:t> </a:t>
            </a:r>
            <a:r>
              <a:rPr lang="el-GR" sz="2000" b="1" dirty="0" smtClean="0"/>
              <a:t>α</a:t>
            </a:r>
            <a:r>
              <a:rPr lang="fr-FR" sz="2000" b="1" baseline="-25000" dirty="0" smtClean="0"/>
              <a:t>v</a:t>
            </a:r>
            <a:r>
              <a:rPr lang="el-GR" sz="2000" b="1" dirty="0" smtClean="0"/>
              <a:t>β</a:t>
            </a:r>
            <a:r>
              <a:rPr lang="el-GR" sz="2000" b="1" baseline="-25000" dirty="0" smtClean="0"/>
              <a:t>3</a:t>
            </a:r>
            <a:endParaRPr lang="fr-FR" sz="2000" b="1" baseline="-25000" dirty="0" smtClean="0"/>
          </a:p>
        </p:txBody>
      </p:sp>
      <p:sp>
        <p:nvSpPr>
          <p:cNvPr id="7" name="Ellipse 6"/>
          <p:cNvSpPr/>
          <p:nvPr/>
        </p:nvSpPr>
        <p:spPr>
          <a:xfrm>
            <a:off x="142844" y="71414"/>
            <a:ext cx="500066" cy="42862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214282" y="7141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57158" y="4429132"/>
            <a:ext cx="47804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Conditions:</a:t>
            </a:r>
          </a:p>
          <a:p>
            <a:r>
              <a:rPr lang="en-US" dirty="0" smtClean="0"/>
              <a:t>Medium: PBS (40%), FBS (50%), DMEM (10%) v/v</a:t>
            </a:r>
          </a:p>
          <a:p>
            <a:r>
              <a:rPr lang="en-US" dirty="0" smtClean="0"/>
              <a:t>Temperature: 37°C</a:t>
            </a:r>
          </a:p>
          <a:p>
            <a:r>
              <a:rPr lang="en-US" dirty="0" smtClean="0"/>
              <a:t>Time: 10 min</a:t>
            </a:r>
          </a:p>
          <a:p>
            <a:r>
              <a:rPr lang="en-US" dirty="0" smtClean="0"/>
              <a:t>Flow: 1.12 ml/min </a:t>
            </a:r>
          </a:p>
          <a:p>
            <a:r>
              <a:rPr lang="en-US" dirty="0" smtClean="0"/>
              <a:t>Shear Stress: 1 </a:t>
            </a:r>
            <a:r>
              <a:rPr lang="en-US" dirty="0" err="1" smtClean="0"/>
              <a:t>dyn</a:t>
            </a:r>
            <a:r>
              <a:rPr lang="en-US" smtClean="0"/>
              <a:t>/cm²</a:t>
            </a:r>
            <a:endParaRPr lang="en-US" dirty="0" smtClean="0"/>
          </a:p>
          <a:p>
            <a:r>
              <a:rPr lang="en-US" dirty="0" smtClean="0"/>
              <a:t>Medium: PBS (40%), FBS (50%), DMEM (10%) v/v</a:t>
            </a:r>
          </a:p>
          <a:p>
            <a:r>
              <a:rPr lang="en-US" dirty="0" smtClean="0"/>
              <a:t>5 min upside down + 10 min washing with PBS</a:t>
            </a:r>
            <a:endParaRPr lang="en-US" dirty="0"/>
          </a:p>
        </p:txBody>
      </p:sp>
      <p:pic>
        <p:nvPicPr>
          <p:cNvPr id="10" name="Picture 2" descr="Résultat de recherche d'images pour &quot;tor vergata&quot;"/>
          <p:cNvPicPr>
            <a:picLocks noChangeAspect="1" noChangeArrowheads="1"/>
          </p:cNvPicPr>
          <p:nvPr/>
        </p:nvPicPr>
        <p:blipFill>
          <a:blip r:embed="rId3" cstate="print"/>
          <a:srcRect l="5461" t="7281" r="7159" b="3519"/>
          <a:stretch>
            <a:fillRect/>
          </a:stretch>
        </p:blipFill>
        <p:spPr bwMode="auto">
          <a:xfrm>
            <a:off x="8023996" y="0"/>
            <a:ext cx="112000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42844" y="71414"/>
            <a:ext cx="500066" cy="428628"/>
            <a:chOff x="142844" y="71414"/>
            <a:chExt cx="500066" cy="428628"/>
          </a:xfrm>
        </p:grpSpPr>
        <p:sp>
          <p:nvSpPr>
            <p:cNvPr id="3" name="Ellipse 2"/>
            <p:cNvSpPr/>
            <p:nvPr/>
          </p:nvSpPr>
          <p:spPr>
            <a:xfrm>
              <a:off x="142844" y="71414"/>
              <a:ext cx="500066" cy="42862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214282" y="71414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0" y="785794"/>
            <a:ext cx="6072230" cy="5643602"/>
            <a:chOff x="1285852" y="857232"/>
            <a:chExt cx="6072230" cy="5643602"/>
          </a:xfrm>
        </p:grpSpPr>
        <p:pic>
          <p:nvPicPr>
            <p:cNvPr id="5" name="Imag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43042" y="857232"/>
              <a:ext cx="5715040" cy="564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ZoneTexte 5"/>
            <p:cNvSpPr txBox="1"/>
            <p:nvPr/>
          </p:nvSpPr>
          <p:spPr>
            <a:xfrm>
              <a:off x="1643042" y="857232"/>
              <a:ext cx="26748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Control: poly-PCDA/PFC-PEG3000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572000" y="857232"/>
              <a:ext cx="24913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poly-PCDA/PFC-PEG3000-cRGD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riangle isocèle 8"/>
            <p:cNvSpPr>
              <a:spLocks noChangeAspect="1"/>
            </p:cNvSpPr>
            <p:nvPr/>
          </p:nvSpPr>
          <p:spPr>
            <a:xfrm flipV="1">
              <a:off x="2786050" y="3571876"/>
              <a:ext cx="486000" cy="216000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isocèle 9"/>
            <p:cNvSpPr>
              <a:spLocks noChangeAspect="1"/>
            </p:cNvSpPr>
            <p:nvPr/>
          </p:nvSpPr>
          <p:spPr>
            <a:xfrm flipV="1">
              <a:off x="5657636" y="3571876"/>
              <a:ext cx="486000" cy="216000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ZoneTexte 10"/>
            <p:cNvSpPr txBox="1"/>
            <p:nvPr/>
          </p:nvSpPr>
          <p:spPr>
            <a:xfrm rot="16200000">
              <a:off x="153555" y="2060967"/>
              <a:ext cx="2633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Bright field microscopy (×40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3" name="ZoneTexte 12"/>
            <p:cNvSpPr txBox="1"/>
            <p:nvPr/>
          </p:nvSpPr>
          <p:spPr>
            <a:xfrm rot="16200000">
              <a:off x="68789" y="4914438"/>
              <a:ext cx="2803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Fluorescence microscopy (×40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6286512" y="2643182"/>
          <a:ext cx="2690810" cy="16459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5405"/>
                <a:gridCol w="1345405"/>
              </a:tblGrid>
              <a:tr h="34395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Sample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Droplets</a:t>
                      </a:r>
                      <a:r>
                        <a:rPr lang="en-US" b="1" baseline="0" dirty="0" smtClean="0"/>
                        <a:t> count/Cell (%)</a:t>
                      </a:r>
                      <a:endParaRPr lang="en-US" b="1" dirty="0"/>
                    </a:p>
                  </a:txBody>
                  <a:tcPr anchor="ctr"/>
                </a:tc>
              </a:tr>
              <a:tr h="343956">
                <a:tc>
                  <a:txBody>
                    <a:bodyPr/>
                    <a:lstStyle/>
                    <a:p>
                      <a:r>
                        <a:rPr lang="en-US" dirty="0" smtClean="0"/>
                        <a:t>Control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± 6</a:t>
                      </a:r>
                      <a:endParaRPr lang="en-US" dirty="0"/>
                    </a:p>
                  </a:txBody>
                  <a:tcPr/>
                </a:tc>
              </a:tr>
              <a:tr h="343956">
                <a:tc>
                  <a:txBody>
                    <a:bodyPr/>
                    <a:lstStyle/>
                    <a:p>
                      <a:r>
                        <a:rPr lang="en-US" dirty="0" smtClean="0"/>
                        <a:t>c-RGD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±</a:t>
                      </a:r>
                      <a:r>
                        <a:rPr lang="en-US" baseline="0" dirty="0" smtClean="0"/>
                        <a:t> 15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ZoneTexte 16"/>
          <p:cNvSpPr txBox="1"/>
          <p:nvPr/>
        </p:nvSpPr>
        <p:spPr>
          <a:xfrm>
            <a:off x="1691680" y="332656"/>
            <a:ext cx="298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HUVEC Cells in vitro targeting</a:t>
            </a:r>
            <a:endParaRPr lang="en-US" b="1" dirty="0"/>
          </a:p>
        </p:txBody>
      </p:sp>
      <p:pic>
        <p:nvPicPr>
          <p:cNvPr id="15" name="Picture 2" descr="Résultat de recherche d'images pour &quot;tor vergata&quot;"/>
          <p:cNvPicPr>
            <a:picLocks noChangeAspect="1" noChangeArrowheads="1"/>
          </p:cNvPicPr>
          <p:nvPr/>
        </p:nvPicPr>
        <p:blipFill>
          <a:blip r:embed="rId3" cstate="print"/>
          <a:srcRect l="5461" t="7281" r="7159" b="3519"/>
          <a:stretch>
            <a:fillRect/>
          </a:stretch>
        </p:blipFill>
        <p:spPr bwMode="auto">
          <a:xfrm>
            <a:off x="8023996" y="0"/>
            <a:ext cx="112000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71406" y="71414"/>
            <a:ext cx="500066" cy="428628"/>
            <a:chOff x="1857356" y="4651412"/>
            <a:chExt cx="500066" cy="428628"/>
          </a:xfrm>
        </p:grpSpPr>
        <p:sp>
          <p:nvSpPr>
            <p:cNvPr id="2" name="Ellipse 1"/>
            <p:cNvSpPr/>
            <p:nvPr/>
          </p:nvSpPr>
          <p:spPr>
            <a:xfrm>
              <a:off x="1857356" y="4651412"/>
              <a:ext cx="500066" cy="42862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1928794" y="465141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214414" y="214290"/>
            <a:ext cx="7215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/>
              <a:t>Building Set-Up for Very Low </a:t>
            </a:r>
            <a:r>
              <a:rPr lang="en-US" sz="2000" b="1" dirty="0" err="1" smtClean="0"/>
              <a:t>bp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Perfluorocarbon</a:t>
            </a:r>
            <a:r>
              <a:rPr lang="en-US" sz="2000" b="1" dirty="0" smtClean="0"/>
              <a:t> Candidates</a:t>
            </a:r>
            <a:endParaRPr lang="en-US" sz="2000" b="1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571604" y="857232"/>
          <a:ext cx="60960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PFC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Boiling point</a:t>
                      </a:r>
                      <a:r>
                        <a:rPr lang="en-US" baseline="0" dirty="0" smtClean="0"/>
                        <a:t> (°C)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2H-</a:t>
                      </a:r>
                      <a:r>
                        <a:rPr lang="fr-FR" dirty="0" err="1" smtClean="0"/>
                        <a:t>Heptafluoropropane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(-15°C)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1,1,1,2-</a:t>
                      </a:r>
                      <a:r>
                        <a:rPr lang="fr-FR" dirty="0" err="1" smtClean="0"/>
                        <a:t>Tetrafluoroethane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(-27°C)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Perfluoropropane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(-39°C)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26" name="AutoShape 2" descr="https://attachment.outlook.live.net/owa/toumiayosra@hotmail.com/service.svc/s/GetAttachmentThumbnail?id=AQMkADAwATY0MDABLTlhZmEtZDIzZC0wMAItMDAKAEYAAAPx9WucKTSlT4I%2BcbrYGjvxBwDFWs%2FD4d%2FQSK5u5QxP%2BeUUAAACAQwAAADFWs%2FD4d%2FQSK5u5QxP%2BeUUAAJKD%2Fw8AAAAARIAEAAc8uz2oUMKRYsgv5eUdj9%2F&amp;thumbnailType=2&amp;X-OWA-CANARY=l8rds4pRnES59bEyT4j_-_AVGRhH0NUYjcTCZmQ08juehmaaYqINWBI_AO9HzegTaXdo6rwAXDE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A5NjAwLTI2MDAxMjkwODVcIixcInB1aWRcIjpcIjE3NTkyMjEyMDQ1NzA2ODVcIixcIm9pZFwiOlwiMDAwNjQwMDAtOWFmYS1kMjNkLTAwMDAtMDAwMDAwMDAwMDAwXCIsXCJzY29wZVwiOlwiT3dhRG93bmxvYWRcIn0iLCJuYmYiOjE1Mjg3OTU4MDYsImV4cCI6MTUyODc5NjQwNiwiaXNzIjoiMDAwMDAwMDItMDAwMC0wZmYxLWNlMDAtMDAwMDAwMDAwMDAwQDg0ZGY5ZTdmLWU5ZjYtNDBhZi1iNDM1LWFhYWFhYWFhYWFhYSIsImF1ZCI6IjAwMDAwMDAyLTAwMDAtMGZmMS1jZTAwLTAwMDAwMDAwMDAwMC9hdHRhY2htZW50Lm91dGxvb2subGl2ZS5uZXRAODRkZjllN2YtZTlmNi00MGFmLWI0MzUtYWFhYWFhYWFhYWFhIn0.nJqAx62CTbYfp-ZSla8j6ed_q2tLqBenYCwNPNm8IPY9ipumvJZeA39_SRs2rl2zlHeAkF6Sa7J63V9op5toKHTplXvPvh6Slz1piDOb2EgQa1_DFH0ra6jVnzKesgQMNJkyVLqQe5epPZLK4QZvFXYdQURY_9nEIB2Pe2a2oqCxKc_LCqiaheo84JfGcKtKSd1dpx6qgIMv-2wxN8NxCe8UAZLlQdj0HT2kLEWCYpK494GV4ErDw55tycAEUMRljqZQi2MmdGU7OrK3POvz9zYEY03P67GRHnnNlGA3ot8G4AXLadlfyRFqHN0JzU-rxiDdqlzO_Bo87wLQ6KtKAg&amp;owa=outlook.live.com&amp;i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2" name="Groupe 41"/>
          <p:cNvGrpSpPr/>
          <p:nvPr/>
        </p:nvGrpSpPr>
        <p:grpSpPr>
          <a:xfrm>
            <a:off x="500034" y="2500306"/>
            <a:ext cx="4214842" cy="4267644"/>
            <a:chOff x="714348" y="2500306"/>
            <a:chExt cx="4214842" cy="4267644"/>
          </a:xfrm>
        </p:grpSpPr>
        <p:pic>
          <p:nvPicPr>
            <p:cNvPr id="1027" name="Picture 3" descr="C:\Users\dell\Downloads\IMG_20180424_17023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4348" y="2500306"/>
              <a:ext cx="4214842" cy="4214842"/>
            </a:xfrm>
            <a:prstGeom prst="rect">
              <a:avLst/>
            </a:prstGeom>
            <a:noFill/>
          </p:spPr>
        </p:pic>
        <p:cxnSp>
          <p:nvCxnSpPr>
            <p:cNvPr id="10" name="Connecteur droit avec flèche 9"/>
            <p:cNvCxnSpPr/>
            <p:nvPr/>
          </p:nvCxnSpPr>
          <p:spPr>
            <a:xfrm rot="5400000">
              <a:off x="3321835" y="3607595"/>
              <a:ext cx="357190" cy="1428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 rot="10800000" flipV="1">
              <a:off x="3571868" y="3429000"/>
              <a:ext cx="428628" cy="214314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>
              <a:off x="2357422" y="3643314"/>
              <a:ext cx="366714" cy="223838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rot="10800000" flipV="1">
              <a:off x="3500430" y="5214950"/>
              <a:ext cx="428628" cy="214314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1500166" y="5143512"/>
              <a:ext cx="366714" cy="223838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>
              <a:cxnSpLocks noChangeAspect="1"/>
            </p:cNvCxnSpPr>
            <p:nvPr/>
          </p:nvCxnSpPr>
          <p:spPr>
            <a:xfrm flipV="1">
              <a:off x="2028368" y="6329822"/>
              <a:ext cx="315998" cy="18000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 rot="10800000">
              <a:off x="3571868" y="6357958"/>
              <a:ext cx="357190" cy="149512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rot="10800000" flipV="1">
              <a:off x="3428992" y="4714884"/>
              <a:ext cx="204790" cy="15240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>
              <a:off x="3071802" y="4786322"/>
              <a:ext cx="214314" cy="80962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3786182" y="3143248"/>
              <a:ext cx="11256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FF00"/>
                  </a:solidFill>
                </a:rPr>
                <a:t>Ultraturrax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1357290" y="3357562"/>
              <a:ext cx="1198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Manometer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071538" y="4714884"/>
              <a:ext cx="8192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PFC gas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3786182" y="4929198"/>
              <a:ext cx="840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Reactor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1571604" y="6429396"/>
              <a:ext cx="6442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Valve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857620" y="6143644"/>
              <a:ext cx="857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Syringe (PCDA)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3428992" y="4447768"/>
              <a:ext cx="9302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Gas inlet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2143108" y="4500570"/>
              <a:ext cx="1151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PCDA input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8" name="ZoneTexte 57"/>
          <p:cNvSpPr txBox="1"/>
          <p:nvPr/>
        </p:nvSpPr>
        <p:spPr>
          <a:xfrm>
            <a:off x="3651680" y="5912582"/>
            <a:ext cx="9286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accent6">
                    <a:lumMod val="75000"/>
                  </a:schemeClr>
                </a:solidFill>
              </a:rPr>
              <a:t>Syringe Valve</a:t>
            </a:r>
            <a:endParaRPr lang="en-US" sz="105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26" name="Groupe 125"/>
          <p:cNvGrpSpPr/>
          <p:nvPr/>
        </p:nvGrpSpPr>
        <p:grpSpPr>
          <a:xfrm>
            <a:off x="4929190" y="2616783"/>
            <a:ext cx="4088715" cy="3955489"/>
            <a:chOff x="5143504" y="2476166"/>
            <a:chExt cx="4088715" cy="3955489"/>
          </a:xfrm>
        </p:grpSpPr>
        <p:grpSp>
          <p:nvGrpSpPr>
            <p:cNvPr id="110" name="Groupe 109"/>
            <p:cNvGrpSpPr/>
            <p:nvPr/>
          </p:nvGrpSpPr>
          <p:grpSpPr>
            <a:xfrm>
              <a:off x="5214942" y="2643182"/>
              <a:ext cx="3784001" cy="3351740"/>
              <a:chOff x="5214942" y="2643182"/>
              <a:chExt cx="3784001" cy="3351740"/>
            </a:xfrm>
          </p:grpSpPr>
          <p:sp>
            <p:nvSpPr>
              <p:cNvPr id="45" name="Cylindre 44"/>
              <p:cNvSpPr/>
              <p:nvPr/>
            </p:nvSpPr>
            <p:spPr>
              <a:xfrm>
                <a:off x="5214942" y="3929066"/>
                <a:ext cx="428628" cy="64294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Cylindre 45"/>
              <p:cNvSpPr/>
              <p:nvPr/>
            </p:nvSpPr>
            <p:spPr>
              <a:xfrm>
                <a:off x="5314516" y="3786190"/>
                <a:ext cx="214314" cy="214314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Connecteur en angle 47"/>
              <p:cNvCxnSpPr/>
              <p:nvPr/>
            </p:nvCxnSpPr>
            <p:spPr>
              <a:xfrm rot="5400000" flipH="1" flipV="1">
                <a:off x="5286379" y="3071811"/>
                <a:ext cx="857258" cy="571504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Forme 56"/>
              <p:cNvCxnSpPr/>
              <p:nvPr/>
            </p:nvCxnSpPr>
            <p:spPr>
              <a:xfrm>
                <a:off x="5929322" y="3357562"/>
                <a:ext cx="571504" cy="357190"/>
              </a:xfrm>
              <a:prstGeom prst="bentConnector3">
                <a:avLst>
                  <a:gd name="adj1" fmla="val 111666"/>
                </a:avLst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Forme 63"/>
              <p:cNvCxnSpPr/>
              <p:nvPr/>
            </p:nvCxnSpPr>
            <p:spPr>
              <a:xfrm rot="16200000" flipH="1">
                <a:off x="7000892" y="3357562"/>
                <a:ext cx="71438" cy="928694"/>
              </a:xfrm>
              <a:prstGeom prst="bentConnector2">
                <a:avLst/>
              </a:prstGeom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" name="Groupe 70"/>
              <p:cNvGrpSpPr/>
              <p:nvPr/>
            </p:nvGrpSpPr>
            <p:grpSpPr>
              <a:xfrm>
                <a:off x="7286644" y="2928934"/>
                <a:ext cx="714380" cy="1857388"/>
                <a:chOff x="7696222" y="2857496"/>
                <a:chExt cx="714380" cy="1857388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7858148" y="2857496"/>
                  <a:ext cx="357190" cy="5715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Cylindre 43"/>
                <p:cNvSpPr/>
                <p:nvPr/>
              </p:nvSpPr>
              <p:spPr>
                <a:xfrm>
                  <a:off x="7777185" y="4000504"/>
                  <a:ext cx="571504" cy="714380"/>
                </a:xfrm>
                <a:prstGeom prst="can">
                  <a:avLst>
                    <a:gd name="adj" fmla="val 26905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prstMaterial="metal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Bouée 66"/>
                <p:cNvSpPr/>
                <p:nvPr/>
              </p:nvSpPr>
              <p:spPr>
                <a:xfrm>
                  <a:off x="7696222" y="3857628"/>
                  <a:ext cx="714380" cy="428628"/>
                </a:xfrm>
                <a:prstGeom prst="donu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scene3d>
                  <a:camera prst="perspectiveRelaxed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Rectangle 65"/>
                <p:cNvSpPr>
                  <a:spLocks noChangeAspect="1"/>
                </p:cNvSpPr>
                <p:nvPr/>
              </p:nvSpPr>
              <p:spPr>
                <a:xfrm>
                  <a:off x="8001024" y="3456000"/>
                  <a:ext cx="68000" cy="61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3" name="Connecteur droit 72"/>
              <p:cNvCxnSpPr/>
              <p:nvPr/>
            </p:nvCxnSpPr>
            <p:spPr>
              <a:xfrm rot="5400000">
                <a:off x="7358082" y="4000504"/>
                <a:ext cx="285752" cy="1588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en angle 74"/>
              <p:cNvCxnSpPr/>
              <p:nvPr/>
            </p:nvCxnSpPr>
            <p:spPr>
              <a:xfrm flipV="1">
                <a:off x="7739087" y="3857628"/>
                <a:ext cx="833441" cy="261941"/>
              </a:xfrm>
              <a:prstGeom prst="bentConnector3">
                <a:avLst>
                  <a:gd name="adj1" fmla="val 2000"/>
                </a:avLst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29" name="Picture 5" descr="Résultat de recherche d'images pour &quot;ball valve symbol&quot;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7809" t="31662" r="18865" b="32718"/>
              <a:stretch>
                <a:fillRect/>
              </a:stretch>
            </p:blipFill>
            <p:spPr bwMode="auto">
              <a:xfrm>
                <a:off x="6293904" y="3531971"/>
                <a:ext cx="508012" cy="285752"/>
              </a:xfrm>
              <a:prstGeom prst="rect">
                <a:avLst/>
              </a:prstGeom>
              <a:noFill/>
            </p:spPr>
          </p:pic>
          <p:sp>
            <p:nvSpPr>
              <p:cNvPr id="100" name="Rectangle 99"/>
              <p:cNvSpPr/>
              <p:nvPr/>
            </p:nvSpPr>
            <p:spPr>
              <a:xfrm>
                <a:off x="5929322" y="2857496"/>
                <a:ext cx="285752" cy="500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31" name="Picture 7" descr="Résultat de recherche d'images pour &quot;manometer symbol&quot;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715008" y="2643182"/>
                <a:ext cx="518348" cy="785817"/>
              </a:xfrm>
              <a:prstGeom prst="rect">
                <a:avLst/>
              </a:prstGeom>
              <a:noFill/>
            </p:spPr>
          </p:pic>
          <p:pic>
            <p:nvPicPr>
              <p:cNvPr id="1035" name="Picture 11" descr="Résultat de recherche d'images pour &quot;syringe draw&quot;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7438" t="30884" r="20731" b="7349"/>
              <a:stretch>
                <a:fillRect/>
              </a:stretch>
            </p:blipFill>
            <p:spPr bwMode="auto">
              <a:xfrm rot="20760525">
                <a:off x="8298571" y="4709038"/>
                <a:ext cx="700372" cy="1285884"/>
              </a:xfrm>
              <a:prstGeom prst="rect">
                <a:avLst/>
              </a:prstGeom>
              <a:noFill/>
            </p:spPr>
          </p:pic>
          <p:sp>
            <p:nvSpPr>
              <p:cNvPr id="103" name="Ellipse 102"/>
              <p:cNvSpPr/>
              <p:nvPr/>
            </p:nvSpPr>
            <p:spPr>
              <a:xfrm>
                <a:off x="8469558" y="4476430"/>
                <a:ext cx="214314" cy="214314"/>
              </a:xfrm>
              <a:prstGeom prst="ellipse">
                <a:avLst/>
              </a:prstGeom>
              <a:solidFill>
                <a:srgbClr val="FFFF00">
                  <a:alpha val="6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5" name="Connecteur droit 104"/>
              <p:cNvCxnSpPr/>
              <p:nvPr/>
            </p:nvCxnSpPr>
            <p:spPr>
              <a:xfrm rot="5400000">
                <a:off x="8147600" y="4282558"/>
                <a:ext cx="857255" cy="7397"/>
              </a:xfrm>
              <a:prstGeom prst="line">
                <a:avLst/>
              </a:prstGeom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" name="ZoneTexte 110"/>
            <p:cNvSpPr txBox="1"/>
            <p:nvPr/>
          </p:nvSpPr>
          <p:spPr>
            <a:xfrm>
              <a:off x="5143504" y="4095100"/>
              <a:ext cx="530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PFC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5572132" y="2476166"/>
              <a:ext cx="8755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manometer</a:t>
              </a:r>
              <a:endParaRPr lang="en-US" sz="1100" b="1" dirty="0"/>
            </a:p>
          </p:txBody>
        </p:sp>
        <p:sp>
          <p:nvSpPr>
            <p:cNvPr id="113" name="ZoneTexte 112"/>
            <p:cNvSpPr txBox="1"/>
            <p:nvPr/>
          </p:nvSpPr>
          <p:spPr>
            <a:xfrm>
              <a:off x="6143636" y="3723126"/>
              <a:ext cx="4940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valve</a:t>
              </a:r>
              <a:endParaRPr lang="en-US" sz="1100" b="1" dirty="0"/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7358082" y="4786322"/>
              <a:ext cx="6078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reactor</a:t>
              </a:r>
              <a:endParaRPr lang="en-US" sz="1100" b="1" dirty="0"/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7072330" y="2643182"/>
              <a:ext cx="12346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/>
                <a:t>Ultraturrax</a:t>
              </a:r>
              <a:r>
                <a:rPr lang="en-US" sz="1100" b="1" dirty="0" smtClean="0"/>
                <a:t> motor</a:t>
              </a:r>
              <a:endParaRPr lang="en-US" sz="1100" b="1" dirty="0"/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8050255" y="3381704"/>
              <a:ext cx="9509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homogenizer</a:t>
              </a:r>
              <a:endParaRPr lang="en-US" sz="1100" b="1" dirty="0"/>
            </a:p>
          </p:txBody>
        </p:sp>
        <p:cxnSp>
          <p:nvCxnSpPr>
            <p:cNvPr id="118" name="Connecteur droit avec flèche 117"/>
            <p:cNvCxnSpPr/>
            <p:nvPr/>
          </p:nvCxnSpPr>
          <p:spPr>
            <a:xfrm rot="10800000" flipV="1">
              <a:off x="7643834" y="3500438"/>
              <a:ext cx="428628" cy="21431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ZoneTexte 120"/>
            <p:cNvSpPr txBox="1"/>
            <p:nvPr/>
          </p:nvSpPr>
          <p:spPr>
            <a:xfrm>
              <a:off x="8523859" y="4374444"/>
              <a:ext cx="7083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syringe valve</a:t>
              </a:r>
              <a:endParaRPr lang="en-US" sz="1100" b="1" dirty="0"/>
            </a:p>
          </p:txBody>
        </p:sp>
        <p:sp>
          <p:nvSpPr>
            <p:cNvPr id="122" name="ZoneTexte 121"/>
            <p:cNvSpPr txBox="1"/>
            <p:nvPr/>
          </p:nvSpPr>
          <p:spPr>
            <a:xfrm>
              <a:off x="7929554" y="6000768"/>
              <a:ext cx="121444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PCDA filled syringe</a:t>
              </a:r>
              <a:endParaRPr lang="en-US" sz="1100" b="1" dirty="0"/>
            </a:p>
          </p:txBody>
        </p:sp>
      </p:grpSp>
      <p:sp>
        <p:nvSpPr>
          <p:cNvPr id="125" name="Ellipse 124"/>
          <p:cNvSpPr/>
          <p:nvPr/>
        </p:nvSpPr>
        <p:spPr>
          <a:xfrm>
            <a:off x="7826616" y="3498179"/>
            <a:ext cx="1071538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2" descr="Résultat de recherche d'images pour &quot;tor vergata&quot;"/>
          <p:cNvPicPr>
            <a:picLocks noChangeAspect="1" noChangeArrowheads="1"/>
          </p:cNvPicPr>
          <p:nvPr/>
        </p:nvPicPr>
        <p:blipFill>
          <a:blip r:embed="rId6" cstate="print"/>
          <a:srcRect l="5461" t="7281" r="7159" b="3519"/>
          <a:stretch>
            <a:fillRect/>
          </a:stretch>
        </p:blipFill>
        <p:spPr bwMode="auto">
          <a:xfrm>
            <a:off x="8023996" y="0"/>
            <a:ext cx="112000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71406" y="71414"/>
            <a:ext cx="500066" cy="428628"/>
            <a:chOff x="2214546" y="5580106"/>
            <a:chExt cx="500066" cy="428628"/>
          </a:xfrm>
        </p:grpSpPr>
        <p:sp>
          <p:nvSpPr>
            <p:cNvPr id="2" name="Ellipse 1"/>
            <p:cNvSpPr/>
            <p:nvPr/>
          </p:nvSpPr>
          <p:spPr>
            <a:xfrm>
              <a:off x="2214546" y="5580106"/>
              <a:ext cx="500066" cy="42862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2285984" y="5580106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691680" y="1052736"/>
            <a:ext cx="6072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 smtClean="0"/>
              <a:t>Update on Radiation </a:t>
            </a:r>
            <a:r>
              <a:rPr lang="en-US" sz="2000" b="1" dirty="0" err="1" smtClean="0"/>
              <a:t>Dosimetry</a:t>
            </a:r>
            <a:r>
              <a:rPr lang="en-US" sz="2000" b="1" dirty="0" smtClean="0"/>
              <a:t> Experiments (</a:t>
            </a:r>
            <a:r>
              <a:rPr lang="en-US" sz="2000" b="1" dirty="0" err="1" smtClean="0"/>
              <a:t>Policlinico</a:t>
            </a:r>
            <a:r>
              <a:rPr lang="en-US" sz="2000" b="1" dirty="0" smtClean="0"/>
              <a:t> Tor </a:t>
            </a:r>
            <a:r>
              <a:rPr lang="en-US" sz="2000" b="1" dirty="0" err="1" smtClean="0"/>
              <a:t>Vergata</a:t>
            </a:r>
            <a:r>
              <a:rPr lang="en-US" sz="2000" b="1" dirty="0" smtClean="0"/>
              <a:t>) </a:t>
            </a:r>
            <a:endParaRPr lang="en-US" sz="2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755576" y="1844824"/>
            <a:ext cx="68659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Discussed points: set up for irradiation; next week starting experiments</a:t>
            </a:r>
          </a:p>
          <a:p>
            <a:endParaRPr lang="en-US" dirty="0" smtClean="0"/>
          </a:p>
          <a:p>
            <a:r>
              <a:rPr lang="en-US" dirty="0" smtClean="0"/>
              <a:t>Experimental  conditions </a:t>
            </a:r>
            <a:r>
              <a:rPr lang="en-US" dirty="0" smtClean="0"/>
              <a:t>suggested: </a:t>
            </a:r>
            <a:endParaRPr lang="en-US" dirty="0" smtClean="0"/>
          </a:p>
          <a:p>
            <a:r>
              <a:rPr lang="en-US" dirty="0"/>
              <a:t>- </a:t>
            </a:r>
            <a:r>
              <a:rPr lang="en-US" dirty="0" smtClean="0"/>
              <a:t>Photon beam: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  <a:r>
              <a:rPr lang="en-US" dirty="0"/>
              <a:t>6MV</a:t>
            </a:r>
          </a:p>
          <a:p>
            <a:r>
              <a:rPr lang="en-US" dirty="0"/>
              <a:t>- </a:t>
            </a:r>
            <a:r>
              <a:rPr lang="en-US" dirty="0" smtClean="0"/>
              <a:t>Field of irradiation: </a:t>
            </a:r>
            <a:r>
              <a:rPr lang="en-US" dirty="0"/>
              <a:t>10x10 cm²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Irradiation </a:t>
            </a:r>
            <a:r>
              <a:rPr lang="en-US" dirty="0"/>
              <a:t>in </a:t>
            </a:r>
            <a:r>
              <a:rPr lang="en-US" dirty="0" smtClean="0"/>
              <a:t>water phantom (water tank </a:t>
            </a:r>
            <a:r>
              <a:rPr lang="en-US" dirty="0" err="1" smtClean="0"/>
              <a:t>approx</a:t>
            </a:r>
            <a:r>
              <a:rPr lang="en-US" dirty="0" smtClean="0"/>
              <a:t> 40x40x30 cm</a:t>
            </a:r>
            <a:r>
              <a:rPr lang="en-US" baseline="30000" dirty="0" smtClean="0"/>
              <a:t>3</a:t>
            </a:r>
            <a:r>
              <a:rPr lang="en-US" dirty="0" smtClean="0"/>
              <a:t>) </a:t>
            </a:r>
          </a:p>
          <a:p>
            <a:r>
              <a:rPr lang="en-US" dirty="0"/>
              <a:t>w</a:t>
            </a:r>
            <a:r>
              <a:rPr lang="en-US" dirty="0" smtClean="0"/>
              <a:t>ith sample placed at the radiation </a:t>
            </a:r>
            <a:r>
              <a:rPr lang="en-US" dirty="0" err="1" smtClean="0"/>
              <a:t>isocenter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dose rate: from 2 </a:t>
            </a:r>
            <a:r>
              <a:rPr lang="en-US" dirty="0" err="1" smtClean="0"/>
              <a:t>Gy</a:t>
            </a:r>
            <a:r>
              <a:rPr lang="en-US" dirty="0"/>
              <a:t>/min </a:t>
            </a:r>
            <a:r>
              <a:rPr lang="en-US" dirty="0" smtClean="0"/>
              <a:t>to 10 </a:t>
            </a:r>
            <a:r>
              <a:rPr lang="en-US" dirty="0" err="1" smtClean="0"/>
              <a:t>Gy</a:t>
            </a:r>
            <a:r>
              <a:rPr lang="en-US" dirty="0"/>
              <a:t>/min.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Dose at the </a:t>
            </a:r>
            <a:r>
              <a:rPr lang="en-US" dirty="0" err="1" smtClean="0"/>
              <a:t>isocenter</a:t>
            </a:r>
            <a:r>
              <a:rPr lang="en-US" dirty="0" smtClean="0"/>
              <a:t>: 2Gy (according to </a:t>
            </a:r>
            <a:r>
              <a:rPr lang="en-US" dirty="0" err="1" smtClean="0"/>
              <a:t>microbubbles</a:t>
            </a:r>
            <a:r>
              <a:rPr lang="en-US" dirty="0" smtClean="0"/>
              <a:t> sensitivity)</a:t>
            </a:r>
            <a:endParaRPr lang="en-US" dirty="0"/>
          </a:p>
          <a:p>
            <a:r>
              <a:rPr lang="en-US" dirty="0" smtClean="0"/>
              <a:t>Planned experiments: PCDA/gel suspensions</a:t>
            </a:r>
          </a:p>
          <a:p>
            <a:endParaRPr lang="en-US" dirty="0" smtClean="0"/>
          </a:p>
          <a:p>
            <a:r>
              <a:rPr lang="en-US" dirty="0" smtClean="0"/>
              <a:t>Synchrotron radiation for high doses</a:t>
            </a:r>
            <a:endParaRPr lang="en-US" dirty="0"/>
          </a:p>
        </p:txBody>
      </p:sp>
      <p:pic>
        <p:nvPicPr>
          <p:cNvPr id="7" name="Picture 2" descr="Résultat de recherche d'images pour &quot;tor vergata&quot;"/>
          <p:cNvPicPr>
            <a:picLocks noChangeAspect="1" noChangeArrowheads="1"/>
          </p:cNvPicPr>
          <p:nvPr/>
        </p:nvPicPr>
        <p:blipFill>
          <a:blip r:embed="rId2" cstate="print"/>
          <a:srcRect l="5461" t="7281" r="7159" b="3519"/>
          <a:stretch>
            <a:fillRect/>
          </a:stretch>
        </p:blipFill>
        <p:spPr bwMode="auto">
          <a:xfrm>
            <a:off x="8023996" y="0"/>
            <a:ext cx="112000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6451</TotalTime>
  <Words>622</Words>
  <Application>Microsoft Macintosh PowerPoint</Application>
  <PresentationFormat>Presentazione su schermo (4:3)</PresentationFormat>
  <Paragraphs>159</Paragraphs>
  <Slides>11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Thème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Yosra</dc:creator>
  <cp:lastModifiedBy>Gaio Paradossi</cp:lastModifiedBy>
  <cp:revision>32</cp:revision>
  <dcterms:created xsi:type="dcterms:W3CDTF">2018-06-11T11:07:39Z</dcterms:created>
  <dcterms:modified xsi:type="dcterms:W3CDTF">2018-07-18T08:36:58Z</dcterms:modified>
</cp:coreProperties>
</file>