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 id="2147483759" r:id="rId2"/>
    <p:sldMasterId id="2147483764" r:id="rId3"/>
    <p:sldMasterId id="2147483768" r:id="rId4"/>
  </p:sldMasterIdLst>
  <p:notesMasterIdLst>
    <p:notesMasterId r:id="rId42"/>
  </p:notesMasterIdLst>
  <p:handoutMasterIdLst>
    <p:handoutMasterId r:id="rId43"/>
  </p:handoutMasterIdLst>
  <p:sldIdLst>
    <p:sldId id="753" r:id="rId5"/>
    <p:sldId id="720" r:id="rId6"/>
    <p:sldId id="749" r:id="rId7"/>
    <p:sldId id="722" r:id="rId8"/>
    <p:sldId id="648" r:id="rId9"/>
    <p:sldId id="750" r:id="rId10"/>
    <p:sldId id="752" r:id="rId11"/>
    <p:sldId id="655" r:id="rId12"/>
    <p:sldId id="761" r:id="rId13"/>
    <p:sldId id="670" r:id="rId14"/>
    <p:sldId id="830" r:id="rId15"/>
    <p:sldId id="727" r:id="rId16"/>
    <p:sldId id="858" r:id="rId17"/>
    <p:sldId id="868" r:id="rId18"/>
    <p:sldId id="896" r:id="rId19"/>
    <p:sldId id="859" r:id="rId20"/>
    <p:sldId id="616" r:id="rId21"/>
    <p:sldId id="893" r:id="rId22"/>
    <p:sldId id="870" r:id="rId23"/>
    <p:sldId id="745" r:id="rId24"/>
    <p:sldId id="873" r:id="rId25"/>
    <p:sldId id="871" r:id="rId26"/>
    <p:sldId id="874" r:id="rId27"/>
    <p:sldId id="917" r:id="rId28"/>
    <p:sldId id="875" r:id="rId29"/>
    <p:sldId id="876" r:id="rId30"/>
    <p:sldId id="877" r:id="rId31"/>
    <p:sldId id="878" r:id="rId32"/>
    <p:sldId id="879" r:id="rId33"/>
    <p:sldId id="880" r:id="rId34"/>
    <p:sldId id="881" r:id="rId35"/>
    <p:sldId id="916" r:id="rId36"/>
    <p:sldId id="710" r:id="rId37"/>
    <p:sldId id="918" r:id="rId38"/>
    <p:sldId id="652" r:id="rId39"/>
    <p:sldId id="654" r:id="rId40"/>
    <p:sldId id="755" r:id="rId41"/>
  </p:sldIdLst>
  <p:sldSz cx="9144000" cy="6858000" type="screen4x3"/>
  <p:notesSz cx="6858000" cy="9144000"/>
  <p:defaultTextStyle>
    <a:defPPr>
      <a:defRPr lang="it-IT"/>
    </a:defPPr>
    <a:lvl1pPr marL="0" algn="l" defTabSz="456917" rtl="0" eaLnBrk="1" latinLnBrk="0" hangingPunct="1">
      <a:defRPr sz="1800" kern="1200">
        <a:solidFill>
          <a:schemeClr val="tx1"/>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E5340-26F5-4ABE-9BE8-5DAEB7A042AB}" v="1025" dt="2018-07-10T05:56:39.810"/>
  </p1510:revLst>
</p1510:revInfo>
</file>

<file path=ppt/tableStyles.xml><?xml version="1.0" encoding="utf-8"?>
<a:tblStyleLst xmlns:a="http://schemas.openxmlformats.org/drawingml/2006/main" def="{5C22544A-7EE6-4342-B048-85BDC9FD1C3A}">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087" autoAdjust="0"/>
    <p:restoredTop sz="85965" autoAdjust="0"/>
  </p:normalViewPr>
  <p:slideViewPr>
    <p:cSldViewPr snapToGrid="0" snapToObjects="1">
      <p:cViewPr varScale="1">
        <p:scale>
          <a:sx n="164" d="100"/>
          <a:sy n="164" d="100"/>
        </p:scale>
        <p:origin x="666" y="15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86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e Sertore" userId="9c0ab5f7-81cb-4f3e-8f35-37302c927a17" providerId="ADAL" clId="{C46700EB-3314-407F-A84E-8BA270B38674}"/>
    <pc:docChg chg="undo custSel delSld modSld sldOrd modMainMaster">
      <pc:chgData name="Daniele Sertore" userId="9c0ab5f7-81cb-4f3e-8f35-37302c927a17" providerId="ADAL" clId="{C46700EB-3314-407F-A84E-8BA270B38674}" dt="2018-07-08T21:15:11.768" v="1888" actId="20577"/>
      <pc:docMkLst>
        <pc:docMk/>
      </pc:docMkLst>
      <pc:sldChg chg="modSp ord">
        <pc:chgData name="Daniele Sertore" userId="9c0ab5f7-81cb-4f3e-8f35-37302c927a17" providerId="ADAL" clId="{C46700EB-3314-407F-A84E-8BA270B38674}" dt="2018-07-08T21:11:04.484" v="1811" actId="403"/>
        <pc:sldMkLst>
          <pc:docMk/>
          <pc:sldMk cId="1582935603" sldId="616"/>
        </pc:sldMkLst>
        <pc:spChg chg="mod">
          <ac:chgData name="Daniele Sertore" userId="9c0ab5f7-81cb-4f3e-8f35-37302c927a17" providerId="ADAL" clId="{C46700EB-3314-407F-A84E-8BA270B38674}" dt="2018-07-08T21:11:04.484" v="1811" actId="403"/>
          <ac:spMkLst>
            <pc:docMk/>
            <pc:sldMk cId="1582935603" sldId="616"/>
            <ac:spMk id="2" creationId="{00000000-0000-0000-0000-000000000000}"/>
          </ac:spMkLst>
        </pc:spChg>
        <pc:spChg chg="mod">
          <ac:chgData name="Daniele Sertore" userId="9c0ab5f7-81cb-4f3e-8f35-37302c927a17" providerId="ADAL" clId="{C46700EB-3314-407F-A84E-8BA270B38674}" dt="2018-07-08T20:32:37.029" v="617" actId="113"/>
          <ac:spMkLst>
            <pc:docMk/>
            <pc:sldMk cId="1582935603" sldId="616"/>
            <ac:spMk id="3" creationId="{00000000-0000-0000-0000-000000000000}"/>
          </ac:spMkLst>
        </pc:spChg>
      </pc:sldChg>
      <pc:sldChg chg="modSp">
        <pc:chgData name="Daniele Sertore" userId="9c0ab5f7-81cb-4f3e-8f35-37302c927a17" providerId="ADAL" clId="{C46700EB-3314-407F-A84E-8BA270B38674}" dt="2018-07-08T19:43:48.232" v="190" actId="14100"/>
        <pc:sldMkLst>
          <pc:docMk/>
          <pc:sldMk cId="1893168973" sldId="648"/>
        </pc:sldMkLst>
        <pc:spChg chg="mod">
          <ac:chgData name="Daniele Sertore" userId="9c0ab5f7-81cb-4f3e-8f35-37302c927a17" providerId="ADAL" clId="{C46700EB-3314-407F-A84E-8BA270B38674}" dt="2018-07-08T19:43:48.232" v="190" actId="14100"/>
          <ac:spMkLst>
            <pc:docMk/>
            <pc:sldMk cId="1893168973" sldId="648"/>
            <ac:spMk id="58" creationId="{00000000-0000-0000-0000-000000000000}"/>
          </ac:spMkLst>
        </pc:spChg>
      </pc:sldChg>
      <pc:sldChg chg="ord">
        <pc:chgData name="Daniele Sertore" userId="9c0ab5f7-81cb-4f3e-8f35-37302c927a17" providerId="ADAL" clId="{C46700EB-3314-407F-A84E-8BA270B38674}" dt="2018-07-08T19:46:25.874" v="205"/>
        <pc:sldMkLst>
          <pc:docMk/>
          <pc:sldMk cId="472083481" sldId="652"/>
        </pc:sldMkLst>
      </pc:sldChg>
      <pc:sldChg chg="ord">
        <pc:chgData name="Daniele Sertore" userId="9c0ab5f7-81cb-4f3e-8f35-37302c927a17" providerId="ADAL" clId="{C46700EB-3314-407F-A84E-8BA270B38674}" dt="2018-07-08T19:46:25.874" v="205"/>
        <pc:sldMkLst>
          <pc:docMk/>
          <pc:sldMk cId="1611765519" sldId="654"/>
        </pc:sldMkLst>
      </pc:sldChg>
      <pc:sldChg chg="modSp">
        <pc:chgData name="Daniele Sertore" userId="9c0ab5f7-81cb-4f3e-8f35-37302c927a17" providerId="ADAL" clId="{C46700EB-3314-407F-A84E-8BA270B38674}" dt="2018-07-08T19:47:15.519" v="209" actId="207"/>
        <pc:sldMkLst>
          <pc:docMk/>
          <pc:sldMk cId="584354575" sldId="655"/>
        </pc:sldMkLst>
        <pc:spChg chg="mod">
          <ac:chgData name="Daniele Sertore" userId="9c0ab5f7-81cb-4f3e-8f35-37302c927a17" providerId="ADAL" clId="{C46700EB-3314-407F-A84E-8BA270B38674}" dt="2018-07-08T19:47:15.519" v="209" actId="207"/>
          <ac:spMkLst>
            <pc:docMk/>
            <pc:sldMk cId="584354575" sldId="655"/>
            <ac:spMk id="2" creationId="{00000000-0000-0000-0000-000000000000}"/>
          </ac:spMkLst>
        </pc:spChg>
      </pc:sldChg>
      <pc:sldChg chg="modSp">
        <pc:chgData name="Daniele Sertore" userId="9c0ab5f7-81cb-4f3e-8f35-37302c927a17" providerId="ADAL" clId="{C46700EB-3314-407F-A84E-8BA270B38674}" dt="2018-07-08T19:58:38.954" v="234" actId="113"/>
        <pc:sldMkLst>
          <pc:docMk/>
          <pc:sldMk cId="1902861569" sldId="670"/>
        </pc:sldMkLst>
        <pc:spChg chg="mod">
          <ac:chgData name="Daniele Sertore" userId="9c0ab5f7-81cb-4f3e-8f35-37302c927a17" providerId="ADAL" clId="{C46700EB-3314-407F-A84E-8BA270B38674}" dt="2018-07-08T19:58:38.954" v="234" actId="113"/>
          <ac:spMkLst>
            <pc:docMk/>
            <pc:sldMk cId="1902861569" sldId="670"/>
            <ac:spMk id="15" creationId="{00000000-0000-0000-0000-000000000000}"/>
          </ac:spMkLst>
        </pc:spChg>
        <pc:picChg chg="mod">
          <ac:chgData name="Daniele Sertore" userId="9c0ab5f7-81cb-4f3e-8f35-37302c927a17" providerId="ADAL" clId="{C46700EB-3314-407F-A84E-8BA270B38674}" dt="2018-07-08T19:57:13.127" v="223" actId="1076"/>
          <ac:picMkLst>
            <pc:docMk/>
            <pc:sldMk cId="1902861569" sldId="670"/>
            <ac:picMk id="7" creationId="{00000000-0000-0000-0000-000000000000}"/>
          </ac:picMkLst>
        </pc:picChg>
        <pc:picChg chg="mod">
          <ac:chgData name="Daniele Sertore" userId="9c0ab5f7-81cb-4f3e-8f35-37302c927a17" providerId="ADAL" clId="{C46700EB-3314-407F-A84E-8BA270B38674}" dt="2018-07-08T19:57:00.811" v="221" actId="14100"/>
          <ac:picMkLst>
            <pc:docMk/>
            <pc:sldMk cId="1902861569" sldId="670"/>
            <ac:picMk id="8" creationId="{00000000-0000-0000-0000-000000000000}"/>
          </ac:picMkLst>
        </pc:picChg>
      </pc:sldChg>
      <pc:sldChg chg="ord">
        <pc:chgData name="Daniele Sertore" userId="9c0ab5f7-81cb-4f3e-8f35-37302c927a17" providerId="ADAL" clId="{C46700EB-3314-407F-A84E-8BA270B38674}" dt="2018-07-08T19:45:40.884" v="204"/>
        <pc:sldMkLst>
          <pc:docMk/>
          <pc:sldMk cId="1298567684" sldId="710"/>
        </pc:sldMkLst>
      </pc:sldChg>
      <pc:sldChg chg="modSp">
        <pc:chgData name="Daniele Sertore" userId="9c0ab5f7-81cb-4f3e-8f35-37302c927a17" providerId="ADAL" clId="{C46700EB-3314-407F-A84E-8BA270B38674}" dt="2018-07-08T19:41:49.273" v="164" actId="27636"/>
        <pc:sldMkLst>
          <pc:docMk/>
          <pc:sldMk cId="638249051" sldId="720"/>
        </pc:sldMkLst>
        <pc:spChg chg="mod">
          <ac:chgData name="Daniele Sertore" userId="9c0ab5f7-81cb-4f3e-8f35-37302c927a17" providerId="ADAL" clId="{C46700EB-3314-407F-A84E-8BA270B38674}" dt="2018-07-08T19:41:49.273" v="164" actId="27636"/>
          <ac:spMkLst>
            <pc:docMk/>
            <pc:sldMk cId="638249051" sldId="720"/>
            <ac:spMk id="2" creationId="{00000000-0000-0000-0000-000000000000}"/>
          </ac:spMkLst>
        </pc:spChg>
      </pc:sldChg>
      <pc:sldChg chg="modSp">
        <pc:chgData name="Daniele Sertore" userId="9c0ab5f7-81cb-4f3e-8f35-37302c927a17" providerId="ADAL" clId="{C46700EB-3314-407F-A84E-8BA270B38674}" dt="2018-07-08T20:00:30.047" v="292" actId="20577"/>
        <pc:sldMkLst>
          <pc:docMk/>
          <pc:sldMk cId="1309505117" sldId="727"/>
        </pc:sldMkLst>
        <pc:spChg chg="mod">
          <ac:chgData name="Daniele Sertore" userId="9c0ab5f7-81cb-4f3e-8f35-37302c927a17" providerId="ADAL" clId="{C46700EB-3314-407F-A84E-8BA270B38674}" dt="2018-07-08T20:00:30.047" v="292" actId="20577"/>
          <ac:spMkLst>
            <pc:docMk/>
            <pc:sldMk cId="1309505117" sldId="727"/>
            <ac:spMk id="2" creationId="{00000000-0000-0000-0000-000000000000}"/>
          </ac:spMkLst>
        </pc:spChg>
      </pc:sldChg>
      <pc:sldChg chg="modSp ord">
        <pc:chgData name="Daniele Sertore" userId="9c0ab5f7-81cb-4f3e-8f35-37302c927a17" providerId="ADAL" clId="{C46700EB-3314-407F-A84E-8BA270B38674}" dt="2018-07-08T21:10:56.420" v="1810" actId="113"/>
        <pc:sldMkLst>
          <pc:docMk/>
          <pc:sldMk cId="238978336" sldId="745"/>
        </pc:sldMkLst>
        <pc:spChg chg="mod">
          <ac:chgData name="Daniele Sertore" userId="9c0ab5f7-81cb-4f3e-8f35-37302c927a17" providerId="ADAL" clId="{C46700EB-3314-407F-A84E-8BA270B38674}" dt="2018-07-08T21:10:56.420" v="1810" actId="113"/>
          <ac:spMkLst>
            <pc:docMk/>
            <pc:sldMk cId="238978336" sldId="745"/>
            <ac:spMk id="2" creationId="{00000000-0000-0000-0000-000000000000}"/>
          </ac:spMkLst>
        </pc:spChg>
        <pc:spChg chg="mod">
          <ac:chgData name="Daniele Sertore" userId="9c0ab5f7-81cb-4f3e-8f35-37302c927a17" providerId="ADAL" clId="{C46700EB-3314-407F-A84E-8BA270B38674}" dt="2018-07-08T20:31:33.525" v="566" actId="1076"/>
          <ac:spMkLst>
            <pc:docMk/>
            <pc:sldMk cId="238978336" sldId="745"/>
            <ac:spMk id="3" creationId="{00000000-0000-0000-0000-000000000000}"/>
          </ac:spMkLst>
        </pc:spChg>
      </pc:sldChg>
      <pc:sldChg chg="addSp delSp modSp">
        <pc:chgData name="Daniele Sertore" userId="9c0ab5f7-81cb-4f3e-8f35-37302c927a17" providerId="ADAL" clId="{C46700EB-3314-407F-A84E-8BA270B38674}" dt="2018-07-08T19:43:18.592" v="187" actId="12"/>
        <pc:sldMkLst>
          <pc:docMk/>
          <pc:sldMk cId="779179703" sldId="749"/>
        </pc:sldMkLst>
        <pc:spChg chg="add del mod">
          <ac:chgData name="Daniele Sertore" userId="9c0ab5f7-81cb-4f3e-8f35-37302c927a17" providerId="ADAL" clId="{C46700EB-3314-407F-A84E-8BA270B38674}" dt="2018-07-08T19:42:10.099" v="166"/>
          <ac:spMkLst>
            <pc:docMk/>
            <pc:sldMk cId="779179703" sldId="749"/>
            <ac:spMk id="2" creationId="{07D51FCF-2413-41CA-B4EC-FC9D515EE132}"/>
          </ac:spMkLst>
        </pc:spChg>
        <pc:spChg chg="add del mod">
          <ac:chgData name="Daniele Sertore" userId="9c0ab5f7-81cb-4f3e-8f35-37302c927a17" providerId="ADAL" clId="{C46700EB-3314-407F-A84E-8BA270B38674}" dt="2018-07-08T19:42:10.099" v="166"/>
          <ac:spMkLst>
            <pc:docMk/>
            <pc:sldMk cId="779179703" sldId="749"/>
            <ac:spMk id="3" creationId="{C2E995BA-69C4-46FE-9D3B-75335547CF00}"/>
          </ac:spMkLst>
        </pc:spChg>
        <pc:spChg chg="mod">
          <ac:chgData name="Daniele Sertore" userId="9c0ab5f7-81cb-4f3e-8f35-37302c927a17" providerId="ADAL" clId="{C46700EB-3314-407F-A84E-8BA270B38674}" dt="2018-07-08T19:42:57.556" v="183" actId="1076"/>
          <ac:spMkLst>
            <pc:docMk/>
            <pc:sldMk cId="779179703" sldId="749"/>
            <ac:spMk id="21509" creationId="{00000000-0000-0000-0000-000000000000}"/>
          </ac:spMkLst>
        </pc:spChg>
        <pc:spChg chg="mod">
          <ac:chgData name="Daniele Sertore" userId="9c0ab5f7-81cb-4f3e-8f35-37302c927a17" providerId="ADAL" clId="{C46700EB-3314-407F-A84E-8BA270B38674}" dt="2018-07-08T19:42:45.602" v="174" actId="14100"/>
          <ac:spMkLst>
            <pc:docMk/>
            <pc:sldMk cId="779179703" sldId="749"/>
            <ac:spMk id="21510" creationId="{00000000-0000-0000-0000-000000000000}"/>
          </ac:spMkLst>
        </pc:spChg>
        <pc:spChg chg="mod">
          <ac:chgData name="Daniele Sertore" userId="9c0ab5f7-81cb-4f3e-8f35-37302c927a17" providerId="ADAL" clId="{C46700EB-3314-407F-A84E-8BA270B38674}" dt="2018-07-08T19:43:11.542" v="186" actId="1076"/>
          <ac:spMkLst>
            <pc:docMk/>
            <pc:sldMk cId="779179703" sldId="749"/>
            <ac:spMk id="21511" creationId="{00000000-0000-0000-0000-000000000000}"/>
          </ac:spMkLst>
        </pc:spChg>
        <pc:spChg chg="mod">
          <ac:chgData name="Daniele Sertore" userId="9c0ab5f7-81cb-4f3e-8f35-37302c927a17" providerId="ADAL" clId="{C46700EB-3314-407F-A84E-8BA270B38674}" dt="2018-07-08T19:43:18.592" v="187" actId="12"/>
          <ac:spMkLst>
            <pc:docMk/>
            <pc:sldMk cId="779179703" sldId="749"/>
            <ac:spMk id="21512" creationId="{00000000-0000-0000-0000-000000000000}"/>
          </ac:spMkLst>
        </pc:spChg>
        <pc:picChg chg="mod">
          <ac:chgData name="Daniele Sertore" userId="9c0ab5f7-81cb-4f3e-8f35-37302c927a17" providerId="ADAL" clId="{C46700EB-3314-407F-A84E-8BA270B38674}" dt="2018-07-08T19:43:05.028" v="185" actId="14100"/>
          <ac:picMkLst>
            <pc:docMk/>
            <pc:sldMk cId="779179703" sldId="749"/>
            <ac:picMk id="21508" creationId="{00000000-0000-0000-0000-000000000000}"/>
          </ac:picMkLst>
        </pc:picChg>
      </pc:sldChg>
      <pc:sldChg chg="delSp modSp">
        <pc:chgData name="Daniele Sertore" userId="9c0ab5f7-81cb-4f3e-8f35-37302c927a17" providerId="ADAL" clId="{C46700EB-3314-407F-A84E-8BA270B38674}" dt="2018-07-08T14:43:20.366" v="161" actId="403"/>
        <pc:sldMkLst>
          <pc:docMk/>
          <pc:sldMk cId="521204812" sldId="753"/>
        </pc:sldMkLst>
        <pc:spChg chg="del">
          <ac:chgData name="Daniele Sertore" userId="9c0ab5f7-81cb-4f3e-8f35-37302c927a17" providerId="ADAL" clId="{C46700EB-3314-407F-A84E-8BA270B38674}" dt="2018-07-08T14:41:54.455" v="56" actId="478"/>
          <ac:spMkLst>
            <pc:docMk/>
            <pc:sldMk cId="521204812" sldId="753"/>
            <ac:spMk id="3" creationId="{00000000-0000-0000-0000-000000000000}"/>
          </ac:spMkLst>
        </pc:spChg>
        <pc:spChg chg="mod">
          <ac:chgData name="Daniele Sertore" userId="9c0ab5f7-81cb-4f3e-8f35-37302c927a17" providerId="ADAL" clId="{C46700EB-3314-407F-A84E-8BA270B38674}" dt="2018-07-08T14:43:20.366" v="161" actId="403"/>
          <ac:spMkLst>
            <pc:docMk/>
            <pc:sldMk cId="521204812" sldId="753"/>
            <ac:spMk id="15362" creationId="{00000000-0000-0000-0000-000000000000}"/>
          </ac:spMkLst>
        </pc:spChg>
      </pc:sldChg>
      <pc:sldChg chg="ord">
        <pc:chgData name="Daniele Sertore" userId="9c0ab5f7-81cb-4f3e-8f35-37302c927a17" providerId="ADAL" clId="{C46700EB-3314-407F-A84E-8BA270B38674}" dt="2018-07-08T19:50:11.436" v="211"/>
        <pc:sldMkLst>
          <pc:docMk/>
          <pc:sldMk cId="692863550" sldId="755"/>
        </pc:sldMkLst>
      </pc:sldChg>
      <pc:sldChg chg="modSp">
        <pc:chgData name="Daniele Sertore" userId="9c0ab5f7-81cb-4f3e-8f35-37302c927a17" providerId="ADAL" clId="{C46700EB-3314-407F-A84E-8BA270B38674}" dt="2018-07-08T19:56:15.458" v="219" actId="113"/>
        <pc:sldMkLst>
          <pc:docMk/>
          <pc:sldMk cId="194789086" sldId="761"/>
        </pc:sldMkLst>
        <pc:spChg chg="mod">
          <ac:chgData name="Daniele Sertore" userId="9c0ab5f7-81cb-4f3e-8f35-37302c927a17" providerId="ADAL" clId="{C46700EB-3314-407F-A84E-8BA270B38674}" dt="2018-07-08T19:56:15.458" v="219" actId="113"/>
          <ac:spMkLst>
            <pc:docMk/>
            <pc:sldMk cId="194789086" sldId="761"/>
            <ac:spMk id="2" creationId="{00000000-0000-0000-0000-000000000000}"/>
          </ac:spMkLst>
        </pc:spChg>
      </pc:sldChg>
      <pc:sldChg chg="addSp modSp">
        <pc:chgData name="Daniele Sertore" userId="9c0ab5f7-81cb-4f3e-8f35-37302c927a17" providerId="ADAL" clId="{C46700EB-3314-407F-A84E-8BA270B38674}" dt="2018-07-08T19:59:21.658" v="258" actId="20577"/>
        <pc:sldMkLst>
          <pc:docMk/>
          <pc:sldMk cId="2715582769" sldId="830"/>
        </pc:sldMkLst>
        <pc:spChg chg="add mod">
          <ac:chgData name="Daniele Sertore" userId="9c0ab5f7-81cb-4f3e-8f35-37302c927a17" providerId="ADAL" clId="{C46700EB-3314-407F-A84E-8BA270B38674}" dt="2018-07-08T19:59:21.658" v="258" actId="20577"/>
          <ac:spMkLst>
            <pc:docMk/>
            <pc:sldMk cId="2715582769" sldId="830"/>
            <ac:spMk id="7" creationId="{AEE0345E-C4B5-44DD-A1B3-3F60512879B9}"/>
          </ac:spMkLst>
        </pc:spChg>
        <pc:grpChg chg="mod">
          <ac:chgData name="Daniele Sertore" userId="9c0ab5f7-81cb-4f3e-8f35-37302c927a17" providerId="ADAL" clId="{C46700EB-3314-407F-A84E-8BA270B38674}" dt="2018-07-08T19:58:08.794" v="227" actId="1076"/>
          <ac:grpSpMkLst>
            <pc:docMk/>
            <pc:sldMk cId="2715582769" sldId="830"/>
            <ac:grpSpMk id="4" creationId="{00000000-0000-0000-0000-000000000000}"/>
          </ac:grpSpMkLst>
        </pc:grpChg>
      </pc:sldChg>
      <pc:sldChg chg="addSp modSp">
        <pc:chgData name="Daniele Sertore" userId="9c0ab5f7-81cb-4f3e-8f35-37302c927a17" providerId="ADAL" clId="{C46700EB-3314-407F-A84E-8BA270B38674}" dt="2018-07-08T20:04:08.172" v="324" actId="113"/>
        <pc:sldMkLst>
          <pc:docMk/>
          <pc:sldMk cId="2685656314" sldId="858"/>
        </pc:sldMkLst>
        <pc:spChg chg="mod">
          <ac:chgData name="Daniele Sertore" userId="9c0ab5f7-81cb-4f3e-8f35-37302c927a17" providerId="ADAL" clId="{C46700EB-3314-407F-A84E-8BA270B38674}" dt="2018-07-08T20:04:08.172" v="324" actId="113"/>
          <ac:spMkLst>
            <pc:docMk/>
            <pc:sldMk cId="2685656314" sldId="858"/>
            <ac:spMk id="6" creationId="{00000000-0000-0000-0000-000000000000}"/>
          </ac:spMkLst>
        </pc:spChg>
        <pc:spChg chg="add mod">
          <ac:chgData name="Daniele Sertore" userId="9c0ab5f7-81cb-4f3e-8f35-37302c927a17" providerId="ADAL" clId="{C46700EB-3314-407F-A84E-8BA270B38674}" dt="2018-07-08T20:02:49" v="311" actId="20577"/>
          <ac:spMkLst>
            <pc:docMk/>
            <pc:sldMk cId="2685656314" sldId="858"/>
            <ac:spMk id="8" creationId="{73BFFFAE-00C3-4A13-91CB-52AAF83CE026}"/>
          </ac:spMkLst>
        </pc:spChg>
        <pc:spChg chg="mod">
          <ac:chgData name="Daniele Sertore" userId="9c0ab5f7-81cb-4f3e-8f35-37302c927a17" providerId="ADAL" clId="{C46700EB-3314-407F-A84E-8BA270B38674}" dt="2018-07-08T20:03:42.005" v="319" actId="1076"/>
          <ac:spMkLst>
            <pc:docMk/>
            <pc:sldMk cId="2685656314" sldId="858"/>
            <ac:spMk id="41986" creationId="{00000000-0000-0000-0000-000000000000}"/>
          </ac:spMkLst>
        </pc:spChg>
        <pc:graphicFrameChg chg="add mod modGraphic">
          <ac:chgData name="Daniele Sertore" userId="9c0ab5f7-81cb-4f3e-8f35-37302c927a17" providerId="ADAL" clId="{C46700EB-3314-407F-A84E-8BA270B38674}" dt="2018-07-08T20:03:59.592" v="322" actId="1076"/>
          <ac:graphicFrameMkLst>
            <pc:docMk/>
            <pc:sldMk cId="2685656314" sldId="858"/>
            <ac:graphicFrameMk id="7" creationId="{95263C92-1DA0-40D7-BE8B-793DDD73FBBB}"/>
          </ac:graphicFrameMkLst>
        </pc:graphicFrameChg>
      </pc:sldChg>
      <pc:sldChg chg="modSp ord">
        <pc:chgData name="Daniele Sertore" userId="9c0ab5f7-81cb-4f3e-8f35-37302c927a17" providerId="ADAL" clId="{C46700EB-3314-407F-A84E-8BA270B38674}" dt="2018-07-08T20:21:02.099" v="495" actId="1076"/>
        <pc:sldMkLst>
          <pc:docMk/>
          <pc:sldMk cId="1361153935" sldId="859"/>
        </pc:sldMkLst>
        <pc:spChg chg="mod">
          <ac:chgData name="Daniele Sertore" userId="9c0ab5f7-81cb-4f3e-8f35-37302c927a17" providerId="ADAL" clId="{C46700EB-3314-407F-A84E-8BA270B38674}" dt="2018-07-08T20:21:02.099" v="495" actId="1076"/>
          <ac:spMkLst>
            <pc:docMk/>
            <pc:sldMk cId="1361153935" sldId="859"/>
            <ac:spMk id="2" creationId="{00000000-0000-0000-0000-000000000000}"/>
          </ac:spMkLst>
        </pc:spChg>
        <pc:picChg chg="mod">
          <ac:chgData name="Daniele Sertore" userId="9c0ab5f7-81cb-4f3e-8f35-37302c927a17" providerId="ADAL" clId="{C46700EB-3314-407F-A84E-8BA270B38674}" dt="2018-07-08T20:20:55.625" v="494" actId="1076"/>
          <ac:picMkLst>
            <pc:docMk/>
            <pc:sldMk cId="1361153935" sldId="859"/>
            <ac:picMk id="4" creationId="{00000000-0000-0000-0000-000000000000}"/>
          </ac:picMkLst>
        </pc:picChg>
      </pc:sldChg>
      <pc:sldChg chg="delSp modSp ord">
        <pc:chgData name="Daniele Sertore" userId="9c0ab5f7-81cb-4f3e-8f35-37302c927a17" providerId="ADAL" clId="{C46700EB-3314-407F-A84E-8BA270B38674}" dt="2018-07-08T20:13:18.050" v="406" actId="403"/>
        <pc:sldMkLst>
          <pc:docMk/>
          <pc:sldMk cId="4085594789" sldId="868"/>
        </pc:sldMkLst>
        <pc:spChg chg="mod">
          <ac:chgData name="Daniele Sertore" userId="9c0ab5f7-81cb-4f3e-8f35-37302c927a17" providerId="ADAL" clId="{C46700EB-3314-407F-A84E-8BA270B38674}" dt="2018-07-08T20:12:43.369" v="400" actId="14100"/>
          <ac:spMkLst>
            <pc:docMk/>
            <pc:sldMk cId="4085594789" sldId="868"/>
            <ac:spMk id="107555" creationId="{00000000-0000-0000-0000-000000000000}"/>
          </ac:spMkLst>
        </pc:spChg>
        <pc:spChg chg="mod">
          <ac:chgData name="Daniele Sertore" userId="9c0ab5f7-81cb-4f3e-8f35-37302c927a17" providerId="ADAL" clId="{C46700EB-3314-407F-A84E-8BA270B38674}" dt="2018-07-08T20:13:18.050" v="406" actId="403"/>
          <ac:spMkLst>
            <pc:docMk/>
            <pc:sldMk cId="4085594789" sldId="868"/>
            <ac:spMk id="192545" creationId="{00000000-0000-0000-0000-000000000000}"/>
          </ac:spMkLst>
        </pc:spChg>
        <pc:grpChg chg="del">
          <ac:chgData name="Daniele Sertore" userId="9c0ab5f7-81cb-4f3e-8f35-37302c927a17" providerId="ADAL" clId="{C46700EB-3314-407F-A84E-8BA270B38674}" dt="2018-07-08T20:11:47.684" v="371" actId="478"/>
          <ac:grpSpMkLst>
            <pc:docMk/>
            <pc:sldMk cId="4085594789" sldId="868"/>
            <ac:grpSpMk id="6" creationId="{00000000-0000-0000-0000-000000000000}"/>
          </ac:grpSpMkLst>
        </pc:grpChg>
        <pc:cxnChg chg="del">
          <ac:chgData name="Daniele Sertore" userId="9c0ab5f7-81cb-4f3e-8f35-37302c927a17" providerId="ADAL" clId="{C46700EB-3314-407F-A84E-8BA270B38674}" dt="2018-07-08T20:12:45.366" v="401" actId="478"/>
          <ac:cxnSpMkLst>
            <pc:docMk/>
            <pc:sldMk cId="4085594789" sldId="868"/>
            <ac:cxnSpMk id="12" creationId="{00000000-0000-0000-0000-000000000000}"/>
          </ac:cxnSpMkLst>
        </pc:cxnChg>
      </pc:sldChg>
      <pc:sldChg chg="addSp modSp">
        <pc:chgData name="Daniele Sertore" userId="9c0ab5f7-81cb-4f3e-8f35-37302c927a17" providerId="ADAL" clId="{C46700EB-3314-407F-A84E-8BA270B38674}" dt="2018-07-08T21:12:06.098" v="1820" actId="404"/>
        <pc:sldMkLst>
          <pc:docMk/>
          <pc:sldMk cId="1346334392" sldId="870"/>
        </pc:sldMkLst>
        <pc:spChg chg="mod">
          <ac:chgData name="Daniele Sertore" userId="9c0ab5f7-81cb-4f3e-8f35-37302c927a17" providerId="ADAL" clId="{C46700EB-3314-407F-A84E-8BA270B38674}" dt="2018-07-08T20:40:55.002" v="975" actId="164"/>
          <ac:spMkLst>
            <pc:docMk/>
            <pc:sldMk cId="1346334392" sldId="870"/>
            <ac:spMk id="8" creationId="{00000000-0000-0000-0000-000000000000}"/>
          </ac:spMkLst>
        </pc:spChg>
        <pc:spChg chg="mod">
          <ac:chgData name="Daniele Sertore" userId="9c0ab5f7-81cb-4f3e-8f35-37302c927a17" providerId="ADAL" clId="{C46700EB-3314-407F-A84E-8BA270B38674}" dt="2018-07-08T20:40:55.002" v="975" actId="164"/>
          <ac:spMkLst>
            <pc:docMk/>
            <pc:sldMk cId="1346334392" sldId="870"/>
            <ac:spMk id="9"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12"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31"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49"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50"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52"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53"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55"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71"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73"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85"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91" creationId="{00000000-0000-0000-0000-000000000000}"/>
          </ac:spMkLst>
        </pc:spChg>
        <pc:spChg chg="mod">
          <ac:chgData name="Daniele Sertore" userId="9c0ab5f7-81cb-4f3e-8f35-37302c927a17" providerId="ADAL" clId="{C46700EB-3314-407F-A84E-8BA270B38674}" dt="2018-07-08T20:40:55.002" v="975" actId="164"/>
          <ac:spMkLst>
            <pc:docMk/>
            <pc:sldMk cId="1346334392" sldId="870"/>
            <ac:spMk id="94" creationId="{00000000-0000-0000-0000-000000000000}"/>
          </ac:spMkLst>
        </pc:spChg>
        <pc:spChg chg="mod">
          <ac:chgData name="Daniele Sertore" userId="9c0ab5f7-81cb-4f3e-8f35-37302c927a17" providerId="ADAL" clId="{C46700EB-3314-407F-A84E-8BA270B38674}" dt="2018-07-08T20:40:55.002" v="975" actId="164"/>
          <ac:spMkLst>
            <pc:docMk/>
            <pc:sldMk cId="1346334392" sldId="870"/>
            <ac:spMk id="95"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97"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101" creationId="{00000000-0000-0000-0000-000000000000}"/>
          </ac:spMkLst>
        </pc:spChg>
        <pc:spChg chg="mod">
          <ac:chgData name="Daniele Sertore" userId="9c0ab5f7-81cb-4f3e-8f35-37302c927a17" providerId="ADAL" clId="{C46700EB-3314-407F-A84E-8BA270B38674}" dt="2018-07-08T20:40:55.002" v="975" actId="164"/>
          <ac:spMkLst>
            <pc:docMk/>
            <pc:sldMk cId="1346334392" sldId="870"/>
            <ac:spMk id="106" creationId="{00000000-0000-0000-0000-000000000000}"/>
          </ac:spMkLst>
        </pc:spChg>
        <pc:spChg chg="mod">
          <ac:chgData name="Daniele Sertore" userId="9c0ab5f7-81cb-4f3e-8f35-37302c927a17" providerId="ADAL" clId="{C46700EB-3314-407F-A84E-8BA270B38674}" dt="2018-07-08T21:12:06.098" v="1820" actId="404"/>
          <ac:spMkLst>
            <pc:docMk/>
            <pc:sldMk cId="1346334392" sldId="870"/>
            <ac:spMk id="124" creationId="{00000000-0000-0000-0000-000000000000}"/>
          </ac:spMkLst>
        </pc:spChg>
        <pc:spChg chg="mod">
          <ac:chgData name="Daniele Sertore" userId="9c0ab5f7-81cb-4f3e-8f35-37302c927a17" providerId="ADAL" clId="{C46700EB-3314-407F-A84E-8BA270B38674}" dt="2018-07-08T20:40:25.602" v="972" actId="164"/>
          <ac:spMkLst>
            <pc:docMk/>
            <pc:sldMk cId="1346334392" sldId="870"/>
            <ac:spMk id="177" creationId="{00000000-0000-0000-0000-000000000000}"/>
          </ac:spMkLst>
        </pc:spChg>
        <pc:grpChg chg="add mod">
          <ac:chgData name="Daniele Sertore" userId="9c0ab5f7-81cb-4f3e-8f35-37302c927a17" providerId="ADAL" clId="{C46700EB-3314-407F-A84E-8BA270B38674}" dt="2018-07-08T20:40:55.002" v="975" actId="164"/>
          <ac:grpSpMkLst>
            <pc:docMk/>
            <pc:sldMk cId="1346334392" sldId="870"/>
            <ac:grpSpMk id="6" creationId="{6FEF32BB-A75F-4C13-9625-9D4E93FFF42D}"/>
          </ac:grpSpMkLst>
        </pc:grpChg>
        <pc:grpChg chg="add mod">
          <ac:chgData name="Daniele Sertore" userId="9c0ab5f7-81cb-4f3e-8f35-37302c927a17" providerId="ADAL" clId="{C46700EB-3314-407F-A84E-8BA270B38674}" dt="2018-07-08T20:41:18.337" v="981" actId="1076"/>
          <ac:grpSpMkLst>
            <pc:docMk/>
            <pc:sldMk cId="1346334392" sldId="870"/>
            <ac:grpSpMk id="7" creationId="{7252678A-683A-4E5C-A774-45A21720103E}"/>
          </ac:grpSpMkLst>
        </pc:grpChg>
        <pc:grpChg chg="mod">
          <ac:chgData name="Daniele Sertore" userId="9c0ab5f7-81cb-4f3e-8f35-37302c927a17" providerId="ADAL" clId="{C46700EB-3314-407F-A84E-8BA270B38674}" dt="2018-07-08T20:40:25.602" v="972" actId="164"/>
          <ac:grpSpMkLst>
            <pc:docMk/>
            <pc:sldMk cId="1346334392" sldId="870"/>
            <ac:grpSpMk id="139" creationId="{00000000-0000-0000-0000-000000000000}"/>
          </ac:grpSpMkLst>
        </pc:grpChg>
        <pc:picChg chg="mod">
          <ac:chgData name="Daniele Sertore" userId="9c0ab5f7-81cb-4f3e-8f35-37302c927a17" providerId="ADAL" clId="{C46700EB-3314-407F-A84E-8BA270B38674}" dt="2018-07-08T20:40:25.602" v="972" actId="164"/>
          <ac:picMkLst>
            <pc:docMk/>
            <pc:sldMk cId="1346334392" sldId="870"/>
            <ac:picMk id="2" creationId="{00000000-0000-0000-0000-000000000000}"/>
          </ac:picMkLst>
        </pc:picChg>
        <pc:picChg chg="mod">
          <ac:chgData name="Daniele Sertore" userId="9c0ab5f7-81cb-4f3e-8f35-37302c927a17" providerId="ADAL" clId="{C46700EB-3314-407F-A84E-8BA270B38674}" dt="2018-07-08T20:40:55.002" v="975" actId="164"/>
          <ac:picMkLst>
            <pc:docMk/>
            <pc:sldMk cId="1346334392" sldId="870"/>
            <ac:picMk id="3" creationId="{00000000-0000-0000-0000-000000000000}"/>
          </ac:picMkLst>
        </pc:picChg>
        <pc:picChg chg="mod">
          <ac:chgData name="Daniele Sertore" userId="9c0ab5f7-81cb-4f3e-8f35-37302c927a17" providerId="ADAL" clId="{C46700EB-3314-407F-A84E-8BA270B38674}" dt="2018-07-08T20:40:25.602" v="972" actId="164"/>
          <ac:picMkLst>
            <pc:docMk/>
            <pc:sldMk cId="1346334392" sldId="870"/>
            <ac:picMk id="4" creationId="{00000000-0000-0000-0000-000000000000}"/>
          </ac:picMkLst>
        </pc:picChg>
        <pc:picChg chg="mod">
          <ac:chgData name="Daniele Sertore" userId="9c0ab5f7-81cb-4f3e-8f35-37302c927a17" providerId="ADAL" clId="{C46700EB-3314-407F-A84E-8BA270B38674}" dt="2018-07-08T20:40:25.602" v="972" actId="164"/>
          <ac:picMkLst>
            <pc:docMk/>
            <pc:sldMk cId="1346334392" sldId="870"/>
            <ac:picMk id="5" creationId="{00000000-0000-0000-0000-000000000000}"/>
          </ac:picMkLst>
        </pc:picChg>
        <pc:picChg chg="mod">
          <ac:chgData name="Daniele Sertore" userId="9c0ab5f7-81cb-4f3e-8f35-37302c927a17" providerId="ADAL" clId="{C46700EB-3314-407F-A84E-8BA270B38674}" dt="2018-07-08T20:40:25.602" v="972" actId="164"/>
          <ac:picMkLst>
            <pc:docMk/>
            <pc:sldMk cId="1346334392" sldId="870"/>
            <ac:picMk id="118" creationId="{00000000-0000-0000-0000-000000000000}"/>
          </ac:picMkLst>
        </pc:picChg>
        <pc:cxnChg chg="mod">
          <ac:chgData name="Daniele Sertore" userId="9c0ab5f7-81cb-4f3e-8f35-37302c927a17" providerId="ADAL" clId="{C46700EB-3314-407F-A84E-8BA270B38674}" dt="2018-07-08T20:40:25.602" v="972" actId="164"/>
          <ac:cxnSpMkLst>
            <pc:docMk/>
            <pc:sldMk cId="1346334392" sldId="870"/>
            <ac:cxnSpMk id="46"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57"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60"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63"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65"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96"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98"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99"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104"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112"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120"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126" creationId="{00000000-0000-0000-0000-000000000000}"/>
          </ac:cxnSpMkLst>
        </pc:cxnChg>
        <pc:cxnChg chg="mod">
          <ac:chgData name="Daniele Sertore" userId="9c0ab5f7-81cb-4f3e-8f35-37302c927a17" providerId="ADAL" clId="{C46700EB-3314-407F-A84E-8BA270B38674}" dt="2018-07-08T20:40:25.602" v="972" actId="164"/>
          <ac:cxnSpMkLst>
            <pc:docMk/>
            <pc:sldMk cId="1346334392" sldId="870"/>
            <ac:cxnSpMk id="136" creationId="{00000000-0000-0000-0000-000000000000}"/>
          </ac:cxnSpMkLst>
        </pc:cxnChg>
      </pc:sldChg>
      <pc:sldChg chg="modSp">
        <pc:chgData name="Daniele Sertore" userId="9c0ab5f7-81cb-4f3e-8f35-37302c927a17" providerId="ADAL" clId="{C46700EB-3314-407F-A84E-8BA270B38674}" dt="2018-07-08T21:12:27.371" v="1826" actId="404"/>
        <pc:sldMkLst>
          <pc:docMk/>
          <pc:sldMk cId="2178689829" sldId="871"/>
        </pc:sldMkLst>
        <pc:spChg chg="mod">
          <ac:chgData name="Daniele Sertore" userId="9c0ab5f7-81cb-4f3e-8f35-37302c927a17" providerId="ADAL" clId="{C46700EB-3314-407F-A84E-8BA270B38674}" dt="2018-07-08T21:12:27.371" v="1826" actId="404"/>
          <ac:spMkLst>
            <pc:docMk/>
            <pc:sldMk cId="2178689829" sldId="871"/>
            <ac:spMk id="2" creationId="{00000000-0000-0000-0000-000000000000}"/>
          </ac:spMkLst>
        </pc:spChg>
        <pc:spChg chg="mod">
          <ac:chgData name="Daniele Sertore" userId="9c0ab5f7-81cb-4f3e-8f35-37302c927a17" providerId="ADAL" clId="{C46700EB-3314-407F-A84E-8BA270B38674}" dt="2018-07-08T20:45:31.893" v="1076" actId="1076"/>
          <ac:spMkLst>
            <pc:docMk/>
            <pc:sldMk cId="2178689829" sldId="871"/>
            <ac:spMk id="84" creationId="{B3AD7A03-0998-4676-89E1-FBFC324B63C0}"/>
          </ac:spMkLst>
        </pc:spChg>
        <pc:grpChg chg="mod">
          <ac:chgData name="Daniele Sertore" userId="9c0ab5f7-81cb-4f3e-8f35-37302c927a17" providerId="ADAL" clId="{C46700EB-3314-407F-A84E-8BA270B38674}" dt="2018-07-08T20:45:37.752" v="1077" actId="1076"/>
          <ac:grpSpMkLst>
            <pc:docMk/>
            <pc:sldMk cId="2178689829" sldId="871"/>
            <ac:grpSpMk id="49" creationId="{20A974AD-1829-42D7-8E86-03093E4E4527}"/>
          </ac:grpSpMkLst>
        </pc:grpChg>
        <pc:picChg chg="mod">
          <ac:chgData name="Daniele Sertore" userId="9c0ab5f7-81cb-4f3e-8f35-37302c927a17" providerId="ADAL" clId="{C46700EB-3314-407F-A84E-8BA270B38674}" dt="2018-07-08T20:45:43.309" v="1078" actId="1076"/>
          <ac:picMkLst>
            <pc:docMk/>
            <pc:sldMk cId="2178689829" sldId="871"/>
            <ac:picMk id="48" creationId="{84015DF0-B507-40B5-B888-7AFD3137E568}"/>
          </ac:picMkLst>
        </pc:picChg>
      </pc:sldChg>
      <pc:sldChg chg="modSp ord">
        <pc:chgData name="Daniele Sertore" userId="9c0ab5f7-81cb-4f3e-8f35-37302c927a17" providerId="ADAL" clId="{C46700EB-3314-407F-A84E-8BA270B38674}" dt="2018-07-08T21:12:17.673" v="1823" actId="404"/>
        <pc:sldMkLst>
          <pc:docMk/>
          <pc:sldMk cId="1141246200" sldId="873"/>
        </pc:sldMkLst>
        <pc:spChg chg="mod">
          <ac:chgData name="Daniele Sertore" userId="9c0ab5f7-81cb-4f3e-8f35-37302c927a17" providerId="ADAL" clId="{C46700EB-3314-407F-A84E-8BA270B38674}" dt="2018-07-08T21:12:17.673" v="1823" actId="404"/>
          <ac:spMkLst>
            <pc:docMk/>
            <pc:sldMk cId="1141246200" sldId="873"/>
            <ac:spMk id="2" creationId="{0F75CBF4-68D0-4BF1-BEA7-23ECC36893BA}"/>
          </ac:spMkLst>
        </pc:spChg>
        <pc:spChg chg="mod">
          <ac:chgData name="Daniele Sertore" userId="9c0ab5f7-81cb-4f3e-8f35-37302c927a17" providerId="ADAL" clId="{C46700EB-3314-407F-A84E-8BA270B38674}" dt="2018-07-08T20:44:19.541" v="1063" actId="5793"/>
          <ac:spMkLst>
            <pc:docMk/>
            <pc:sldMk cId="1141246200" sldId="873"/>
            <ac:spMk id="3" creationId="{6067A6FE-328C-4142-B836-1A0875AD06B7}"/>
          </ac:spMkLst>
        </pc:spChg>
        <pc:picChg chg="mod">
          <ac:chgData name="Daniele Sertore" userId="9c0ab5f7-81cb-4f3e-8f35-37302c927a17" providerId="ADAL" clId="{C46700EB-3314-407F-A84E-8BA270B38674}" dt="2018-07-08T20:44:36.946" v="1065" actId="1076"/>
          <ac:picMkLst>
            <pc:docMk/>
            <pc:sldMk cId="1141246200" sldId="873"/>
            <ac:picMk id="7" creationId="{00000000-0000-0000-0000-000000000000}"/>
          </ac:picMkLst>
        </pc:picChg>
        <pc:picChg chg="mod">
          <ac:chgData name="Daniele Sertore" userId="9c0ab5f7-81cb-4f3e-8f35-37302c927a17" providerId="ADAL" clId="{C46700EB-3314-407F-A84E-8BA270B38674}" dt="2018-07-08T20:44:56.697" v="1070" actId="1076"/>
          <ac:picMkLst>
            <pc:docMk/>
            <pc:sldMk cId="1141246200" sldId="873"/>
            <ac:picMk id="8" creationId="{00000000-0000-0000-0000-000000000000}"/>
          </ac:picMkLst>
        </pc:picChg>
        <pc:picChg chg="mod">
          <ac:chgData name="Daniele Sertore" userId="9c0ab5f7-81cb-4f3e-8f35-37302c927a17" providerId="ADAL" clId="{C46700EB-3314-407F-A84E-8BA270B38674}" dt="2018-07-08T20:44:43.035" v="1067" actId="1076"/>
          <ac:picMkLst>
            <pc:docMk/>
            <pc:sldMk cId="1141246200" sldId="873"/>
            <ac:picMk id="10" creationId="{00000000-0000-0000-0000-000000000000}"/>
          </ac:picMkLst>
        </pc:picChg>
        <pc:picChg chg="mod">
          <ac:chgData name="Daniele Sertore" userId="9c0ab5f7-81cb-4f3e-8f35-37302c927a17" providerId="ADAL" clId="{C46700EB-3314-407F-A84E-8BA270B38674}" dt="2018-07-08T20:44:59.942" v="1071" actId="1076"/>
          <ac:picMkLst>
            <pc:docMk/>
            <pc:sldMk cId="1141246200" sldId="873"/>
            <ac:picMk id="12" creationId="{CA35FDC0-7293-45CF-8181-83F0B6E4A2D0}"/>
          </ac:picMkLst>
        </pc:picChg>
      </pc:sldChg>
      <pc:sldChg chg="addSp delSp modSp">
        <pc:chgData name="Daniele Sertore" userId="9c0ab5f7-81cb-4f3e-8f35-37302c927a17" providerId="ADAL" clId="{C46700EB-3314-407F-A84E-8BA270B38674}" dt="2018-07-08T21:12:35.612" v="1827" actId="404"/>
        <pc:sldMkLst>
          <pc:docMk/>
          <pc:sldMk cId="1057517177" sldId="874"/>
        </pc:sldMkLst>
        <pc:spChg chg="del mod">
          <ac:chgData name="Daniele Sertore" userId="9c0ab5f7-81cb-4f3e-8f35-37302c927a17" providerId="ADAL" clId="{C46700EB-3314-407F-A84E-8BA270B38674}" dt="2018-07-08T20:47:57.509" v="1127" actId="478"/>
          <ac:spMkLst>
            <pc:docMk/>
            <pc:sldMk cId="1057517177" sldId="874"/>
            <ac:spMk id="2" creationId="{00000000-0000-0000-0000-000000000000}"/>
          </ac:spMkLst>
        </pc:spChg>
        <pc:spChg chg="mod">
          <ac:chgData name="Daniele Sertore" userId="9c0ab5f7-81cb-4f3e-8f35-37302c927a17" providerId="ADAL" clId="{C46700EB-3314-407F-A84E-8BA270B38674}" dt="2018-07-08T20:48:25.155" v="1132" actId="1076"/>
          <ac:spMkLst>
            <pc:docMk/>
            <pc:sldMk cId="1057517177" sldId="874"/>
            <ac:spMk id="4" creationId="{00000000-0000-0000-0000-000000000000}"/>
          </ac:spMkLst>
        </pc:spChg>
        <pc:spChg chg="mod">
          <ac:chgData name="Daniele Sertore" userId="9c0ab5f7-81cb-4f3e-8f35-37302c927a17" providerId="ADAL" clId="{C46700EB-3314-407F-A84E-8BA270B38674}" dt="2018-07-08T20:48:28.815" v="1133" actId="1076"/>
          <ac:spMkLst>
            <pc:docMk/>
            <pc:sldMk cId="1057517177" sldId="874"/>
            <ac:spMk id="8" creationId="{00000000-0000-0000-0000-000000000000}"/>
          </ac:spMkLst>
        </pc:spChg>
        <pc:spChg chg="mod">
          <ac:chgData name="Daniele Sertore" userId="9c0ab5f7-81cb-4f3e-8f35-37302c927a17" providerId="ADAL" clId="{C46700EB-3314-407F-A84E-8BA270B38674}" dt="2018-07-08T20:48:51.420" v="1137" actId="404"/>
          <ac:spMkLst>
            <pc:docMk/>
            <pc:sldMk cId="1057517177" sldId="874"/>
            <ac:spMk id="10" creationId="{00000000-0000-0000-0000-000000000000}"/>
          </ac:spMkLst>
        </pc:spChg>
        <pc:spChg chg="mod">
          <ac:chgData name="Daniele Sertore" userId="9c0ab5f7-81cb-4f3e-8f35-37302c927a17" providerId="ADAL" clId="{C46700EB-3314-407F-A84E-8BA270B38674}" dt="2018-07-08T20:48:55.159" v="1138" actId="404"/>
          <ac:spMkLst>
            <pc:docMk/>
            <pc:sldMk cId="1057517177" sldId="874"/>
            <ac:spMk id="11" creationId="{00000000-0000-0000-0000-000000000000}"/>
          </ac:spMkLst>
        </pc:spChg>
        <pc:spChg chg="mod">
          <ac:chgData name="Daniele Sertore" userId="9c0ab5f7-81cb-4f3e-8f35-37302c927a17" providerId="ADAL" clId="{C46700EB-3314-407F-A84E-8BA270B38674}" dt="2018-07-08T20:49:04.668" v="1140" actId="404"/>
          <ac:spMkLst>
            <pc:docMk/>
            <pc:sldMk cId="1057517177" sldId="874"/>
            <ac:spMk id="15" creationId="{00000000-0000-0000-0000-000000000000}"/>
          </ac:spMkLst>
        </pc:spChg>
        <pc:spChg chg="mod">
          <ac:chgData name="Daniele Sertore" userId="9c0ab5f7-81cb-4f3e-8f35-37302c927a17" providerId="ADAL" clId="{C46700EB-3314-407F-A84E-8BA270B38674}" dt="2018-07-08T20:49:08.562" v="1141" actId="404"/>
          <ac:spMkLst>
            <pc:docMk/>
            <pc:sldMk cId="1057517177" sldId="874"/>
            <ac:spMk id="16" creationId="{00000000-0000-0000-0000-000000000000}"/>
          </ac:spMkLst>
        </pc:spChg>
        <pc:spChg chg="mod">
          <ac:chgData name="Daniele Sertore" userId="9c0ab5f7-81cb-4f3e-8f35-37302c927a17" providerId="ADAL" clId="{C46700EB-3314-407F-A84E-8BA270B38674}" dt="2018-07-08T20:48:59.613" v="1139" actId="404"/>
          <ac:spMkLst>
            <pc:docMk/>
            <pc:sldMk cId="1057517177" sldId="874"/>
            <ac:spMk id="18" creationId="{00000000-0000-0000-0000-000000000000}"/>
          </ac:spMkLst>
        </pc:spChg>
        <pc:spChg chg="mod">
          <ac:chgData name="Daniele Sertore" userId="9c0ab5f7-81cb-4f3e-8f35-37302c927a17" providerId="ADAL" clId="{C46700EB-3314-407F-A84E-8BA270B38674}" dt="2018-07-08T20:49:26.735" v="1146" actId="1076"/>
          <ac:spMkLst>
            <pc:docMk/>
            <pc:sldMk cId="1057517177" sldId="874"/>
            <ac:spMk id="28" creationId="{00000000-0000-0000-0000-000000000000}"/>
          </ac:spMkLst>
        </pc:spChg>
        <pc:spChg chg="mod">
          <ac:chgData name="Daniele Sertore" userId="9c0ab5f7-81cb-4f3e-8f35-37302c927a17" providerId="ADAL" clId="{C46700EB-3314-407F-A84E-8BA270B38674}" dt="2018-07-08T20:49:19.308" v="1143" actId="404"/>
          <ac:spMkLst>
            <pc:docMk/>
            <pc:sldMk cId="1057517177" sldId="874"/>
            <ac:spMk id="29" creationId="{00000000-0000-0000-0000-000000000000}"/>
          </ac:spMkLst>
        </pc:spChg>
        <pc:spChg chg="mod">
          <ac:chgData name="Daniele Sertore" userId="9c0ab5f7-81cb-4f3e-8f35-37302c927a17" providerId="ADAL" clId="{C46700EB-3314-407F-A84E-8BA270B38674}" dt="2018-07-08T20:49:23.173" v="1144" actId="404"/>
          <ac:spMkLst>
            <pc:docMk/>
            <pc:sldMk cId="1057517177" sldId="874"/>
            <ac:spMk id="37" creationId="{00000000-0000-0000-0000-000000000000}"/>
          </ac:spMkLst>
        </pc:spChg>
        <pc:spChg chg="mod">
          <ac:chgData name="Daniele Sertore" userId="9c0ab5f7-81cb-4f3e-8f35-37302c927a17" providerId="ADAL" clId="{C46700EB-3314-407F-A84E-8BA270B38674}" dt="2018-07-08T20:49:14.090" v="1142" actId="404"/>
          <ac:spMkLst>
            <pc:docMk/>
            <pc:sldMk cId="1057517177" sldId="874"/>
            <ac:spMk id="42" creationId="{00000000-0000-0000-0000-000000000000}"/>
          </ac:spMkLst>
        </pc:spChg>
        <pc:spChg chg="mod">
          <ac:chgData name="Daniele Sertore" userId="9c0ab5f7-81cb-4f3e-8f35-37302c927a17" providerId="ADAL" clId="{C46700EB-3314-407F-A84E-8BA270B38674}" dt="2018-07-08T21:12:35.612" v="1827" actId="404"/>
          <ac:spMkLst>
            <pc:docMk/>
            <pc:sldMk cId="1057517177" sldId="874"/>
            <ac:spMk id="62" creationId="{00000000-0000-0000-0000-000000000000}"/>
          </ac:spMkLst>
        </pc:spChg>
        <pc:spChg chg="add del mod">
          <ac:chgData name="Daniele Sertore" userId="9c0ab5f7-81cb-4f3e-8f35-37302c927a17" providerId="ADAL" clId="{C46700EB-3314-407F-A84E-8BA270B38674}" dt="2018-07-08T20:48:01.507" v="1129" actId="478"/>
          <ac:spMkLst>
            <pc:docMk/>
            <pc:sldMk cId="1057517177" sldId="874"/>
            <ac:spMk id="65" creationId="{9A251088-0829-4DF7-BAFD-A7351674A5CB}"/>
          </ac:spMkLst>
        </pc:spChg>
        <pc:grpChg chg="mod">
          <ac:chgData name="Daniele Sertore" userId="9c0ab5f7-81cb-4f3e-8f35-37302c927a17" providerId="ADAL" clId="{C46700EB-3314-407F-A84E-8BA270B38674}" dt="2018-07-08T20:48:41.783" v="1136" actId="14100"/>
          <ac:grpSpMkLst>
            <pc:docMk/>
            <pc:sldMk cId="1057517177" sldId="874"/>
            <ac:grpSpMk id="3" creationId="{00000000-0000-0000-0000-000000000000}"/>
          </ac:grpSpMkLst>
        </pc:grpChg>
        <pc:picChg chg="mod">
          <ac:chgData name="Daniele Sertore" userId="9c0ab5f7-81cb-4f3e-8f35-37302c927a17" providerId="ADAL" clId="{C46700EB-3314-407F-A84E-8BA270B38674}" dt="2018-07-08T20:48:32.283" v="1134" actId="1076"/>
          <ac:picMkLst>
            <pc:docMk/>
            <pc:sldMk cId="1057517177" sldId="874"/>
            <ac:picMk id="63" creationId="{27AB34FE-CF1E-4D7D-9A3A-E907B76CAB92}"/>
          </ac:picMkLst>
        </pc:picChg>
      </pc:sldChg>
      <pc:sldChg chg="modSp">
        <pc:chgData name="Daniele Sertore" userId="9c0ab5f7-81cb-4f3e-8f35-37302c927a17" providerId="ADAL" clId="{C46700EB-3314-407F-A84E-8BA270B38674}" dt="2018-07-08T21:12:49.422" v="1832" actId="404"/>
        <pc:sldMkLst>
          <pc:docMk/>
          <pc:sldMk cId="1327676400" sldId="875"/>
        </pc:sldMkLst>
        <pc:spChg chg="mod">
          <ac:chgData name="Daniele Sertore" userId="9c0ab5f7-81cb-4f3e-8f35-37302c927a17" providerId="ADAL" clId="{C46700EB-3314-407F-A84E-8BA270B38674}" dt="2018-07-08T21:12:49.422" v="1832" actId="404"/>
          <ac:spMkLst>
            <pc:docMk/>
            <pc:sldMk cId="1327676400" sldId="875"/>
            <ac:spMk id="2" creationId="{F222E03A-A220-40DB-A536-20B8BABD38D6}"/>
          </ac:spMkLst>
        </pc:spChg>
        <pc:spChg chg="mod">
          <ac:chgData name="Daniele Sertore" userId="9c0ab5f7-81cb-4f3e-8f35-37302c927a17" providerId="ADAL" clId="{C46700EB-3314-407F-A84E-8BA270B38674}" dt="2018-07-08T20:54:15.229" v="1244" actId="14"/>
          <ac:spMkLst>
            <pc:docMk/>
            <pc:sldMk cId="1327676400" sldId="875"/>
            <ac:spMk id="3" creationId="{9A6640DD-DFE6-423B-B1AB-8E9B0F6781FF}"/>
          </ac:spMkLst>
        </pc:spChg>
      </pc:sldChg>
      <pc:sldChg chg="modSp">
        <pc:chgData name="Daniele Sertore" userId="9c0ab5f7-81cb-4f3e-8f35-37302c927a17" providerId="ADAL" clId="{C46700EB-3314-407F-A84E-8BA270B38674}" dt="2018-07-08T21:13:02.568" v="1837" actId="404"/>
        <pc:sldMkLst>
          <pc:docMk/>
          <pc:sldMk cId="2371714682" sldId="877"/>
        </pc:sldMkLst>
        <pc:spChg chg="mod">
          <ac:chgData name="Daniele Sertore" userId="9c0ab5f7-81cb-4f3e-8f35-37302c927a17" providerId="ADAL" clId="{C46700EB-3314-407F-A84E-8BA270B38674}" dt="2018-07-08T21:13:02.568" v="1837" actId="404"/>
          <ac:spMkLst>
            <pc:docMk/>
            <pc:sldMk cId="2371714682" sldId="877"/>
            <ac:spMk id="2" creationId="{0E843EBC-34F9-4E4C-AF26-B5C7DAEEFE01}"/>
          </ac:spMkLst>
        </pc:spChg>
        <pc:spChg chg="mod">
          <ac:chgData name="Daniele Sertore" userId="9c0ab5f7-81cb-4f3e-8f35-37302c927a17" providerId="ADAL" clId="{C46700EB-3314-407F-A84E-8BA270B38674}" dt="2018-07-08T21:00:09.464" v="1492" actId="20577"/>
          <ac:spMkLst>
            <pc:docMk/>
            <pc:sldMk cId="2371714682" sldId="877"/>
            <ac:spMk id="3" creationId="{86AE103F-8F86-4A81-86B3-137B25ED427B}"/>
          </ac:spMkLst>
        </pc:spChg>
        <pc:picChg chg="mod">
          <ac:chgData name="Daniele Sertore" userId="9c0ab5f7-81cb-4f3e-8f35-37302c927a17" providerId="ADAL" clId="{C46700EB-3314-407F-A84E-8BA270B38674}" dt="2018-07-08T20:56:46.061" v="1350" actId="1076"/>
          <ac:picMkLst>
            <pc:docMk/>
            <pc:sldMk cId="2371714682" sldId="877"/>
            <ac:picMk id="7" creationId="{EFB31A7C-B813-49C8-A719-A11D303D7ECD}"/>
          </ac:picMkLst>
        </pc:picChg>
        <pc:picChg chg="mod">
          <ac:chgData name="Daniele Sertore" userId="9c0ab5f7-81cb-4f3e-8f35-37302c927a17" providerId="ADAL" clId="{C46700EB-3314-407F-A84E-8BA270B38674}" dt="2018-07-08T20:57:35.513" v="1355" actId="1076"/>
          <ac:picMkLst>
            <pc:docMk/>
            <pc:sldMk cId="2371714682" sldId="877"/>
            <ac:picMk id="8" creationId="{72375545-9428-4559-85D1-AAEC651DEB4A}"/>
          </ac:picMkLst>
        </pc:picChg>
        <pc:picChg chg="mod">
          <ac:chgData name="Daniele Sertore" userId="9c0ab5f7-81cb-4f3e-8f35-37302c927a17" providerId="ADAL" clId="{C46700EB-3314-407F-A84E-8BA270B38674}" dt="2018-07-08T20:56:49.781" v="1351" actId="1076"/>
          <ac:picMkLst>
            <pc:docMk/>
            <pc:sldMk cId="2371714682" sldId="877"/>
            <ac:picMk id="11" creationId="{00000000-0000-0000-0000-000000000000}"/>
          </ac:picMkLst>
        </pc:picChg>
      </pc:sldChg>
      <pc:sldChg chg="modSp">
        <pc:chgData name="Daniele Sertore" userId="9c0ab5f7-81cb-4f3e-8f35-37302c927a17" providerId="ADAL" clId="{C46700EB-3314-407F-A84E-8BA270B38674}" dt="2018-07-08T21:13:13.419" v="1840" actId="404"/>
        <pc:sldMkLst>
          <pc:docMk/>
          <pc:sldMk cId="4199057974" sldId="878"/>
        </pc:sldMkLst>
        <pc:spChg chg="mod">
          <ac:chgData name="Daniele Sertore" userId="9c0ab5f7-81cb-4f3e-8f35-37302c927a17" providerId="ADAL" clId="{C46700EB-3314-407F-A84E-8BA270B38674}" dt="2018-07-08T21:13:13.419" v="1840" actId="404"/>
          <ac:spMkLst>
            <pc:docMk/>
            <pc:sldMk cId="4199057974" sldId="878"/>
            <ac:spMk id="2" creationId="{00000000-0000-0000-0000-000000000000}"/>
          </ac:spMkLst>
        </pc:spChg>
        <pc:spChg chg="mod">
          <ac:chgData name="Daniele Sertore" userId="9c0ab5f7-81cb-4f3e-8f35-37302c927a17" providerId="ADAL" clId="{C46700EB-3314-407F-A84E-8BA270B38674}" dt="2018-07-08T21:00:25.389" v="1495" actId="20577"/>
          <ac:spMkLst>
            <pc:docMk/>
            <pc:sldMk cId="4199057974" sldId="878"/>
            <ac:spMk id="4" creationId="{00000000-0000-0000-0000-000000000000}"/>
          </ac:spMkLst>
        </pc:spChg>
        <pc:picChg chg="mod">
          <ac:chgData name="Daniele Sertore" userId="9c0ab5f7-81cb-4f3e-8f35-37302c927a17" providerId="ADAL" clId="{C46700EB-3314-407F-A84E-8BA270B38674}" dt="2018-07-08T21:00:31.651" v="1496" actId="14100"/>
          <ac:picMkLst>
            <pc:docMk/>
            <pc:sldMk cId="4199057974" sldId="878"/>
            <ac:picMk id="7" creationId="{00000000-0000-0000-0000-000000000000}"/>
          </ac:picMkLst>
        </pc:picChg>
        <pc:picChg chg="mod">
          <ac:chgData name="Daniele Sertore" userId="9c0ab5f7-81cb-4f3e-8f35-37302c927a17" providerId="ADAL" clId="{C46700EB-3314-407F-A84E-8BA270B38674}" dt="2018-07-08T21:00:39.833" v="1498" actId="14100"/>
          <ac:picMkLst>
            <pc:docMk/>
            <pc:sldMk cId="4199057974" sldId="878"/>
            <ac:picMk id="8" creationId="{00000000-0000-0000-0000-000000000000}"/>
          </ac:picMkLst>
        </pc:picChg>
        <pc:picChg chg="mod">
          <ac:chgData name="Daniele Sertore" userId="9c0ab5f7-81cb-4f3e-8f35-37302c927a17" providerId="ADAL" clId="{C46700EB-3314-407F-A84E-8BA270B38674}" dt="2018-07-08T21:00:47.202" v="1501" actId="1076"/>
          <ac:picMkLst>
            <pc:docMk/>
            <pc:sldMk cId="4199057974" sldId="878"/>
            <ac:picMk id="10" creationId="{00000000-0000-0000-0000-000000000000}"/>
          </ac:picMkLst>
        </pc:picChg>
        <pc:picChg chg="mod">
          <ac:chgData name="Daniele Sertore" userId="9c0ab5f7-81cb-4f3e-8f35-37302c927a17" providerId="ADAL" clId="{C46700EB-3314-407F-A84E-8BA270B38674}" dt="2018-07-08T21:00:34.779" v="1497" actId="14100"/>
          <ac:picMkLst>
            <pc:docMk/>
            <pc:sldMk cId="4199057974" sldId="878"/>
            <ac:picMk id="11" creationId="{00000000-0000-0000-0000-000000000000}"/>
          </ac:picMkLst>
        </pc:picChg>
        <pc:picChg chg="mod">
          <ac:chgData name="Daniele Sertore" userId="9c0ab5f7-81cb-4f3e-8f35-37302c927a17" providerId="ADAL" clId="{C46700EB-3314-407F-A84E-8BA270B38674}" dt="2018-07-08T21:00:50.012" v="1502" actId="1076"/>
          <ac:picMkLst>
            <pc:docMk/>
            <pc:sldMk cId="4199057974" sldId="878"/>
            <ac:picMk id="18" creationId="{00000000-0000-0000-0000-000000000000}"/>
          </ac:picMkLst>
        </pc:picChg>
      </pc:sldChg>
      <pc:sldChg chg="delSp modSp">
        <pc:chgData name="Daniele Sertore" userId="9c0ab5f7-81cb-4f3e-8f35-37302c927a17" providerId="ADAL" clId="{C46700EB-3314-407F-A84E-8BA270B38674}" dt="2018-07-08T21:13:22.354" v="1843" actId="404"/>
        <pc:sldMkLst>
          <pc:docMk/>
          <pc:sldMk cId="735496974" sldId="879"/>
        </pc:sldMkLst>
        <pc:spChg chg="mod">
          <ac:chgData name="Daniele Sertore" userId="9c0ab5f7-81cb-4f3e-8f35-37302c927a17" providerId="ADAL" clId="{C46700EB-3314-407F-A84E-8BA270B38674}" dt="2018-07-08T21:13:22.354" v="1843" actId="404"/>
          <ac:spMkLst>
            <pc:docMk/>
            <pc:sldMk cId="735496974" sldId="879"/>
            <ac:spMk id="2" creationId="{00000000-0000-0000-0000-000000000000}"/>
          </ac:spMkLst>
        </pc:spChg>
        <pc:spChg chg="mod">
          <ac:chgData name="Daniele Sertore" userId="9c0ab5f7-81cb-4f3e-8f35-37302c927a17" providerId="ADAL" clId="{C46700EB-3314-407F-A84E-8BA270B38674}" dt="2018-07-08T21:06:43.962" v="1743" actId="20577"/>
          <ac:spMkLst>
            <pc:docMk/>
            <pc:sldMk cId="735496974" sldId="879"/>
            <ac:spMk id="3" creationId="{00000000-0000-0000-0000-000000000000}"/>
          </ac:spMkLst>
        </pc:spChg>
        <pc:spChg chg="mod">
          <ac:chgData name="Daniele Sertore" userId="9c0ab5f7-81cb-4f3e-8f35-37302c927a17" providerId="ADAL" clId="{C46700EB-3314-407F-A84E-8BA270B38674}" dt="2018-07-08T21:04:35.920" v="1593" actId="1076"/>
          <ac:spMkLst>
            <pc:docMk/>
            <pc:sldMk cId="735496974" sldId="879"/>
            <ac:spMk id="11" creationId="{30457354-A382-4279-9BCB-0620DD8A729D}"/>
          </ac:spMkLst>
        </pc:spChg>
        <pc:spChg chg="mod">
          <ac:chgData name="Daniele Sertore" userId="9c0ab5f7-81cb-4f3e-8f35-37302c927a17" providerId="ADAL" clId="{C46700EB-3314-407F-A84E-8BA270B38674}" dt="2018-07-08T21:04:59.159" v="1599" actId="1076"/>
          <ac:spMkLst>
            <pc:docMk/>
            <pc:sldMk cId="735496974" sldId="879"/>
            <ac:spMk id="12" creationId="{E4298311-BC27-411D-A068-7054221BF69B}"/>
          </ac:spMkLst>
        </pc:spChg>
        <pc:picChg chg="del mod">
          <ac:chgData name="Daniele Sertore" userId="9c0ab5f7-81cb-4f3e-8f35-37302c927a17" providerId="ADAL" clId="{C46700EB-3314-407F-A84E-8BA270B38674}" dt="2018-07-08T21:04:26.811" v="1591" actId="478"/>
          <ac:picMkLst>
            <pc:docMk/>
            <pc:sldMk cId="735496974" sldId="879"/>
            <ac:picMk id="4" creationId="{00000000-0000-0000-0000-000000000000}"/>
          </ac:picMkLst>
        </pc:picChg>
        <pc:picChg chg="mod">
          <ac:chgData name="Daniele Sertore" userId="9c0ab5f7-81cb-4f3e-8f35-37302c927a17" providerId="ADAL" clId="{C46700EB-3314-407F-A84E-8BA270B38674}" dt="2018-07-08T21:04:47.598" v="1597" actId="1076"/>
          <ac:picMkLst>
            <pc:docMk/>
            <pc:sldMk cId="735496974" sldId="879"/>
            <ac:picMk id="6" creationId="{00000000-0000-0000-0000-000000000000}"/>
          </ac:picMkLst>
        </pc:picChg>
        <pc:picChg chg="mod">
          <ac:chgData name="Daniele Sertore" userId="9c0ab5f7-81cb-4f3e-8f35-37302c927a17" providerId="ADAL" clId="{C46700EB-3314-407F-A84E-8BA270B38674}" dt="2018-07-08T21:05:06.538" v="1601" actId="1076"/>
          <ac:picMkLst>
            <pc:docMk/>
            <pc:sldMk cId="735496974" sldId="879"/>
            <ac:picMk id="8" creationId="{00000000-0000-0000-0000-000000000000}"/>
          </ac:picMkLst>
        </pc:picChg>
        <pc:picChg chg="mod">
          <ac:chgData name="Daniele Sertore" userId="9c0ab5f7-81cb-4f3e-8f35-37302c927a17" providerId="ADAL" clId="{C46700EB-3314-407F-A84E-8BA270B38674}" dt="2018-07-08T21:04:50.666" v="1598" actId="14100"/>
          <ac:picMkLst>
            <pc:docMk/>
            <pc:sldMk cId="735496974" sldId="879"/>
            <ac:picMk id="9" creationId="{00000000-0000-0000-0000-000000000000}"/>
          </ac:picMkLst>
        </pc:picChg>
        <pc:picChg chg="mod">
          <ac:chgData name="Daniele Sertore" userId="9c0ab5f7-81cb-4f3e-8f35-37302c927a17" providerId="ADAL" clId="{C46700EB-3314-407F-A84E-8BA270B38674}" dt="2018-07-08T21:04:32.375" v="1592" actId="1076"/>
          <ac:picMkLst>
            <pc:docMk/>
            <pc:sldMk cId="735496974" sldId="879"/>
            <ac:picMk id="10" creationId="{00000000-0000-0000-0000-000000000000}"/>
          </ac:picMkLst>
        </pc:picChg>
      </pc:sldChg>
      <pc:sldChg chg="modSp">
        <pc:chgData name="Daniele Sertore" userId="9c0ab5f7-81cb-4f3e-8f35-37302c927a17" providerId="ADAL" clId="{C46700EB-3314-407F-A84E-8BA270B38674}" dt="2018-07-08T21:13:41.118" v="1848" actId="404"/>
        <pc:sldMkLst>
          <pc:docMk/>
          <pc:sldMk cId="2002656534" sldId="880"/>
        </pc:sldMkLst>
        <pc:spChg chg="mod">
          <ac:chgData name="Daniele Sertore" userId="9c0ab5f7-81cb-4f3e-8f35-37302c927a17" providerId="ADAL" clId="{C46700EB-3314-407F-A84E-8BA270B38674}" dt="2018-07-08T21:13:41.118" v="1848" actId="404"/>
          <ac:spMkLst>
            <pc:docMk/>
            <pc:sldMk cId="2002656534" sldId="880"/>
            <ac:spMk id="2" creationId="{00000000-0000-0000-0000-000000000000}"/>
          </ac:spMkLst>
        </pc:spChg>
        <pc:picChg chg="mod">
          <ac:chgData name="Daniele Sertore" userId="9c0ab5f7-81cb-4f3e-8f35-37302c927a17" providerId="ADAL" clId="{C46700EB-3314-407F-A84E-8BA270B38674}" dt="2018-07-08T21:07:47.678" v="1769" actId="1076"/>
          <ac:picMkLst>
            <pc:docMk/>
            <pc:sldMk cId="2002656534" sldId="880"/>
            <ac:picMk id="4" creationId="{00000000-0000-0000-0000-000000000000}"/>
          </ac:picMkLst>
        </pc:picChg>
      </pc:sldChg>
      <pc:sldChg chg="addSp modSp">
        <pc:chgData name="Daniele Sertore" userId="9c0ab5f7-81cb-4f3e-8f35-37302c927a17" providerId="ADAL" clId="{C46700EB-3314-407F-A84E-8BA270B38674}" dt="2018-07-08T21:14:21.320" v="1857" actId="1076"/>
        <pc:sldMkLst>
          <pc:docMk/>
          <pc:sldMk cId="3217762382" sldId="881"/>
        </pc:sldMkLst>
        <pc:spChg chg="mod">
          <ac:chgData name="Daniele Sertore" userId="9c0ab5f7-81cb-4f3e-8f35-37302c927a17" providerId="ADAL" clId="{C46700EB-3314-407F-A84E-8BA270B38674}" dt="2018-07-08T21:14:07.723" v="1856" actId="113"/>
          <ac:spMkLst>
            <pc:docMk/>
            <pc:sldMk cId="3217762382" sldId="881"/>
            <ac:spMk id="2" creationId="{00000000-0000-0000-0000-000000000000}"/>
          </ac:spMkLst>
        </pc:spChg>
        <pc:spChg chg="mod">
          <ac:chgData name="Daniele Sertore" userId="9c0ab5f7-81cb-4f3e-8f35-37302c927a17" providerId="ADAL" clId="{C46700EB-3314-407F-A84E-8BA270B38674}" dt="2018-07-08T21:09:44.443" v="1797" actId="164"/>
          <ac:spMkLst>
            <pc:docMk/>
            <pc:sldMk cId="3217762382" sldId="881"/>
            <ac:spMk id="8" creationId="{00000000-0000-0000-0000-000000000000}"/>
          </ac:spMkLst>
        </pc:spChg>
        <pc:spChg chg="mod">
          <ac:chgData name="Daniele Sertore" userId="9c0ab5f7-81cb-4f3e-8f35-37302c927a17" providerId="ADAL" clId="{C46700EB-3314-407F-A84E-8BA270B38674}" dt="2018-07-08T21:09:44.443" v="1797" actId="164"/>
          <ac:spMkLst>
            <pc:docMk/>
            <pc:sldMk cId="3217762382" sldId="881"/>
            <ac:spMk id="10" creationId="{00000000-0000-0000-0000-000000000000}"/>
          </ac:spMkLst>
        </pc:spChg>
        <pc:spChg chg="mod">
          <ac:chgData name="Daniele Sertore" userId="9c0ab5f7-81cb-4f3e-8f35-37302c927a17" providerId="ADAL" clId="{C46700EB-3314-407F-A84E-8BA270B38674}" dt="2018-07-08T21:09:44.443" v="1797" actId="164"/>
          <ac:spMkLst>
            <pc:docMk/>
            <pc:sldMk cId="3217762382" sldId="881"/>
            <ac:spMk id="20" creationId="{00000000-0000-0000-0000-000000000000}"/>
          </ac:spMkLst>
        </pc:spChg>
        <pc:spChg chg="mod">
          <ac:chgData name="Daniele Sertore" userId="9c0ab5f7-81cb-4f3e-8f35-37302c927a17" providerId="ADAL" clId="{C46700EB-3314-407F-A84E-8BA270B38674}" dt="2018-07-08T21:09:44.443" v="1797" actId="164"/>
          <ac:spMkLst>
            <pc:docMk/>
            <pc:sldMk cId="3217762382" sldId="881"/>
            <ac:spMk id="26" creationId="{00000000-0000-0000-0000-000000000000}"/>
          </ac:spMkLst>
        </pc:spChg>
        <pc:grpChg chg="add mod">
          <ac:chgData name="Daniele Sertore" userId="9c0ab5f7-81cb-4f3e-8f35-37302c927a17" providerId="ADAL" clId="{C46700EB-3314-407F-A84E-8BA270B38674}" dt="2018-07-08T21:14:04.750" v="1855" actId="1076"/>
          <ac:grpSpMkLst>
            <pc:docMk/>
            <pc:sldMk cId="3217762382" sldId="881"/>
            <ac:grpSpMk id="3" creationId="{E3FDCEE8-B656-4FFA-AD2E-FB6F437D8A65}"/>
          </ac:grpSpMkLst>
        </pc:grpChg>
        <pc:picChg chg="mod">
          <ac:chgData name="Daniele Sertore" userId="9c0ab5f7-81cb-4f3e-8f35-37302c927a17" providerId="ADAL" clId="{C46700EB-3314-407F-A84E-8BA270B38674}" dt="2018-07-08T21:09:44.443" v="1797" actId="164"/>
          <ac:picMkLst>
            <pc:docMk/>
            <pc:sldMk cId="3217762382" sldId="881"/>
            <ac:picMk id="4" creationId="{00000000-0000-0000-0000-000000000000}"/>
          </ac:picMkLst>
        </pc:picChg>
        <pc:picChg chg="mod">
          <ac:chgData name="Daniele Sertore" userId="9c0ab5f7-81cb-4f3e-8f35-37302c927a17" providerId="ADAL" clId="{C46700EB-3314-407F-A84E-8BA270B38674}" dt="2018-07-08T21:14:21.320" v="1857" actId="1076"/>
          <ac:picMkLst>
            <pc:docMk/>
            <pc:sldMk cId="3217762382" sldId="881"/>
            <ac:picMk id="18" creationId="{00000000-0000-0000-0000-000000000000}"/>
          </ac:picMkLst>
        </pc:picChg>
        <pc:cxnChg chg="mod">
          <ac:chgData name="Daniele Sertore" userId="9c0ab5f7-81cb-4f3e-8f35-37302c927a17" providerId="ADAL" clId="{C46700EB-3314-407F-A84E-8BA270B38674}" dt="2018-07-08T21:09:44.443" v="1797" actId="164"/>
          <ac:cxnSpMkLst>
            <pc:docMk/>
            <pc:sldMk cId="3217762382" sldId="881"/>
            <ac:cxnSpMk id="6" creationId="{00000000-0000-0000-0000-000000000000}"/>
          </ac:cxnSpMkLst>
        </pc:cxnChg>
        <pc:cxnChg chg="mod">
          <ac:chgData name="Daniele Sertore" userId="9c0ab5f7-81cb-4f3e-8f35-37302c927a17" providerId="ADAL" clId="{C46700EB-3314-407F-A84E-8BA270B38674}" dt="2018-07-08T21:09:44.443" v="1797" actId="164"/>
          <ac:cxnSpMkLst>
            <pc:docMk/>
            <pc:sldMk cId="3217762382" sldId="881"/>
            <ac:cxnSpMk id="9" creationId="{00000000-0000-0000-0000-000000000000}"/>
          </ac:cxnSpMkLst>
        </pc:cxnChg>
        <pc:cxnChg chg="mod">
          <ac:chgData name="Daniele Sertore" userId="9c0ab5f7-81cb-4f3e-8f35-37302c927a17" providerId="ADAL" clId="{C46700EB-3314-407F-A84E-8BA270B38674}" dt="2018-07-08T21:09:44.443" v="1797" actId="164"/>
          <ac:cxnSpMkLst>
            <pc:docMk/>
            <pc:sldMk cId="3217762382" sldId="881"/>
            <ac:cxnSpMk id="15" creationId="{00000000-0000-0000-0000-000000000000}"/>
          </ac:cxnSpMkLst>
        </pc:cxnChg>
        <pc:cxnChg chg="mod">
          <ac:chgData name="Daniele Sertore" userId="9c0ab5f7-81cb-4f3e-8f35-37302c927a17" providerId="ADAL" clId="{C46700EB-3314-407F-A84E-8BA270B38674}" dt="2018-07-08T21:09:44.443" v="1797" actId="164"/>
          <ac:cxnSpMkLst>
            <pc:docMk/>
            <pc:sldMk cId="3217762382" sldId="881"/>
            <ac:cxnSpMk id="25" creationId="{00000000-0000-0000-0000-000000000000}"/>
          </ac:cxnSpMkLst>
        </pc:cxnChg>
      </pc:sldChg>
      <pc:sldChg chg="addSp modSp">
        <pc:chgData name="Daniele Sertore" userId="9c0ab5f7-81cb-4f3e-8f35-37302c927a17" providerId="ADAL" clId="{C46700EB-3314-407F-A84E-8BA270B38674}" dt="2018-07-08T21:11:54.691" v="1819" actId="403"/>
        <pc:sldMkLst>
          <pc:docMk/>
          <pc:sldMk cId="3114122517" sldId="893"/>
        </pc:sldMkLst>
        <pc:spChg chg="add mod">
          <ac:chgData name="Daniele Sertore" userId="9c0ab5f7-81cb-4f3e-8f35-37302c927a17" providerId="ADAL" clId="{C46700EB-3314-407F-A84E-8BA270B38674}" dt="2018-07-08T21:11:54.691" v="1819" actId="403"/>
          <ac:spMkLst>
            <pc:docMk/>
            <pc:sldMk cId="3114122517" sldId="893"/>
            <ac:spMk id="4" creationId="{517C64D8-5E24-460E-8C7E-3B99F8571F97}"/>
          </ac:spMkLst>
        </pc:spChg>
        <pc:spChg chg="mod">
          <ac:chgData name="Daniele Sertore" userId="9c0ab5f7-81cb-4f3e-8f35-37302c927a17" providerId="ADAL" clId="{C46700EB-3314-407F-A84E-8BA270B38674}" dt="2018-07-08T20:38:03.121" v="940" actId="20577"/>
          <ac:spMkLst>
            <pc:docMk/>
            <pc:sldMk cId="3114122517" sldId="893"/>
            <ac:spMk id="7" creationId="{00000000-0000-0000-0000-000000000000}"/>
          </ac:spMkLst>
        </pc:spChg>
      </pc:sldChg>
      <pc:sldChg chg="modSp ord">
        <pc:chgData name="Daniele Sertore" userId="9c0ab5f7-81cb-4f3e-8f35-37302c927a17" providerId="ADAL" clId="{C46700EB-3314-407F-A84E-8BA270B38674}" dt="2018-07-08T20:20:11.732" v="491" actId="114"/>
        <pc:sldMkLst>
          <pc:docMk/>
          <pc:sldMk cId="1097974844" sldId="896"/>
        </pc:sldMkLst>
        <pc:spChg chg="mod">
          <ac:chgData name="Daniele Sertore" userId="9c0ab5f7-81cb-4f3e-8f35-37302c927a17" providerId="ADAL" clId="{C46700EB-3314-407F-A84E-8BA270B38674}" dt="2018-07-08T20:17:07.091" v="437" actId="20577"/>
          <ac:spMkLst>
            <pc:docMk/>
            <pc:sldMk cId="1097974844" sldId="896"/>
            <ac:spMk id="2" creationId="{00000000-0000-0000-0000-000000000000}"/>
          </ac:spMkLst>
        </pc:spChg>
        <pc:spChg chg="mod">
          <ac:chgData name="Daniele Sertore" userId="9c0ab5f7-81cb-4f3e-8f35-37302c927a17" providerId="ADAL" clId="{C46700EB-3314-407F-A84E-8BA270B38674}" dt="2018-07-08T20:17:58.526" v="441" actId="14100"/>
          <ac:spMkLst>
            <pc:docMk/>
            <pc:sldMk cId="1097974844" sldId="896"/>
            <ac:spMk id="3" creationId="{00000000-0000-0000-0000-000000000000}"/>
          </ac:spMkLst>
        </pc:spChg>
        <pc:spChg chg="mod">
          <ac:chgData name="Daniele Sertore" userId="9c0ab5f7-81cb-4f3e-8f35-37302c927a17" providerId="ADAL" clId="{C46700EB-3314-407F-A84E-8BA270B38674}" dt="2018-07-08T20:17:58.526" v="441" actId="14100"/>
          <ac:spMkLst>
            <pc:docMk/>
            <pc:sldMk cId="1097974844" sldId="896"/>
            <ac:spMk id="4" creationId="{00000000-0000-0000-0000-000000000000}"/>
          </ac:spMkLst>
        </pc:spChg>
        <pc:spChg chg="mod">
          <ac:chgData name="Daniele Sertore" userId="9c0ab5f7-81cb-4f3e-8f35-37302c927a17" providerId="ADAL" clId="{C46700EB-3314-407F-A84E-8BA270B38674}" dt="2018-07-08T20:20:11.732" v="491" actId="114"/>
          <ac:spMkLst>
            <pc:docMk/>
            <pc:sldMk cId="1097974844" sldId="896"/>
            <ac:spMk id="8" creationId="{00000000-0000-0000-0000-000000000000}"/>
          </ac:spMkLst>
        </pc:spChg>
        <pc:spChg chg="mod">
          <ac:chgData name="Daniele Sertore" userId="9c0ab5f7-81cb-4f3e-8f35-37302c927a17" providerId="ADAL" clId="{C46700EB-3314-407F-A84E-8BA270B38674}" dt="2018-07-08T20:18:10.853" v="443" actId="403"/>
          <ac:spMkLst>
            <pc:docMk/>
            <pc:sldMk cId="1097974844" sldId="896"/>
            <ac:spMk id="10" creationId="{00000000-0000-0000-0000-000000000000}"/>
          </ac:spMkLst>
        </pc:spChg>
        <pc:spChg chg="mod">
          <ac:chgData name="Daniele Sertore" userId="9c0ab5f7-81cb-4f3e-8f35-37302c927a17" providerId="ADAL" clId="{C46700EB-3314-407F-A84E-8BA270B38674}" dt="2018-07-08T20:20:06.047" v="490" actId="1036"/>
          <ac:spMkLst>
            <pc:docMk/>
            <pc:sldMk cId="1097974844" sldId="896"/>
            <ac:spMk id="11" creationId="{00000000-0000-0000-0000-000000000000}"/>
          </ac:spMkLst>
        </pc:spChg>
        <pc:spChg chg="mod">
          <ac:chgData name="Daniele Sertore" userId="9c0ab5f7-81cb-4f3e-8f35-37302c927a17" providerId="ADAL" clId="{C46700EB-3314-407F-A84E-8BA270B38674}" dt="2018-07-08T20:20:06.047" v="490" actId="1036"/>
          <ac:spMkLst>
            <pc:docMk/>
            <pc:sldMk cId="1097974844" sldId="896"/>
            <ac:spMk id="12" creationId="{00000000-0000-0000-0000-000000000000}"/>
          </ac:spMkLst>
        </pc:spChg>
        <pc:spChg chg="mod">
          <ac:chgData name="Daniele Sertore" userId="9c0ab5f7-81cb-4f3e-8f35-37302c927a17" providerId="ADAL" clId="{C46700EB-3314-407F-A84E-8BA270B38674}" dt="2018-07-08T20:19:57.331" v="485" actId="1036"/>
          <ac:spMkLst>
            <pc:docMk/>
            <pc:sldMk cId="1097974844" sldId="896"/>
            <ac:spMk id="15" creationId="{00000000-0000-0000-0000-000000000000}"/>
          </ac:spMkLst>
        </pc:spChg>
        <pc:spChg chg="mod">
          <ac:chgData name="Daniele Sertore" userId="9c0ab5f7-81cb-4f3e-8f35-37302c927a17" providerId="ADAL" clId="{C46700EB-3314-407F-A84E-8BA270B38674}" dt="2018-07-08T20:19:07.303" v="451" actId="12788"/>
          <ac:spMkLst>
            <pc:docMk/>
            <pc:sldMk cId="1097974844" sldId="896"/>
            <ac:spMk id="16" creationId="{00000000-0000-0000-0000-000000000000}"/>
          </ac:spMkLst>
        </pc:spChg>
        <pc:picChg chg="mod">
          <ac:chgData name="Daniele Sertore" userId="9c0ab5f7-81cb-4f3e-8f35-37302c927a17" providerId="ADAL" clId="{C46700EB-3314-407F-A84E-8BA270B38674}" dt="2018-07-08T20:17:58.526" v="441" actId="14100"/>
          <ac:picMkLst>
            <pc:docMk/>
            <pc:sldMk cId="1097974844" sldId="896"/>
            <ac:picMk id="5" creationId="{00000000-0000-0000-0000-000000000000}"/>
          </ac:picMkLst>
        </pc:picChg>
        <pc:picChg chg="mod">
          <ac:chgData name="Daniele Sertore" userId="9c0ab5f7-81cb-4f3e-8f35-37302c927a17" providerId="ADAL" clId="{C46700EB-3314-407F-A84E-8BA270B38674}" dt="2018-07-08T20:17:58.526" v="441" actId="14100"/>
          <ac:picMkLst>
            <pc:docMk/>
            <pc:sldMk cId="1097974844" sldId="896"/>
            <ac:picMk id="6" creationId="{00000000-0000-0000-0000-000000000000}"/>
          </ac:picMkLst>
        </pc:picChg>
        <pc:picChg chg="mod">
          <ac:chgData name="Daniele Sertore" userId="9c0ab5f7-81cb-4f3e-8f35-37302c927a17" providerId="ADAL" clId="{C46700EB-3314-407F-A84E-8BA270B38674}" dt="2018-07-08T20:20:06.047" v="490" actId="1036"/>
          <ac:picMkLst>
            <pc:docMk/>
            <pc:sldMk cId="1097974844" sldId="896"/>
            <ac:picMk id="9" creationId="{00000000-0000-0000-0000-000000000000}"/>
          </ac:picMkLst>
        </pc:picChg>
        <pc:picChg chg="mod">
          <ac:chgData name="Daniele Sertore" userId="9c0ab5f7-81cb-4f3e-8f35-37302c927a17" providerId="ADAL" clId="{C46700EB-3314-407F-A84E-8BA270B38674}" dt="2018-07-08T20:19:25.012" v="452" actId="1076"/>
          <ac:picMkLst>
            <pc:docMk/>
            <pc:sldMk cId="1097974844" sldId="896"/>
            <ac:picMk id="13" creationId="{00000000-0000-0000-0000-000000000000}"/>
          </ac:picMkLst>
        </pc:picChg>
      </pc:sldChg>
      <pc:sldChg chg="modSp ord">
        <pc:chgData name="Daniele Sertore" userId="9c0ab5f7-81cb-4f3e-8f35-37302c927a17" providerId="ADAL" clId="{C46700EB-3314-407F-A84E-8BA270B38674}" dt="2018-07-08T21:15:11.768" v="1888" actId="20577"/>
        <pc:sldMkLst>
          <pc:docMk/>
          <pc:sldMk cId="1631618140" sldId="916"/>
        </pc:sldMkLst>
        <pc:spChg chg="mod">
          <ac:chgData name="Daniele Sertore" userId="9c0ab5f7-81cb-4f3e-8f35-37302c927a17" providerId="ADAL" clId="{C46700EB-3314-407F-A84E-8BA270B38674}" dt="2018-07-08T21:15:11.768" v="1888" actId="20577"/>
          <ac:spMkLst>
            <pc:docMk/>
            <pc:sldMk cId="1631618140" sldId="916"/>
            <ac:spMk id="2" creationId="{00000000-0000-0000-0000-000000000000}"/>
          </ac:spMkLst>
        </pc:spChg>
        <pc:picChg chg="mod">
          <ac:chgData name="Daniele Sertore" userId="9c0ab5f7-81cb-4f3e-8f35-37302c927a17" providerId="ADAL" clId="{C46700EB-3314-407F-A84E-8BA270B38674}" dt="2018-07-08T20:05:50.699" v="347" actId="1076"/>
          <ac:picMkLst>
            <pc:docMk/>
            <pc:sldMk cId="1631618140" sldId="916"/>
            <ac:picMk id="4" creationId="{00000000-0000-0000-0000-000000000000}"/>
          </ac:picMkLst>
        </pc:picChg>
      </pc:sldChg>
      <pc:sldMasterChg chg="addSp delSp modSp">
        <pc:chgData name="Daniele Sertore" userId="9c0ab5f7-81cb-4f3e-8f35-37302c927a17" providerId="ADAL" clId="{C46700EB-3314-407F-A84E-8BA270B38674}" dt="2018-07-08T14:41:43.982" v="55" actId="20577"/>
        <pc:sldMasterMkLst>
          <pc:docMk/>
          <pc:sldMasterMk cId="1024438260" sldId="2147483745"/>
        </pc:sldMasterMkLst>
        <pc:spChg chg="mod">
          <ac:chgData name="Daniele Sertore" userId="9c0ab5f7-81cb-4f3e-8f35-37302c927a17" providerId="ADAL" clId="{C46700EB-3314-407F-A84E-8BA270B38674}" dt="2018-07-08T14:41:32.604" v="25" actId="20577"/>
          <ac:spMkLst>
            <pc:docMk/>
            <pc:sldMasterMk cId="1024438260" sldId="2147483745"/>
            <ac:spMk id="4" creationId="{00000000-0000-0000-0000-000000000000}"/>
          </ac:spMkLst>
        </pc:spChg>
        <pc:spChg chg="mod">
          <ac:chgData name="Daniele Sertore" userId="9c0ab5f7-81cb-4f3e-8f35-37302c927a17" providerId="ADAL" clId="{C46700EB-3314-407F-A84E-8BA270B38674}" dt="2018-07-08T14:41:43.982" v="55" actId="20577"/>
          <ac:spMkLst>
            <pc:docMk/>
            <pc:sldMasterMk cId="1024438260" sldId="2147483745"/>
            <ac:spMk id="5" creationId="{00000000-0000-0000-0000-000000000000}"/>
          </ac:spMkLst>
        </pc:spChg>
        <pc:spChg chg="del">
          <ac:chgData name="Daniele Sertore" userId="9c0ab5f7-81cb-4f3e-8f35-37302c927a17" providerId="ADAL" clId="{C46700EB-3314-407F-A84E-8BA270B38674}" dt="2018-07-08T14:40:53.868" v="9" actId="478"/>
          <ac:spMkLst>
            <pc:docMk/>
            <pc:sldMasterMk cId="1024438260" sldId="2147483745"/>
            <ac:spMk id="9" creationId="{00000000-0000-0000-0000-000000000000}"/>
          </ac:spMkLst>
        </pc:spChg>
        <pc:picChg chg="del mod">
          <ac:chgData name="Daniele Sertore" userId="9c0ab5f7-81cb-4f3e-8f35-37302c927a17" providerId="ADAL" clId="{C46700EB-3314-407F-A84E-8BA270B38674}" dt="2018-07-08T14:40:42.821" v="6" actId="478"/>
          <ac:picMkLst>
            <pc:docMk/>
            <pc:sldMasterMk cId="1024438260" sldId="2147483745"/>
            <ac:picMk id="7" creationId="{00000000-0000-0000-0000-000000000000}"/>
          </ac:picMkLst>
        </pc:picChg>
        <pc:picChg chg="add mod">
          <ac:chgData name="Daniele Sertore" userId="9c0ab5f7-81cb-4f3e-8f35-37302c927a17" providerId="ADAL" clId="{C46700EB-3314-407F-A84E-8BA270B38674}" dt="2018-07-08T14:40:50.821" v="8" actId="1076"/>
          <ac:picMkLst>
            <pc:docMk/>
            <pc:sldMasterMk cId="1024438260" sldId="2147483745"/>
            <ac:picMk id="10" creationId="{4187FF62-68B7-4587-B35C-EFE410744F0A}"/>
          </ac:picMkLst>
        </pc:picChg>
        <pc:picChg chg="mod">
          <ac:chgData name="Daniele Sertore" userId="9c0ab5f7-81cb-4f3e-8f35-37302c927a17" providerId="ADAL" clId="{C46700EB-3314-407F-A84E-8BA270B38674}" dt="2018-07-08T14:35:18.785" v="0" actId="1076"/>
          <ac:picMkLst>
            <pc:docMk/>
            <pc:sldMasterMk cId="1024438260" sldId="2147483745"/>
            <ac:picMk id="13" creationId="{00000000-0000-0000-0000-000000000000}"/>
          </ac:picMkLst>
        </pc:picChg>
      </pc:sldMasterChg>
    </pc:docChg>
  </pc:docChgLst>
  <pc:docChgLst>
    <pc:chgData name=" " userId="9c0ab5f7-81cb-4f3e-8f35-37302c927a17" providerId="ADAL" clId="{293E5340-26F5-4ABE-9BE8-5DAEB7A042AB}"/>
    <pc:docChg chg="undo custSel addSld delSld modSld sldOrd">
      <pc:chgData name=" " userId="9c0ab5f7-81cb-4f3e-8f35-37302c927a17" providerId="ADAL" clId="{293E5340-26F5-4ABE-9BE8-5DAEB7A042AB}" dt="2018-07-10T05:56:39.810" v="1023" actId="20577"/>
      <pc:docMkLst>
        <pc:docMk/>
      </pc:docMkLst>
      <pc:sldChg chg="modSp">
        <pc:chgData name=" " userId="9c0ab5f7-81cb-4f3e-8f35-37302c927a17" providerId="ADAL" clId="{293E5340-26F5-4ABE-9BE8-5DAEB7A042AB}" dt="2018-07-09T11:21:30.437" v="79" actId="20577"/>
        <pc:sldMkLst>
          <pc:docMk/>
          <pc:sldMk cId="1893168973" sldId="648"/>
        </pc:sldMkLst>
        <pc:spChg chg="mod">
          <ac:chgData name=" " userId="9c0ab5f7-81cb-4f3e-8f35-37302c927a17" providerId="ADAL" clId="{293E5340-26F5-4ABE-9BE8-5DAEB7A042AB}" dt="2018-07-09T11:21:30.437" v="79" actId="20577"/>
          <ac:spMkLst>
            <pc:docMk/>
            <pc:sldMk cId="1893168973" sldId="648"/>
            <ac:spMk id="52" creationId="{00000000-0000-0000-0000-000000000000}"/>
          </ac:spMkLst>
        </pc:spChg>
      </pc:sldChg>
      <pc:sldChg chg="del">
        <pc:chgData name=" " userId="9c0ab5f7-81cb-4f3e-8f35-37302c927a17" providerId="ADAL" clId="{293E5340-26F5-4ABE-9BE8-5DAEB7A042AB}" dt="2018-07-09T12:49:56.535" v="832" actId="2696"/>
        <pc:sldMkLst>
          <pc:docMk/>
          <pc:sldMk cId="1746559532" sldId="651"/>
        </pc:sldMkLst>
      </pc:sldChg>
      <pc:sldChg chg="addSp delSp modSp modAnim">
        <pc:chgData name=" " userId="9c0ab5f7-81cb-4f3e-8f35-37302c927a17" providerId="ADAL" clId="{293E5340-26F5-4ABE-9BE8-5DAEB7A042AB}" dt="2018-07-09T12:34:15.586" v="685" actId="1035"/>
        <pc:sldMkLst>
          <pc:docMk/>
          <pc:sldMk cId="584354575" sldId="655"/>
        </pc:sldMkLst>
        <pc:spChg chg="add mod">
          <ac:chgData name=" " userId="9c0ab5f7-81cb-4f3e-8f35-37302c927a17" providerId="ADAL" clId="{293E5340-26F5-4ABE-9BE8-5DAEB7A042AB}" dt="2018-07-09T12:34:06.611" v="653" actId="164"/>
          <ac:spMkLst>
            <pc:docMk/>
            <pc:sldMk cId="584354575" sldId="655"/>
            <ac:spMk id="3" creationId="{B6223E6F-D91A-43F4-85CB-5C7BBEFC74B8}"/>
          </ac:spMkLst>
        </pc:spChg>
        <pc:spChg chg="add mod">
          <ac:chgData name=" " userId="9c0ab5f7-81cb-4f3e-8f35-37302c927a17" providerId="ADAL" clId="{293E5340-26F5-4ABE-9BE8-5DAEB7A042AB}" dt="2018-07-09T12:34:06.611" v="653" actId="164"/>
          <ac:spMkLst>
            <pc:docMk/>
            <pc:sldMk cId="584354575" sldId="655"/>
            <ac:spMk id="66" creationId="{7B7BA257-95B3-4A01-9A63-16DA5160F47D}"/>
          </ac:spMkLst>
        </pc:spChg>
        <pc:spChg chg="add mod">
          <ac:chgData name=" " userId="9c0ab5f7-81cb-4f3e-8f35-37302c927a17" providerId="ADAL" clId="{293E5340-26F5-4ABE-9BE8-5DAEB7A042AB}" dt="2018-07-09T12:34:06.611" v="653" actId="164"/>
          <ac:spMkLst>
            <pc:docMk/>
            <pc:sldMk cId="584354575" sldId="655"/>
            <ac:spMk id="67" creationId="{523CDB58-91A6-4FCC-A90D-594AB2614D55}"/>
          </ac:spMkLst>
        </pc:spChg>
        <pc:spChg chg="add mod">
          <ac:chgData name=" " userId="9c0ab5f7-81cb-4f3e-8f35-37302c927a17" providerId="ADAL" clId="{293E5340-26F5-4ABE-9BE8-5DAEB7A042AB}" dt="2018-07-09T12:34:06.611" v="653" actId="164"/>
          <ac:spMkLst>
            <pc:docMk/>
            <pc:sldMk cId="584354575" sldId="655"/>
            <ac:spMk id="68" creationId="{0FEE427B-7BE2-43A7-9E27-B0E228BE7658}"/>
          </ac:spMkLst>
        </pc:spChg>
        <pc:spChg chg="add mod">
          <ac:chgData name=" " userId="9c0ab5f7-81cb-4f3e-8f35-37302c927a17" providerId="ADAL" clId="{293E5340-26F5-4ABE-9BE8-5DAEB7A042AB}" dt="2018-07-09T12:34:06.611" v="653" actId="164"/>
          <ac:spMkLst>
            <pc:docMk/>
            <pc:sldMk cId="584354575" sldId="655"/>
            <ac:spMk id="69" creationId="{A37C8AF9-5679-41D8-9939-8EAF56C85BCF}"/>
          </ac:spMkLst>
        </pc:spChg>
        <pc:spChg chg="mod">
          <ac:chgData name=" " userId="9c0ab5f7-81cb-4f3e-8f35-37302c927a17" providerId="ADAL" clId="{293E5340-26F5-4ABE-9BE8-5DAEB7A042AB}" dt="2018-07-09T12:32:40.553" v="651" actId="179"/>
          <ac:spMkLst>
            <pc:docMk/>
            <pc:sldMk cId="584354575" sldId="655"/>
            <ac:spMk id="71" creationId="{00000000-0000-0000-0000-000000000000}"/>
          </ac:spMkLst>
        </pc:spChg>
        <pc:spChg chg="add mod">
          <ac:chgData name=" " userId="9c0ab5f7-81cb-4f3e-8f35-37302c927a17" providerId="ADAL" clId="{293E5340-26F5-4ABE-9BE8-5DAEB7A042AB}" dt="2018-07-09T12:34:06.611" v="653" actId="164"/>
          <ac:spMkLst>
            <pc:docMk/>
            <pc:sldMk cId="584354575" sldId="655"/>
            <ac:spMk id="131" creationId="{18A914A4-AFBB-48AE-A201-D0C2CC59C102}"/>
          </ac:spMkLst>
        </pc:spChg>
        <pc:spChg chg="add mod">
          <ac:chgData name=" " userId="9c0ab5f7-81cb-4f3e-8f35-37302c927a17" providerId="ADAL" clId="{293E5340-26F5-4ABE-9BE8-5DAEB7A042AB}" dt="2018-07-09T12:34:06.611" v="653" actId="164"/>
          <ac:spMkLst>
            <pc:docMk/>
            <pc:sldMk cId="584354575" sldId="655"/>
            <ac:spMk id="133" creationId="{9F58B3C9-0E9B-4FEA-BA44-F09533049348}"/>
          </ac:spMkLst>
        </pc:spChg>
        <pc:grpChg chg="add mod">
          <ac:chgData name=" " userId="9c0ab5f7-81cb-4f3e-8f35-37302c927a17" providerId="ADAL" clId="{293E5340-26F5-4ABE-9BE8-5DAEB7A042AB}" dt="2018-07-09T12:34:15.586" v="685" actId="1035"/>
          <ac:grpSpMkLst>
            <pc:docMk/>
            <pc:sldMk cId="584354575" sldId="655"/>
            <ac:grpSpMk id="16" creationId="{AEE032EE-EEE4-403B-B597-49295B70FBB8}"/>
          </ac:grpSpMkLst>
        </pc:grpChg>
        <pc:grpChg chg="mod">
          <ac:chgData name=" " userId="9c0ab5f7-81cb-4f3e-8f35-37302c927a17" providerId="ADAL" clId="{293E5340-26F5-4ABE-9BE8-5DAEB7A042AB}" dt="2018-07-09T12:34:06.611" v="653" actId="164"/>
          <ac:grpSpMkLst>
            <pc:docMk/>
            <pc:sldMk cId="584354575" sldId="655"/>
            <ac:grpSpMk id="72" creationId="{00000000-0000-0000-0000-000000000000}"/>
          </ac:grpSpMkLst>
        </pc:grpChg>
        <pc:picChg chg="add mod">
          <ac:chgData name=" " userId="9c0ab5f7-81cb-4f3e-8f35-37302c927a17" providerId="ADAL" clId="{293E5340-26F5-4ABE-9BE8-5DAEB7A042AB}" dt="2018-07-09T12:34:06.611" v="653" actId="164"/>
          <ac:picMkLst>
            <pc:docMk/>
            <pc:sldMk cId="584354575" sldId="655"/>
            <ac:picMk id="5" creationId="{D0650D94-1532-4B14-8D04-FA28668D4341}"/>
          </ac:picMkLst>
        </pc:picChg>
        <pc:picChg chg="add mod">
          <ac:chgData name=" " userId="9c0ab5f7-81cb-4f3e-8f35-37302c927a17" providerId="ADAL" clId="{293E5340-26F5-4ABE-9BE8-5DAEB7A042AB}" dt="2018-07-09T12:34:06.611" v="653" actId="164"/>
          <ac:picMkLst>
            <pc:docMk/>
            <pc:sldMk cId="584354575" sldId="655"/>
            <ac:picMk id="7" creationId="{786F546F-15E3-44D5-BD7D-E9CF56E5E6CB}"/>
          </ac:picMkLst>
        </pc:picChg>
        <pc:picChg chg="add mod">
          <ac:chgData name=" " userId="9c0ab5f7-81cb-4f3e-8f35-37302c927a17" providerId="ADAL" clId="{293E5340-26F5-4ABE-9BE8-5DAEB7A042AB}" dt="2018-07-09T12:34:06.611" v="653" actId="164"/>
          <ac:picMkLst>
            <pc:docMk/>
            <pc:sldMk cId="584354575" sldId="655"/>
            <ac:picMk id="9" creationId="{C88F66AF-61FD-482E-A310-43E0E1D60EBF}"/>
          </ac:picMkLst>
        </pc:picChg>
        <pc:picChg chg="add del mod">
          <ac:chgData name=" " userId="9c0ab5f7-81cb-4f3e-8f35-37302c927a17" providerId="ADAL" clId="{293E5340-26F5-4ABE-9BE8-5DAEB7A042AB}" dt="2018-07-09T11:50:42.462" v="244" actId="478"/>
          <ac:picMkLst>
            <pc:docMk/>
            <pc:sldMk cId="584354575" sldId="655"/>
            <ac:picMk id="11" creationId="{C30EE2BF-D967-485C-8F6F-4D3B7A6DA2DE}"/>
          </ac:picMkLst>
        </pc:picChg>
        <pc:picChg chg="add mod">
          <ac:chgData name=" " userId="9c0ab5f7-81cb-4f3e-8f35-37302c927a17" providerId="ADAL" clId="{293E5340-26F5-4ABE-9BE8-5DAEB7A042AB}" dt="2018-07-09T12:34:06.611" v="653" actId="164"/>
          <ac:picMkLst>
            <pc:docMk/>
            <pc:sldMk cId="584354575" sldId="655"/>
            <ac:picMk id="13" creationId="{C187D1BA-A9F5-441A-8DA2-371AD2680B2D}"/>
          </ac:picMkLst>
        </pc:picChg>
        <pc:picChg chg="add mod modCrop">
          <ac:chgData name=" " userId="9c0ab5f7-81cb-4f3e-8f35-37302c927a17" providerId="ADAL" clId="{293E5340-26F5-4ABE-9BE8-5DAEB7A042AB}" dt="2018-07-09T12:34:06.611" v="653" actId="164"/>
          <ac:picMkLst>
            <pc:docMk/>
            <pc:sldMk cId="584354575" sldId="655"/>
            <ac:picMk id="15" creationId="{FFE6AC7E-E65E-43CC-B989-0DE6022ED17C}"/>
          </ac:picMkLst>
        </pc:picChg>
        <pc:picChg chg="add mod">
          <ac:chgData name=" " userId="9c0ab5f7-81cb-4f3e-8f35-37302c927a17" providerId="ADAL" clId="{293E5340-26F5-4ABE-9BE8-5DAEB7A042AB}" dt="2018-07-09T12:34:06.611" v="653" actId="164"/>
          <ac:picMkLst>
            <pc:docMk/>
            <pc:sldMk cId="584354575" sldId="655"/>
            <ac:picMk id="134" creationId="{0A77AFFC-9D1C-405A-8743-62363B4E68B4}"/>
          </ac:picMkLst>
        </pc:picChg>
        <pc:picChg chg="add mod">
          <ac:chgData name=" " userId="9c0ab5f7-81cb-4f3e-8f35-37302c927a17" providerId="ADAL" clId="{293E5340-26F5-4ABE-9BE8-5DAEB7A042AB}" dt="2018-07-09T12:34:06.611" v="653" actId="164"/>
          <ac:picMkLst>
            <pc:docMk/>
            <pc:sldMk cId="584354575" sldId="655"/>
            <ac:picMk id="135" creationId="{C24CC164-0A3D-4BF2-9B41-D3B78D77A7BA}"/>
          </ac:picMkLst>
        </pc:picChg>
      </pc:sldChg>
      <pc:sldChg chg="del">
        <pc:chgData name=" " userId="9c0ab5f7-81cb-4f3e-8f35-37302c927a17" providerId="ADAL" clId="{293E5340-26F5-4ABE-9BE8-5DAEB7A042AB}" dt="2018-07-09T12:49:54.768" v="773" actId="2696"/>
        <pc:sldMkLst>
          <pc:docMk/>
          <pc:sldMk cId="1416191349" sldId="666"/>
        </pc:sldMkLst>
      </pc:sldChg>
      <pc:sldChg chg="modSp">
        <pc:chgData name=" " userId="9c0ab5f7-81cb-4f3e-8f35-37302c927a17" providerId="ADAL" clId="{293E5340-26F5-4ABE-9BE8-5DAEB7A042AB}" dt="2018-07-09T12:34:30.576" v="686" actId="1076"/>
        <pc:sldMkLst>
          <pc:docMk/>
          <pc:sldMk cId="1902861569" sldId="670"/>
        </pc:sldMkLst>
        <pc:spChg chg="mod ord">
          <ac:chgData name=" " userId="9c0ab5f7-81cb-4f3e-8f35-37302c927a17" providerId="ADAL" clId="{293E5340-26F5-4ABE-9BE8-5DAEB7A042AB}" dt="2018-07-09T11:35:53.974" v="199" actId="166"/>
          <ac:spMkLst>
            <pc:docMk/>
            <pc:sldMk cId="1902861569" sldId="670"/>
            <ac:spMk id="12" creationId="{00000000-0000-0000-0000-000000000000}"/>
          </ac:spMkLst>
        </pc:spChg>
        <pc:spChg chg="mod">
          <ac:chgData name=" " userId="9c0ab5f7-81cb-4f3e-8f35-37302c927a17" providerId="ADAL" clId="{293E5340-26F5-4ABE-9BE8-5DAEB7A042AB}" dt="2018-07-09T11:36:01.094" v="201" actId="1076"/>
          <ac:spMkLst>
            <pc:docMk/>
            <pc:sldMk cId="1902861569" sldId="670"/>
            <ac:spMk id="14" creationId="{00000000-0000-0000-0000-000000000000}"/>
          </ac:spMkLst>
        </pc:spChg>
        <pc:spChg chg="mod">
          <ac:chgData name=" " userId="9c0ab5f7-81cb-4f3e-8f35-37302c927a17" providerId="ADAL" clId="{293E5340-26F5-4ABE-9BE8-5DAEB7A042AB}" dt="2018-07-09T11:35:57.109" v="200" actId="1076"/>
          <ac:spMkLst>
            <pc:docMk/>
            <pc:sldMk cId="1902861569" sldId="670"/>
            <ac:spMk id="16" creationId="{00000000-0000-0000-0000-000000000000}"/>
          </ac:spMkLst>
        </pc:spChg>
        <pc:spChg chg="mod">
          <ac:chgData name=" " userId="9c0ab5f7-81cb-4f3e-8f35-37302c927a17" providerId="ADAL" clId="{293E5340-26F5-4ABE-9BE8-5DAEB7A042AB}" dt="2018-07-09T12:34:30.576" v="686" actId="1076"/>
          <ac:spMkLst>
            <pc:docMk/>
            <pc:sldMk cId="1902861569" sldId="670"/>
            <ac:spMk id="21" creationId="{00000000-0000-0000-0000-000000000000}"/>
          </ac:spMkLst>
        </pc:spChg>
        <pc:picChg chg="mod">
          <ac:chgData name=" " userId="9c0ab5f7-81cb-4f3e-8f35-37302c927a17" providerId="ADAL" clId="{293E5340-26F5-4ABE-9BE8-5DAEB7A042AB}" dt="2018-07-09T11:35:38.126" v="197" actId="14100"/>
          <ac:picMkLst>
            <pc:docMk/>
            <pc:sldMk cId="1902861569" sldId="670"/>
            <ac:picMk id="10" creationId="{00000000-0000-0000-0000-000000000000}"/>
          </ac:picMkLst>
        </pc:picChg>
      </pc:sldChg>
      <pc:sldChg chg="del">
        <pc:chgData name=" " userId="9c0ab5f7-81cb-4f3e-8f35-37302c927a17" providerId="ADAL" clId="{293E5340-26F5-4ABE-9BE8-5DAEB7A042AB}" dt="2018-07-09T12:49:54.793" v="774" actId="2696"/>
        <pc:sldMkLst>
          <pc:docMk/>
          <pc:sldMk cId="1067919059" sldId="671"/>
        </pc:sldMkLst>
      </pc:sldChg>
      <pc:sldChg chg="del">
        <pc:chgData name=" " userId="9c0ab5f7-81cb-4f3e-8f35-37302c927a17" providerId="ADAL" clId="{293E5340-26F5-4ABE-9BE8-5DAEB7A042AB}" dt="2018-07-09T12:49:55.424" v="801" actId="2696"/>
        <pc:sldMkLst>
          <pc:docMk/>
          <pc:sldMk cId="296923134" sldId="693"/>
        </pc:sldMkLst>
      </pc:sldChg>
      <pc:sldChg chg="del">
        <pc:chgData name=" " userId="9c0ab5f7-81cb-4f3e-8f35-37302c927a17" providerId="ADAL" clId="{293E5340-26F5-4ABE-9BE8-5DAEB7A042AB}" dt="2018-07-09T12:49:55.980" v="818" actId="2696"/>
        <pc:sldMkLst>
          <pc:docMk/>
          <pc:sldMk cId="899573235" sldId="708"/>
        </pc:sldMkLst>
      </pc:sldChg>
      <pc:sldChg chg="del">
        <pc:chgData name=" " userId="9c0ab5f7-81cb-4f3e-8f35-37302c927a17" providerId="ADAL" clId="{293E5340-26F5-4ABE-9BE8-5DAEB7A042AB}" dt="2018-07-09T12:49:56.008" v="819" actId="2696"/>
        <pc:sldMkLst>
          <pc:docMk/>
          <pc:sldMk cId="842485765" sldId="709"/>
        </pc:sldMkLst>
      </pc:sldChg>
      <pc:sldChg chg="addSp delSp modSp">
        <pc:chgData name=" " userId="9c0ab5f7-81cb-4f3e-8f35-37302c927a17" providerId="ADAL" clId="{293E5340-26F5-4ABE-9BE8-5DAEB7A042AB}" dt="2018-07-10T05:43:04.128" v="966" actId="1076"/>
        <pc:sldMkLst>
          <pc:docMk/>
          <pc:sldMk cId="638249051" sldId="720"/>
        </pc:sldMkLst>
        <pc:spChg chg="add">
          <ac:chgData name=" " userId="9c0ab5f7-81cb-4f3e-8f35-37302c927a17" providerId="ADAL" clId="{293E5340-26F5-4ABE-9BE8-5DAEB7A042AB}" dt="2018-07-10T05:36:49.051" v="881"/>
          <ac:spMkLst>
            <pc:docMk/>
            <pc:sldMk cId="638249051" sldId="720"/>
            <ac:spMk id="7" creationId="{5868295B-C899-4377-BFC7-F26FA09AB61A}"/>
          </ac:spMkLst>
        </pc:spChg>
        <pc:spChg chg="add">
          <ac:chgData name=" " userId="9c0ab5f7-81cb-4f3e-8f35-37302c927a17" providerId="ADAL" clId="{293E5340-26F5-4ABE-9BE8-5DAEB7A042AB}" dt="2018-07-10T05:36:49.051" v="881"/>
          <ac:spMkLst>
            <pc:docMk/>
            <pc:sldMk cId="638249051" sldId="720"/>
            <ac:spMk id="8" creationId="{B85F0794-12EC-4D6E-A879-C80D58F28C6E}"/>
          </ac:spMkLst>
        </pc:spChg>
        <pc:spChg chg="add">
          <ac:chgData name=" " userId="9c0ab5f7-81cb-4f3e-8f35-37302c927a17" providerId="ADAL" clId="{293E5340-26F5-4ABE-9BE8-5DAEB7A042AB}" dt="2018-07-10T05:36:49.051" v="881"/>
          <ac:spMkLst>
            <pc:docMk/>
            <pc:sldMk cId="638249051" sldId="720"/>
            <ac:spMk id="9" creationId="{C7796EBB-686B-40BF-A730-0396179AD9EF}"/>
          </ac:spMkLst>
        </pc:spChg>
        <pc:spChg chg="add">
          <ac:chgData name=" " userId="9c0ab5f7-81cb-4f3e-8f35-37302c927a17" providerId="ADAL" clId="{293E5340-26F5-4ABE-9BE8-5DAEB7A042AB}" dt="2018-07-10T05:36:49.051" v="881"/>
          <ac:spMkLst>
            <pc:docMk/>
            <pc:sldMk cId="638249051" sldId="720"/>
            <ac:spMk id="11" creationId="{26B71DD1-59DC-4ADC-9107-B58B2174BB6D}"/>
          </ac:spMkLst>
        </pc:spChg>
        <pc:spChg chg="add">
          <ac:chgData name=" " userId="9c0ab5f7-81cb-4f3e-8f35-37302c927a17" providerId="ADAL" clId="{293E5340-26F5-4ABE-9BE8-5DAEB7A042AB}" dt="2018-07-10T05:36:49.051" v="881"/>
          <ac:spMkLst>
            <pc:docMk/>
            <pc:sldMk cId="638249051" sldId="720"/>
            <ac:spMk id="12" creationId="{08099C20-6659-4074-9D56-1243DF392914}"/>
          </ac:spMkLst>
        </pc:spChg>
        <pc:spChg chg="add">
          <ac:chgData name=" " userId="9c0ab5f7-81cb-4f3e-8f35-37302c927a17" providerId="ADAL" clId="{293E5340-26F5-4ABE-9BE8-5DAEB7A042AB}" dt="2018-07-10T05:36:49.051" v="881"/>
          <ac:spMkLst>
            <pc:docMk/>
            <pc:sldMk cId="638249051" sldId="720"/>
            <ac:spMk id="13" creationId="{52681D25-47F7-4188-A2C2-C2F4C28DE869}"/>
          </ac:spMkLst>
        </pc:spChg>
        <pc:spChg chg="add">
          <ac:chgData name=" " userId="9c0ab5f7-81cb-4f3e-8f35-37302c927a17" providerId="ADAL" clId="{293E5340-26F5-4ABE-9BE8-5DAEB7A042AB}" dt="2018-07-10T05:36:49.051" v="881"/>
          <ac:spMkLst>
            <pc:docMk/>
            <pc:sldMk cId="638249051" sldId="720"/>
            <ac:spMk id="14" creationId="{41F3EAD0-7A8C-4A53-AD25-AD96861ED590}"/>
          </ac:spMkLst>
        </pc:spChg>
        <pc:spChg chg="add">
          <ac:chgData name=" " userId="9c0ab5f7-81cb-4f3e-8f35-37302c927a17" providerId="ADAL" clId="{293E5340-26F5-4ABE-9BE8-5DAEB7A042AB}" dt="2018-07-10T05:36:49.051" v="881"/>
          <ac:spMkLst>
            <pc:docMk/>
            <pc:sldMk cId="638249051" sldId="720"/>
            <ac:spMk id="15" creationId="{A2D01EF2-7BC9-4DA4-8CA0-7D26C10968E2}"/>
          </ac:spMkLst>
        </pc:spChg>
        <pc:spChg chg="add">
          <ac:chgData name=" " userId="9c0ab5f7-81cb-4f3e-8f35-37302c927a17" providerId="ADAL" clId="{293E5340-26F5-4ABE-9BE8-5DAEB7A042AB}" dt="2018-07-10T05:36:49.051" v="881"/>
          <ac:spMkLst>
            <pc:docMk/>
            <pc:sldMk cId="638249051" sldId="720"/>
            <ac:spMk id="16" creationId="{1FF8F75E-0281-4849-A550-D3A049627713}"/>
          </ac:spMkLst>
        </pc:spChg>
        <pc:spChg chg="add">
          <ac:chgData name=" " userId="9c0ab5f7-81cb-4f3e-8f35-37302c927a17" providerId="ADAL" clId="{293E5340-26F5-4ABE-9BE8-5DAEB7A042AB}" dt="2018-07-10T05:36:49.051" v="881"/>
          <ac:spMkLst>
            <pc:docMk/>
            <pc:sldMk cId="638249051" sldId="720"/>
            <ac:spMk id="17" creationId="{565AC377-DA90-4E85-A6F5-C23435196076}"/>
          </ac:spMkLst>
        </pc:spChg>
        <pc:spChg chg="add">
          <ac:chgData name=" " userId="9c0ab5f7-81cb-4f3e-8f35-37302c927a17" providerId="ADAL" clId="{293E5340-26F5-4ABE-9BE8-5DAEB7A042AB}" dt="2018-07-10T05:36:49.051" v="881"/>
          <ac:spMkLst>
            <pc:docMk/>
            <pc:sldMk cId="638249051" sldId="720"/>
            <ac:spMk id="19" creationId="{6C6D890D-E427-43F0-94AA-0F250BA1BAAC}"/>
          </ac:spMkLst>
        </pc:spChg>
        <pc:spChg chg="add">
          <ac:chgData name=" " userId="9c0ab5f7-81cb-4f3e-8f35-37302c927a17" providerId="ADAL" clId="{293E5340-26F5-4ABE-9BE8-5DAEB7A042AB}" dt="2018-07-10T05:36:49.051" v="881"/>
          <ac:spMkLst>
            <pc:docMk/>
            <pc:sldMk cId="638249051" sldId="720"/>
            <ac:spMk id="20" creationId="{8F43D9C6-B8E0-4190-93E3-50E1A3C92FD5}"/>
          </ac:spMkLst>
        </pc:spChg>
        <pc:spChg chg="add">
          <ac:chgData name=" " userId="9c0ab5f7-81cb-4f3e-8f35-37302c927a17" providerId="ADAL" clId="{293E5340-26F5-4ABE-9BE8-5DAEB7A042AB}" dt="2018-07-10T05:36:49.051" v="881"/>
          <ac:spMkLst>
            <pc:docMk/>
            <pc:sldMk cId="638249051" sldId="720"/>
            <ac:spMk id="21" creationId="{DF9A81C0-FF4C-4B5A-B32F-A7018C964C8E}"/>
          </ac:spMkLst>
        </pc:spChg>
        <pc:spChg chg="add">
          <ac:chgData name=" " userId="9c0ab5f7-81cb-4f3e-8f35-37302c927a17" providerId="ADAL" clId="{293E5340-26F5-4ABE-9BE8-5DAEB7A042AB}" dt="2018-07-10T05:36:49.051" v="881"/>
          <ac:spMkLst>
            <pc:docMk/>
            <pc:sldMk cId="638249051" sldId="720"/>
            <ac:spMk id="22" creationId="{E556DE9C-2712-4BA8-8091-41759CF39A2E}"/>
          </ac:spMkLst>
        </pc:spChg>
        <pc:spChg chg="add">
          <ac:chgData name=" " userId="9c0ab5f7-81cb-4f3e-8f35-37302c927a17" providerId="ADAL" clId="{293E5340-26F5-4ABE-9BE8-5DAEB7A042AB}" dt="2018-07-10T05:36:49.051" v="881"/>
          <ac:spMkLst>
            <pc:docMk/>
            <pc:sldMk cId="638249051" sldId="720"/>
            <ac:spMk id="23" creationId="{C102022A-7AF2-49ED-9C6D-DED2088A69CE}"/>
          </ac:spMkLst>
        </pc:spChg>
        <pc:spChg chg="add del">
          <ac:chgData name=" " userId="9c0ab5f7-81cb-4f3e-8f35-37302c927a17" providerId="ADAL" clId="{293E5340-26F5-4ABE-9BE8-5DAEB7A042AB}" dt="2018-07-10T05:39:07.545" v="900" actId="478"/>
          <ac:spMkLst>
            <pc:docMk/>
            <pc:sldMk cId="638249051" sldId="720"/>
            <ac:spMk id="25" creationId="{132217EB-C1C1-489F-9EC2-E500DBD67C88}"/>
          </ac:spMkLst>
        </pc:spChg>
        <pc:spChg chg="add del">
          <ac:chgData name=" " userId="9c0ab5f7-81cb-4f3e-8f35-37302c927a17" providerId="ADAL" clId="{293E5340-26F5-4ABE-9BE8-5DAEB7A042AB}" dt="2018-07-10T05:38:56.329" v="897" actId="478"/>
          <ac:spMkLst>
            <pc:docMk/>
            <pc:sldMk cId="638249051" sldId="720"/>
            <ac:spMk id="26" creationId="{FA6AEEF3-8F59-4649-A754-A70490A40AEE}"/>
          </ac:spMkLst>
        </pc:spChg>
        <pc:spChg chg="add del mod">
          <ac:chgData name=" " userId="9c0ab5f7-81cb-4f3e-8f35-37302c927a17" providerId="ADAL" clId="{293E5340-26F5-4ABE-9BE8-5DAEB7A042AB}" dt="2018-07-10T05:39:02.280" v="899" actId="478"/>
          <ac:spMkLst>
            <pc:docMk/>
            <pc:sldMk cId="638249051" sldId="720"/>
            <ac:spMk id="27" creationId="{A5A4848A-4FCB-449E-8F6C-68A35B095222}"/>
          </ac:spMkLst>
        </pc:spChg>
        <pc:spChg chg="add del">
          <ac:chgData name=" " userId="9c0ab5f7-81cb-4f3e-8f35-37302c927a17" providerId="ADAL" clId="{293E5340-26F5-4ABE-9BE8-5DAEB7A042AB}" dt="2018-07-10T05:38:56.329" v="897" actId="478"/>
          <ac:spMkLst>
            <pc:docMk/>
            <pc:sldMk cId="638249051" sldId="720"/>
            <ac:spMk id="28" creationId="{23EEBB06-BF0D-49F3-8633-D0C8934B4AF5}"/>
          </ac:spMkLst>
        </pc:spChg>
        <pc:spChg chg="add del">
          <ac:chgData name=" " userId="9c0ab5f7-81cb-4f3e-8f35-37302c927a17" providerId="ADAL" clId="{293E5340-26F5-4ABE-9BE8-5DAEB7A042AB}" dt="2018-07-10T05:38:56.329" v="897" actId="478"/>
          <ac:spMkLst>
            <pc:docMk/>
            <pc:sldMk cId="638249051" sldId="720"/>
            <ac:spMk id="29" creationId="{4B439778-269F-40E9-9D68-FF684416B81A}"/>
          </ac:spMkLst>
        </pc:spChg>
        <pc:spChg chg="add del mod">
          <ac:chgData name=" " userId="9c0ab5f7-81cb-4f3e-8f35-37302c927a17" providerId="ADAL" clId="{293E5340-26F5-4ABE-9BE8-5DAEB7A042AB}" dt="2018-07-10T05:38:59.080" v="898" actId="478"/>
          <ac:spMkLst>
            <pc:docMk/>
            <pc:sldMk cId="638249051" sldId="720"/>
            <ac:spMk id="30" creationId="{FE9ABBF8-EFD6-1C4E-AD8D-AB0AA95E6E26}"/>
          </ac:spMkLst>
        </pc:spChg>
        <pc:spChg chg="add">
          <ac:chgData name=" " userId="9c0ab5f7-81cb-4f3e-8f35-37302c927a17" providerId="ADAL" clId="{293E5340-26F5-4ABE-9BE8-5DAEB7A042AB}" dt="2018-07-10T05:37:32.870" v="887"/>
          <ac:spMkLst>
            <pc:docMk/>
            <pc:sldMk cId="638249051" sldId="720"/>
            <ac:spMk id="32" creationId="{BCE6ABAF-9AD2-49DA-8751-634DF5F54490}"/>
          </ac:spMkLst>
        </pc:spChg>
        <pc:spChg chg="add">
          <ac:chgData name=" " userId="9c0ab5f7-81cb-4f3e-8f35-37302c927a17" providerId="ADAL" clId="{293E5340-26F5-4ABE-9BE8-5DAEB7A042AB}" dt="2018-07-10T05:37:32.870" v="887"/>
          <ac:spMkLst>
            <pc:docMk/>
            <pc:sldMk cId="638249051" sldId="720"/>
            <ac:spMk id="33" creationId="{2706AB97-D760-453D-B676-44E494D183C9}"/>
          </ac:spMkLst>
        </pc:spChg>
        <pc:spChg chg="add">
          <ac:chgData name=" " userId="9c0ab5f7-81cb-4f3e-8f35-37302c927a17" providerId="ADAL" clId="{293E5340-26F5-4ABE-9BE8-5DAEB7A042AB}" dt="2018-07-10T05:37:32.870" v="887"/>
          <ac:spMkLst>
            <pc:docMk/>
            <pc:sldMk cId="638249051" sldId="720"/>
            <ac:spMk id="34" creationId="{C22D01FF-D572-40D3-9BE9-B35D69A0CA87}"/>
          </ac:spMkLst>
        </pc:spChg>
        <pc:spChg chg="add">
          <ac:chgData name=" " userId="9c0ab5f7-81cb-4f3e-8f35-37302c927a17" providerId="ADAL" clId="{293E5340-26F5-4ABE-9BE8-5DAEB7A042AB}" dt="2018-07-10T05:37:32.870" v="887"/>
          <ac:spMkLst>
            <pc:docMk/>
            <pc:sldMk cId="638249051" sldId="720"/>
            <ac:spMk id="35" creationId="{150815A6-F0AB-4448-AD3B-9442510C67D7}"/>
          </ac:spMkLst>
        </pc:spChg>
        <pc:spChg chg="add">
          <ac:chgData name=" " userId="9c0ab5f7-81cb-4f3e-8f35-37302c927a17" providerId="ADAL" clId="{293E5340-26F5-4ABE-9BE8-5DAEB7A042AB}" dt="2018-07-10T05:37:32.870" v="887"/>
          <ac:spMkLst>
            <pc:docMk/>
            <pc:sldMk cId="638249051" sldId="720"/>
            <ac:spMk id="36" creationId="{58FC8ACE-EE57-4F1D-BF05-257B8A111095}"/>
          </ac:spMkLst>
        </pc:spChg>
        <pc:spChg chg="add">
          <ac:chgData name=" " userId="9c0ab5f7-81cb-4f3e-8f35-37302c927a17" providerId="ADAL" clId="{293E5340-26F5-4ABE-9BE8-5DAEB7A042AB}" dt="2018-07-10T05:37:32.870" v="887"/>
          <ac:spMkLst>
            <pc:docMk/>
            <pc:sldMk cId="638249051" sldId="720"/>
            <ac:spMk id="37" creationId="{5A017C3C-D71E-4E53-9E4C-A1860F84581B}"/>
          </ac:spMkLst>
        </pc:spChg>
        <pc:spChg chg="add">
          <ac:chgData name=" " userId="9c0ab5f7-81cb-4f3e-8f35-37302c927a17" providerId="ADAL" clId="{293E5340-26F5-4ABE-9BE8-5DAEB7A042AB}" dt="2018-07-10T05:37:32.870" v="887"/>
          <ac:spMkLst>
            <pc:docMk/>
            <pc:sldMk cId="638249051" sldId="720"/>
            <ac:spMk id="38" creationId="{8A4ED895-A780-49AE-B3E9-A6EEC95B2D27}"/>
          </ac:spMkLst>
        </pc:spChg>
        <pc:spChg chg="add">
          <ac:chgData name=" " userId="9c0ab5f7-81cb-4f3e-8f35-37302c927a17" providerId="ADAL" clId="{293E5340-26F5-4ABE-9BE8-5DAEB7A042AB}" dt="2018-07-10T05:37:32.870" v="887"/>
          <ac:spMkLst>
            <pc:docMk/>
            <pc:sldMk cId="638249051" sldId="720"/>
            <ac:spMk id="39" creationId="{C4572411-6F99-4FCB-AC24-499BD31A08DC}"/>
          </ac:spMkLst>
        </pc:spChg>
        <pc:spChg chg="add">
          <ac:chgData name=" " userId="9c0ab5f7-81cb-4f3e-8f35-37302c927a17" providerId="ADAL" clId="{293E5340-26F5-4ABE-9BE8-5DAEB7A042AB}" dt="2018-07-10T05:37:32.870" v="887"/>
          <ac:spMkLst>
            <pc:docMk/>
            <pc:sldMk cId="638249051" sldId="720"/>
            <ac:spMk id="40" creationId="{7FB8B075-5F31-4EB1-BAE3-9EEBD48FB24A}"/>
          </ac:spMkLst>
        </pc:spChg>
        <pc:spChg chg="add">
          <ac:chgData name=" " userId="9c0ab5f7-81cb-4f3e-8f35-37302c927a17" providerId="ADAL" clId="{293E5340-26F5-4ABE-9BE8-5DAEB7A042AB}" dt="2018-07-10T05:37:32.870" v="887"/>
          <ac:spMkLst>
            <pc:docMk/>
            <pc:sldMk cId="638249051" sldId="720"/>
            <ac:spMk id="41" creationId="{94862158-4D80-4B31-A3C6-5CF3A556CF38}"/>
          </ac:spMkLst>
        </pc:spChg>
        <pc:spChg chg="add">
          <ac:chgData name=" " userId="9c0ab5f7-81cb-4f3e-8f35-37302c927a17" providerId="ADAL" clId="{293E5340-26F5-4ABE-9BE8-5DAEB7A042AB}" dt="2018-07-10T05:37:32.870" v="887"/>
          <ac:spMkLst>
            <pc:docMk/>
            <pc:sldMk cId="638249051" sldId="720"/>
            <ac:spMk id="42" creationId="{42C39BB7-2B29-4B65-A743-58DF944F24AA}"/>
          </ac:spMkLst>
        </pc:spChg>
        <pc:spChg chg="add">
          <ac:chgData name=" " userId="9c0ab5f7-81cb-4f3e-8f35-37302c927a17" providerId="ADAL" clId="{293E5340-26F5-4ABE-9BE8-5DAEB7A042AB}" dt="2018-07-10T05:37:32.870" v="887"/>
          <ac:spMkLst>
            <pc:docMk/>
            <pc:sldMk cId="638249051" sldId="720"/>
            <ac:spMk id="43" creationId="{8BBCA067-46E4-4952-9FE2-BB66618B1B0A}"/>
          </ac:spMkLst>
        </pc:spChg>
        <pc:spChg chg="add">
          <ac:chgData name=" " userId="9c0ab5f7-81cb-4f3e-8f35-37302c927a17" providerId="ADAL" clId="{293E5340-26F5-4ABE-9BE8-5DAEB7A042AB}" dt="2018-07-10T05:37:32.870" v="887"/>
          <ac:spMkLst>
            <pc:docMk/>
            <pc:sldMk cId="638249051" sldId="720"/>
            <ac:spMk id="44" creationId="{8319A481-6557-4673-80A8-936EE8758809}"/>
          </ac:spMkLst>
        </pc:spChg>
        <pc:spChg chg="add">
          <ac:chgData name=" " userId="9c0ab5f7-81cb-4f3e-8f35-37302c927a17" providerId="ADAL" clId="{293E5340-26F5-4ABE-9BE8-5DAEB7A042AB}" dt="2018-07-10T05:37:32.870" v="887"/>
          <ac:spMkLst>
            <pc:docMk/>
            <pc:sldMk cId="638249051" sldId="720"/>
            <ac:spMk id="45" creationId="{822B4CC6-F2E1-4978-B3BB-D0A922971DC9}"/>
          </ac:spMkLst>
        </pc:spChg>
        <pc:spChg chg="add">
          <ac:chgData name=" " userId="9c0ab5f7-81cb-4f3e-8f35-37302c927a17" providerId="ADAL" clId="{293E5340-26F5-4ABE-9BE8-5DAEB7A042AB}" dt="2018-07-10T05:37:32.870" v="887"/>
          <ac:spMkLst>
            <pc:docMk/>
            <pc:sldMk cId="638249051" sldId="720"/>
            <ac:spMk id="46" creationId="{86B63753-7F5D-4339-8A44-9E48A0E8A862}"/>
          </ac:spMkLst>
        </pc:spChg>
        <pc:spChg chg="add">
          <ac:chgData name=" " userId="9c0ab5f7-81cb-4f3e-8f35-37302c927a17" providerId="ADAL" clId="{293E5340-26F5-4ABE-9BE8-5DAEB7A042AB}" dt="2018-07-10T05:37:32.870" v="887"/>
          <ac:spMkLst>
            <pc:docMk/>
            <pc:sldMk cId="638249051" sldId="720"/>
            <ac:spMk id="47" creationId="{71609D0B-962C-4B48-BCBF-7852D9A62516}"/>
          </ac:spMkLst>
        </pc:spChg>
        <pc:spChg chg="add">
          <ac:chgData name=" " userId="9c0ab5f7-81cb-4f3e-8f35-37302c927a17" providerId="ADAL" clId="{293E5340-26F5-4ABE-9BE8-5DAEB7A042AB}" dt="2018-07-10T05:37:32.870" v="887"/>
          <ac:spMkLst>
            <pc:docMk/>
            <pc:sldMk cId="638249051" sldId="720"/>
            <ac:spMk id="48" creationId="{90230DE0-9B35-478F-A6C7-FBDCBE08CBC3}"/>
          </ac:spMkLst>
        </pc:spChg>
        <pc:spChg chg="add">
          <ac:chgData name=" " userId="9c0ab5f7-81cb-4f3e-8f35-37302c927a17" providerId="ADAL" clId="{293E5340-26F5-4ABE-9BE8-5DAEB7A042AB}" dt="2018-07-10T05:37:32.870" v="887"/>
          <ac:spMkLst>
            <pc:docMk/>
            <pc:sldMk cId="638249051" sldId="720"/>
            <ac:spMk id="49" creationId="{95993074-501A-4743-BBF3-DB549952A192}"/>
          </ac:spMkLst>
        </pc:spChg>
        <pc:spChg chg="add">
          <ac:chgData name=" " userId="9c0ab5f7-81cb-4f3e-8f35-37302c927a17" providerId="ADAL" clId="{293E5340-26F5-4ABE-9BE8-5DAEB7A042AB}" dt="2018-07-10T05:37:32.870" v="887"/>
          <ac:spMkLst>
            <pc:docMk/>
            <pc:sldMk cId="638249051" sldId="720"/>
            <ac:spMk id="50" creationId="{C6B46254-3B75-4733-841A-ABDCC7BDBB34}"/>
          </ac:spMkLst>
        </pc:spChg>
        <pc:spChg chg="add">
          <ac:chgData name=" " userId="9c0ab5f7-81cb-4f3e-8f35-37302c927a17" providerId="ADAL" clId="{293E5340-26F5-4ABE-9BE8-5DAEB7A042AB}" dt="2018-07-10T05:37:32.870" v="887"/>
          <ac:spMkLst>
            <pc:docMk/>
            <pc:sldMk cId="638249051" sldId="720"/>
            <ac:spMk id="51" creationId="{0476780A-03DD-4009-876D-E50C3E7E741F}"/>
          </ac:spMkLst>
        </pc:spChg>
        <pc:spChg chg="add">
          <ac:chgData name=" " userId="9c0ab5f7-81cb-4f3e-8f35-37302c927a17" providerId="ADAL" clId="{293E5340-26F5-4ABE-9BE8-5DAEB7A042AB}" dt="2018-07-10T05:37:32.870" v="887"/>
          <ac:spMkLst>
            <pc:docMk/>
            <pc:sldMk cId="638249051" sldId="720"/>
            <ac:spMk id="52" creationId="{5B1ACF2E-E926-4A54-8523-0BC1C0D2723C}"/>
          </ac:spMkLst>
        </pc:spChg>
        <pc:spChg chg="add">
          <ac:chgData name=" " userId="9c0ab5f7-81cb-4f3e-8f35-37302c927a17" providerId="ADAL" clId="{293E5340-26F5-4ABE-9BE8-5DAEB7A042AB}" dt="2018-07-10T05:37:32.870" v="887"/>
          <ac:spMkLst>
            <pc:docMk/>
            <pc:sldMk cId="638249051" sldId="720"/>
            <ac:spMk id="53" creationId="{39D0077B-1BEF-4358-9617-2B22FF4FC66E}"/>
          </ac:spMkLst>
        </pc:spChg>
        <pc:spChg chg="add">
          <ac:chgData name=" " userId="9c0ab5f7-81cb-4f3e-8f35-37302c927a17" providerId="ADAL" clId="{293E5340-26F5-4ABE-9BE8-5DAEB7A042AB}" dt="2018-07-10T05:37:32.870" v="887"/>
          <ac:spMkLst>
            <pc:docMk/>
            <pc:sldMk cId="638249051" sldId="720"/>
            <ac:spMk id="54" creationId="{1AB891EC-9692-4C89-824A-C83FA70729B4}"/>
          </ac:spMkLst>
        </pc:spChg>
        <pc:spChg chg="add">
          <ac:chgData name=" " userId="9c0ab5f7-81cb-4f3e-8f35-37302c927a17" providerId="ADAL" clId="{293E5340-26F5-4ABE-9BE8-5DAEB7A042AB}" dt="2018-07-10T05:37:32.870" v="887"/>
          <ac:spMkLst>
            <pc:docMk/>
            <pc:sldMk cId="638249051" sldId="720"/>
            <ac:spMk id="55" creationId="{B765CA77-A747-47B7-BBF2-A806B4D76262}"/>
          </ac:spMkLst>
        </pc:spChg>
        <pc:spChg chg="add">
          <ac:chgData name=" " userId="9c0ab5f7-81cb-4f3e-8f35-37302c927a17" providerId="ADAL" clId="{293E5340-26F5-4ABE-9BE8-5DAEB7A042AB}" dt="2018-07-10T05:37:32.870" v="887"/>
          <ac:spMkLst>
            <pc:docMk/>
            <pc:sldMk cId="638249051" sldId="720"/>
            <ac:spMk id="56" creationId="{6578E942-D6D1-4E08-8720-2FB8CE030C79}"/>
          </ac:spMkLst>
        </pc:spChg>
        <pc:spChg chg="add">
          <ac:chgData name=" " userId="9c0ab5f7-81cb-4f3e-8f35-37302c927a17" providerId="ADAL" clId="{293E5340-26F5-4ABE-9BE8-5DAEB7A042AB}" dt="2018-07-10T05:37:32.870" v="887"/>
          <ac:spMkLst>
            <pc:docMk/>
            <pc:sldMk cId="638249051" sldId="720"/>
            <ac:spMk id="57" creationId="{A8AEF77C-6906-4F14-8F1E-7E3476886A51}"/>
          </ac:spMkLst>
        </pc:spChg>
        <pc:spChg chg="add">
          <ac:chgData name=" " userId="9c0ab5f7-81cb-4f3e-8f35-37302c927a17" providerId="ADAL" clId="{293E5340-26F5-4ABE-9BE8-5DAEB7A042AB}" dt="2018-07-10T05:37:32.870" v="887"/>
          <ac:spMkLst>
            <pc:docMk/>
            <pc:sldMk cId="638249051" sldId="720"/>
            <ac:spMk id="58" creationId="{E963CEB7-9C97-435C-8F34-2723E58BF08B}"/>
          </ac:spMkLst>
        </pc:spChg>
        <pc:spChg chg="add">
          <ac:chgData name=" " userId="9c0ab5f7-81cb-4f3e-8f35-37302c927a17" providerId="ADAL" clId="{293E5340-26F5-4ABE-9BE8-5DAEB7A042AB}" dt="2018-07-10T05:37:32.870" v="887"/>
          <ac:spMkLst>
            <pc:docMk/>
            <pc:sldMk cId="638249051" sldId="720"/>
            <ac:spMk id="59" creationId="{077B0B0D-5F59-4CFD-AE98-BF9F25C6CEDD}"/>
          </ac:spMkLst>
        </pc:spChg>
        <pc:spChg chg="add">
          <ac:chgData name=" " userId="9c0ab5f7-81cb-4f3e-8f35-37302c927a17" providerId="ADAL" clId="{293E5340-26F5-4ABE-9BE8-5DAEB7A042AB}" dt="2018-07-10T05:37:32.870" v="887"/>
          <ac:spMkLst>
            <pc:docMk/>
            <pc:sldMk cId="638249051" sldId="720"/>
            <ac:spMk id="60" creationId="{C7974455-D9DE-4245-891C-E8EEAB4234E9}"/>
          </ac:spMkLst>
        </pc:spChg>
        <pc:spChg chg="add">
          <ac:chgData name=" " userId="9c0ab5f7-81cb-4f3e-8f35-37302c927a17" providerId="ADAL" clId="{293E5340-26F5-4ABE-9BE8-5DAEB7A042AB}" dt="2018-07-10T05:37:32.870" v="887"/>
          <ac:spMkLst>
            <pc:docMk/>
            <pc:sldMk cId="638249051" sldId="720"/>
            <ac:spMk id="61" creationId="{636ACD2E-512D-41C6-BE9E-7CA304F74F26}"/>
          </ac:spMkLst>
        </pc:spChg>
        <pc:spChg chg="add">
          <ac:chgData name=" " userId="9c0ab5f7-81cb-4f3e-8f35-37302c927a17" providerId="ADAL" clId="{293E5340-26F5-4ABE-9BE8-5DAEB7A042AB}" dt="2018-07-10T05:37:32.870" v="887"/>
          <ac:spMkLst>
            <pc:docMk/>
            <pc:sldMk cId="638249051" sldId="720"/>
            <ac:spMk id="62" creationId="{F0DFBDE4-E521-4C9D-A720-9D80E627A9E2}"/>
          </ac:spMkLst>
        </pc:spChg>
        <pc:spChg chg="add">
          <ac:chgData name=" " userId="9c0ab5f7-81cb-4f3e-8f35-37302c927a17" providerId="ADAL" clId="{293E5340-26F5-4ABE-9BE8-5DAEB7A042AB}" dt="2018-07-10T05:37:32.870" v="887"/>
          <ac:spMkLst>
            <pc:docMk/>
            <pc:sldMk cId="638249051" sldId="720"/>
            <ac:spMk id="63" creationId="{75000FB3-90DD-4F05-9F05-3EC724BA7BA7}"/>
          </ac:spMkLst>
        </pc:spChg>
        <pc:spChg chg="add">
          <ac:chgData name=" " userId="9c0ab5f7-81cb-4f3e-8f35-37302c927a17" providerId="ADAL" clId="{293E5340-26F5-4ABE-9BE8-5DAEB7A042AB}" dt="2018-07-10T05:37:32.870" v="887"/>
          <ac:spMkLst>
            <pc:docMk/>
            <pc:sldMk cId="638249051" sldId="720"/>
            <ac:spMk id="64" creationId="{5B6284DD-86AA-409E-A8E2-5205FB67902B}"/>
          </ac:spMkLst>
        </pc:spChg>
        <pc:spChg chg="add">
          <ac:chgData name=" " userId="9c0ab5f7-81cb-4f3e-8f35-37302c927a17" providerId="ADAL" clId="{293E5340-26F5-4ABE-9BE8-5DAEB7A042AB}" dt="2018-07-10T05:37:32.870" v="887"/>
          <ac:spMkLst>
            <pc:docMk/>
            <pc:sldMk cId="638249051" sldId="720"/>
            <ac:spMk id="65" creationId="{3515253F-1CF6-420E-8E73-82A5EDF4D052}"/>
          </ac:spMkLst>
        </pc:spChg>
        <pc:spChg chg="add">
          <ac:chgData name=" " userId="9c0ab5f7-81cb-4f3e-8f35-37302c927a17" providerId="ADAL" clId="{293E5340-26F5-4ABE-9BE8-5DAEB7A042AB}" dt="2018-07-10T05:37:32.870" v="887"/>
          <ac:spMkLst>
            <pc:docMk/>
            <pc:sldMk cId="638249051" sldId="720"/>
            <ac:spMk id="66" creationId="{C8D1ADF7-DB43-4074-B91E-176BE151AED6}"/>
          </ac:spMkLst>
        </pc:spChg>
        <pc:spChg chg="add">
          <ac:chgData name=" " userId="9c0ab5f7-81cb-4f3e-8f35-37302c927a17" providerId="ADAL" clId="{293E5340-26F5-4ABE-9BE8-5DAEB7A042AB}" dt="2018-07-10T05:37:32.870" v="887"/>
          <ac:spMkLst>
            <pc:docMk/>
            <pc:sldMk cId="638249051" sldId="720"/>
            <ac:spMk id="67" creationId="{B71EACD5-E2A4-4239-B6DA-DBE7A4565C81}"/>
          </ac:spMkLst>
        </pc:spChg>
        <pc:spChg chg="add">
          <ac:chgData name=" " userId="9c0ab5f7-81cb-4f3e-8f35-37302c927a17" providerId="ADAL" clId="{293E5340-26F5-4ABE-9BE8-5DAEB7A042AB}" dt="2018-07-10T05:37:32.870" v="887"/>
          <ac:spMkLst>
            <pc:docMk/>
            <pc:sldMk cId="638249051" sldId="720"/>
            <ac:spMk id="69" creationId="{D129CFD0-0DFD-4011-B948-C840806226D7}"/>
          </ac:spMkLst>
        </pc:spChg>
        <pc:spChg chg="add">
          <ac:chgData name=" " userId="9c0ab5f7-81cb-4f3e-8f35-37302c927a17" providerId="ADAL" clId="{293E5340-26F5-4ABE-9BE8-5DAEB7A042AB}" dt="2018-07-10T05:37:32.870" v="887"/>
          <ac:spMkLst>
            <pc:docMk/>
            <pc:sldMk cId="638249051" sldId="720"/>
            <ac:spMk id="70" creationId="{105CF814-AF5F-4199-A364-422009145EF5}"/>
          </ac:spMkLst>
        </pc:spChg>
        <pc:spChg chg="add mod">
          <ac:chgData name=" " userId="9c0ab5f7-81cb-4f3e-8f35-37302c927a17" providerId="ADAL" clId="{293E5340-26F5-4ABE-9BE8-5DAEB7A042AB}" dt="2018-07-10T05:37:59.801" v="893" actId="1076"/>
          <ac:spMkLst>
            <pc:docMk/>
            <pc:sldMk cId="638249051" sldId="720"/>
            <ac:spMk id="71" creationId="{62C6BEB5-6714-4677-B5D8-A974939DFC88}"/>
          </ac:spMkLst>
        </pc:spChg>
        <pc:spChg chg="add">
          <ac:chgData name=" " userId="9c0ab5f7-81cb-4f3e-8f35-37302c927a17" providerId="ADAL" clId="{293E5340-26F5-4ABE-9BE8-5DAEB7A042AB}" dt="2018-07-10T05:37:32.870" v="887"/>
          <ac:spMkLst>
            <pc:docMk/>
            <pc:sldMk cId="638249051" sldId="720"/>
            <ac:spMk id="72" creationId="{61DDF474-2C0A-4A59-B96F-A4C34DFE082E}"/>
          </ac:spMkLst>
        </pc:spChg>
        <pc:spChg chg="add">
          <ac:chgData name=" " userId="9c0ab5f7-81cb-4f3e-8f35-37302c927a17" providerId="ADAL" clId="{293E5340-26F5-4ABE-9BE8-5DAEB7A042AB}" dt="2018-07-10T05:37:32.870" v="887"/>
          <ac:spMkLst>
            <pc:docMk/>
            <pc:sldMk cId="638249051" sldId="720"/>
            <ac:spMk id="73" creationId="{06E537A0-43EC-422D-BEA8-88D3140104FF}"/>
          </ac:spMkLst>
        </pc:spChg>
        <pc:spChg chg="add">
          <ac:chgData name=" " userId="9c0ab5f7-81cb-4f3e-8f35-37302c927a17" providerId="ADAL" clId="{293E5340-26F5-4ABE-9BE8-5DAEB7A042AB}" dt="2018-07-10T05:37:32.870" v="887"/>
          <ac:spMkLst>
            <pc:docMk/>
            <pc:sldMk cId="638249051" sldId="720"/>
            <ac:spMk id="74" creationId="{5B76B8DB-7126-4582-BF70-89E984C6F630}"/>
          </ac:spMkLst>
        </pc:spChg>
        <pc:spChg chg="add">
          <ac:chgData name=" " userId="9c0ab5f7-81cb-4f3e-8f35-37302c927a17" providerId="ADAL" clId="{293E5340-26F5-4ABE-9BE8-5DAEB7A042AB}" dt="2018-07-10T05:37:32.870" v="887"/>
          <ac:spMkLst>
            <pc:docMk/>
            <pc:sldMk cId="638249051" sldId="720"/>
            <ac:spMk id="75" creationId="{D4E4CE35-5B63-47E8-8142-33DE33CDD7A7}"/>
          </ac:spMkLst>
        </pc:spChg>
        <pc:spChg chg="add">
          <ac:chgData name=" " userId="9c0ab5f7-81cb-4f3e-8f35-37302c927a17" providerId="ADAL" clId="{293E5340-26F5-4ABE-9BE8-5DAEB7A042AB}" dt="2018-07-10T05:37:32.870" v="887"/>
          <ac:spMkLst>
            <pc:docMk/>
            <pc:sldMk cId="638249051" sldId="720"/>
            <ac:spMk id="77" creationId="{9823D3FB-6722-41F9-B80A-EC0155804C96}"/>
          </ac:spMkLst>
        </pc:spChg>
        <pc:spChg chg="add">
          <ac:chgData name=" " userId="9c0ab5f7-81cb-4f3e-8f35-37302c927a17" providerId="ADAL" clId="{293E5340-26F5-4ABE-9BE8-5DAEB7A042AB}" dt="2018-07-10T05:37:32.870" v="887"/>
          <ac:spMkLst>
            <pc:docMk/>
            <pc:sldMk cId="638249051" sldId="720"/>
            <ac:spMk id="78" creationId="{6CFDEEC4-64CA-4D9F-B229-35CD8FFA6E75}"/>
          </ac:spMkLst>
        </pc:spChg>
        <pc:spChg chg="add">
          <ac:chgData name=" " userId="9c0ab5f7-81cb-4f3e-8f35-37302c927a17" providerId="ADAL" clId="{293E5340-26F5-4ABE-9BE8-5DAEB7A042AB}" dt="2018-07-10T05:37:32.870" v="887"/>
          <ac:spMkLst>
            <pc:docMk/>
            <pc:sldMk cId="638249051" sldId="720"/>
            <ac:spMk id="79" creationId="{2A1577FF-5A1E-48D8-967E-CC4C81922D84}"/>
          </ac:spMkLst>
        </pc:spChg>
        <pc:spChg chg="add">
          <ac:chgData name=" " userId="9c0ab5f7-81cb-4f3e-8f35-37302c927a17" providerId="ADAL" clId="{293E5340-26F5-4ABE-9BE8-5DAEB7A042AB}" dt="2018-07-10T05:37:32.870" v="887"/>
          <ac:spMkLst>
            <pc:docMk/>
            <pc:sldMk cId="638249051" sldId="720"/>
            <ac:spMk id="80" creationId="{FC8D886D-FB2B-4B8D-95E4-21F42BB4FF01}"/>
          </ac:spMkLst>
        </pc:spChg>
        <pc:spChg chg="add">
          <ac:chgData name=" " userId="9c0ab5f7-81cb-4f3e-8f35-37302c927a17" providerId="ADAL" clId="{293E5340-26F5-4ABE-9BE8-5DAEB7A042AB}" dt="2018-07-10T05:37:32.870" v="887"/>
          <ac:spMkLst>
            <pc:docMk/>
            <pc:sldMk cId="638249051" sldId="720"/>
            <ac:spMk id="81" creationId="{B1516502-2F00-4E57-B65C-8E1E8D48EBAA}"/>
          </ac:spMkLst>
        </pc:spChg>
        <pc:spChg chg="add">
          <ac:chgData name=" " userId="9c0ab5f7-81cb-4f3e-8f35-37302c927a17" providerId="ADAL" clId="{293E5340-26F5-4ABE-9BE8-5DAEB7A042AB}" dt="2018-07-10T05:37:32.870" v="887"/>
          <ac:spMkLst>
            <pc:docMk/>
            <pc:sldMk cId="638249051" sldId="720"/>
            <ac:spMk id="82" creationId="{200EFC02-50FE-4D0B-B270-19998DA5DB10}"/>
          </ac:spMkLst>
        </pc:spChg>
        <pc:spChg chg="add">
          <ac:chgData name=" " userId="9c0ab5f7-81cb-4f3e-8f35-37302c927a17" providerId="ADAL" clId="{293E5340-26F5-4ABE-9BE8-5DAEB7A042AB}" dt="2018-07-10T05:37:32.870" v="887"/>
          <ac:spMkLst>
            <pc:docMk/>
            <pc:sldMk cId="638249051" sldId="720"/>
            <ac:spMk id="83" creationId="{F36EC628-45F9-4E74-B9C6-452F547323BF}"/>
          </ac:spMkLst>
        </pc:spChg>
        <pc:spChg chg="add">
          <ac:chgData name=" " userId="9c0ab5f7-81cb-4f3e-8f35-37302c927a17" providerId="ADAL" clId="{293E5340-26F5-4ABE-9BE8-5DAEB7A042AB}" dt="2018-07-10T05:37:32.870" v="887"/>
          <ac:spMkLst>
            <pc:docMk/>
            <pc:sldMk cId="638249051" sldId="720"/>
            <ac:spMk id="84" creationId="{9D65F0BF-4BB0-4A2B-8457-D95365E33F4C}"/>
          </ac:spMkLst>
        </pc:spChg>
        <pc:spChg chg="add">
          <ac:chgData name=" " userId="9c0ab5f7-81cb-4f3e-8f35-37302c927a17" providerId="ADAL" clId="{293E5340-26F5-4ABE-9BE8-5DAEB7A042AB}" dt="2018-07-10T05:37:32.870" v="887"/>
          <ac:spMkLst>
            <pc:docMk/>
            <pc:sldMk cId="638249051" sldId="720"/>
            <ac:spMk id="85" creationId="{91A6AB89-8CAE-48F5-ADCD-EEDB0B2C352A}"/>
          </ac:spMkLst>
        </pc:spChg>
        <pc:spChg chg="add">
          <ac:chgData name=" " userId="9c0ab5f7-81cb-4f3e-8f35-37302c927a17" providerId="ADAL" clId="{293E5340-26F5-4ABE-9BE8-5DAEB7A042AB}" dt="2018-07-10T05:37:32.870" v="887"/>
          <ac:spMkLst>
            <pc:docMk/>
            <pc:sldMk cId="638249051" sldId="720"/>
            <ac:spMk id="86" creationId="{37D2A899-77DC-4A31-88FB-C65632FA2290}"/>
          </ac:spMkLst>
        </pc:spChg>
        <pc:spChg chg="add">
          <ac:chgData name=" " userId="9c0ab5f7-81cb-4f3e-8f35-37302c927a17" providerId="ADAL" clId="{293E5340-26F5-4ABE-9BE8-5DAEB7A042AB}" dt="2018-07-10T05:37:32.870" v="887"/>
          <ac:spMkLst>
            <pc:docMk/>
            <pc:sldMk cId="638249051" sldId="720"/>
            <ac:spMk id="87" creationId="{B44641EE-7125-42A2-ABAD-06AAF653A7D0}"/>
          </ac:spMkLst>
        </pc:spChg>
        <pc:spChg chg="add">
          <ac:chgData name=" " userId="9c0ab5f7-81cb-4f3e-8f35-37302c927a17" providerId="ADAL" clId="{293E5340-26F5-4ABE-9BE8-5DAEB7A042AB}" dt="2018-07-10T05:37:32.870" v="887"/>
          <ac:spMkLst>
            <pc:docMk/>
            <pc:sldMk cId="638249051" sldId="720"/>
            <ac:spMk id="88" creationId="{BCC2E838-83FA-4EEB-B24B-F7BEA72300CC}"/>
          </ac:spMkLst>
        </pc:spChg>
        <pc:spChg chg="add">
          <ac:chgData name=" " userId="9c0ab5f7-81cb-4f3e-8f35-37302c927a17" providerId="ADAL" clId="{293E5340-26F5-4ABE-9BE8-5DAEB7A042AB}" dt="2018-07-10T05:37:32.870" v="887"/>
          <ac:spMkLst>
            <pc:docMk/>
            <pc:sldMk cId="638249051" sldId="720"/>
            <ac:spMk id="89" creationId="{38063026-FC08-40BF-ACD2-CF87FD70CD72}"/>
          </ac:spMkLst>
        </pc:spChg>
        <pc:spChg chg="add">
          <ac:chgData name=" " userId="9c0ab5f7-81cb-4f3e-8f35-37302c927a17" providerId="ADAL" clId="{293E5340-26F5-4ABE-9BE8-5DAEB7A042AB}" dt="2018-07-10T05:37:32.870" v="887"/>
          <ac:spMkLst>
            <pc:docMk/>
            <pc:sldMk cId="638249051" sldId="720"/>
            <ac:spMk id="90" creationId="{799D852E-4FE6-438A-A133-4327A4E74C96}"/>
          </ac:spMkLst>
        </pc:spChg>
        <pc:spChg chg="add">
          <ac:chgData name=" " userId="9c0ab5f7-81cb-4f3e-8f35-37302c927a17" providerId="ADAL" clId="{293E5340-26F5-4ABE-9BE8-5DAEB7A042AB}" dt="2018-07-10T05:37:32.870" v="887"/>
          <ac:spMkLst>
            <pc:docMk/>
            <pc:sldMk cId="638249051" sldId="720"/>
            <ac:spMk id="91" creationId="{299B3984-8082-499B-9F8A-2678176CB4BE}"/>
          </ac:spMkLst>
        </pc:spChg>
        <pc:spChg chg="add">
          <ac:chgData name=" " userId="9c0ab5f7-81cb-4f3e-8f35-37302c927a17" providerId="ADAL" clId="{293E5340-26F5-4ABE-9BE8-5DAEB7A042AB}" dt="2018-07-10T05:37:32.870" v="887"/>
          <ac:spMkLst>
            <pc:docMk/>
            <pc:sldMk cId="638249051" sldId="720"/>
            <ac:spMk id="92" creationId="{D9225804-FD37-462B-9124-7E733549FB6A}"/>
          </ac:spMkLst>
        </pc:spChg>
        <pc:spChg chg="add">
          <ac:chgData name=" " userId="9c0ab5f7-81cb-4f3e-8f35-37302c927a17" providerId="ADAL" clId="{293E5340-26F5-4ABE-9BE8-5DAEB7A042AB}" dt="2018-07-10T05:37:32.870" v="887"/>
          <ac:spMkLst>
            <pc:docMk/>
            <pc:sldMk cId="638249051" sldId="720"/>
            <ac:spMk id="93" creationId="{C372DE40-C6F2-49F9-8AA6-4B15F7679F81}"/>
          </ac:spMkLst>
        </pc:spChg>
        <pc:spChg chg="add">
          <ac:chgData name=" " userId="9c0ab5f7-81cb-4f3e-8f35-37302c927a17" providerId="ADAL" clId="{293E5340-26F5-4ABE-9BE8-5DAEB7A042AB}" dt="2018-07-10T05:37:32.870" v="887"/>
          <ac:spMkLst>
            <pc:docMk/>
            <pc:sldMk cId="638249051" sldId="720"/>
            <ac:spMk id="94" creationId="{F03A8F4C-02B6-4BDA-BF30-614C2ED9CA6C}"/>
          </ac:spMkLst>
        </pc:spChg>
        <pc:spChg chg="add">
          <ac:chgData name=" " userId="9c0ab5f7-81cb-4f3e-8f35-37302c927a17" providerId="ADAL" clId="{293E5340-26F5-4ABE-9BE8-5DAEB7A042AB}" dt="2018-07-10T05:37:32.870" v="887"/>
          <ac:spMkLst>
            <pc:docMk/>
            <pc:sldMk cId="638249051" sldId="720"/>
            <ac:spMk id="95" creationId="{FA139C2E-1976-46C9-8AB1-F4C10C46C9F2}"/>
          </ac:spMkLst>
        </pc:spChg>
        <pc:spChg chg="add">
          <ac:chgData name=" " userId="9c0ab5f7-81cb-4f3e-8f35-37302c927a17" providerId="ADAL" clId="{293E5340-26F5-4ABE-9BE8-5DAEB7A042AB}" dt="2018-07-10T05:37:32.870" v="887"/>
          <ac:spMkLst>
            <pc:docMk/>
            <pc:sldMk cId="638249051" sldId="720"/>
            <ac:spMk id="96" creationId="{203536CB-4EFA-4B37-80B3-37CF63A0739F}"/>
          </ac:spMkLst>
        </pc:spChg>
        <pc:spChg chg="add">
          <ac:chgData name=" " userId="9c0ab5f7-81cb-4f3e-8f35-37302c927a17" providerId="ADAL" clId="{293E5340-26F5-4ABE-9BE8-5DAEB7A042AB}" dt="2018-07-10T05:37:32.870" v="887"/>
          <ac:spMkLst>
            <pc:docMk/>
            <pc:sldMk cId="638249051" sldId="720"/>
            <ac:spMk id="97" creationId="{654DF77C-9B9D-4F7D-AF46-5A643A59A9DC}"/>
          </ac:spMkLst>
        </pc:spChg>
        <pc:spChg chg="add">
          <ac:chgData name=" " userId="9c0ab5f7-81cb-4f3e-8f35-37302c927a17" providerId="ADAL" clId="{293E5340-26F5-4ABE-9BE8-5DAEB7A042AB}" dt="2018-07-10T05:37:32.870" v="887"/>
          <ac:spMkLst>
            <pc:docMk/>
            <pc:sldMk cId="638249051" sldId="720"/>
            <ac:spMk id="98" creationId="{1DB2A5FE-A8F2-460A-BDF3-F06F6383CC71}"/>
          </ac:spMkLst>
        </pc:spChg>
        <pc:spChg chg="add">
          <ac:chgData name=" " userId="9c0ab5f7-81cb-4f3e-8f35-37302c927a17" providerId="ADAL" clId="{293E5340-26F5-4ABE-9BE8-5DAEB7A042AB}" dt="2018-07-10T05:37:32.870" v="887"/>
          <ac:spMkLst>
            <pc:docMk/>
            <pc:sldMk cId="638249051" sldId="720"/>
            <ac:spMk id="99" creationId="{8DDA86C0-0C0B-440B-AAA4-DFAEE818A564}"/>
          </ac:spMkLst>
        </pc:spChg>
        <pc:spChg chg="add">
          <ac:chgData name=" " userId="9c0ab5f7-81cb-4f3e-8f35-37302c927a17" providerId="ADAL" clId="{293E5340-26F5-4ABE-9BE8-5DAEB7A042AB}" dt="2018-07-10T05:37:32.870" v="887"/>
          <ac:spMkLst>
            <pc:docMk/>
            <pc:sldMk cId="638249051" sldId="720"/>
            <ac:spMk id="100" creationId="{CB95CEAE-3A2F-497D-9789-E63354223010}"/>
          </ac:spMkLst>
        </pc:spChg>
        <pc:spChg chg="add">
          <ac:chgData name=" " userId="9c0ab5f7-81cb-4f3e-8f35-37302c927a17" providerId="ADAL" clId="{293E5340-26F5-4ABE-9BE8-5DAEB7A042AB}" dt="2018-07-10T05:37:32.870" v="887"/>
          <ac:spMkLst>
            <pc:docMk/>
            <pc:sldMk cId="638249051" sldId="720"/>
            <ac:spMk id="101" creationId="{00BB11B6-5BB5-4B89-84DF-595D6D6A8C90}"/>
          </ac:spMkLst>
        </pc:spChg>
        <pc:spChg chg="add">
          <ac:chgData name=" " userId="9c0ab5f7-81cb-4f3e-8f35-37302c927a17" providerId="ADAL" clId="{293E5340-26F5-4ABE-9BE8-5DAEB7A042AB}" dt="2018-07-10T05:37:32.870" v="887"/>
          <ac:spMkLst>
            <pc:docMk/>
            <pc:sldMk cId="638249051" sldId="720"/>
            <ac:spMk id="102" creationId="{CCAAFC8C-F76B-4387-BBE3-1BE78F79A048}"/>
          </ac:spMkLst>
        </pc:spChg>
        <pc:spChg chg="add">
          <ac:chgData name=" " userId="9c0ab5f7-81cb-4f3e-8f35-37302c927a17" providerId="ADAL" clId="{293E5340-26F5-4ABE-9BE8-5DAEB7A042AB}" dt="2018-07-10T05:37:32.870" v="887"/>
          <ac:spMkLst>
            <pc:docMk/>
            <pc:sldMk cId="638249051" sldId="720"/>
            <ac:spMk id="103" creationId="{726E14BA-A319-4428-8EE8-587B1B7DEAFE}"/>
          </ac:spMkLst>
        </pc:spChg>
        <pc:spChg chg="add">
          <ac:chgData name=" " userId="9c0ab5f7-81cb-4f3e-8f35-37302c927a17" providerId="ADAL" clId="{293E5340-26F5-4ABE-9BE8-5DAEB7A042AB}" dt="2018-07-10T05:37:32.870" v="887"/>
          <ac:spMkLst>
            <pc:docMk/>
            <pc:sldMk cId="638249051" sldId="720"/>
            <ac:spMk id="104" creationId="{48BFB0C7-6BA2-41A7-9E76-C9F3A0E02CCA}"/>
          </ac:spMkLst>
        </pc:spChg>
        <pc:spChg chg="add">
          <ac:chgData name=" " userId="9c0ab5f7-81cb-4f3e-8f35-37302c927a17" providerId="ADAL" clId="{293E5340-26F5-4ABE-9BE8-5DAEB7A042AB}" dt="2018-07-10T05:37:32.870" v="887"/>
          <ac:spMkLst>
            <pc:docMk/>
            <pc:sldMk cId="638249051" sldId="720"/>
            <ac:spMk id="105" creationId="{842BE942-CA36-4BE0-8E4C-7FA50731D3F6}"/>
          </ac:spMkLst>
        </pc:spChg>
        <pc:spChg chg="add">
          <ac:chgData name=" " userId="9c0ab5f7-81cb-4f3e-8f35-37302c927a17" providerId="ADAL" clId="{293E5340-26F5-4ABE-9BE8-5DAEB7A042AB}" dt="2018-07-10T05:37:32.870" v="887"/>
          <ac:spMkLst>
            <pc:docMk/>
            <pc:sldMk cId="638249051" sldId="720"/>
            <ac:spMk id="106" creationId="{76360075-1EFF-4DF6-8157-0DBDC6555757}"/>
          </ac:spMkLst>
        </pc:spChg>
        <pc:spChg chg="add">
          <ac:chgData name=" " userId="9c0ab5f7-81cb-4f3e-8f35-37302c927a17" providerId="ADAL" clId="{293E5340-26F5-4ABE-9BE8-5DAEB7A042AB}" dt="2018-07-10T05:37:32.870" v="887"/>
          <ac:spMkLst>
            <pc:docMk/>
            <pc:sldMk cId="638249051" sldId="720"/>
            <ac:spMk id="107" creationId="{9756FF9B-C76C-47AA-B1F5-C6B686F0A625}"/>
          </ac:spMkLst>
        </pc:spChg>
        <pc:spChg chg="add">
          <ac:chgData name=" " userId="9c0ab5f7-81cb-4f3e-8f35-37302c927a17" providerId="ADAL" clId="{293E5340-26F5-4ABE-9BE8-5DAEB7A042AB}" dt="2018-07-10T05:37:32.870" v="887"/>
          <ac:spMkLst>
            <pc:docMk/>
            <pc:sldMk cId="638249051" sldId="720"/>
            <ac:spMk id="108" creationId="{75412E3B-9785-4CB0-9203-6B798EE4A337}"/>
          </ac:spMkLst>
        </pc:spChg>
        <pc:spChg chg="add">
          <ac:chgData name=" " userId="9c0ab5f7-81cb-4f3e-8f35-37302c927a17" providerId="ADAL" clId="{293E5340-26F5-4ABE-9BE8-5DAEB7A042AB}" dt="2018-07-10T05:37:32.870" v="887"/>
          <ac:spMkLst>
            <pc:docMk/>
            <pc:sldMk cId="638249051" sldId="720"/>
            <ac:spMk id="109" creationId="{7C94E7D8-9AEE-4E57-8C8A-3B1CD0D1F8B8}"/>
          </ac:spMkLst>
        </pc:spChg>
        <pc:spChg chg="add">
          <ac:chgData name=" " userId="9c0ab5f7-81cb-4f3e-8f35-37302c927a17" providerId="ADAL" clId="{293E5340-26F5-4ABE-9BE8-5DAEB7A042AB}" dt="2018-07-10T05:37:32.870" v="887"/>
          <ac:spMkLst>
            <pc:docMk/>
            <pc:sldMk cId="638249051" sldId="720"/>
            <ac:spMk id="110" creationId="{A16ADFE2-D2B3-4ECC-9F21-8C4A5ED383AB}"/>
          </ac:spMkLst>
        </pc:spChg>
        <pc:spChg chg="add">
          <ac:chgData name=" " userId="9c0ab5f7-81cb-4f3e-8f35-37302c927a17" providerId="ADAL" clId="{293E5340-26F5-4ABE-9BE8-5DAEB7A042AB}" dt="2018-07-10T05:37:32.870" v="887"/>
          <ac:spMkLst>
            <pc:docMk/>
            <pc:sldMk cId="638249051" sldId="720"/>
            <ac:spMk id="111" creationId="{D2BC8EAF-0B4F-4090-A0FB-DEB0008043B8}"/>
          </ac:spMkLst>
        </pc:spChg>
        <pc:spChg chg="add">
          <ac:chgData name=" " userId="9c0ab5f7-81cb-4f3e-8f35-37302c927a17" providerId="ADAL" clId="{293E5340-26F5-4ABE-9BE8-5DAEB7A042AB}" dt="2018-07-10T05:37:32.870" v="887"/>
          <ac:spMkLst>
            <pc:docMk/>
            <pc:sldMk cId="638249051" sldId="720"/>
            <ac:spMk id="112" creationId="{A76C50A8-010B-4C16-807E-0279C8F53991}"/>
          </ac:spMkLst>
        </pc:spChg>
        <pc:spChg chg="add">
          <ac:chgData name=" " userId="9c0ab5f7-81cb-4f3e-8f35-37302c927a17" providerId="ADAL" clId="{293E5340-26F5-4ABE-9BE8-5DAEB7A042AB}" dt="2018-07-10T05:37:32.870" v="887"/>
          <ac:spMkLst>
            <pc:docMk/>
            <pc:sldMk cId="638249051" sldId="720"/>
            <ac:spMk id="113" creationId="{7C201385-391D-4866-8069-11CDBCE18D50}"/>
          </ac:spMkLst>
        </pc:spChg>
        <pc:spChg chg="add">
          <ac:chgData name=" " userId="9c0ab5f7-81cb-4f3e-8f35-37302c927a17" providerId="ADAL" clId="{293E5340-26F5-4ABE-9BE8-5DAEB7A042AB}" dt="2018-07-10T05:37:32.870" v="887"/>
          <ac:spMkLst>
            <pc:docMk/>
            <pc:sldMk cId="638249051" sldId="720"/>
            <ac:spMk id="114" creationId="{196D5574-436E-4A8E-9520-8A647BE00E2A}"/>
          </ac:spMkLst>
        </pc:spChg>
        <pc:spChg chg="add">
          <ac:chgData name=" " userId="9c0ab5f7-81cb-4f3e-8f35-37302c927a17" providerId="ADAL" clId="{293E5340-26F5-4ABE-9BE8-5DAEB7A042AB}" dt="2018-07-10T05:37:32.870" v="887"/>
          <ac:spMkLst>
            <pc:docMk/>
            <pc:sldMk cId="638249051" sldId="720"/>
            <ac:spMk id="115" creationId="{71BC222D-D3E9-46EA-BF21-A3D780D990DF}"/>
          </ac:spMkLst>
        </pc:spChg>
        <pc:spChg chg="add">
          <ac:chgData name=" " userId="9c0ab5f7-81cb-4f3e-8f35-37302c927a17" providerId="ADAL" clId="{293E5340-26F5-4ABE-9BE8-5DAEB7A042AB}" dt="2018-07-10T05:37:32.870" v="887"/>
          <ac:spMkLst>
            <pc:docMk/>
            <pc:sldMk cId="638249051" sldId="720"/>
            <ac:spMk id="116" creationId="{72AB33F4-147F-4383-BA85-F8EAA1599BB5}"/>
          </ac:spMkLst>
        </pc:spChg>
        <pc:spChg chg="add">
          <ac:chgData name=" " userId="9c0ab5f7-81cb-4f3e-8f35-37302c927a17" providerId="ADAL" clId="{293E5340-26F5-4ABE-9BE8-5DAEB7A042AB}" dt="2018-07-10T05:37:32.870" v="887"/>
          <ac:spMkLst>
            <pc:docMk/>
            <pc:sldMk cId="638249051" sldId="720"/>
            <ac:spMk id="117" creationId="{02688DE2-40FF-4236-BF15-71826B6D90E3}"/>
          </ac:spMkLst>
        </pc:spChg>
        <pc:spChg chg="add">
          <ac:chgData name=" " userId="9c0ab5f7-81cb-4f3e-8f35-37302c927a17" providerId="ADAL" clId="{293E5340-26F5-4ABE-9BE8-5DAEB7A042AB}" dt="2018-07-10T05:37:32.870" v="887"/>
          <ac:spMkLst>
            <pc:docMk/>
            <pc:sldMk cId="638249051" sldId="720"/>
            <ac:spMk id="118" creationId="{B386103E-D1B2-4FE1-8700-F8F47AAB7A3F}"/>
          </ac:spMkLst>
        </pc:spChg>
        <pc:spChg chg="add">
          <ac:chgData name=" " userId="9c0ab5f7-81cb-4f3e-8f35-37302c927a17" providerId="ADAL" clId="{293E5340-26F5-4ABE-9BE8-5DAEB7A042AB}" dt="2018-07-10T05:37:32.870" v="887"/>
          <ac:spMkLst>
            <pc:docMk/>
            <pc:sldMk cId="638249051" sldId="720"/>
            <ac:spMk id="119" creationId="{38E6B306-9887-4DB9-8E3C-BBCA9089C707}"/>
          </ac:spMkLst>
        </pc:spChg>
        <pc:spChg chg="add">
          <ac:chgData name=" " userId="9c0ab5f7-81cb-4f3e-8f35-37302c927a17" providerId="ADAL" clId="{293E5340-26F5-4ABE-9BE8-5DAEB7A042AB}" dt="2018-07-10T05:37:32.870" v="887"/>
          <ac:spMkLst>
            <pc:docMk/>
            <pc:sldMk cId="638249051" sldId="720"/>
            <ac:spMk id="120" creationId="{8105F6BC-93BF-406F-B357-2D3914D70D18}"/>
          </ac:spMkLst>
        </pc:spChg>
        <pc:spChg chg="add">
          <ac:chgData name=" " userId="9c0ab5f7-81cb-4f3e-8f35-37302c927a17" providerId="ADAL" clId="{293E5340-26F5-4ABE-9BE8-5DAEB7A042AB}" dt="2018-07-10T05:37:32.870" v="887"/>
          <ac:spMkLst>
            <pc:docMk/>
            <pc:sldMk cId="638249051" sldId="720"/>
            <ac:spMk id="121" creationId="{E5401515-1309-4A01-8E41-9799FD9F8802}"/>
          </ac:spMkLst>
        </pc:spChg>
        <pc:spChg chg="add">
          <ac:chgData name=" " userId="9c0ab5f7-81cb-4f3e-8f35-37302c927a17" providerId="ADAL" clId="{293E5340-26F5-4ABE-9BE8-5DAEB7A042AB}" dt="2018-07-10T05:37:32.870" v="887"/>
          <ac:spMkLst>
            <pc:docMk/>
            <pc:sldMk cId="638249051" sldId="720"/>
            <ac:spMk id="122" creationId="{75EE09C8-8273-4934-89D7-E6C319C3D191}"/>
          </ac:spMkLst>
        </pc:spChg>
        <pc:spChg chg="add">
          <ac:chgData name=" " userId="9c0ab5f7-81cb-4f3e-8f35-37302c927a17" providerId="ADAL" clId="{293E5340-26F5-4ABE-9BE8-5DAEB7A042AB}" dt="2018-07-10T05:37:32.870" v="887"/>
          <ac:spMkLst>
            <pc:docMk/>
            <pc:sldMk cId="638249051" sldId="720"/>
            <ac:spMk id="123" creationId="{7CB0E87C-D985-48B0-8DAD-0B5266955038}"/>
          </ac:spMkLst>
        </pc:spChg>
        <pc:spChg chg="add">
          <ac:chgData name=" " userId="9c0ab5f7-81cb-4f3e-8f35-37302c927a17" providerId="ADAL" clId="{293E5340-26F5-4ABE-9BE8-5DAEB7A042AB}" dt="2018-07-10T05:37:32.870" v="887"/>
          <ac:spMkLst>
            <pc:docMk/>
            <pc:sldMk cId="638249051" sldId="720"/>
            <ac:spMk id="124" creationId="{1ADF38B5-B50E-4F3B-9ED6-BF3E73439B56}"/>
          </ac:spMkLst>
        </pc:spChg>
        <pc:spChg chg="add">
          <ac:chgData name=" " userId="9c0ab5f7-81cb-4f3e-8f35-37302c927a17" providerId="ADAL" clId="{293E5340-26F5-4ABE-9BE8-5DAEB7A042AB}" dt="2018-07-10T05:37:32.870" v="887"/>
          <ac:spMkLst>
            <pc:docMk/>
            <pc:sldMk cId="638249051" sldId="720"/>
            <ac:spMk id="125" creationId="{814B8FD8-2E8A-4A2A-891C-A0A40E29A0E5}"/>
          </ac:spMkLst>
        </pc:spChg>
        <pc:spChg chg="add">
          <ac:chgData name=" " userId="9c0ab5f7-81cb-4f3e-8f35-37302c927a17" providerId="ADAL" clId="{293E5340-26F5-4ABE-9BE8-5DAEB7A042AB}" dt="2018-07-10T05:37:32.870" v="887"/>
          <ac:spMkLst>
            <pc:docMk/>
            <pc:sldMk cId="638249051" sldId="720"/>
            <ac:spMk id="126" creationId="{008E57B4-2245-4775-9CA5-333BB83144CD}"/>
          </ac:spMkLst>
        </pc:spChg>
        <pc:spChg chg="add">
          <ac:chgData name=" " userId="9c0ab5f7-81cb-4f3e-8f35-37302c927a17" providerId="ADAL" clId="{293E5340-26F5-4ABE-9BE8-5DAEB7A042AB}" dt="2018-07-10T05:37:32.870" v="887"/>
          <ac:spMkLst>
            <pc:docMk/>
            <pc:sldMk cId="638249051" sldId="720"/>
            <ac:spMk id="127" creationId="{F0760759-9953-4514-8F7A-53A5839BAC1A}"/>
          </ac:spMkLst>
        </pc:spChg>
        <pc:spChg chg="add">
          <ac:chgData name=" " userId="9c0ab5f7-81cb-4f3e-8f35-37302c927a17" providerId="ADAL" clId="{293E5340-26F5-4ABE-9BE8-5DAEB7A042AB}" dt="2018-07-10T05:37:32.870" v="887"/>
          <ac:spMkLst>
            <pc:docMk/>
            <pc:sldMk cId="638249051" sldId="720"/>
            <ac:spMk id="128" creationId="{739A833A-AFC1-4A0C-B8C8-4CB6ED55A5CF}"/>
          </ac:spMkLst>
        </pc:spChg>
        <pc:spChg chg="add">
          <ac:chgData name=" " userId="9c0ab5f7-81cb-4f3e-8f35-37302c927a17" providerId="ADAL" clId="{293E5340-26F5-4ABE-9BE8-5DAEB7A042AB}" dt="2018-07-10T05:37:32.870" v="887"/>
          <ac:spMkLst>
            <pc:docMk/>
            <pc:sldMk cId="638249051" sldId="720"/>
            <ac:spMk id="129" creationId="{DDBFDE0A-7391-4B69-83E5-D28B7AF43F6C}"/>
          </ac:spMkLst>
        </pc:spChg>
        <pc:spChg chg="add">
          <ac:chgData name=" " userId="9c0ab5f7-81cb-4f3e-8f35-37302c927a17" providerId="ADAL" clId="{293E5340-26F5-4ABE-9BE8-5DAEB7A042AB}" dt="2018-07-10T05:37:32.870" v="887"/>
          <ac:spMkLst>
            <pc:docMk/>
            <pc:sldMk cId="638249051" sldId="720"/>
            <ac:spMk id="130" creationId="{89BCBA70-F386-40A6-8DF6-853360E3B96B}"/>
          </ac:spMkLst>
        </pc:spChg>
        <pc:spChg chg="add">
          <ac:chgData name=" " userId="9c0ab5f7-81cb-4f3e-8f35-37302c927a17" providerId="ADAL" clId="{293E5340-26F5-4ABE-9BE8-5DAEB7A042AB}" dt="2018-07-10T05:37:32.870" v="887"/>
          <ac:spMkLst>
            <pc:docMk/>
            <pc:sldMk cId="638249051" sldId="720"/>
            <ac:spMk id="131" creationId="{CF3041C8-8721-4546-B500-DABCC559CDAB}"/>
          </ac:spMkLst>
        </pc:spChg>
        <pc:spChg chg="add">
          <ac:chgData name=" " userId="9c0ab5f7-81cb-4f3e-8f35-37302c927a17" providerId="ADAL" clId="{293E5340-26F5-4ABE-9BE8-5DAEB7A042AB}" dt="2018-07-10T05:37:32.870" v="887"/>
          <ac:spMkLst>
            <pc:docMk/>
            <pc:sldMk cId="638249051" sldId="720"/>
            <ac:spMk id="132" creationId="{C0A96668-3E6D-4876-A8C1-9ED43F729FAF}"/>
          </ac:spMkLst>
        </pc:spChg>
        <pc:spChg chg="add">
          <ac:chgData name=" " userId="9c0ab5f7-81cb-4f3e-8f35-37302c927a17" providerId="ADAL" clId="{293E5340-26F5-4ABE-9BE8-5DAEB7A042AB}" dt="2018-07-10T05:37:32.870" v="887"/>
          <ac:spMkLst>
            <pc:docMk/>
            <pc:sldMk cId="638249051" sldId="720"/>
            <ac:spMk id="133" creationId="{D9465705-F016-42A1-9775-DF7513EFC92C}"/>
          </ac:spMkLst>
        </pc:spChg>
        <pc:spChg chg="add">
          <ac:chgData name=" " userId="9c0ab5f7-81cb-4f3e-8f35-37302c927a17" providerId="ADAL" clId="{293E5340-26F5-4ABE-9BE8-5DAEB7A042AB}" dt="2018-07-10T05:37:32.870" v="887"/>
          <ac:spMkLst>
            <pc:docMk/>
            <pc:sldMk cId="638249051" sldId="720"/>
            <ac:spMk id="134" creationId="{020C3224-8E6E-499E-A5CF-63E6D59415AB}"/>
          </ac:spMkLst>
        </pc:spChg>
        <pc:spChg chg="add">
          <ac:chgData name=" " userId="9c0ab5f7-81cb-4f3e-8f35-37302c927a17" providerId="ADAL" clId="{293E5340-26F5-4ABE-9BE8-5DAEB7A042AB}" dt="2018-07-10T05:37:32.870" v="887"/>
          <ac:spMkLst>
            <pc:docMk/>
            <pc:sldMk cId="638249051" sldId="720"/>
            <ac:spMk id="135" creationId="{EE40D032-BCD5-4688-9EF9-69B243F36298}"/>
          </ac:spMkLst>
        </pc:spChg>
        <pc:spChg chg="add">
          <ac:chgData name=" " userId="9c0ab5f7-81cb-4f3e-8f35-37302c927a17" providerId="ADAL" clId="{293E5340-26F5-4ABE-9BE8-5DAEB7A042AB}" dt="2018-07-10T05:37:32.870" v="887"/>
          <ac:spMkLst>
            <pc:docMk/>
            <pc:sldMk cId="638249051" sldId="720"/>
            <ac:spMk id="136" creationId="{0008E153-2418-4D04-AF64-97090D782A4F}"/>
          </ac:spMkLst>
        </pc:spChg>
        <pc:spChg chg="add">
          <ac:chgData name=" " userId="9c0ab5f7-81cb-4f3e-8f35-37302c927a17" providerId="ADAL" clId="{293E5340-26F5-4ABE-9BE8-5DAEB7A042AB}" dt="2018-07-10T05:37:32.870" v="887"/>
          <ac:spMkLst>
            <pc:docMk/>
            <pc:sldMk cId="638249051" sldId="720"/>
            <ac:spMk id="137" creationId="{48646A64-EFDC-43DF-9029-2CFFAE4E7E8F}"/>
          </ac:spMkLst>
        </pc:spChg>
        <pc:spChg chg="add">
          <ac:chgData name=" " userId="9c0ab5f7-81cb-4f3e-8f35-37302c927a17" providerId="ADAL" clId="{293E5340-26F5-4ABE-9BE8-5DAEB7A042AB}" dt="2018-07-10T05:37:32.870" v="887"/>
          <ac:spMkLst>
            <pc:docMk/>
            <pc:sldMk cId="638249051" sldId="720"/>
            <ac:spMk id="138" creationId="{A9108834-8EA0-49FB-9225-B26CDA2D0E3A}"/>
          </ac:spMkLst>
        </pc:spChg>
        <pc:spChg chg="add">
          <ac:chgData name=" " userId="9c0ab5f7-81cb-4f3e-8f35-37302c927a17" providerId="ADAL" clId="{293E5340-26F5-4ABE-9BE8-5DAEB7A042AB}" dt="2018-07-10T05:37:32.870" v="887"/>
          <ac:spMkLst>
            <pc:docMk/>
            <pc:sldMk cId="638249051" sldId="720"/>
            <ac:spMk id="139" creationId="{3FC892B4-60B5-4123-8397-2C209E5C705F}"/>
          </ac:spMkLst>
        </pc:spChg>
        <pc:spChg chg="add">
          <ac:chgData name=" " userId="9c0ab5f7-81cb-4f3e-8f35-37302c927a17" providerId="ADAL" clId="{293E5340-26F5-4ABE-9BE8-5DAEB7A042AB}" dt="2018-07-10T05:37:32.870" v="887"/>
          <ac:spMkLst>
            <pc:docMk/>
            <pc:sldMk cId="638249051" sldId="720"/>
            <ac:spMk id="140" creationId="{08EFE178-C889-424E-BEF7-605C38BF1F01}"/>
          </ac:spMkLst>
        </pc:spChg>
        <pc:spChg chg="add">
          <ac:chgData name=" " userId="9c0ab5f7-81cb-4f3e-8f35-37302c927a17" providerId="ADAL" clId="{293E5340-26F5-4ABE-9BE8-5DAEB7A042AB}" dt="2018-07-10T05:37:32.870" v="887"/>
          <ac:spMkLst>
            <pc:docMk/>
            <pc:sldMk cId="638249051" sldId="720"/>
            <ac:spMk id="141" creationId="{5A7D5D82-DC7A-4BEE-8AD9-9514B9A1465F}"/>
          </ac:spMkLst>
        </pc:spChg>
        <pc:spChg chg="add">
          <ac:chgData name=" " userId="9c0ab5f7-81cb-4f3e-8f35-37302c927a17" providerId="ADAL" clId="{293E5340-26F5-4ABE-9BE8-5DAEB7A042AB}" dt="2018-07-10T05:37:32.870" v="887"/>
          <ac:spMkLst>
            <pc:docMk/>
            <pc:sldMk cId="638249051" sldId="720"/>
            <ac:spMk id="142" creationId="{404F8E4F-9973-4D62-867A-851F2EBBEF44}"/>
          </ac:spMkLst>
        </pc:spChg>
        <pc:spChg chg="add">
          <ac:chgData name=" " userId="9c0ab5f7-81cb-4f3e-8f35-37302c927a17" providerId="ADAL" clId="{293E5340-26F5-4ABE-9BE8-5DAEB7A042AB}" dt="2018-07-10T05:37:32.870" v="887"/>
          <ac:spMkLst>
            <pc:docMk/>
            <pc:sldMk cId="638249051" sldId="720"/>
            <ac:spMk id="143" creationId="{B1A28517-51D7-426A-957D-168088D981A8}"/>
          </ac:spMkLst>
        </pc:spChg>
        <pc:spChg chg="add">
          <ac:chgData name=" " userId="9c0ab5f7-81cb-4f3e-8f35-37302c927a17" providerId="ADAL" clId="{293E5340-26F5-4ABE-9BE8-5DAEB7A042AB}" dt="2018-07-10T05:37:32.870" v="887"/>
          <ac:spMkLst>
            <pc:docMk/>
            <pc:sldMk cId="638249051" sldId="720"/>
            <ac:spMk id="144" creationId="{0FD5A7C9-36DC-4755-B738-3D0C07D9A5D9}"/>
          </ac:spMkLst>
        </pc:spChg>
        <pc:spChg chg="add">
          <ac:chgData name=" " userId="9c0ab5f7-81cb-4f3e-8f35-37302c927a17" providerId="ADAL" clId="{293E5340-26F5-4ABE-9BE8-5DAEB7A042AB}" dt="2018-07-10T05:37:32.870" v="887"/>
          <ac:spMkLst>
            <pc:docMk/>
            <pc:sldMk cId="638249051" sldId="720"/>
            <ac:spMk id="145" creationId="{6B42252F-0856-4B96-92AA-2C4BBD40E028}"/>
          </ac:spMkLst>
        </pc:spChg>
        <pc:spChg chg="add">
          <ac:chgData name=" " userId="9c0ab5f7-81cb-4f3e-8f35-37302c927a17" providerId="ADAL" clId="{293E5340-26F5-4ABE-9BE8-5DAEB7A042AB}" dt="2018-07-10T05:37:32.870" v="887"/>
          <ac:spMkLst>
            <pc:docMk/>
            <pc:sldMk cId="638249051" sldId="720"/>
            <ac:spMk id="146" creationId="{1A768CBA-EEAE-4CEB-ADF7-26F29E97DAA1}"/>
          </ac:spMkLst>
        </pc:spChg>
        <pc:spChg chg="add">
          <ac:chgData name=" " userId="9c0ab5f7-81cb-4f3e-8f35-37302c927a17" providerId="ADAL" clId="{293E5340-26F5-4ABE-9BE8-5DAEB7A042AB}" dt="2018-07-10T05:37:32.870" v="887"/>
          <ac:spMkLst>
            <pc:docMk/>
            <pc:sldMk cId="638249051" sldId="720"/>
            <ac:spMk id="147" creationId="{BDDB8B5E-42A9-4065-9A47-D0B8AAA293D2}"/>
          </ac:spMkLst>
        </pc:spChg>
        <pc:spChg chg="add">
          <ac:chgData name=" " userId="9c0ab5f7-81cb-4f3e-8f35-37302c927a17" providerId="ADAL" clId="{293E5340-26F5-4ABE-9BE8-5DAEB7A042AB}" dt="2018-07-10T05:37:32.870" v="887"/>
          <ac:spMkLst>
            <pc:docMk/>
            <pc:sldMk cId="638249051" sldId="720"/>
            <ac:spMk id="149" creationId="{3100E201-9E76-435A-AC7E-9BCEAB98455D}"/>
          </ac:spMkLst>
        </pc:spChg>
        <pc:spChg chg="add">
          <ac:chgData name=" " userId="9c0ab5f7-81cb-4f3e-8f35-37302c927a17" providerId="ADAL" clId="{293E5340-26F5-4ABE-9BE8-5DAEB7A042AB}" dt="2018-07-10T05:37:32.870" v="887"/>
          <ac:spMkLst>
            <pc:docMk/>
            <pc:sldMk cId="638249051" sldId="720"/>
            <ac:spMk id="150" creationId="{D3634275-1CEB-49F1-9634-24DA8E567C09}"/>
          </ac:spMkLst>
        </pc:spChg>
        <pc:spChg chg="add">
          <ac:chgData name=" " userId="9c0ab5f7-81cb-4f3e-8f35-37302c927a17" providerId="ADAL" clId="{293E5340-26F5-4ABE-9BE8-5DAEB7A042AB}" dt="2018-07-10T05:37:32.870" v="887"/>
          <ac:spMkLst>
            <pc:docMk/>
            <pc:sldMk cId="638249051" sldId="720"/>
            <ac:spMk id="151" creationId="{1491FA67-893C-4216-8DD5-68FC2B55966A}"/>
          </ac:spMkLst>
        </pc:spChg>
        <pc:spChg chg="add">
          <ac:chgData name=" " userId="9c0ab5f7-81cb-4f3e-8f35-37302c927a17" providerId="ADAL" clId="{293E5340-26F5-4ABE-9BE8-5DAEB7A042AB}" dt="2018-07-10T05:37:32.870" v="887"/>
          <ac:spMkLst>
            <pc:docMk/>
            <pc:sldMk cId="638249051" sldId="720"/>
            <ac:spMk id="152" creationId="{94726F3B-E119-4A0A-9249-9C3B3354A844}"/>
          </ac:spMkLst>
        </pc:spChg>
        <pc:spChg chg="add">
          <ac:chgData name=" " userId="9c0ab5f7-81cb-4f3e-8f35-37302c927a17" providerId="ADAL" clId="{293E5340-26F5-4ABE-9BE8-5DAEB7A042AB}" dt="2018-07-10T05:37:32.870" v="887"/>
          <ac:spMkLst>
            <pc:docMk/>
            <pc:sldMk cId="638249051" sldId="720"/>
            <ac:spMk id="153" creationId="{44A11733-0573-4EFC-ADE7-32EFB4553E4A}"/>
          </ac:spMkLst>
        </pc:spChg>
        <pc:spChg chg="add">
          <ac:chgData name=" " userId="9c0ab5f7-81cb-4f3e-8f35-37302c927a17" providerId="ADAL" clId="{293E5340-26F5-4ABE-9BE8-5DAEB7A042AB}" dt="2018-07-10T05:37:32.870" v="887"/>
          <ac:spMkLst>
            <pc:docMk/>
            <pc:sldMk cId="638249051" sldId="720"/>
            <ac:spMk id="154" creationId="{607B6555-A1AC-465E-8229-47E0F651F839}"/>
          </ac:spMkLst>
        </pc:spChg>
        <pc:spChg chg="add">
          <ac:chgData name=" " userId="9c0ab5f7-81cb-4f3e-8f35-37302c927a17" providerId="ADAL" clId="{293E5340-26F5-4ABE-9BE8-5DAEB7A042AB}" dt="2018-07-10T05:37:32.870" v="887"/>
          <ac:spMkLst>
            <pc:docMk/>
            <pc:sldMk cId="638249051" sldId="720"/>
            <ac:spMk id="155" creationId="{733D72FE-1DA5-446A-94A8-E58C12944007}"/>
          </ac:spMkLst>
        </pc:spChg>
        <pc:spChg chg="add">
          <ac:chgData name=" " userId="9c0ab5f7-81cb-4f3e-8f35-37302c927a17" providerId="ADAL" clId="{293E5340-26F5-4ABE-9BE8-5DAEB7A042AB}" dt="2018-07-10T05:37:32.870" v="887"/>
          <ac:spMkLst>
            <pc:docMk/>
            <pc:sldMk cId="638249051" sldId="720"/>
            <ac:spMk id="156" creationId="{A2DA71C1-C45E-460C-8D20-CE8441436327}"/>
          </ac:spMkLst>
        </pc:spChg>
        <pc:spChg chg="add">
          <ac:chgData name=" " userId="9c0ab5f7-81cb-4f3e-8f35-37302c927a17" providerId="ADAL" clId="{293E5340-26F5-4ABE-9BE8-5DAEB7A042AB}" dt="2018-07-10T05:37:32.870" v="887"/>
          <ac:spMkLst>
            <pc:docMk/>
            <pc:sldMk cId="638249051" sldId="720"/>
            <ac:spMk id="157" creationId="{2C41E4F0-7134-43CF-A9FF-06031DABB4C9}"/>
          </ac:spMkLst>
        </pc:spChg>
        <pc:spChg chg="add">
          <ac:chgData name=" " userId="9c0ab5f7-81cb-4f3e-8f35-37302c927a17" providerId="ADAL" clId="{293E5340-26F5-4ABE-9BE8-5DAEB7A042AB}" dt="2018-07-10T05:37:32.870" v="887"/>
          <ac:spMkLst>
            <pc:docMk/>
            <pc:sldMk cId="638249051" sldId="720"/>
            <ac:spMk id="158" creationId="{9E8BF6C8-EAA0-4C78-9935-246DC1B7A76F}"/>
          </ac:spMkLst>
        </pc:spChg>
        <pc:spChg chg="add">
          <ac:chgData name=" " userId="9c0ab5f7-81cb-4f3e-8f35-37302c927a17" providerId="ADAL" clId="{293E5340-26F5-4ABE-9BE8-5DAEB7A042AB}" dt="2018-07-10T05:37:32.870" v="887"/>
          <ac:spMkLst>
            <pc:docMk/>
            <pc:sldMk cId="638249051" sldId="720"/>
            <ac:spMk id="159" creationId="{C354DF96-95BA-446D-AF2E-38C530A101D0}"/>
          </ac:spMkLst>
        </pc:spChg>
        <pc:spChg chg="add">
          <ac:chgData name=" " userId="9c0ab5f7-81cb-4f3e-8f35-37302c927a17" providerId="ADAL" clId="{293E5340-26F5-4ABE-9BE8-5DAEB7A042AB}" dt="2018-07-10T05:37:32.870" v="887"/>
          <ac:spMkLst>
            <pc:docMk/>
            <pc:sldMk cId="638249051" sldId="720"/>
            <ac:spMk id="160" creationId="{FE980043-211E-490B-967A-1886835E7E88}"/>
          </ac:spMkLst>
        </pc:spChg>
        <pc:spChg chg="add">
          <ac:chgData name=" " userId="9c0ab5f7-81cb-4f3e-8f35-37302c927a17" providerId="ADAL" clId="{293E5340-26F5-4ABE-9BE8-5DAEB7A042AB}" dt="2018-07-10T05:37:32.870" v="887"/>
          <ac:spMkLst>
            <pc:docMk/>
            <pc:sldMk cId="638249051" sldId="720"/>
            <ac:spMk id="161" creationId="{66C5CA4F-0AAF-4C3F-AEC2-5B0AA378CDD3}"/>
          </ac:spMkLst>
        </pc:spChg>
        <pc:spChg chg="add">
          <ac:chgData name=" " userId="9c0ab5f7-81cb-4f3e-8f35-37302c927a17" providerId="ADAL" clId="{293E5340-26F5-4ABE-9BE8-5DAEB7A042AB}" dt="2018-07-10T05:37:32.870" v="887"/>
          <ac:spMkLst>
            <pc:docMk/>
            <pc:sldMk cId="638249051" sldId="720"/>
            <ac:spMk id="162" creationId="{492AB177-E5AB-4986-B83D-A30769EF948A}"/>
          </ac:spMkLst>
        </pc:spChg>
        <pc:spChg chg="add">
          <ac:chgData name=" " userId="9c0ab5f7-81cb-4f3e-8f35-37302c927a17" providerId="ADAL" clId="{293E5340-26F5-4ABE-9BE8-5DAEB7A042AB}" dt="2018-07-10T05:37:32.870" v="887"/>
          <ac:spMkLst>
            <pc:docMk/>
            <pc:sldMk cId="638249051" sldId="720"/>
            <ac:spMk id="163" creationId="{B363E15F-7723-414B-B2BB-923CCF485139}"/>
          </ac:spMkLst>
        </pc:spChg>
        <pc:spChg chg="add">
          <ac:chgData name=" " userId="9c0ab5f7-81cb-4f3e-8f35-37302c927a17" providerId="ADAL" clId="{293E5340-26F5-4ABE-9BE8-5DAEB7A042AB}" dt="2018-07-10T05:37:32.870" v="887"/>
          <ac:spMkLst>
            <pc:docMk/>
            <pc:sldMk cId="638249051" sldId="720"/>
            <ac:spMk id="164" creationId="{479F67EA-F126-4741-A5FC-672A4FE93037}"/>
          </ac:spMkLst>
        </pc:spChg>
        <pc:spChg chg="add">
          <ac:chgData name=" " userId="9c0ab5f7-81cb-4f3e-8f35-37302c927a17" providerId="ADAL" clId="{293E5340-26F5-4ABE-9BE8-5DAEB7A042AB}" dt="2018-07-10T05:37:32.870" v="887"/>
          <ac:spMkLst>
            <pc:docMk/>
            <pc:sldMk cId="638249051" sldId="720"/>
            <ac:spMk id="165" creationId="{CF858AFC-3191-45BD-AA97-7E85B06F7913}"/>
          </ac:spMkLst>
        </pc:spChg>
        <pc:spChg chg="mod">
          <ac:chgData name=" " userId="9c0ab5f7-81cb-4f3e-8f35-37302c927a17" providerId="ADAL" clId="{293E5340-26F5-4ABE-9BE8-5DAEB7A042AB}" dt="2018-07-10T05:43:04.128" v="966" actId="1076"/>
          <ac:spMkLst>
            <pc:docMk/>
            <pc:sldMk cId="638249051" sldId="720"/>
            <ac:spMk id="173" creationId="{777460CE-E9B5-4970-B7DA-6750CA57CCE1}"/>
          </ac:spMkLst>
        </pc:spChg>
        <pc:spChg chg="mod">
          <ac:chgData name=" " userId="9c0ab5f7-81cb-4f3e-8f35-37302c927a17" providerId="ADAL" clId="{293E5340-26F5-4ABE-9BE8-5DAEB7A042AB}" dt="2018-07-10T05:39:58.320" v="909" actId="14100"/>
          <ac:spMkLst>
            <pc:docMk/>
            <pc:sldMk cId="638249051" sldId="720"/>
            <ac:spMk id="175" creationId="{A51621DA-86D6-4223-80FE-49C00C040CE3}"/>
          </ac:spMkLst>
        </pc:spChg>
        <pc:spChg chg="mod">
          <ac:chgData name=" " userId="9c0ab5f7-81cb-4f3e-8f35-37302c927a17" providerId="ADAL" clId="{293E5340-26F5-4ABE-9BE8-5DAEB7A042AB}" dt="2018-07-10T05:39:38.240" v="906" actId="14100"/>
          <ac:spMkLst>
            <pc:docMk/>
            <pc:sldMk cId="638249051" sldId="720"/>
            <ac:spMk id="192" creationId="{1FDCD8C2-4F01-42AC-A90A-40201F5E52BA}"/>
          </ac:spMkLst>
        </pc:spChg>
        <pc:spChg chg="mod">
          <ac:chgData name=" " userId="9c0ab5f7-81cb-4f3e-8f35-37302c927a17" providerId="ADAL" clId="{293E5340-26F5-4ABE-9BE8-5DAEB7A042AB}" dt="2018-07-10T05:42:53.051" v="963" actId="1076"/>
          <ac:spMkLst>
            <pc:docMk/>
            <pc:sldMk cId="638249051" sldId="720"/>
            <ac:spMk id="245" creationId="{3621B08F-F567-426D-8634-8AA4A275B686}"/>
          </ac:spMkLst>
        </pc:spChg>
        <pc:spChg chg="mod">
          <ac:chgData name=" " userId="9c0ab5f7-81cb-4f3e-8f35-37302c927a17" providerId="ADAL" clId="{293E5340-26F5-4ABE-9BE8-5DAEB7A042AB}" dt="2018-07-10T05:42:48.545" v="961" actId="1076"/>
          <ac:spMkLst>
            <pc:docMk/>
            <pc:sldMk cId="638249051" sldId="720"/>
            <ac:spMk id="292" creationId="{F8F5AF10-7EE8-40CB-B6B3-6F8900A34AC3}"/>
          </ac:spMkLst>
        </pc:spChg>
        <pc:spChg chg="mod">
          <ac:chgData name=" " userId="9c0ab5f7-81cb-4f3e-8f35-37302c927a17" providerId="ADAL" clId="{293E5340-26F5-4ABE-9BE8-5DAEB7A042AB}" dt="2018-07-10T05:42:11.961" v="957" actId="404"/>
          <ac:spMkLst>
            <pc:docMk/>
            <pc:sldMk cId="638249051" sldId="720"/>
            <ac:spMk id="313" creationId="{B9E0C34B-9EB6-47E4-BECB-25959D8BFD88}"/>
          </ac:spMkLst>
        </pc:spChg>
        <pc:spChg chg="mod">
          <ac:chgData name=" " userId="9c0ab5f7-81cb-4f3e-8f35-37302c927a17" providerId="ADAL" clId="{293E5340-26F5-4ABE-9BE8-5DAEB7A042AB}" dt="2018-07-10T05:42:11.961" v="957" actId="404"/>
          <ac:spMkLst>
            <pc:docMk/>
            <pc:sldMk cId="638249051" sldId="720"/>
            <ac:spMk id="314" creationId="{3ED0B7C5-983E-48FA-8B91-9624808A76AB}"/>
          </ac:spMkLst>
        </pc:spChg>
        <pc:spChg chg="mod">
          <ac:chgData name=" " userId="9c0ab5f7-81cb-4f3e-8f35-37302c927a17" providerId="ADAL" clId="{293E5340-26F5-4ABE-9BE8-5DAEB7A042AB}" dt="2018-07-10T05:42:11.961" v="957" actId="404"/>
          <ac:spMkLst>
            <pc:docMk/>
            <pc:sldMk cId="638249051" sldId="720"/>
            <ac:spMk id="315" creationId="{39C0A8A4-F90A-4606-B01F-41710F784E32}"/>
          </ac:spMkLst>
        </pc:spChg>
        <pc:spChg chg="mod">
          <ac:chgData name=" " userId="9c0ab5f7-81cb-4f3e-8f35-37302c927a17" providerId="ADAL" clId="{293E5340-26F5-4ABE-9BE8-5DAEB7A042AB}" dt="2018-07-10T05:42:11.961" v="957" actId="404"/>
          <ac:spMkLst>
            <pc:docMk/>
            <pc:sldMk cId="638249051" sldId="720"/>
            <ac:spMk id="317" creationId="{B94ADC1E-7B35-461A-A345-5394D4A7011B}"/>
          </ac:spMkLst>
        </pc:spChg>
        <pc:spChg chg="mod">
          <ac:chgData name=" " userId="9c0ab5f7-81cb-4f3e-8f35-37302c927a17" providerId="ADAL" clId="{293E5340-26F5-4ABE-9BE8-5DAEB7A042AB}" dt="2018-07-10T05:42:11.961" v="957" actId="404"/>
          <ac:spMkLst>
            <pc:docMk/>
            <pc:sldMk cId="638249051" sldId="720"/>
            <ac:spMk id="318" creationId="{3E4C07DE-857B-4C5F-ACF5-5B03A254A8F2}"/>
          </ac:spMkLst>
        </pc:spChg>
        <pc:spChg chg="mod">
          <ac:chgData name=" " userId="9c0ab5f7-81cb-4f3e-8f35-37302c927a17" providerId="ADAL" clId="{293E5340-26F5-4ABE-9BE8-5DAEB7A042AB}" dt="2018-07-10T05:42:11.961" v="957" actId="404"/>
          <ac:spMkLst>
            <pc:docMk/>
            <pc:sldMk cId="638249051" sldId="720"/>
            <ac:spMk id="319" creationId="{1ED54B47-A41D-4BAA-8163-937D9ED0D4DC}"/>
          </ac:spMkLst>
        </pc:spChg>
        <pc:spChg chg="mod">
          <ac:chgData name=" " userId="9c0ab5f7-81cb-4f3e-8f35-37302c927a17" providerId="ADAL" clId="{293E5340-26F5-4ABE-9BE8-5DAEB7A042AB}" dt="2018-07-10T05:42:11.961" v="957" actId="404"/>
          <ac:spMkLst>
            <pc:docMk/>
            <pc:sldMk cId="638249051" sldId="720"/>
            <ac:spMk id="320" creationId="{4D350323-FD50-47F0-8785-7F85566D6674}"/>
          </ac:spMkLst>
        </pc:spChg>
        <pc:spChg chg="mod">
          <ac:chgData name=" " userId="9c0ab5f7-81cb-4f3e-8f35-37302c927a17" providerId="ADAL" clId="{293E5340-26F5-4ABE-9BE8-5DAEB7A042AB}" dt="2018-07-10T05:42:11.961" v="957" actId="404"/>
          <ac:spMkLst>
            <pc:docMk/>
            <pc:sldMk cId="638249051" sldId="720"/>
            <ac:spMk id="321" creationId="{E05D046F-2887-426C-8E50-18AE9EB445BD}"/>
          </ac:spMkLst>
        </pc:spChg>
        <pc:spChg chg="mod">
          <ac:chgData name=" " userId="9c0ab5f7-81cb-4f3e-8f35-37302c927a17" providerId="ADAL" clId="{293E5340-26F5-4ABE-9BE8-5DAEB7A042AB}" dt="2018-07-10T05:42:11.961" v="957" actId="404"/>
          <ac:spMkLst>
            <pc:docMk/>
            <pc:sldMk cId="638249051" sldId="720"/>
            <ac:spMk id="322" creationId="{A8B19895-F1C4-4E41-B379-0DE897EF91E7}"/>
          </ac:spMkLst>
        </pc:spChg>
        <pc:spChg chg="mod">
          <ac:chgData name=" " userId="9c0ab5f7-81cb-4f3e-8f35-37302c927a17" providerId="ADAL" clId="{293E5340-26F5-4ABE-9BE8-5DAEB7A042AB}" dt="2018-07-10T05:42:11.961" v="957" actId="404"/>
          <ac:spMkLst>
            <pc:docMk/>
            <pc:sldMk cId="638249051" sldId="720"/>
            <ac:spMk id="323" creationId="{789E929B-691B-4DAB-8F4C-56A76696FAD7}"/>
          </ac:spMkLst>
        </pc:spChg>
        <pc:spChg chg="mod">
          <ac:chgData name=" " userId="9c0ab5f7-81cb-4f3e-8f35-37302c927a17" providerId="ADAL" clId="{293E5340-26F5-4ABE-9BE8-5DAEB7A042AB}" dt="2018-07-10T05:42:11.961" v="957" actId="404"/>
          <ac:spMkLst>
            <pc:docMk/>
            <pc:sldMk cId="638249051" sldId="720"/>
            <ac:spMk id="325" creationId="{8898A78F-D221-4802-9140-299E5E96FC26}"/>
          </ac:spMkLst>
        </pc:spChg>
        <pc:spChg chg="mod">
          <ac:chgData name=" " userId="9c0ab5f7-81cb-4f3e-8f35-37302c927a17" providerId="ADAL" clId="{293E5340-26F5-4ABE-9BE8-5DAEB7A042AB}" dt="2018-07-10T05:42:11.961" v="957" actId="404"/>
          <ac:spMkLst>
            <pc:docMk/>
            <pc:sldMk cId="638249051" sldId="720"/>
            <ac:spMk id="326" creationId="{2F334ABB-1B37-4174-961F-37D2A9D72048}"/>
          </ac:spMkLst>
        </pc:spChg>
        <pc:spChg chg="mod">
          <ac:chgData name=" " userId="9c0ab5f7-81cb-4f3e-8f35-37302c927a17" providerId="ADAL" clId="{293E5340-26F5-4ABE-9BE8-5DAEB7A042AB}" dt="2018-07-10T05:42:11.961" v="957" actId="404"/>
          <ac:spMkLst>
            <pc:docMk/>
            <pc:sldMk cId="638249051" sldId="720"/>
            <ac:spMk id="327" creationId="{A6964CFA-93CC-4BB0-8E24-70EAD6238B8A}"/>
          </ac:spMkLst>
        </pc:spChg>
        <pc:spChg chg="mod">
          <ac:chgData name=" " userId="9c0ab5f7-81cb-4f3e-8f35-37302c927a17" providerId="ADAL" clId="{293E5340-26F5-4ABE-9BE8-5DAEB7A042AB}" dt="2018-07-10T05:42:11.961" v="957" actId="404"/>
          <ac:spMkLst>
            <pc:docMk/>
            <pc:sldMk cId="638249051" sldId="720"/>
            <ac:spMk id="328" creationId="{E415AED1-F599-463D-9C9A-19D459EB91A7}"/>
          </ac:spMkLst>
        </pc:spChg>
        <pc:spChg chg="mod">
          <ac:chgData name=" " userId="9c0ab5f7-81cb-4f3e-8f35-37302c927a17" providerId="ADAL" clId="{293E5340-26F5-4ABE-9BE8-5DAEB7A042AB}" dt="2018-07-10T05:42:11.961" v="957" actId="404"/>
          <ac:spMkLst>
            <pc:docMk/>
            <pc:sldMk cId="638249051" sldId="720"/>
            <ac:spMk id="329" creationId="{C7588B15-9CBD-4F8D-B8D3-12B76502D60D}"/>
          </ac:spMkLst>
        </pc:spChg>
        <pc:grpChg chg="add del mod">
          <ac:chgData name=" " userId="9c0ab5f7-81cb-4f3e-8f35-37302c927a17" providerId="ADAL" clId="{293E5340-26F5-4ABE-9BE8-5DAEB7A042AB}" dt="2018-07-10T05:37:06.082" v="885" actId="478"/>
          <ac:grpSpMkLst>
            <pc:docMk/>
            <pc:sldMk cId="638249051" sldId="720"/>
            <ac:grpSpMk id="4" creationId="{F564E779-F51C-4C3C-B88D-FC1E8A906E4C}"/>
          </ac:grpSpMkLst>
        </pc:grpChg>
        <pc:grpChg chg="add mod">
          <ac:chgData name=" " userId="9c0ab5f7-81cb-4f3e-8f35-37302c927a17" providerId="ADAL" clId="{293E5340-26F5-4ABE-9BE8-5DAEB7A042AB}" dt="2018-07-10T05:36:49.051" v="881"/>
          <ac:grpSpMkLst>
            <pc:docMk/>
            <pc:sldMk cId="638249051" sldId="720"/>
            <ac:grpSpMk id="6" creationId="{58FE9531-F3F8-4953-82A0-95DA0C0A2AD5}"/>
          </ac:grpSpMkLst>
        </pc:grpChg>
        <pc:grpChg chg="add mod">
          <ac:chgData name=" " userId="9c0ab5f7-81cb-4f3e-8f35-37302c927a17" providerId="ADAL" clId="{293E5340-26F5-4ABE-9BE8-5DAEB7A042AB}" dt="2018-07-10T05:36:49.051" v="881"/>
          <ac:grpSpMkLst>
            <pc:docMk/>
            <pc:sldMk cId="638249051" sldId="720"/>
            <ac:grpSpMk id="10" creationId="{0EE659A7-479A-4795-BA21-79994A3ABCCA}"/>
          </ac:grpSpMkLst>
        </pc:grpChg>
        <pc:grpChg chg="add del mod">
          <ac:chgData name=" " userId="9c0ab5f7-81cb-4f3e-8f35-37302c927a17" providerId="ADAL" clId="{293E5340-26F5-4ABE-9BE8-5DAEB7A042AB}" dt="2018-07-10T05:38:51.033" v="896" actId="478"/>
          <ac:grpSpMkLst>
            <pc:docMk/>
            <pc:sldMk cId="638249051" sldId="720"/>
            <ac:grpSpMk id="24" creationId="{DF4F7456-242C-4C67-9BA2-7B245AABABC7}"/>
          </ac:grpSpMkLst>
        </pc:grpChg>
        <pc:grpChg chg="add mod">
          <ac:chgData name=" " userId="9c0ab5f7-81cb-4f3e-8f35-37302c927a17" providerId="ADAL" clId="{293E5340-26F5-4ABE-9BE8-5DAEB7A042AB}" dt="2018-07-10T05:37:32.870" v="887"/>
          <ac:grpSpMkLst>
            <pc:docMk/>
            <pc:sldMk cId="638249051" sldId="720"/>
            <ac:grpSpMk id="31" creationId="{F660F966-5CF4-4CBE-94DF-5FECAE38C8D9}"/>
          </ac:grpSpMkLst>
        </pc:grpChg>
        <pc:grpChg chg="add mod">
          <ac:chgData name=" " userId="9c0ab5f7-81cb-4f3e-8f35-37302c927a17" providerId="ADAL" clId="{293E5340-26F5-4ABE-9BE8-5DAEB7A042AB}" dt="2018-07-10T05:37:32.870" v="887"/>
          <ac:grpSpMkLst>
            <pc:docMk/>
            <pc:sldMk cId="638249051" sldId="720"/>
            <ac:grpSpMk id="76" creationId="{1AA3115B-2FAB-4865-8EEC-7E7451B98807}"/>
          </ac:grpSpMkLst>
        </pc:grpChg>
        <pc:grpChg chg="add mod">
          <ac:chgData name=" " userId="9c0ab5f7-81cb-4f3e-8f35-37302c927a17" providerId="ADAL" clId="{293E5340-26F5-4ABE-9BE8-5DAEB7A042AB}" dt="2018-07-10T05:37:32.870" v="887"/>
          <ac:grpSpMkLst>
            <pc:docMk/>
            <pc:sldMk cId="638249051" sldId="720"/>
            <ac:grpSpMk id="148" creationId="{6AB473C3-FDF5-48B3-A606-7EEB75E890C1}"/>
          </ac:grpSpMkLst>
        </pc:grpChg>
        <pc:grpChg chg="add mod">
          <ac:chgData name=" " userId="9c0ab5f7-81cb-4f3e-8f35-37302c927a17" providerId="ADAL" clId="{293E5340-26F5-4ABE-9BE8-5DAEB7A042AB}" dt="2018-07-10T05:42:57.176" v="964" actId="1076"/>
          <ac:grpSpMkLst>
            <pc:docMk/>
            <pc:sldMk cId="638249051" sldId="720"/>
            <ac:grpSpMk id="166" creationId="{9741F2C3-D1DA-4668-9025-75959698B1AD}"/>
          </ac:grpSpMkLst>
        </pc:grpChg>
        <pc:grpChg chg="add del mod">
          <ac:chgData name=" " userId="9c0ab5f7-81cb-4f3e-8f35-37302c927a17" providerId="ADAL" clId="{293E5340-26F5-4ABE-9BE8-5DAEB7A042AB}" dt="2018-07-10T05:42:44.444" v="960" actId="478"/>
          <ac:grpSpMkLst>
            <pc:docMk/>
            <pc:sldMk cId="638249051" sldId="720"/>
            <ac:grpSpMk id="309" creationId="{580ADDCE-07B3-4427-BFD5-48D8139CE1BF}"/>
          </ac:grpSpMkLst>
        </pc:grpChg>
        <pc:graphicFrameChg chg="add">
          <ac:chgData name=" " userId="9c0ab5f7-81cb-4f3e-8f35-37302c927a17" providerId="ADAL" clId="{293E5340-26F5-4ABE-9BE8-5DAEB7A042AB}" dt="2018-07-10T05:36:49.051" v="881"/>
          <ac:graphicFrameMkLst>
            <pc:docMk/>
            <pc:sldMk cId="638249051" sldId="720"/>
            <ac:graphicFrameMk id="18" creationId="{06E69D91-9AD6-4E90-9842-2B8697BCE538}"/>
          </ac:graphicFrameMkLst>
        </pc:graphicFrameChg>
        <pc:picChg chg="del mod">
          <ac:chgData name=" " userId="9c0ab5f7-81cb-4f3e-8f35-37302c927a17" providerId="ADAL" clId="{293E5340-26F5-4ABE-9BE8-5DAEB7A042AB}" dt="2018-07-10T05:37:37.113" v="888" actId="478"/>
          <ac:picMkLst>
            <pc:docMk/>
            <pc:sldMk cId="638249051" sldId="720"/>
            <ac:picMk id="5" creationId="{00000000-0000-0000-0000-000000000000}"/>
          </ac:picMkLst>
        </pc:picChg>
        <pc:cxnChg chg="add">
          <ac:chgData name=" " userId="9c0ab5f7-81cb-4f3e-8f35-37302c927a17" providerId="ADAL" clId="{293E5340-26F5-4ABE-9BE8-5DAEB7A042AB}" dt="2018-07-10T05:37:32.870" v="887"/>
          <ac:cxnSpMkLst>
            <pc:docMk/>
            <pc:sldMk cId="638249051" sldId="720"/>
            <ac:cxnSpMk id="68" creationId="{B07DCC12-FE51-4B3A-A5FD-D876903FDF74}"/>
          </ac:cxnSpMkLst>
        </pc:cxnChg>
        <pc:cxnChg chg="mod">
          <ac:chgData name=" " userId="9c0ab5f7-81cb-4f3e-8f35-37302c927a17" providerId="ADAL" clId="{293E5340-26F5-4ABE-9BE8-5DAEB7A042AB}" dt="2018-07-10T05:42:09.527" v="947" actId="1582"/>
          <ac:cxnSpMkLst>
            <pc:docMk/>
            <pc:sldMk cId="638249051" sldId="720"/>
            <ac:cxnSpMk id="311" creationId="{91B45B06-2EC6-472B-A00B-0D18A860DD93}"/>
          </ac:cxnSpMkLst>
        </pc:cxnChg>
      </pc:sldChg>
      <pc:sldChg chg="del">
        <pc:chgData name=" " userId="9c0ab5f7-81cb-4f3e-8f35-37302c927a17" providerId="ADAL" clId="{293E5340-26F5-4ABE-9BE8-5DAEB7A042AB}" dt="2018-07-09T12:49:54.808" v="775" actId="2696"/>
        <pc:sldMkLst>
          <pc:docMk/>
          <pc:sldMk cId="1409467931" sldId="726"/>
        </pc:sldMkLst>
      </pc:sldChg>
      <pc:sldChg chg="addSp delSp modSp">
        <pc:chgData name=" " userId="9c0ab5f7-81cb-4f3e-8f35-37302c927a17" providerId="ADAL" clId="{293E5340-26F5-4ABE-9BE8-5DAEB7A042AB}" dt="2018-07-10T05:48:13.136" v="1001" actId="1076"/>
        <pc:sldMkLst>
          <pc:docMk/>
          <pc:sldMk cId="1309505117" sldId="727"/>
        </pc:sldMkLst>
        <pc:spChg chg="del">
          <ac:chgData name=" " userId="9c0ab5f7-81cb-4f3e-8f35-37302c927a17" providerId="ADAL" clId="{293E5340-26F5-4ABE-9BE8-5DAEB7A042AB}" dt="2018-07-09T11:37:02.877" v="208" actId="478"/>
          <ac:spMkLst>
            <pc:docMk/>
            <pc:sldMk cId="1309505117" sldId="727"/>
            <ac:spMk id="3" creationId="{00000000-0000-0000-0000-000000000000}"/>
          </ac:spMkLst>
        </pc:spChg>
        <pc:spChg chg="add mod">
          <ac:chgData name=" " userId="9c0ab5f7-81cb-4f3e-8f35-37302c927a17" providerId="ADAL" clId="{293E5340-26F5-4ABE-9BE8-5DAEB7A042AB}" dt="2018-07-10T05:48:05.072" v="999" actId="1076"/>
          <ac:spMkLst>
            <pc:docMk/>
            <pc:sldMk cId="1309505117" sldId="727"/>
            <ac:spMk id="7" creationId="{E03889BE-D114-42C7-AC01-D215CE3EBECC}"/>
          </ac:spMkLst>
        </pc:spChg>
        <pc:spChg chg="add mod">
          <ac:chgData name=" " userId="9c0ab5f7-81cb-4f3e-8f35-37302c927a17" providerId="ADAL" clId="{293E5340-26F5-4ABE-9BE8-5DAEB7A042AB}" dt="2018-07-10T05:48:13.136" v="1001" actId="1076"/>
          <ac:spMkLst>
            <pc:docMk/>
            <pc:sldMk cId="1309505117" sldId="727"/>
            <ac:spMk id="8" creationId="{AD6436A0-6AEE-45BB-9673-B5589E04CD2A}"/>
          </ac:spMkLst>
        </pc:spChg>
        <pc:graphicFrameChg chg="mod modGraphic">
          <ac:chgData name=" " userId="9c0ab5f7-81cb-4f3e-8f35-37302c927a17" providerId="ADAL" clId="{293E5340-26F5-4ABE-9BE8-5DAEB7A042AB}" dt="2018-07-10T05:47:20.624" v="990" actId="14734"/>
          <ac:graphicFrameMkLst>
            <pc:docMk/>
            <pc:sldMk cId="1309505117" sldId="727"/>
            <ac:graphicFrameMk id="5" creationId="{00000000-0000-0000-0000-000000000000}"/>
          </ac:graphicFrameMkLst>
        </pc:graphicFrameChg>
        <pc:picChg chg="add mod">
          <ac:chgData name=" " userId="9c0ab5f7-81cb-4f3e-8f35-37302c927a17" providerId="ADAL" clId="{293E5340-26F5-4ABE-9BE8-5DAEB7A042AB}" dt="2018-07-10T05:47:27.024" v="993" actId="1076"/>
          <ac:picMkLst>
            <pc:docMk/>
            <pc:sldMk cId="1309505117" sldId="727"/>
            <ac:picMk id="4" creationId="{6BE7E87C-A990-4908-9216-4A949EB047E8}"/>
          </ac:picMkLst>
        </pc:picChg>
        <pc:picChg chg="add mod">
          <ac:chgData name=" " userId="9c0ab5f7-81cb-4f3e-8f35-37302c927a17" providerId="ADAL" clId="{293E5340-26F5-4ABE-9BE8-5DAEB7A042AB}" dt="2018-07-10T05:47:24.886" v="992" actId="1076"/>
          <ac:picMkLst>
            <pc:docMk/>
            <pc:sldMk cId="1309505117" sldId="727"/>
            <ac:picMk id="6" creationId="{424C0CCD-15AD-48D1-8E30-5DEE29E19025}"/>
          </ac:picMkLst>
        </pc:picChg>
      </pc:sldChg>
      <pc:sldChg chg="del">
        <pc:chgData name=" " userId="9c0ab5f7-81cb-4f3e-8f35-37302c927a17" providerId="ADAL" clId="{293E5340-26F5-4ABE-9BE8-5DAEB7A042AB}" dt="2018-07-09T12:49:56.443" v="830" actId="2696"/>
        <pc:sldMkLst>
          <pc:docMk/>
          <pc:sldMk cId="1803256856" sldId="730"/>
        </pc:sldMkLst>
      </pc:sldChg>
      <pc:sldChg chg="del">
        <pc:chgData name=" " userId="9c0ab5f7-81cb-4f3e-8f35-37302c927a17" providerId="ADAL" clId="{293E5340-26F5-4ABE-9BE8-5DAEB7A042AB}" dt="2018-07-09T12:49:55.973" v="817" actId="2696"/>
        <pc:sldMkLst>
          <pc:docMk/>
          <pc:sldMk cId="1579884768" sldId="733"/>
        </pc:sldMkLst>
      </pc:sldChg>
      <pc:sldChg chg="del">
        <pc:chgData name=" " userId="9c0ab5f7-81cb-4f3e-8f35-37302c927a17" providerId="ADAL" clId="{293E5340-26F5-4ABE-9BE8-5DAEB7A042AB}" dt="2018-07-09T12:49:21.481" v="765" actId="2696"/>
        <pc:sldMkLst>
          <pc:docMk/>
          <pc:sldMk cId="245223386" sldId="744"/>
        </pc:sldMkLst>
      </pc:sldChg>
      <pc:sldChg chg="ord">
        <pc:chgData name=" " userId="9c0ab5f7-81cb-4f3e-8f35-37302c927a17" providerId="ADAL" clId="{293E5340-26F5-4ABE-9BE8-5DAEB7A042AB}" dt="2018-07-09T12:01:53.218" v="343"/>
        <pc:sldMkLst>
          <pc:docMk/>
          <pc:sldMk cId="238978336" sldId="745"/>
        </pc:sldMkLst>
      </pc:sldChg>
      <pc:sldChg chg="addSp modSp">
        <pc:chgData name=" " userId="9c0ab5f7-81cb-4f3e-8f35-37302c927a17" providerId="ADAL" clId="{293E5340-26F5-4ABE-9BE8-5DAEB7A042AB}" dt="2018-07-09T11:23:22.262" v="129" actId="122"/>
        <pc:sldMkLst>
          <pc:docMk/>
          <pc:sldMk cId="1005270871" sldId="750"/>
        </pc:sldMkLst>
        <pc:spChg chg="add mod">
          <ac:chgData name=" " userId="9c0ab5f7-81cb-4f3e-8f35-37302c927a17" providerId="ADAL" clId="{293E5340-26F5-4ABE-9BE8-5DAEB7A042AB}" dt="2018-07-09T11:23:22.262" v="129" actId="122"/>
          <ac:spMkLst>
            <pc:docMk/>
            <pc:sldMk cId="1005270871" sldId="750"/>
            <ac:spMk id="14" creationId="{66C8C605-77FA-4FDD-B605-C31DC0C95B3D}"/>
          </ac:spMkLst>
        </pc:spChg>
      </pc:sldChg>
      <pc:sldChg chg="del">
        <pc:chgData name=" " userId="9c0ab5f7-81cb-4f3e-8f35-37302c927a17" providerId="ADAL" clId="{293E5340-26F5-4ABE-9BE8-5DAEB7A042AB}" dt="2018-07-09T12:49:31.146" v="767" actId="2696"/>
        <pc:sldMkLst>
          <pc:docMk/>
          <pc:sldMk cId="1427957547" sldId="751"/>
        </pc:sldMkLst>
      </pc:sldChg>
      <pc:sldChg chg="addSp delSp modSp delAnim">
        <pc:chgData name=" " userId="9c0ab5f7-81cb-4f3e-8f35-37302c927a17" providerId="ADAL" clId="{293E5340-26F5-4ABE-9BE8-5DAEB7A042AB}" dt="2018-07-09T12:31:17.584" v="624" actId="164"/>
        <pc:sldMkLst>
          <pc:docMk/>
          <pc:sldMk cId="1552737204" sldId="752"/>
        </pc:sldMkLst>
        <pc:spChg chg="mod">
          <ac:chgData name=" " userId="9c0ab5f7-81cb-4f3e-8f35-37302c927a17" providerId="ADAL" clId="{293E5340-26F5-4ABE-9BE8-5DAEB7A042AB}" dt="2018-07-09T12:31:00.760" v="621" actId="1076"/>
          <ac:spMkLst>
            <pc:docMk/>
            <pc:sldMk cId="1552737204" sldId="752"/>
            <ac:spMk id="2" creationId="{00000000-0000-0000-0000-000000000000}"/>
          </ac:spMkLst>
        </pc:spChg>
        <pc:spChg chg="add mod">
          <ac:chgData name=" " userId="9c0ab5f7-81cb-4f3e-8f35-37302c927a17" providerId="ADAL" clId="{293E5340-26F5-4ABE-9BE8-5DAEB7A042AB}" dt="2018-07-09T12:31:17.584" v="624" actId="164"/>
          <ac:spMkLst>
            <pc:docMk/>
            <pc:sldMk cId="1552737204" sldId="752"/>
            <ac:spMk id="14" creationId="{50044F03-0417-4A8A-8F54-45F30E5F3810}"/>
          </ac:spMkLst>
        </pc:spChg>
        <pc:spChg chg="add mod">
          <ac:chgData name=" " userId="9c0ab5f7-81cb-4f3e-8f35-37302c927a17" providerId="ADAL" clId="{293E5340-26F5-4ABE-9BE8-5DAEB7A042AB}" dt="2018-07-09T12:31:13.074" v="623" actId="164"/>
          <ac:spMkLst>
            <pc:docMk/>
            <pc:sldMk cId="1552737204" sldId="752"/>
            <ac:spMk id="15" creationId="{10A85A1B-0FB1-4452-BDC8-21050C4932CD}"/>
          </ac:spMkLst>
        </pc:spChg>
        <pc:spChg chg="add mod">
          <ac:chgData name=" " userId="9c0ab5f7-81cb-4f3e-8f35-37302c927a17" providerId="ADAL" clId="{293E5340-26F5-4ABE-9BE8-5DAEB7A042AB}" dt="2018-07-09T12:31:08.665" v="622" actId="164"/>
          <ac:spMkLst>
            <pc:docMk/>
            <pc:sldMk cId="1552737204" sldId="752"/>
            <ac:spMk id="16" creationId="{120F79CB-42DD-4637-9C31-474B63069254}"/>
          </ac:spMkLst>
        </pc:spChg>
        <pc:grpChg chg="add mod">
          <ac:chgData name=" " userId="9c0ab5f7-81cb-4f3e-8f35-37302c927a17" providerId="ADAL" clId="{293E5340-26F5-4ABE-9BE8-5DAEB7A042AB}" dt="2018-07-09T12:31:08.665" v="622" actId="164"/>
          <ac:grpSpMkLst>
            <pc:docMk/>
            <pc:sldMk cId="1552737204" sldId="752"/>
            <ac:grpSpMk id="17" creationId="{6CA3B6BE-5A12-4AA7-B5F0-EFCC983EB6C8}"/>
          </ac:grpSpMkLst>
        </pc:grpChg>
        <pc:grpChg chg="add mod">
          <ac:chgData name=" " userId="9c0ab5f7-81cb-4f3e-8f35-37302c927a17" providerId="ADAL" clId="{293E5340-26F5-4ABE-9BE8-5DAEB7A042AB}" dt="2018-07-09T12:31:13.074" v="623" actId="164"/>
          <ac:grpSpMkLst>
            <pc:docMk/>
            <pc:sldMk cId="1552737204" sldId="752"/>
            <ac:grpSpMk id="18" creationId="{410C6360-5D52-4D2A-A442-745294208121}"/>
          </ac:grpSpMkLst>
        </pc:grpChg>
        <pc:grpChg chg="add mod">
          <ac:chgData name=" " userId="9c0ab5f7-81cb-4f3e-8f35-37302c927a17" providerId="ADAL" clId="{293E5340-26F5-4ABE-9BE8-5DAEB7A042AB}" dt="2018-07-09T12:31:17.584" v="624" actId="164"/>
          <ac:grpSpMkLst>
            <pc:docMk/>
            <pc:sldMk cId="1552737204" sldId="752"/>
            <ac:grpSpMk id="19" creationId="{B3DE3AC9-9276-4989-8A7C-3A82E8777EF8}"/>
          </ac:grpSpMkLst>
        </pc:grpChg>
        <pc:picChg chg="add mod">
          <ac:chgData name=" " userId="9c0ab5f7-81cb-4f3e-8f35-37302c927a17" providerId="ADAL" clId="{293E5340-26F5-4ABE-9BE8-5DAEB7A042AB}" dt="2018-07-09T12:31:17.584" v="624" actId="164"/>
          <ac:picMkLst>
            <pc:docMk/>
            <pc:sldMk cId="1552737204" sldId="752"/>
            <ac:picMk id="4" creationId="{01C08FBC-6E61-45FD-AE59-36B2D19E186C}"/>
          </ac:picMkLst>
        </pc:picChg>
        <pc:picChg chg="del">
          <ac:chgData name=" " userId="9c0ab5f7-81cb-4f3e-8f35-37302c927a17" providerId="ADAL" clId="{293E5340-26F5-4ABE-9BE8-5DAEB7A042AB}" dt="2018-07-09T11:25:12.159" v="130" actId="478"/>
          <ac:picMkLst>
            <pc:docMk/>
            <pc:sldMk cId="1552737204" sldId="752"/>
            <ac:picMk id="6" creationId="{00000000-0000-0000-0000-000000000000}"/>
          </ac:picMkLst>
        </pc:picChg>
        <pc:picChg chg="add del mod">
          <ac:chgData name=" " userId="9c0ab5f7-81cb-4f3e-8f35-37302c927a17" providerId="ADAL" clId="{293E5340-26F5-4ABE-9BE8-5DAEB7A042AB}" dt="2018-07-09T11:26:37.502" v="137" actId="478"/>
          <ac:picMkLst>
            <pc:docMk/>
            <pc:sldMk cId="1552737204" sldId="752"/>
            <ac:picMk id="7" creationId="{C4F250CC-FF90-4C55-A29F-F6EEB6D72D8B}"/>
          </ac:picMkLst>
        </pc:picChg>
        <pc:picChg chg="add mod">
          <ac:chgData name=" " userId="9c0ab5f7-81cb-4f3e-8f35-37302c927a17" providerId="ADAL" clId="{293E5340-26F5-4ABE-9BE8-5DAEB7A042AB}" dt="2018-07-09T12:31:08.665" v="622" actId="164"/>
          <ac:picMkLst>
            <pc:docMk/>
            <pc:sldMk cId="1552737204" sldId="752"/>
            <ac:picMk id="9" creationId="{1FD6F7C5-2123-431F-AA63-2A64AE778BB4}"/>
          </ac:picMkLst>
        </pc:picChg>
        <pc:picChg chg="add del mod">
          <ac:chgData name=" " userId="9c0ab5f7-81cb-4f3e-8f35-37302c927a17" providerId="ADAL" clId="{293E5340-26F5-4ABE-9BE8-5DAEB7A042AB}" dt="2018-07-09T11:28:55.726" v="142" actId="478"/>
          <ac:picMkLst>
            <pc:docMk/>
            <pc:sldMk cId="1552737204" sldId="752"/>
            <ac:picMk id="11" creationId="{41B78F2B-E6E1-43ED-9ED0-89D5908F55BD}"/>
          </ac:picMkLst>
        </pc:picChg>
        <pc:picChg chg="add mod">
          <ac:chgData name=" " userId="9c0ab5f7-81cb-4f3e-8f35-37302c927a17" providerId="ADAL" clId="{293E5340-26F5-4ABE-9BE8-5DAEB7A042AB}" dt="2018-07-09T12:31:13.074" v="623" actId="164"/>
          <ac:picMkLst>
            <pc:docMk/>
            <pc:sldMk cId="1552737204" sldId="752"/>
            <ac:picMk id="13" creationId="{7406EE5F-F35A-46C3-B295-5829901D1136}"/>
          </ac:picMkLst>
        </pc:picChg>
      </pc:sldChg>
      <pc:sldChg chg="addSp modSp">
        <pc:chgData name=" " userId="9c0ab5f7-81cb-4f3e-8f35-37302c927a17" providerId="ADAL" clId="{293E5340-26F5-4ABE-9BE8-5DAEB7A042AB}" dt="2018-07-10T05:35:16.248" v="880" actId="1036"/>
        <pc:sldMkLst>
          <pc:docMk/>
          <pc:sldMk cId="521204812" sldId="753"/>
        </pc:sldMkLst>
        <pc:spChg chg="add mod">
          <ac:chgData name=" " userId="9c0ab5f7-81cb-4f3e-8f35-37302c927a17" providerId="ADAL" clId="{293E5340-26F5-4ABE-9BE8-5DAEB7A042AB}" dt="2018-07-10T05:35:13.872" v="877" actId="1076"/>
          <ac:spMkLst>
            <pc:docMk/>
            <pc:sldMk cId="521204812" sldId="753"/>
            <ac:spMk id="3" creationId="{BDB7DF5B-9191-4EB6-AD21-DDBC308D3342}"/>
          </ac:spMkLst>
        </pc:spChg>
        <pc:spChg chg="mod">
          <ac:chgData name=" " userId="9c0ab5f7-81cb-4f3e-8f35-37302c927a17" providerId="ADAL" clId="{293E5340-26F5-4ABE-9BE8-5DAEB7A042AB}" dt="2018-07-10T05:34:56.888" v="875" actId="207"/>
          <ac:spMkLst>
            <pc:docMk/>
            <pc:sldMk cId="521204812" sldId="753"/>
            <ac:spMk id="15362" creationId="{00000000-0000-0000-0000-000000000000}"/>
          </ac:spMkLst>
        </pc:spChg>
        <pc:picChg chg="add mod ord">
          <ac:chgData name=" " userId="9c0ab5f7-81cb-4f3e-8f35-37302c927a17" providerId="ADAL" clId="{293E5340-26F5-4ABE-9BE8-5DAEB7A042AB}" dt="2018-07-10T05:35:16.248" v="880" actId="1036"/>
          <ac:picMkLst>
            <pc:docMk/>
            <pc:sldMk cId="521204812" sldId="753"/>
            <ac:picMk id="4" creationId="{2832B4A0-FCFC-C342-B6E9-E015A3F1BDBD}"/>
          </ac:picMkLst>
        </pc:picChg>
      </pc:sldChg>
      <pc:sldChg chg="del">
        <pc:chgData name=" " userId="9c0ab5f7-81cb-4f3e-8f35-37302c927a17" providerId="ADAL" clId="{293E5340-26F5-4ABE-9BE8-5DAEB7A042AB}" dt="2018-07-09T12:49:31.157" v="768" actId="2696"/>
        <pc:sldMkLst>
          <pc:docMk/>
          <pc:sldMk cId="1952240955" sldId="756"/>
        </pc:sldMkLst>
      </pc:sldChg>
      <pc:sldChg chg="del">
        <pc:chgData name=" " userId="9c0ab5f7-81cb-4f3e-8f35-37302c927a17" providerId="ADAL" clId="{293E5340-26F5-4ABE-9BE8-5DAEB7A042AB}" dt="2018-07-09T12:49:31.165" v="769" actId="2696"/>
        <pc:sldMkLst>
          <pc:docMk/>
          <pc:sldMk cId="1434931039" sldId="757"/>
        </pc:sldMkLst>
      </pc:sldChg>
      <pc:sldChg chg="del">
        <pc:chgData name=" " userId="9c0ab5f7-81cb-4f3e-8f35-37302c927a17" providerId="ADAL" clId="{293E5340-26F5-4ABE-9BE8-5DAEB7A042AB}" dt="2018-07-09T12:49:31.190" v="770" actId="2696"/>
        <pc:sldMkLst>
          <pc:docMk/>
          <pc:sldMk cId="1829598983" sldId="758"/>
        </pc:sldMkLst>
      </pc:sldChg>
      <pc:sldChg chg="del">
        <pc:chgData name=" " userId="9c0ab5f7-81cb-4f3e-8f35-37302c927a17" providerId="ADAL" clId="{293E5340-26F5-4ABE-9BE8-5DAEB7A042AB}" dt="2018-07-09T12:49:54.701" v="771" actId="2696"/>
        <pc:sldMkLst>
          <pc:docMk/>
          <pc:sldMk cId="2378230219" sldId="759"/>
        </pc:sldMkLst>
      </pc:sldChg>
      <pc:sldChg chg="del">
        <pc:chgData name=" " userId="9c0ab5f7-81cb-4f3e-8f35-37302c927a17" providerId="ADAL" clId="{293E5340-26F5-4ABE-9BE8-5DAEB7A042AB}" dt="2018-07-09T12:49:54.756" v="772" actId="2696"/>
        <pc:sldMkLst>
          <pc:docMk/>
          <pc:sldMk cId="2518774332" sldId="760"/>
        </pc:sldMkLst>
      </pc:sldChg>
      <pc:sldChg chg="modSp">
        <pc:chgData name=" " userId="9c0ab5f7-81cb-4f3e-8f35-37302c927a17" providerId="ADAL" clId="{293E5340-26F5-4ABE-9BE8-5DAEB7A042AB}" dt="2018-07-09T11:35:19.103" v="196" actId="948"/>
        <pc:sldMkLst>
          <pc:docMk/>
          <pc:sldMk cId="194789086" sldId="761"/>
        </pc:sldMkLst>
        <pc:spChg chg="mod">
          <ac:chgData name=" " userId="9c0ab5f7-81cb-4f3e-8f35-37302c927a17" providerId="ADAL" clId="{293E5340-26F5-4ABE-9BE8-5DAEB7A042AB}" dt="2018-07-09T11:35:19.103" v="196" actId="948"/>
          <ac:spMkLst>
            <pc:docMk/>
            <pc:sldMk cId="194789086" sldId="761"/>
            <ac:spMk id="18" creationId="{00000000-0000-0000-0000-000000000000}"/>
          </ac:spMkLst>
        </pc:spChg>
      </pc:sldChg>
      <pc:sldChg chg="del">
        <pc:chgData name=" " userId="9c0ab5f7-81cb-4f3e-8f35-37302c927a17" providerId="ADAL" clId="{293E5340-26F5-4ABE-9BE8-5DAEB7A042AB}" dt="2018-07-09T12:49:31.125" v="766" actId="2696"/>
        <pc:sldMkLst>
          <pc:docMk/>
          <pc:sldMk cId="2936843092" sldId="818"/>
        </pc:sldMkLst>
      </pc:sldChg>
      <pc:sldChg chg="del">
        <pc:chgData name=" " userId="9c0ab5f7-81cb-4f3e-8f35-37302c927a17" providerId="ADAL" clId="{293E5340-26F5-4ABE-9BE8-5DAEB7A042AB}" dt="2018-07-09T12:49:54.896" v="781" actId="2696"/>
        <pc:sldMkLst>
          <pc:docMk/>
          <pc:sldMk cId="1812258762" sldId="823"/>
        </pc:sldMkLst>
      </pc:sldChg>
      <pc:sldChg chg="del">
        <pc:chgData name=" " userId="9c0ab5f7-81cb-4f3e-8f35-37302c927a17" providerId="ADAL" clId="{293E5340-26F5-4ABE-9BE8-5DAEB7A042AB}" dt="2018-07-09T12:49:54.906" v="782" actId="2696"/>
        <pc:sldMkLst>
          <pc:docMk/>
          <pc:sldMk cId="2468448558" sldId="824"/>
        </pc:sldMkLst>
      </pc:sldChg>
      <pc:sldChg chg="del">
        <pc:chgData name=" " userId="9c0ab5f7-81cb-4f3e-8f35-37302c927a17" providerId="ADAL" clId="{293E5340-26F5-4ABE-9BE8-5DAEB7A042AB}" dt="2018-07-09T12:49:54.923" v="784" actId="2696"/>
        <pc:sldMkLst>
          <pc:docMk/>
          <pc:sldMk cId="389604174" sldId="825"/>
        </pc:sldMkLst>
      </pc:sldChg>
      <pc:sldChg chg="del">
        <pc:chgData name=" " userId="9c0ab5f7-81cb-4f3e-8f35-37302c927a17" providerId="ADAL" clId="{293E5340-26F5-4ABE-9BE8-5DAEB7A042AB}" dt="2018-07-09T12:49:54.933" v="785" actId="2696"/>
        <pc:sldMkLst>
          <pc:docMk/>
          <pc:sldMk cId="2147845615" sldId="826"/>
        </pc:sldMkLst>
      </pc:sldChg>
      <pc:sldChg chg="del">
        <pc:chgData name=" " userId="9c0ab5f7-81cb-4f3e-8f35-37302c927a17" providerId="ADAL" clId="{293E5340-26F5-4ABE-9BE8-5DAEB7A042AB}" dt="2018-07-09T12:49:54.950" v="786" actId="2696"/>
        <pc:sldMkLst>
          <pc:docMk/>
          <pc:sldMk cId="2408086728" sldId="827"/>
        </pc:sldMkLst>
      </pc:sldChg>
      <pc:sldChg chg="del">
        <pc:chgData name=" " userId="9c0ab5f7-81cb-4f3e-8f35-37302c927a17" providerId="ADAL" clId="{293E5340-26F5-4ABE-9BE8-5DAEB7A042AB}" dt="2018-07-09T12:49:54.975" v="787" actId="2696"/>
        <pc:sldMkLst>
          <pc:docMk/>
          <pc:sldMk cId="3276567756" sldId="828"/>
        </pc:sldMkLst>
      </pc:sldChg>
      <pc:sldChg chg="del">
        <pc:chgData name=" " userId="9c0ab5f7-81cb-4f3e-8f35-37302c927a17" providerId="ADAL" clId="{293E5340-26F5-4ABE-9BE8-5DAEB7A042AB}" dt="2018-07-09T12:49:55.003" v="789" actId="2696"/>
        <pc:sldMkLst>
          <pc:docMk/>
          <pc:sldMk cId="3583935997" sldId="829"/>
        </pc:sldMkLst>
      </pc:sldChg>
      <pc:sldChg chg="modSp">
        <pc:chgData name=" " userId="9c0ab5f7-81cb-4f3e-8f35-37302c927a17" providerId="ADAL" clId="{293E5340-26F5-4ABE-9BE8-5DAEB7A042AB}" dt="2018-07-09T11:36:11.062" v="203" actId="1076"/>
        <pc:sldMkLst>
          <pc:docMk/>
          <pc:sldMk cId="2715582769" sldId="830"/>
        </pc:sldMkLst>
        <pc:grpChg chg="mod">
          <ac:chgData name=" " userId="9c0ab5f7-81cb-4f3e-8f35-37302c927a17" providerId="ADAL" clId="{293E5340-26F5-4ABE-9BE8-5DAEB7A042AB}" dt="2018-07-09T11:36:11.062" v="203" actId="1076"/>
          <ac:grpSpMkLst>
            <pc:docMk/>
            <pc:sldMk cId="2715582769" sldId="830"/>
            <ac:grpSpMk id="4" creationId="{00000000-0000-0000-0000-000000000000}"/>
          </ac:grpSpMkLst>
        </pc:grpChg>
      </pc:sldChg>
      <pc:sldChg chg="del">
        <pc:chgData name=" " userId="9c0ab5f7-81cb-4f3e-8f35-37302c927a17" providerId="ADAL" clId="{293E5340-26F5-4ABE-9BE8-5DAEB7A042AB}" dt="2018-07-09T12:49:54.985" v="788" actId="2696"/>
        <pc:sldMkLst>
          <pc:docMk/>
          <pc:sldMk cId="1432883512" sldId="831"/>
        </pc:sldMkLst>
      </pc:sldChg>
      <pc:sldChg chg="del">
        <pc:chgData name=" " userId="9c0ab5f7-81cb-4f3e-8f35-37302c927a17" providerId="ADAL" clId="{293E5340-26F5-4ABE-9BE8-5DAEB7A042AB}" dt="2018-07-09T12:49:55.077" v="790" actId="2696"/>
        <pc:sldMkLst>
          <pc:docMk/>
          <pc:sldMk cId="3633033095" sldId="833"/>
        </pc:sldMkLst>
      </pc:sldChg>
      <pc:sldChg chg="del">
        <pc:chgData name=" " userId="9c0ab5f7-81cb-4f3e-8f35-37302c927a17" providerId="ADAL" clId="{293E5340-26F5-4ABE-9BE8-5DAEB7A042AB}" dt="2018-07-09T12:49:55.099" v="791" actId="2696"/>
        <pc:sldMkLst>
          <pc:docMk/>
          <pc:sldMk cId="3299379795" sldId="834"/>
        </pc:sldMkLst>
      </pc:sldChg>
      <pc:sldChg chg="del">
        <pc:chgData name=" " userId="9c0ab5f7-81cb-4f3e-8f35-37302c927a17" providerId="ADAL" clId="{293E5340-26F5-4ABE-9BE8-5DAEB7A042AB}" dt="2018-07-09T12:49:55.121" v="792" actId="2696"/>
        <pc:sldMkLst>
          <pc:docMk/>
          <pc:sldMk cId="1803499817" sldId="835"/>
        </pc:sldMkLst>
      </pc:sldChg>
      <pc:sldChg chg="del">
        <pc:chgData name=" " userId="9c0ab5f7-81cb-4f3e-8f35-37302c927a17" providerId="ADAL" clId="{293E5340-26F5-4ABE-9BE8-5DAEB7A042AB}" dt="2018-07-09T12:49:55.141" v="793" actId="2696"/>
        <pc:sldMkLst>
          <pc:docMk/>
          <pc:sldMk cId="964617818" sldId="836"/>
        </pc:sldMkLst>
      </pc:sldChg>
      <pc:sldChg chg="del">
        <pc:chgData name=" " userId="9c0ab5f7-81cb-4f3e-8f35-37302c927a17" providerId="ADAL" clId="{293E5340-26F5-4ABE-9BE8-5DAEB7A042AB}" dt="2018-07-09T12:49:55.161" v="794" actId="2696"/>
        <pc:sldMkLst>
          <pc:docMk/>
          <pc:sldMk cId="527017987" sldId="837"/>
        </pc:sldMkLst>
      </pc:sldChg>
      <pc:sldChg chg="del">
        <pc:chgData name=" " userId="9c0ab5f7-81cb-4f3e-8f35-37302c927a17" providerId="ADAL" clId="{293E5340-26F5-4ABE-9BE8-5DAEB7A042AB}" dt="2018-07-09T12:49:55.180" v="795" actId="2696"/>
        <pc:sldMkLst>
          <pc:docMk/>
          <pc:sldMk cId="1029773619" sldId="838"/>
        </pc:sldMkLst>
      </pc:sldChg>
      <pc:sldChg chg="del">
        <pc:chgData name=" " userId="9c0ab5f7-81cb-4f3e-8f35-37302c927a17" providerId="ADAL" clId="{293E5340-26F5-4ABE-9BE8-5DAEB7A042AB}" dt="2018-07-09T12:49:55.201" v="796" actId="2696"/>
        <pc:sldMkLst>
          <pc:docMk/>
          <pc:sldMk cId="3128850600" sldId="839"/>
        </pc:sldMkLst>
      </pc:sldChg>
      <pc:sldChg chg="del">
        <pc:chgData name=" " userId="9c0ab5f7-81cb-4f3e-8f35-37302c927a17" providerId="ADAL" clId="{293E5340-26F5-4ABE-9BE8-5DAEB7A042AB}" dt="2018-07-09T12:49:55.225" v="797" actId="2696"/>
        <pc:sldMkLst>
          <pc:docMk/>
          <pc:sldMk cId="2236848112" sldId="840"/>
        </pc:sldMkLst>
      </pc:sldChg>
      <pc:sldChg chg="del">
        <pc:chgData name=" " userId="9c0ab5f7-81cb-4f3e-8f35-37302c927a17" providerId="ADAL" clId="{293E5340-26F5-4ABE-9BE8-5DAEB7A042AB}" dt="2018-07-09T12:49:55.255" v="798" actId="2696"/>
        <pc:sldMkLst>
          <pc:docMk/>
          <pc:sldMk cId="3477439671" sldId="841"/>
        </pc:sldMkLst>
      </pc:sldChg>
      <pc:sldChg chg="del">
        <pc:chgData name=" " userId="9c0ab5f7-81cb-4f3e-8f35-37302c927a17" providerId="ADAL" clId="{293E5340-26F5-4ABE-9BE8-5DAEB7A042AB}" dt="2018-07-09T12:49:55.312" v="799" actId="2696"/>
        <pc:sldMkLst>
          <pc:docMk/>
          <pc:sldMk cId="3447741559" sldId="842"/>
        </pc:sldMkLst>
      </pc:sldChg>
      <pc:sldChg chg="del">
        <pc:chgData name=" " userId="9c0ab5f7-81cb-4f3e-8f35-37302c927a17" providerId="ADAL" clId="{293E5340-26F5-4ABE-9BE8-5DAEB7A042AB}" dt="2018-07-09T12:49:55.402" v="800" actId="2696"/>
        <pc:sldMkLst>
          <pc:docMk/>
          <pc:sldMk cId="2943005435" sldId="843"/>
        </pc:sldMkLst>
      </pc:sldChg>
      <pc:sldChg chg="del">
        <pc:chgData name=" " userId="9c0ab5f7-81cb-4f3e-8f35-37302c927a17" providerId="ADAL" clId="{293E5340-26F5-4ABE-9BE8-5DAEB7A042AB}" dt="2018-07-09T12:49:55.435" v="802" actId="2696"/>
        <pc:sldMkLst>
          <pc:docMk/>
          <pc:sldMk cId="1992915435" sldId="844"/>
        </pc:sldMkLst>
      </pc:sldChg>
      <pc:sldChg chg="del">
        <pc:chgData name=" " userId="9c0ab5f7-81cb-4f3e-8f35-37302c927a17" providerId="ADAL" clId="{293E5340-26F5-4ABE-9BE8-5DAEB7A042AB}" dt="2018-07-09T12:49:55.450" v="803" actId="2696"/>
        <pc:sldMkLst>
          <pc:docMk/>
          <pc:sldMk cId="1352323498" sldId="845"/>
        </pc:sldMkLst>
      </pc:sldChg>
      <pc:sldChg chg="del">
        <pc:chgData name=" " userId="9c0ab5f7-81cb-4f3e-8f35-37302c927a17" providerId="ADAL" clId="{293E5340-26F5-4ABE-9BE8-5DAEB7A042AB}" dt="2018-07-09T12:49:55.468" v="804" actId="2696"/>
        <pc:sldMkLst>
          <pc:docMk/>
          <pc:sldMk cId="916689778" sldId="846"/>
        </pc:sldMkLst>
      </pc:sldChg>
      <pc:sldChg chg="del">
        <pc:chgData name=" " userId="9c0ab5f7-81cb-4f3e-8f35-37302c927a17" providerId="ADAL" clId="{293E5340-26F5-4ABE-9BE8-5DAEB7A042AB}" dt="2018-07-09T12:49:55.741" v="805" actId="2696"/>
        <pc:sldMkLst>
          <pc:docMk/>
          <pc:sldMk cId="1490550562" sldId="847"/>
        </pc:sldMkLst>
      </pc:sldChg>
      <pc:sldChg chg="del">
        <pc:chgData name=" " userId="9c0ab5f7-81cb-4f3e-8f35-37302c927a17" providerId="ADAL" clId="{293E5340-26F5-4ABE-9BE8-5DAEB7A042AB}" dt="2018-07-09T12:49:55.755" v="806" actId="2696"/>
        <pc:sldMkLst>
          <pc:docMk/>
          <pc:sldMk cId="452666347" sldId="849"/>
        </pc:sldMkLst>
      </pc:sldChg>
      <pc:sldChg chg="del">
        <pc:chgData name=" " userId="9c0ab5f7-81cb-4f3e-8f35-37302c927a17" providerId="ADAL" clId="{293E5340-26F5-4ABE-9BE8-5DAEB7A042AB}" dt="2018-07-09T12:49:55.782" v="807" actId="2696"/>
        <pc:sldMkLst>
          <pc:docMk/>
          <pc:sldMk cId="471856442" sldId="850"/>
        </pc:sldMkLst>
      </pc:sldChg>
      <pc:sldChg chg="del">
        <pc:chgData name=" " userId="9c0ab5f7-81cb-4f3e-8f35-37302c927a17" providerId="ADAL" clId="{293E5340-26F5-4ABE-9BE8-5DAEB7A042AB}" dt="2018-07-09T12:49:55.794" v="808" actId="2696"/>
        <pc:sldMkLst>
          <pc:docMk/>
          <pc:sldMk cId="523360981" sldId="851"/>
        </pc:sldMkLst>
      </pc:sldChg>
      <pc:sldChg chg="del">
        <pc:chgData name=" " userId="9c0ab5f7-81cb-4f3e-8f35-37302c927a17" providerId="ADAL" clId="{293E5340-26F5-4ABE-9BE8-5DAEB7A042AB}" dt="2018-07-09T12:49:55.804" v="809" actId="2696"/>
        <pc:sldMkLst>
          <pc:docMk/>
          <pc:sldMk cId="2263853239" sldId="852"/>
        </pc:sldMkLst>
      </pc:sldChg>
      <pc:sldChg chg="del">
        <pc:chgData name=" " userId="9c0ab5f7-81cb-4f3e-8f35-37302c927a17" providerId="ADAL" clId="{293E5340-26F5-4ABE-9BE8-5DAEB7A042AB}" dt="2018-07-09T12:49:55.814" v="810" actId="2696"/>
        <pc:sldMkLst>
          <pc:docMk/>
          <pc:sldMk cId="1137984021" sldId="853"/>
        </pc:sldMkLst>
      </pc:sldChg>
      <pc:sldChg chg="del">
        <pc:chgData name=" " userId="9c0ab5f7-81cb-4f3e-8f35-37302c927a17" providerId="ADAL" clId="{293E5340-26F5-4ABE-9BE8-5DAEB7A042AB}" dt="2018-07-09T12:49:55.823" v="811" actId="2696"/>
        <pc:sldMkLst>
          <pc:docMk/>
          <pc:sldMk cId="3142976954" sldId="854"/>
        </pc:sldMkLst>
      </pc:sldChg>
      <pc:sldChg chg="del">
        <pc:chgData name=" " userId="9c0ab5f7-81cb-4f3e-8f35-37302c927a17" providerId="ADAL" clId="{293E5340-26F5-4ABE-9BE8-5DAEB7A042AB}" dt="2018-07-09T12:49:55.874" v="812" actId="2696"/>
        <pc:sldMkLst>
          <pc:docMk/>
          <pc:sldMk cId="1761889543" sldId="855"/>
        </pc:sldMkLst>
      </pc:sldChg>
      <pc:sldChg chg="del">
        <pc:chgData name=" " userId="9c0ab5f7-81cb-4f3e-8f35-37302c927a17" providerId="ADAL" clId="{293E5340-26F5-4ABE-9BE8-5DAEB7A042AB}" dt="2018-07-09T12:49:55.928" v="813" actId="2696"/>
        <pc:sldMkLst>
          <pc:docMk/>
          <pc:sldMk cId="3525842503" sldId="856"/>
        </pc:sldMkLst>
      </pc:sldChg>
      <pc:sldChg chg="del">
        <pc:chgData name=" " userId="9c0ab5f7-81cb-4f3e-8f35-37302c927a17" providerId="ADAL" clId="{293E5340-26F5-4ABE-9BE8-5DAEB7A042AB}" dt="2018-07-09T12:49:55.935" v="814" actId="2696"/>
        <pc:sldMkLst>
          <pc:docMk/>
          <pc:sldMk cId="1619487120" sldId="857"/>
        </pc:sldMkLst>
      </pc:sldChg>
      <pc:sldChg chg="modSp">
        <pc:chgData name=" " userId="9c0ab5f7-81cb-4f3e-8f35-37302c927a17" providerId="ADAL" clId="{293E5340-26F5-4ABE-9BE8-5DAEB7A042AB}" dt="2018-07-10T05:49:28.603" v="1005" actId="14100"/>
        <pc:sldMkLst>
          <pc:docMk/>
          <pc:sldMk cId="2685656314" sldId="858"/>
        </pc:sldMkLst>
        <pc:spChg chg="mod">
          <ac:chgData name=" " userId="9c0ab5f7-81cb-4f3e-8f35-37302c927a17" providerId="ADAL" clId="{293E5340-26F5-4ABE-9BE8-5DAEB7A042AB}" dt="2018-07-09T12:38:14.769" v="749" actId="14100"/>
          <ac:spMkLst>
            <pc:docMk/>
            <pc:sldMk cId="2685656314" sldId="858"/>
            <ac:spMk id="41986" creationId="{00000000-0000-0000-0000-000000000000}"/>
          </ac:spMkLst>
        </pc:spChg>
        <pc:picChg chg="mod">
          <ac:chgData name=" " userId="9c0ab5f7-81cb-4f3e-8f35-37302c927a17" providerId="ADAL" clId="{293E5340-26F5-4ABE-9BE8-5DAEB7A042AB}" dt="2018-07-10T05:49:28.603" v="1005" actId="14100"/>
          <ac:picMkLst>
            <pc:docMk/>
            <pc:sldMk cId="2685656314" sldId="858"/>
            <ac:picMk id="5" creationId="{00000000-0000-0000-0000-000000000000}"/>
          </ac:picMkLst>
        </pc:picChg>
      </pc:sldChg>
      <pc:sldChg chg="del">
        <pc:chgData name=" " userId="9c0ab5f7-81cb-4f3e-8f35-37302c927a17" providerId="ADAL" clId="{293E5340-26F5-4ABE-9BE8-5DAEB7A042AB}" dt="2018-07-09T12:49:12.866" v="760" actId="2696"/>
        <pc:sldMkLst>
          <pc:docMk/>
          <pc:sldMk cId="2213780294" sldId="860"/>
        </pc:sldMkLst>
      </pc:sldChg>
      <pc:sldChg chg="del">
        <pc:chgData name=" " userId="9c0ab5f7-81cb-4f3e-8f35-37302c927a17" providerId="ADAL" clId="{293E5340-26F5-4ABE-9BE8-5DAEB7A042AB}" dt="2018-07-09T12:49:21.349" v="763" actId="2696"/>
        <pc:sldMkLst>
          <pc:docMk/>
          <pc:sldMk cId="1507143722" sldId="861"/>
        </pc:sldMkLst>
      </pc:sldChg>
      <pc:sldChg chg="del">
        <pc:chgData name=" " userId="9c0ab5f7-81cb-4f3e-8f35-37302c927a17" providerId="ADAL" clId="{293E5340-26F5-4ABE-9BE8-5DAEB7A042AB}" dt="2018-07-09T12:49:12.875" v="761" actId="2696"/>
        <pc:sldMkLst>
          <pc:docMk/>
          <pc:sldMk cId="705044049" sldId="867"/>
        </pc:sldMkLst>
      </pc:sldChg>
      <pc:sldChg chg="modSp">
        <pc:chgData name=" " userId="9c0ab5f7-81cb-4f3e-8f35-37302c927a17" providerId="ADAL" clId="{293E5340-26F5-4ABE-9BE8-5DAEB7A042AB}" dt="2018-07-09T12:01:22.789" v="342" actId="404"/>
        <pc:sldMkLst>
          <pc:docMk/>
          <pc:sldMk cId="4085594789" sldId="868"/>
        </pc:sldMkLst>
        <pc:spChg chg="mod">
          <ac:chgData name=" " userId="9c0ab5f7-81cb-4f3e-8f35-37302c927a17" providerId="ADAL" clId="{293E5340-26F5-4ABE-9BE8-5DAEB7A042AB}" dt="2018-07-09T12:01:22.789" v="342" actId="404"/>
          <ac:spMkLst>
            <pc:docMk/>
            <pc:sldMk cId="4085594789" sldId="868"/>
            <ac:spMk id="192545" creationId="{00000000-0000-0000-0000-000000000000}"/>
          </ac:spMkLst>
        </pc:spChg>
      </pc:sldChg>
      <pc:sldChg chg="del">
        <pc:chgData name=" " userId="9c0ab5f7-81cb-4f3e-8f35-37302c927a17" providerId="ADAL" clId="{293E5340-26F5-4ABE-9BE8-5DAEB7A042AB}" dt="2018-07-09T12:49:12.881" v="762" actId="2696"/>
        <pc:sldMkLst>
          <pc:docMk/>
          <pc:sldMk cId="3580249853" sldId="872"/>
        </pc:sldMkLst>
      </pc:sldChg>
      <pc:sldChg chg="modSp">
        <pc:chgData name=" " userId="9c0ab5f7-81cb-4f3e-8f35-37302c927a17" providerId="ADAL" clId="{293E5340-26F5-4ABE-9BE8-5DAEB7A042AB}" dt="2018-07-10T05:49:56.517" v="1006" actId="20577"/>
        <pc:sldMkLst>
          <pc:docMk/>
          <pc:sldMk cId="1141246200" sldId="873"/>
        </pc:sldMkLst>
        <pc:spChg chg="mod">
          <ac:chgData name=" " userId="9c0ab5f7-81cb-4f3e-8f35-37302c927a17" providerId="ADAL" clId="{293E5340-26F5-4ABE-9BE8-5DAEB7A042AB}" dt="2018-07-10T05:49:56.517" v="1006" actId="20577"/>
          <ac:spMkLst>
            <pc:docMk/>
            <pc:sldMk cId="1141246200" sldId="873"/>
            <ac:spMk id="3" creationId="{6067A6FE-328C-4142-B836-1A0875AD06B7}"/>
          </ac:spMkLst>
        </pc:spChg>
      </pc:sldChg>
      <pc:sldChg chg="addSp delSp modSp">
        <pc:chgData name=" " userId="9c0ab5f7-81cb-4f3e-8f35-37302c927a17" providerId="ADAL" clId="{293E5340-26F5-4ABE-9BE8-5DAEB7A042AB}" dt="2018-07-09T12:11:08.551" v="515" actId="1076"/>
        <pc:sldMkLst>
          <pc:docMk/>
          <pc:sldMk cId="2566898370" sldId="876"/>
        </pc:sldMkLst>
        <pc:spChg chg="add del mod">
          <ac:chgData name=" " userId="9c0ab5f7-81cb-4f3e-8f35-37302c927a17" providerId="ADAL" clId="{293E5340-26F5-4ABE-9BE8-5DAEB7A042AB}" dt="2018-07-09T12:09:59.693" v="470" actId="478"/>
          <ac:spMkLst>
            <pc:docMk/>
            <pc:sldMk cId="2566898370" sldId="876"/>
            <ac:spMk id="15" creationId="{00000000-0000-0000-0000-000000000000}"/>
          </ac:spMkLst>
        </pc:spChg>
        <pc:spChg chg="add del mod">
          <ac:chgData name=" " userId="9c0ab5f7-81cb-4f3e-8f35-37302c927a17" providerId="ADAL" clId="{293E5340-26F5-4ABE-9BE8-5DAEB7A042AB}" dt="2018-07-09T12:09:59.693" v="470" actId="478"/>
          <ac:spMkLst>
            <pc:docMk/>
            <pc:sldMk cId="2566898370" sldId="876"/>
            <ac:spMk id="16" creationId="{00000000-0000-0000-0000-000000000000}"/>
          </ac:spMkLst>
        </pc:spChg>
        <pc:spChg chg="del mod">
          <ac:chgData name=" " userId="9c0ab5f7-81cb-4f3e-8f35-37302c927a17" providerId="ADAL" clId="{293E5340-26F5-4ABE-9BE8-5DAEB7A042AB}" dt="2018-07-09T12:09:14.065" v="464" actId="478"/>
          <ac:spMkLst>
            <pc:docMk/>
            <pc:sldMk cId="2566898370" sldId="876"/>
            <ac:spMk id="17" creationId="{00000000-0000-0000-0000-000000000000}"/>
          </ac:spMkLst>
        </pc:spChg>
        <pc:spChg chg="del">
          <ac:chgData name=" " userId="9c0ab5f7-81cb-4f3e-8f35-37302c927a17" providerId="ADAL" clId="{293E5340-26F5-4ABE-9BE8-5DAEB7A042AB}" dt="2018-07-09T12:03:31.064" v="350" actId="478"/>
          <ac:spMkLst>
            <pc:docMk/>
            <pc:sldMk cId="2566898370" sldId="876"/>
            <ac:spMk id="18" creationId="{00000000-0000-0000-0000-000000000000}"/>
          </ac:spMkLst>
        </pc:spChg>
        <pc:spChg chg="add del mod">
          <ac:chgData name=" " userId="9c0ab5f7-81cb-4f3e-8f35-37302c927a17" providerId="ADAL" clId="{293E5340-26F5-4ABE-9BE8-5DAEB7A042AB}" dt="2018-07-09T12:10:03.055" v="471" actId="478"/>
          <ac:spMkLst>
            <pc:docMk/>
            <pc:sldMk cId="2566898370" sldId="876"/>
            <ac:spMk id="19" creationId="{00000000-0000-0000-0000-000000000000}"/>
          </ac:spMkLst>
        </pc:spChg>
        <pc:spChg chg="add del mod">
          <ac:chgData name=" " userId="9c0ab5f7-81cb-4f3e-8f35-37302c927a17" providerId="ADAL" clId="{293E5340-26F5-4ABE-9BE8-5DAEB7A042AB}" dt="2018-07-09T12:10:44.120" v="509" actId="1076"/>
          <ac:spMkLst>
            <pc:docMk/>
            <pc:sldMk cId="2566898370" sldId="876"/>
            <ac:spMk id="20" creationId="{00000000-0000-0000-0000-000000000000}"/>
          </ac:spMkLst>
        </pc:spChg>
        <pc:spChg chg="del">
          <ac:chgData name=" " userId="9c0ab5f7-81cb-4f3e-8f35-37302c927a17" providerId="ADAL" clId="{293E5340-26F5-4ABE-9BE8-5DAEB7A042AB}" dt="2018-07-09T12:03:41.993" v="353" actId="478"/>
          <ac:spMkLst>
            <pc:docMk/>
            <pc:sldMk cId="2566898370" sldId="876"/>
            <ac:spMk id="21" creationId="{00000000-0000-0000-0000-000000000000}"/>
          </ac:spMkLst>
        </pc:spChg>
        <pc:spChg chg="add del mod">
          <ac:chgData name=" " userId="9c0ab5f7-81cb-4f3e-8f35-37302c927a17" providerId="ADAL" clId="{293E5340-26F5-4ABE-9BE8-5DAEB7A042AB}" dt="2018-07-09T12:10:10.663" v="482" actId="20577"/>
          <ac:spMkLst>
            <pc:docMk/>
            <pc:sldMk cId="2566898370" sldId="876"/>
            <ac:spMk id="22" creationId="{00000000-0000-0000-0000-000000000000}"/>
          </ac:spMkLst>
        </pc:spChg>
        <pc:spChg chg="add del mod">
          <ac:chgData name=" " userId="9c0ab5f7-81cb-4f3e-8f35-37302c927a17" providerId="ADAL" clId="{293E5340-26F5-4ABE-9BE8-5DAEB7A042AB}" dt="2018-07-09T12:11:08.551" v="515" actId="1076"/>
          <ac:spMkLst>
            <pc:docMk/>
            <pc:sldMk cId="2566898370" sldId="876"/>
            <ac:spMk id="23" creationId="{00000000-0000-0000-0000-000000000000}"/>
          </ac:spMkLst>
        </pc:spChg>
        <pc:spChg chg="add del mod">
          <ac:chgData name=" " userId="9c0ab5f7-81cb-4f3e-8f35-37302c927a17" providerId="ADAL" clId="{293E5340-26F5-4ABE-9BE8-5DAEB7A042AB}" dt="2018-07-09T12:10:56.319" v="513" actId="1076"/>
          <ac:spMkLst>
            <pc:docMk/>
            <pc:sldMk cId="2566898370" sldId="876"/>
            <ac:spMk id="24" creationId="{00000000-0000-0000-0000-000000000000}"/>
          </ac:spMkLst>
        </pc:spChg>
        <pc:spChg chg="del mod">
          <ac:chgData name=" " userId="9c0ab5f7-81cb-4f3e-8f35-37302c927a17" providerId="ADAL" clId="{293E5340-26F5-4ABE-9BE8-5DAEB7A042AB}" dt="2018-07-09T12:08:04.752" v="408" actId="478"/>
          <ac:spMkLst>
            <pc:docMk/>
            <pc:sldMk cId="2566898370" sldId="876"/>
            <ac:spMk id="25" creationId="{00000000-0000-0000-0000-000000000000}"/>
          </ac:spMkLst>
        </pc:spChg>
        <pc:spChg chg="add del mod">
          <ac:chgData name=" " userId="9c0ab5f7-81cb-4f3e-8f35-37302c927a17" providerId="ADAL" clId="{293E5340-26F5-4ABE-9BE8-5DAEB7A042AB}" dt="2018-07-09T12:10:47.647" v="510" actId="1076"/>
          <ac:spMkLst>
            <pc:docMk/>
            <pc:sldMk cId="2566898370" sldId="876"/>
            <ac:spMk id="26" creationId="{00000000-0000-0000-0000-000000000000}"/>
          </ac:spMkLst>
        </pc:spChg>
        <pc:spChg chg="add del mod">
          <ac:chgData name=" " userId="9c0ab5f7-81cb-4f3e-8f35-37302c927a17" providerId="ADAL" clId="{293E5340-26F5-4ABE-9BE8-5DAEB7A042AB}" dt="2018-07-09T12:09:59.693" v="470" actId="478"/>
          <ac:spMkLst>
            <pc:docMk/>
            <pc:sldMk cId="2566898370" sldId="876"/>
            <ac:spMk id="28" creationId="{6022FD20-E4B7-4DAF-AC5F-B18B2B500C4C}"/>
          </ac:spMkLst>
        </pc:spChg>
        <pc:spChg chg="add del mod">
          <ac:chgData name=" " userId="9c0ab5f7-81cb-4f3e-8f35-37302c927a17" providerId="ADAL" clId="{293E5340-26F5-4ABE-9BE8-5DAEB7A042AB}" dt="2018-07-09T12:09:59.693" v="470" actId="478"/>
          <ac:spMkLst>
            <pc:docMk/>
            <pc:sldMk cId="2566898370" sldId="876"/>
            <ac:spMk id="30" creationId="{84D6691D-D0D0-44E1-A4F4-15EF44A59BC2}"/>
          </ac:spMkLst>
        </pc:spChg>
        <pc:spChg chg="add del mod">
          <ac:chgData name=" " userId="9c0ab5f7-81cb-4f3e-8f35-37302c927a17" providerId="ADAL" clId="{293E5340-26F5-4ABE-9BE8-5DAEB7A042AB}" dt="2018-07-09T12:09:59.693" v="470" actId="478"/>
          <ac:spMkLst>
            <pc:docMk/>
            <pc:sldMk cId="2566898370" sldId="876"/>
            <ac:spMk id="31" creationId="{A0A40015-DB74-4F76-91B2-22A0F1A68A39}"/>
          </ac:spMkLst>
        </pc:spChg>
        <pc:spChg chg="add del mod">
          <ac:chgData name=" " userId="9c0ab5f7-81cb-4f3e-8f35-37302c927a17" providerId="ADAL" clId="{293E5340-26F5-4ABE-9BE8-5DAEB7A042AB}" dt="2018-07-09T12:10:23.202" v="505" actId="1037"/>
          <ac:spMkLst>
            <pc:docMk/>
            <pc:sldMk cId="2566898370" sldId="876"/>
            <ac:spMk id="32" creationId="{19143036-F50B-45DD-8739-94F06FA1D6AC}"/>
          </ac:spMkLst>
        </pc:spChg>
        <pc:picChg chg="del mod">
          <ac:chgData name=" " userId="9c0ab5f7-81cb-4f3e-8f35-37302c927a17" providerId="ADAL" clId="{293E5340-26F5-4ABE-9BE8-5DAEB7A042AB}" dt="2018-07-09T12:08:00.872" v="407" actId="478"/>
          <ac:picMkLst>
            <pc:docMk/>
            <pc:sldMk cId="2566898370" sldId="876"/>
            <ac:picMk id="3" creationId="{00000000-0000-0000-0000-000000000000}"/>
          </ac:picMkLst>
        </pc:picChg>
        <pc:picChg chg="del">
          <ac:chgData name=" " userId="9c0ab5f7-81cb-4f3e-8f35-37302c927a17" providerId="ADAL" clId="{293E5340-26F5-4ABE-9BE8-5DAEB7A042AB}" dt="2018-07-09T12:03:03.206" v="344" actId="478"/>
          <ac:picMkLst>
            <pc:docMk/>
            <pc:sldMk cId="2566898370" sldId="876"/>
            <ac:picMk id="4"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5"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6"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7" creationId="{00000000-0000-0000-0000-000000000000}"/>
          </ac:picMkLst>
        </pc:picChg>
        <pc:picChg chg="del">
          <ac:chgData name=" " userId="9c0ab5f7-81cb-4f3e-8f35-37302c927a17" providerId="ADAL" clId="{293E5340-26F5-4ABE-9BE8-5DAEB7A042AB}" dt="2018-07-09T12:03:26.951" v="349" actId="478"/>
          <ac:picMkLst>
            <pc:docMk/>
            <pc:sldMk cId="2566898370" sldId="876"/>
            <ac:picMk id="8" creationId="{00000000-0000-0000-0000-000000000000}"/>
          </ac:picMkLst>
        </pc:picChg>
        <pc:picChg chg="add del mod">
          <ac:chgData name=" " userId="9c0ab5f7-81cb-4f3e-8f35-37302c927a17" providerId="ADAL" clId="{293E5340-26F5-4ABE-9BE8-5DAEB7A042AB}" dt="2018-07-09T12:10:23.202" v="505" actId="1037"/>
          <ac:picMkLst>
            <pc:docMk/>
            <pc:sldMk cId="2566898370" sldId="876"/>
            <ac:picMk id="9"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10"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12"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13" creationId="{00000000-0000-0000-0000-000000000000}"/>
          </ac:picMkLst>
        </pc:picChg>
        <pc:picChg chg="add del mod">
          <ac:chgData name=" " userId="9c0ab5f7-81cb-4f3e-8f35-37302c927a17" providerId="ADAL" clId="{293E5340-26F5-4ABE-9BE8-5DAEB7A042AB}" dt="2018-07-09T12:09:59.693" v="470" actId="478"/>
          <ac:picMkLst>
            <pc:docMk/>
            <pc:sldMk cId="2566898370" sldId="876"/>
            <ac:picMk id="14" creationId="{4088A1DF-EE79-4F88-AB05-02D6864F820C}"/>
          </ac:picMkLst>
        </pc:picChg>
        <pc:picChg chg="add del mod">
          <ac:chgData name=" " userId="9c0ab5f7-81cb-4f3e-8f35-37302c927a17" providerId="ADAL" clId="{293E5340-26F5-4ABE-9BE8-5DAEB7A042AB}" dt="2018-07-09T12:09:59.693" v="470" actId="478"/>
          <ac:picMkLst>
            <pc:docMk/>
            <pc:sldMk cId="2566898370" sldId="876"/>
            <ac:picMk id="27" creationId="{595D9166-6DD8-4667-9615-FA7AC00D11CE}"/>
          </ac:picMkLst>
        </pc:picChg>
        <pc:picChg chg="add del mod">
          <ac:chgData name=" " userId="9c0ab5f7-81cb-4f3e-8f35-37302c927a17" providerId="ADAL" clId="{293E5340-26F5-4ABE-9BE8-5DAEB7A042AB}" dt="2018-07-09T12:09:59.693" v="470" actId="478"/>
          <ac:picMkLst>
            <pc:docMk/>
            <pc:sldMk cId="2566898370" sldId="876"/>
            <ac:picMk id="29" creationId="{EB0D8A49-E412-4532-9522-EBB55C5042FD}"/>
          </ac:picMkLst>
        </pc:picChg>
        <pc:picChg chg="add del mod">
          <ac:chgData name=" " userId="9c0ab5f7-81cb-4f3e-8f35-37302c927a17" providerId="ADAL" clId="{293E5340-26F5-4ABE-9BE8-5DAEB7A042AB}" dt="2018-07-09T12:09:59.693" v="470" actId="478"/>
          <ac:picMkLst>
            <pc:docMk/>
            <pc:sldMk cId="2566898370" sldId="876"/>
            <ac:picMk id="2050" creationId="{C86286B5-D99F-476C-9354-128F39FABC8B}"/>
          </ac:picMkLst>
        </pc:picChg>
      </pc:sldChg>
      <pc:sldChg chg="addSp delSp modSp">
        <pc:chgData name=" " userId="9c0ab5f7-81cb-4f3e-8f35-37302c927a17" providerId="ADAL" clId="{293E5340-26F5-4ABE-9BE8-5DAEB7A042AB}" dt="2018-07-10T05:50:30.729" v="1012" actId="1038"/>
        <pc:sldMkLst>
          <pc:docMk/>
          <pc:sldMk cId="2371714682" sldId="877"/>
        </pc:sldMkLst>
        <pc:spChg chg="mod">
          <ac:chgData name=" " userId="9c0ab5f7-81cb-4f3e-8f35-37302c927a17" providerId="ADAL" clId="{293E5340-26F5-4ABE-9BE8-5DAEB7A042AB}" dt="2018-07-09T12:13:05.480" v="522" actId="20577"/>
          <ac:spMkLst>
            <pc:docMk/>
            <pc:sldMk cId="2371714682" sldId="877"/>
            <ac:spMk id="3" creationId="{86AE103F-8F86-4A81-86B3-137B25ED427B}"/>
          </ac:spMkLst>
        </pc:spChg>
        <pc:picChg chg="add mod">
          <ac:chgData name=" " userId="9c0ab5f7-81cb-4f3e-8f35-37302c927a17" providerId="ADAL" clId="{293E5340-26F5-4ABE-9BE8-5DAEB7A042AB}" dt="2018-07-09T12:12:59.662" v="520" actId="1076"/>
          <ac:picMkLst>
            <pc:docMk/>
            <pc:sldMk cId="2371714682" sldId="877"/>
            <ac:picMk id="6" creationId="{6E70E84A-7DB4-4035-9FE1-72FCDD066D3C}"/>
          </ac:picMkLst>
        </pc:picChg>
        <pc:picChg chg="mod ord">
          <ac:chgData name=" " userId="9c0ab5f7-81cb-4f3e-8f35-37302c927a17" providerId="ADAL" clId="{293E5340-26F5-4ABE-9BE8-5DAEB7A042AB}" dt="2018-07-10T05:50:30.729" v="1012" actId="1038"/>
          <ac:picMkLst>
            <pc:docMk/>
            <pc:sldMk cId="2371714682" sldId="877"/>
            <ac:picMk id="7" creationId="{EFB31A7C-B813-49C8-A719-A11D303D7ECD}"/>
          </ac:picMkLst>
        </pc:picChg>
        <pc:picChg chg="del">
          <ac:chgData name=" " userId="9c0ab5f7-81cb-4f3e-8f35-37302c927a17" providerId="ADAL" clId="{293E5340-26F5-4ABE-9BE8-5DAEB7A042AB}" dt="2018-07-09T12:12:37.288" v="516" actId="478"/>
          <ac:picMkLst>
            <pc:docMk/>
            <pc:sldMk cId="2371714682" sldId="877"/>
            <ac:picMk id="8" creationId="{72375545-9428-4559-85D1-AAEC651DEB4A}"/>
          </ac:picMkLst>
        </pc:picChg>
      </pc:sldChg>
      <pc:sldChg chg="modSp">
        <pc:chgData name=" " userId="9c0ab5f7-81cb-4f3e-8f35-37302c927a17" providerId="ADAL" clId="{293E5340-26F5-4ABE-9BE8-5DAEB7A042AB}" dt="2018-07-10T05:56:39.810" v="1023" actId="20577"/>
        <pc:sldMkLst>
          <pc:docMk/>
          <pc:sldMk cId="4199057974" sldId="878"/>
        </pc:sldMkLst>
        <pc:spChg chg="mod">
          <ac:chgData name=" " userId="9c0ab5f7-81cb-4f3e-8f35-37302c927a17" providerId="ADAL" clId="{293E5340-26F5-4ABE-9BE8-5DAEB7A042AB}" dt="2018-07-10T05:56:39.810" v="1023" actId="20577"/>
          <ac:spMkLst>
            <pc:docMk/>
            <pc:sldMk cId="4199057974" sldId="878"/>
            <ac:spMk id="4" creationId="{00000000-0000-0000-0000-000000000000}"/>
          </ac:spMkLst>
        </pc:spChg>
      </pc:sldChg>
      <pc:sldChg chg="modSp">
        <pc:chgData name=" " userId="9c0ab5f7-81cb-4f3e-8f35-37302c927a17" providerId="ADAL" clId="{293E5340-26F5-4ABE-9BE8-5DAEB7A042AB}" dt="2018-07-09T12:40:36.113" v="759" actId="1076"/>
        <pc:sldMkLst>
          <pc:docMk/>
          <pc:sldMk cId="735496974" sldId="879"/>
        </pc:sldMkLst>
        <pc:spChg chg="mod">
          <ac:chgData name=" " userId="9c0ab5f7-81cb-4f3e-8f35-37302c927a17" providerId="ADAL" clId="{293E5340-26F5-4ABE-9BE8-5DAEB7A042AB}" dt="2018-07-09T12:40:36.113" v="759" actId="1076"/>
          <ac:spMkLst>
            <pc:docMk/>
            <pc:sldMk cId="735496974" sldId="879"/>
            <ac:spMk id="12" creationId="{E4298311-BC27-411D-A068-7054221BF69B}"/>
          </ac:spMkLst>
        </pc:spChg>
      </pc:sldChg>
      <pc:sldChg chg="addSp delSp modSp">
        <pc:chgData name=" " userId="9c0ab5f7-81cb-4f3e-8f35-37302c927a17" providerId="ADAL" clId="{293E5340-26F5-4ABE-9BE8-5DAEB7A042AB}" dt="2018-07-09T12:18:47.398" v="528" actId="1582"/>
        <pc:sldMkLst>
          <pc:docMk/>
          <pc:sldMk cId="2002656534" sldId="880"/>
        </pc:sldMkLst>
        <pc:spChg chg="add mod">
          <ac:chgData name=" " userId="9c0ab5f7-81cb-4f3e-8f35-37302c927a17" providerId="ADAL" clId="{293E5340-26F5-4ABE-9BE8-5DAEB7A042AB}" dt="2018-07-09T12:18:47.398" v="528" actId="1582"/>
          <ac:spMkLst>
            <pc:docMk/>
            <pc:sldMk cId="2002656534" sldId="880"/>
            <ac:spMk id="7" creationId="{B4CE76E5-C0CB-45C4-8465-04E66C579B2F}"/>
          </ac:spMkLst>
        </pc:spChg>
        <pc:picChg chg="del">
          <ac:chgData name=" " userId="9c0ab5f7-81cb-4f3e-8f35-37302c927a17" providerId="ADAL" clId="{293E5340-26F5-4ABE-9BE8-5DAEB7A042AB}" dt="2018-07-09T12:17:54.751" v="525" actId="478"/>
          <ac:picMkLst>
            <pc:docMk/>
            <pc:sldMk cId="2002656534" sldId="880"/>
            <ac:picMk id="4" creationId="{00000000-0000-0000-0000-000000000000}"/>
          </ac:picMkLst>
        </pc:picChg>
        <pc:picChg chg="add mod">
          <ac:chgData name=" " userId="9c0ab5f7-81cb-4f3e-8f35-37302c927a17" providerId="ADAL" clId="{293E5340-26F5-4ABE-9BE8-5DAEB7A042AB}" dt="2018-07-09T12:18:03.056" v="526" actId="1076"/>
          <ac:picMkLst>
            <pc:docMk/>
            <pc:sldMk cId="2002656534" sldId="880"/>
            <ac:picMk id="6" creationId="{4DAEFF34-7AB9-44E7-9D60-0FA9D536B288}"/>
          </ac:picMkLst>
        </pc:picChg>
      </pc:sldChg>
      <pc:sldChg chg="addSp delSp modSp">
        <pc:chgData name=" " userId="9c0ab5f7-81cb-4f3e-8f35-37302c927a17" providerId="ADAL" clId="{293E5340-26F5-4ABE-9BE8-5DAEB7A042AB}" dt="2018-07-10T05:51:33.336" v="1018" actId="20577"/>
        <pc:sldMkLst>
          <pc:docMk/>
          <pc:sldMk cId="3217762382" sldId="881"/>
        </pc:sldMkLst>
        <pc:spChg chg="mod topLvl">
          <ac:chgData name=" " userId="9c0ab5f7-81cb-4f3e-8f35-37302c927a17" providerId="ADAL" clId="{293E5340-26F5-4ABE-9BE8-5DAEB7A042AB}" dt="2018-07-09T12:22:27.108" v="575" actId="208"/>
          <ac:spMkLst>
            <pc:docMk/>
            <pc:sldMk cId="3217762382" sldId="881"/>
            <ac:spMk id="8" creationId="{00000000-0000-0000-0000-000000000000}"/>
          </ac:spMkLst>
        </pc:spChg>
        <pc:spChg chg="mod topLvl">
          <ac:chgData name=" " userId="9c0ab5f7-81cb-4f3e-8f35-37302c927a17" providerId="ADAL" clId="{293E5340-26F5-4ABE-9BE8-5DAEB7A042AB}" dt="2018-07-09T12:22:33.065" v="576" actId="208"/>
          <ac:spMkLst>
            <pc:docMk/>
            <pc:sldMk cId="3217762382" sldId="881"/>
            <ac:spMk id="10" creationId="{00000000-0000-0000-0000-000000000000}"/>
          </ac:spMkLst>
        </pc:spChg>
        <pc:spChg chg="add mod ord">
          <ac:chgData name=" " userId="9c0ab5f7-81cb-4f3e-8f35-37302c927a17" providerId="ADAL" clId="{293E5340-26F5-4ABE-9BE8-5DAEB7A042AB}" dt="2018-07-09T12:21:56.373" v="570" actId="167"/>
          <ac:spMkLst>
            <pc:docMk/>
            <pc:sldMk cId="3217762382" sldId="881"/>
            <ac:spMk id="12" creationId="{4BE53640-B55D-4D46-8CB4-154C973BB074}"/>
          </ac:spMkLst>
        </pc:spChg>
        <pc:spChg chg="add mod">
          <ac:chgData name=" " userId="9c0ab5f7-81cb-4f3e-8f35-37302c927a17" providerId="ADAL" clId="{293E5340-26F5-4ABE-9BE8-5DAEB7A042AB}" dt="2018-07-10T05:51:33.336" v="1018" actId="20577"/>
          <ac:spMkLst>
            <pc:docMk/>
            <pc:sldMk cId="3217762382" sldId="881"/>
            <ac:spMk id="17" creationId="{42DB8B8A-78EC-45F7-B1E8-34E8EAE80567}"/>
          </ac:spMkLst>
        </pc:spChg>
        <pc:spChg chg="add mod">
          <ac:chgData name=" " userId="9c0ab5f7-81cb-4f3e-8f35-37302c927a17" providerId="ADAL" clId="{293E5340-26F5-4ABE-9BE8-5DAEB7A042AB}" dt="2018-07-09T12:21:36.808" v="559" actId="20577"/>
          <ac:spMkLst>
            <pc:docMk/>
            <pc:sldMk cId="3217762382" sldId="881"/>
            <ac:spMk id="19" creationId="{D2A08700-8B87-448C-BE94-47FDAAB6435F}"/>
          </ac:spMkLst>
        </pc:spChg>
        <pc:spChg chg="mod topLvl">
          <ac:chgData name=" " userId="9c0ab5f7-81cb-4f3e-8f35-37302c927a17" providerId="ADAL" clId="{293E5340-26F5-4ABE-9BE8-5DAEB7A042AB}" dt="2018-07-09T12:21:00.057" v="547" actId="14100"/>
          <ac:spMkLst>
            <pc:docMk/>
            <pc:sldMk cId="3217762382" sldId="881"/>
            <ac:spMk id="20" creationId="{00000000-0000-0000-0000-000000000000}"/>
          </ac:spMkLst>
        </pc:spChg>
        <pc:spChg chg="add mod">
          <ac:chgData name=" " userId="9c0ab5f7-81cb-4f3e-8f35-37302c927a17" providerId="ADAL" clId="{293E5340-26F5-4ABE-9BE8-5DAEB7A042AB}" dt="2018-07-09T12:23:58.856" v="606" actId="1076"/>
          <ac:spMkLst>
            <pc:docMk/>
            <pc:sldMk cId="3217762382" sldId="881"/>
            <ac:spMk id="22" creationId="{0424A983-C70F-494B-ACFA-949BEB9545E1}"/>
          </ac:spMkLst>
        </pc:spChg>
        <pc:spChg chg="mod topLvl">
          <ac:chgData name=" " userId="9c0ab5f7-81cb-4f3e-8f35-37302c927a17" providerId="ADAL" clId="{293E5340-26F5-4ABE-9BE8-5DAEB7A042AB}" dt="2018-07-09T12:22:37.612" v="577" actId="208"/>
          <ac:spMkLst>
            <pc:docMk/>
            <pc:sldMk cId="3217762382" sldId="881"/>
            <ac:spMk id="26" creationId="{00000000-0000-0000-0000-000000000000}"/>
          </ac:spMkLst>
        </pc:spChg>
        <pc:grpChg chg="del">
          <ac:chgData name=" " userId="9c0ab5f7-81cb-4f3e-8f35-37302c927a17" providerId="ADAL" clId="{293E5340-26F5-4ABE-9BE8-5DAEB7A042AB}" dt="2018-07-09T12:18:56.218" v="529" actId="165"/>
          <ac:grpSpMkLst>
            <pc:docMk/>
            <pc:sldMk cId="3217762382" sldId="881"/>
            <ac:grpSpMk id="3" creationId="{E3FDCEE8-B656-4FFA-AD2E-FB6F437D8A65}"/>
          </ac:grpSpMkLst>
        </pc:grpChg>
        <pc:picChg chg="del mod topLvl">
          <ac:chgData name=" " userId="9c0ab5f7-81cb-4f3e-8f35-37302c927a17" providerId="ADAL" clId="{293E5340-26F5-4ABE-9BE8-5DAEB7A042AB}" dt="2018-07-09T12:18:59.736" v="530" actId="478"/>
          <ac:picMkLst>
            <pc:docMk/>
            <pc:sldMk cId="3217762382" sldId="881"/>
            <ac:picMk id="4" creationId="{00000000-0000-0000-0000-000000000000}"/>
          </ac:picMkLst>
        </pc:picChg>
        <pc:picChg chg="add mod ord modCrop">
          <ac:chgData name=" " userId="9c0ab5f7-81cb-4f3e-8f35-37302c927a17" providerId="ADAL" clId="{293E5340-26F5-4ABE-9BE8-5DAEB7A042AB}" dt="2018-07-09T12:19:56.973" v="540" actId="167"/>
          <ac:picMkLst>
            <pc:docMk/>
            <pc:sldMk cId="3217762382" sldId="881"/>
            <ac:picMk id="7" creationId="{F6E4B876-6B9E-4974-89BF-C97694180C0C}"/>
          </ac:picMkLst>
        </pc:picChg>
        <pc:cxnChg chg="mod topLvl">
          <ac:chgData name=" " userId="9c0ab5f7-81cb-4f3e-8f35-37302c927a17" providerId="ADAL" clId="{293E5340-26F5-4ABE-9BE8-5DAEB7A042AB}" dt="2018-07-09T12:22:12.821" v="572" actId="208"/>
          <ac:cxnSpMkLst>
            <pc:docMk/>
            <pc:sldMk cId="3217762382" sldId="881"/>
            <ac:cxnSpMk id="6" creationId="{00000000-0000-0000-0000-000000000000}"/>
          </ac:cxnSpMkLst>
        </pc:cxnChg>
        <pc:cxnChg chg="mod topLvl">
          <ac:chgData name=" " userId="9c0ab5f7-81cb-4f3e-8f35-37302c927a17" providerId="ADAL" clId="{293E5340-26F5-4ABE-9BE8-5DAEB7A042AB}" dt="2018-07-09T12:22:08.381" v="571" actId="208"/>
          <ac:cxnSpMkLst>
            <pc:docMk/>
            <pc:sldMk cId="3217762382" sldId="881"/>
            <ac:cxnSpMk id="9" creationId="{00000000-0000-0000-0000-000000000000}"/>
          </ac:cxnSpMkLst>
        </pc:cxnChg>
        <pc:cxnChg chg="mod topLvl">
          <ac:chgData name=" " userId="9c0ab5f7-81cb-4f3e-8f35-37302c927a17" providerId="ADAL" clId="{293E5340-26F5-4ABE-9BE8-5DAEB7A042AB}" dt="2018-07-09T12:21:00.057" v="547" actId="14100"/>
          <ac:cxnSpMkLst>
            <pc:docMk/>
            <pc:sldMk cId="3217762382" sldId="881"/>
            <ac:cxnSpMk id="15" creationId="{00000000-0000-0000-0000-000000000000}"/>
          </ac:cxnSpMkLst>
        </pc:cxnChg>
        <pc:cxnChg chg="add mod">
          <ac:chgData name=" " userId="9c0ab5f7-81cb-4f3e-8f35-37302c927a17" providerId="ADAL" clId="{293E5340-26F5-4ABE-9BE8-5DAEB7A042AB}" dt="2018-07-09T12:24:01.375" v="607" actId="14100"/>
          <ac:cxnSpMkLst>
            <pc:docMk/>
            <pc:sldMk cId="3217762382" sldId="881"/>
            <ac:cxnSpMk id="21" creationId="{119B87C4-74A5-4E3F-91F5-47A900F5E379}"/>
          </ac:cxnSpMkLst>
        </pc:cxnChg>
        <pc:cxnChg chg="mod topLvl">
          <ac:chgData name=" " userId="9c0ab5f7-81cb-4f3e-8f35-37302c927a17" providerId="ADAL" clId="{293E5340-26F5-4ABE-9BE8-5DAEB7A042AB}" dt="2018-07-09T12:23:11.464" v="578" actId="14100"/>
          <ac:cxnSpMkLst>
            <pc:docMk/>
            <pc:sldMk cId="3217762382" sldId="881"/>
            <ac:cxnSpMk id="25" creationId="{00000000-0000-0000-0000-000000000000}"/>
          </ac:cxnSpMkLst>
        </pc:cxnChg>
      </pc:sldChg>
      <pc:sldChg chg="modSp">
        <pc:chgData name=" " userId="9c0ab5f7-81cb-4f3e-8f35-37302c927a17" providerId="ADAL" clId="{293E5340-26F5-4ABE-9BE8-5DAEB7A042AB}" dt="2018-07-09T12:13:27.100" v="523" actId="20577"/>
        <pc:sldMkLst>
          <pc:docMk/>
          <pc:sldMk cId="3114122517" sldId="893"/>
        </pc:sldMkLst>
        <pc:spChg chg="mod">
          <ac:chgData name=" " userId="9c0ab5f7-81cb-4f3e-8f35-37302c927a17" providerId="ADAL" clId="{293E5340-26F5-4ABE-9BE8-5DAEB7A042AB}" dt="2018-07-09T12:13:27.100" v="523" actId="20577"/>
          <ac:spMkLst>
            <pc:docMk/>
            <pc:sldMk cId="3114122517" sldId="893"/>
            <ac:spMk id="7" creationId="{00000000-0000-0000-0000-000000000000}"/>
          </ac:spMkLst>
        </pc:spChg>
      </pc:sldChg>
      <pc:sldChg chg="del">
        <pc:chgData name=" " userId="9c0ab5f7-81cb-4f3e-8f35-37302c927a17" providerId="ADAL" clId="{293E5340-26F5-4ABE-9BE8-5DAEB7A042AB}" dt="2018-07-09T12:49:56.046" v="820" actId="2696"/>
        <pc:sldMkLst>
          <pc:docMk/>
          <pc:sldMk cId="0" sldId="897"/>
        </pc:sldMkLst>
      </pc:sldChg>
      <pc:sldChg chg="del">
        <pc:chgData name=" " userId="9c0ab5f7-81cb-4f3e-8f35-37302c927a17" providerId="ADAL" clId="{293E5340-26F5-4ABE-9BE8-5DAEB7A042AB}" dt="2018-07-09T12:49:56.068" v="821" actId="2696"/>
        <pc:sldMkLst>
          <pc:docMk/>
          <pc:sldMk cId="0" sldId="898"/>
        </pc:sldMkLst>
      </pc:sldChg>
      <pc:sldChg chg="del">
        <pc:chgData name=" " userId="9c0ab5f7-81cb-4f3e-8f35-37302c927a17" providerId="ADAL" clId="{293E5340-26F5-4ABE-9BE8-5DAEB7A042AB}" dt="2018-07-09T12:49:56.101" v="822" actId="2696"/>
        <pc:sldMkLst>
          <pc:docMk/>
          <pc:sldMk cId="0" sldId="899"/>
        </pc:sldMkLst>
      </pc:sldChg>
      <pc:sldChg chg="del">
        <pc:chgData name=" " userId="9c0ab5f7-81cb-4f3e-8f35-37302c927a17" providerId="ADAL" clId="{293E5340-26F5-4ABE-9BE8-5DAEB7A042AB}" dt="2018-07-09T12:49:56.251" v="823" actId="2696"/>
        <pc:sldMkLst>
          <pc:docMk/>
          <pc:sldMk cId="0" sldId="900"/>
        </pc:sldMkLst>
      </pc:sldChg>
      <pc:sldChg chg="del">
        <pc:chgData name=" " userId="9c0ab5f7-81cb-4f3e-8f35-37302c927a17" providerId="ADAL" clId="{293E5340-26F5-4ABE-9BE8-5DAEB7A042AB}" dt="2018-07-09T12:49:56.277" v="824" actId="2696"/>
        <pc:sldMkLst>
          <pc:docMk/>
          <pc:sldMk cId="0" sldId="901"/>
        </pc:sldMkLst>
      </pc:sldChg>
      <pc:sldChg chg="del">
        <pc:chgData name=" " userId="9c0ab5f7-81cb-4f3e-8f35-37302c927a17" providerId="ADAL" clId="{293E5340-26F5-4ABE-9BE8-5DAEB7A042AB}" dt="2018-07-09T12:49:54.881" v="780" actId="2696"/>
        <pc:sldMkLst>
          <pc:docMk/>
          <pc:sldMk cId="3364692332" sldId="902"/>
        </pc:sldMkLst>
      </pc:sldChg>
      <pc:sldChg chg="del">
        <pc:chgData name=" " userId="9c0ab5f7-81cb-4f3e-8f35-37302c927a17" providerId="ADAL" clId="{293E5340-26F5-4ABE-9BE8-5DAEB7A042AB}" dt="2018-07-09T12:49:54.825" v="776" actId="2696"/>
        <pc:sldMkLst>
          <pc:docMk/>
          <pc:sldMk cId="4002320637" sldId="903"/>
        </pc:sldMkLst>
      </pc:sldChg>
      <pc:sldChg chg="del">
        <pc:chgData name=" " userId="9c0ab5f7-81cb-4f3e-8f35-37302c927a17" providerId="ADAL" clId="{293E5340-26F5-4ABE-9BE8-5DAEB7A042AB}" dt="2018-07-09T12:49:54.838" v="777" actId="2696"/>
        <pc:sldMkLst>
          <pc:docMk/>
          <pc:sldMk cId="3881383617" sldId="904"/>
        </pc:sldMkLst>
      </pc:sldChg>
      <pc:sldChg chg="del">
        <pc:chgData name=" " userId="9c0ab5f7-81cb-4f3e-8f35-37302c927a17" providerId="ADAL" clId="{293E5340-26F5-4ABE-9BE8-5DAEB7A042AB}" dt="2018-07-09T12:49:54.851" v="778" actId="2696"/>
        <pc:sldMkLst>
          <pc:docMk/>
          <pc:sldMk cId="1881829496" sldId="905"/>
        </pc:sldMkLst>
      </pc:sldChg>
      <pc:sldChg chg="del">
        <pc:chgData name=" " userId="9c0ab5f7-81cb-4f3e-8f35-37302c927a17" providerId="ADAL" clId="{293E5340-26F5-4ABE-9BE8-5DAEB7A042AB}" dt="2018-07-09T12:49:54.863" v="779" actId="2696"/>
        <pc:sldMkLst>
          <pc:docMk/>
          <pc:sldMk cId="2519283900" sldId="906"/>
        </pc:sldMkLst>
      </pc:sldChg>
      <pc:sldChg chg="del">
        <pc:chgData name=" " userId="9c0ab5f7-81cb-4f3e-8f35-37302c927a17" providerId="ADAL" clId="{293E5340-26F5-4ABE-9BE8-5DAEB7A042AB}" dt="2018-07-09T12:49:56.374" v="827" actId="2696"/>
        <pc:sldMkLst>
          <pc:docMk/>
          <pc:sldMk cId="2268900232" sldId="907"/>
        </pc:sldMkLst>
      </pc:sldChg>
      <pc:sldChg chg="del">
        <pc:chgData name=" " userId="9c0ab5f7-81cb-4f3e-8f35-37302c927a17" providerId="ADAL" clId="{293E5340-26F5-4ABE-9BE8-5DAEB7A042AB}" dt="2018-07-09T12:49:56.333" v="825" actId="2696"/>
        <pc:sldMkLst>
          <pc:docMk/>
          <pc:sldMk cId="3790612391" sldId="909"/>
        </pc:sldMkLst>
      </pc:sldChg>
      <pc:sldChg chg="del">
        <pc:chgData name=" " userId="9c0ab5f7-81cb-4f3e-8f35-37302c927a17" providerId="ADAL" clId="{293E5340-26F5-4ABE-9BE8-5DAEB7A042AB}" dt="2018-07-09T12:49:56.382" v="828" actId="2696"/>
        <pc:sldMkLst>
          <pc:docMk/>
          <pc:sldMk cId="751917138" sldId="910"/>
        </pc:sldMkLst>
      </pc:sldChg>
      <pc:sldChg chg="del">
        <pc:chgData name=" " userId="9c0ab5f7-81cb-4f3e-8f35-37302c927a17" providerId="ADAL" clId="{293E5340-26F5-4ABE-9BE8-5DAEB7A042AB}" dt="2018-07-09T12:49:56.416" v="829" actId="2696"/>
        <pc:sldMkLst>
          <pc:docMk/>
          <pc:sldMk cId="3830863792" sldId="911"/>
        </pc:sldMkLst>
      </pc:sldChg>
      <pc:sldChg chg="del">
        <pc:chgData name=" " userId="9c0ab5f7-81cb-4f3e-8f35-37302c927a17" providerId="ADAL" clId="{293E5340-26F5-4ABE-9BE8-5DAEB7A042AB}" dt="2018-07-09T12:49:56.364" v="826" actId="2696"/>
        <pc:sldMkLst>
          <pc:docMk/>
          <pc:sldMk cId="3378087253" sldId="912"/>
        </pc:sldMkLst>
      </pc:sldChg>
      <pc:sldChg chg="del">
        <pc:chgData name=" " userId="9c0ab5f7-81cb-4f3e-8f35-37302c927a17" providerId="ADAL" clId="{293E5340-26F5-4ABE-9BE8-5DAEB7A042AB}" dt="2018-07-09T12:49:21.363" v="764" actId="2696"/>
        <pc:sldMkLst>
          <pc:docMk/>
          <pc:sldMk cId="1847472101" sldId="913"/>
        </pc:sldMkLst>
      </pc:sldChg>
      <pc:sldChg chg="del">
        <pc:chgData name=" " userId="9c0ab5f7-81cb-4f3e-8f35-37302c927a17" providerId="ADAL" clId="{293E5340-26F5-4ABE-9BE8-5DAEB7A042AB}" dt="2018-07-09T12:49:55.945" v="815" actId="2696"/>
        <pc:sldMkLst>
          <pc:docMk/>
          <pc:sldMk cId="2110408653" sldId="914"/>
        </pc:sldMkLst>
      </pc:sldChg>
      <pc:sldChg chg="del">
        <pc:chgData name=" " userId="9c0ab5f7-81cb-4f3e-8f35-37302c927a17" providerId="ADAL" clId="{293E5340-26F5-4ABE-9BE8-5DAEB7A042AB}" dt="2018-07-09T12:49:55.966" v="816" actId="2696"/>
        <pc:sldMkLst>
          <pc:docMk/>
          <pc:sldMk cId="3037476517" sldId="915"/>
        </pc:sldMkLst>
      </pc:sldChg>
      <pc:sldChg chg="modSp">
        <pc:chgData name=" " userId="9c0ab5f7-81cb-4f3e-8f35-37302c927a17" providerId="ADAL" clId="{293E5340-26F5-4ABE-9BE8-5DAEB7A042AB}" dt="2018-07-09T11:56:31.228" v="339" actId="5793"/>
        <pc:sldMkLst>
          <pc:docMk/>
          <pc:sldMk cId="1631618140" sldId="916"/>
        </pc:sldMkLst>
        <pc:spChg chg="mod">
          <ac:chgData name=" " userId="9c0ab5f7-81cb-4f3e-8f35-37302c927a17" providerId="ADAL" clId="{293E5340-26F5-4ABE-9BE8-5DAEB7A042AB}" dt="2018-07-09T11:56:31.228" v="339" actId="5793"/>
          <ac:spMkLst>
            <pc:docMk/>
            <pc:sldMk cId="1631618140" sldId="916"/>
            <ac:spMk id="2" creationId="{00000000-0000-0000-0000-000000000000}"/>
          </ac:spMkLst>
        </pc:spChg>
      </pc:sldChg>
      <pc:sldChg chg="del">
        <pc:chgData name=" " userId="9c0ab5f7-81cb-4f3e-8f35-37302c927a17" providerId="ADAL" clId="{293E5340-26F5-4ABE-9BE8-5DAEB7A042AB}" dt="2018-07-09T12:49:56.503" v="831" actId="2696"/>
        <pc:sldMkLst>
          <pc:docMk/>
          <pc:sldMk cId="383829267" sldId="917"/>
        </pc:sldMkLst>
      </pc:sldChg>
      <pc:sldChg chg="addSp delSp modSp add">
        <pc:chgData name=" " userId="9c0ab5f7-81cb-4f3e-8f35-37302c927a17" providerId="ADAL" clId="{293E5340-26F5-4ABE-9BE8-5DAEB7A042AB}" dt="2018-07-10T05:31:55.880" v="856" actId="1440"/>
        <pc:sldMkLst>
          <pc:docMk/>
          <pc:sldMk cId="802737737" sldId="917"/>
        </pc:sldMkLst>
        <pc:spChg chg="mod">
          <ac:chgData name=" " userId="9c0ab5f7-81cb-4f3e-8f35-37302c927a17" providerId="ADAL" clId="{293E5340-26F5-4ABE-9BE8-5DAEB7A042AB}" dt="2018-07-10T05:30:04.371" v="834" actId="6549"/>
          <ac:spMkLst>
            <pc:docMk/>
            <pc:sldMk cId="802737737" sldId="917"/>
            <ac:spMk id="11" creationId="{00000000-0000-0000-0000-000000000000}"/>
          </ac:spMkLst>
        </pc:spChg>
        <pc:grpChg chg="del">
          <ac:chgData name=" " userId="9c0ab5f7-81cb-4f3e-8f35-37302c927a17" providerId="ADAL" clId="{293E5340-26F5-4ABE-9BE8-5DAEB7A042AB}" dt="2018-07-10T05:30:07.265" v="835" actId="478"/>
          <ac:grpSpMkLst>
            <pc:docMk/>
            <pc:sldMk cId="802737737" sldId="917"/>
            <ac:grpSpMk id="3" creationId="{00000000-0000-0000-0000-000000000000}"/>
          </ac:grpSpMkLst>
        </pc:grpChg>
        <pc:picChg chg="add mod modCrop">
          <ac:chgData name=" " userId="9c0ab5f7-81cb-4f3e-8f35-37302c927a17" providerId="ADAL" clId="{293E5340-26F5-4ABE-9BE8-5DAEB7A042AB}" dt="2018-07-10T05:31:52.648" v="855" actId="1440"/>
          <ac:picMkLst>
            <pc:docMk/>
            <pc:sldMk cId="802737737" sldId="917"/>
            <ac:picMk id="64" creationId="{175CC116-5839-4D86-81E8-055BECA9BFB3}"/>
          </ac:picMkLst>
        </pc:picChg>
        <pc:picChg chg="add mod modCrop">
          <ac:chgData name=" " userId="9c0ab5f7-81cb-4f3e-8f35-37302c927a17" providerId="ADAL" clId="{293E5340-26F5-4ABE-9BE8-5DAEB7A042AB}" dt="2018-07-10T05:31:55.880" v="856" actId="1440"/>
          <ac:picMkLst>
            <pc:docMk/>
            <pc:sldMk cId="802737737" sldId="917"/>
            <ac:picMk id="66" creationId="{71C180E3-123D-4670-A14D-3056AC501854}"/>
          </ac:picMkLst>
        </pc:picChg>
      </pc:sldChg>
      <pc:sldChg chg="add">
        <pc:chgData name=" " userId="9c0ab5f7-81cb-4f3e-8f35-37302c927a17" providerId="ADAL" clId="{293E5340-26F5-4ABE-9BE8-5DAEB7A042AB}" dt="2018-07-10T05:51:53.941" v="1019"/>
        <pc:sldMkLst>
          <pc:docMk/>
          <pc:sldMk cId="567612241" sldId="918"/>
        </pc:sldMkLst>
      </pc:sldChg>
      <pc:sldMasterChg chg="delSldLayout">
        <pc:chgData name=" " userId="9c0ab5f7-81cb-4f3e-8f35-37302c927a17" providerId="ADAL" clId="{293E5340-26F5-4ABE-9BE8-5DAEB7A042AB}" dt="2018-07-09T12:49:54.909" v="783" actId="2696"/>
        <pc:sldMasterMkLst>
          <pc:docMk/>
          <pc:sldMasterMk cId="1024438260" sldId="2147483745"/>
        </pc:sldMasterMkLst>
        <pc:sldLayoutChg chg="del">
          <pc:chgData name=" " userId="9c0ab5f7-81cb-4f3e-8f35-37302c927a17" providerId="ADAL" clId="{293E5340-26F5-4ABE-9BE8-5DAEB7A042AB}" dt="2018-07-09T12:49:54.909" v="783" actId="2696"/>
          <pc:sldLayoutMkLst>
            <pc:docMk/>
            <pc:sldMasterMk cId="1024438260" sldId="2147483745"/>
            <pc:sldLayoutMk cId="1675176429" sldId="2147483772"/>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00973217292601"/>
          <c:y val="0.17619888581821599"/>
          <c:w val="0.60621822236519096"/>
          <c:h val="0.80461510422939297"/>
        </c:manualLayout>
      </c:layout>
      <c:pieChart>
        <c:varyColors val="1"/>
        <c:ser>
          <c:idx val="0"/>
          <c:order val="0"/>
          <c:tx>
            <c:strRef>
              <c:f>Sheet1!$B$1</c:f>
              <c:strCache>
                <c:ptCount val="1"/>
                <c:pt idx="0">
                  <c:v>Percentage</c:v>
                </c:pt>
              </c:strCache>
            </c:strRef>
          </c:tx>
          <c:spPr>
            <a:ln w="6350" cmpd="sng">
              <a:solidFill>
                <a:srgbClr val="FFFFFF"/>
              </a:solidFill>
            </a:ln>
          </c:spPr>
          <c:dPt>
            <c:idx val="0"/>
            <c:bubble3D val="0"/>
            <c:spPr>
              <a:solidFill>
                <a:srgbClr val="1394CA"/>
              </a:solidFill>
              <a:ln w="6350" cmpd="sng">
                <a:solidFill>
                  <a:srgbClr val="FFFFFF"/>
                </a:solidFill>
              </a:ln>
            </c:spPr>
            <c:extLst>
              <c:ext xmlns:c16="http://schemas.microsoft.com/office/drawing/2014/chart" uri="{C3380CC4-5D6E-409C-BE32-E72D297353CC}">
                <c16:uniqueId val="{00000001-DA34-4152-999E-AF1415446E4E}"/>
              </c:ext>
            </c:extLst>
          </c:dPt>
          <c:dPt>
            <c:idx val="1"/>
            <c:bubble3D val="0"/>
            <c:spPr>
              <a:solidFill>
                <a:srgbClr val="DADA02"/>
              </a:solidFill>
              <a:ln w="6350" cmpd="sng">
                <a:solidFill>
                  <a:srgbClr val="FFFFFF"/>
                </a:solidFill>
              </a:ln>
            </c:spPr>
            <c:extLst>
              <c:ext xmlns:c16="http://schemas.microsoft.com/office/drawing/2014/chart" uri="{C3380CC4-5D6E-409C-BE32-E72D297353CC}">
                <c16:uniqueId val="{00000003-DA34-4152-999E-AF1415446E4E}"/>
              </c:ext>
            </c:extLst>
          </c:dPt>
          <c:dPt>
            <c:idx val="2"/>
            <c:bubble3D val="0"/>
            <c:spPr>
              <a:solidFill>
                <a:srgbClr val="E86F28"/>
              </a:solidFill>
              <a:ln w="6350" cmpd="sng">
                <a:solidFill>
                  <a:srgbClr val="FFFFFF"/>
                </a:solidFill>
              </a:ln>
            </c:spPr>
            <c:extLst>
              <c:ext xmlns:c16="http://schemas.microsoft.com/office/drawing/2014/chart" uri="{C3380CC4-5D6E-409C-BE32-E72D297353CC}">
                <c16:uniqueId val="{00000005-DA34-4152-999E-AF1415446E4E}"/>
              </c:ext>
            </c:extLst>
          </c:dPt>
          <c:dPt>
            <c:idx val="3"/>
            <c:bubble3D val="0"/>
            <c:spPr>
              <a:solidFill>
                <a:srgbClr val="8F2285"/>
              </a:solidFill>
              <a:ln w="6350" cmpd="sng">
                <a:solidFill>
                  <a:srgbClr val="FFFFFF"/>
                </a:solidFill>
              </a:ln>
            </c:spPr>
            <c:extLst>
              <c:ext xmlns:c16="http://schemas.microsoft.com/office/drawing/2014/chart" uri="{C3380CC4-5D6E-409C-BE32-E72D297353CC}">
                <c16:uniqueId val="{00000007-DA34-4152-999E-AF1415446E4E}"/>
              </c:ext>
            </c:extLst>
          </c:dPt>
          <c:dPt>
            <c:idx val="4"/>
            <c:bubble3D val="0"/>
            <c:spPr>
              <a:solidFill>
                <a:srgbClr val="F3B028"/>
              </a:solidFill>
              <a:ln w="6350" cmpd="sng">
                <a:solidFill>
                  <a:srgbClr val="FFFFFF"/>
                </a:solidFill>
              </a:ln>
            </c:spPr>
            <c:extLst>
              <c:ext xmlns:c16="http://schemas.microsoft.com/office/drawing/2014/chart" uri="{C3380CC4-5D6E-409C-BE32-E72D297353CC}">
                <c16:uniqueId val="{00000009-DA34-4152-999E-AF1415446E4E}"/>
              </c:ext>
            </c:extLst>
          </c:dPt>
          <c:dPt>
            <c:idx val="5"/>
            <c:bubble3D val="0"/>
            <c:spPr>
              <a:solidFill>
                <a:srgbClr val="B72626"/>
              </a:solidFill>
              <a:ln w="6350" cmpd="sng">
                <a:solidFill>
                  <a:srgbClr val="FFFFFF"/>
                </a:solidFill>
              </a:ln>
            </c:spPr>
            <c:extLst>
              <c:ext xmlns:c16="http://schemas.microsoft.com/office/drawing/2014/chart" uri="{C3380CC4-5D6E-409C-BE32-E72D297353CC}">
                <c16:uniqueId val="{0000000B-DA34-4152-999E-AF1415446E4E}"/>
              </c:ext>
            </c:extLst>
          </c:dPt>
          <c:dPt>
            <c:idx val="6"/>
            <c:bubble3D val="0"/>
            <c:spPr>
              <a:solidFill>
                <a:srgbClr val="7E5B1B"/>
              </a:solidFill>
              <a:ln w="6350" cmpd="sng">
                <a:solidFill>
                  <a:srgbClr val="FFFFFF"/>
                </a:solidFill>
              </a:ln>
            </c:spPr>
            <c:extLst>
              <c:ext xmlns:c16="http://schemas.microsoft.com/office/drawing/2014/chart" uri="{C3380CC4-5D6E-409C-BE32-E72D297353CC}">
                <c16:uniqueId val="{0000000D-DA34-4152-999E-AF1415446E4E}"/>
              </c:ext>
            </c:extLst>
          </c:dPt>
          <c:dPt>
            <c:idx val="7"/>
            <c:bubble3D val="0"/>
            <c:spPr>
              <a:solidFill>
                <a:srgbClr val="415809"/>
              </a:solidFill>
              <a:ln w="6350" cmpd="sng">
                <a:solidFill>
                  <a:srgbClr val="FFFFFF"/>
                </a:solidFill>
              </a:ln>
            </c:spPr>
            <c:extLst>
              <c:ext xmlns:c16="http://schemas.microsoft.com/office/drawing/2014/chart" uri="{C3380CC4-5D6E-409C-BE32-E72D297353CC}">
                <c16:uniqueId val="{0000000F-DA34-4152-999E-AF1415446E4E}"/>
              </c:ext>
            </c:extLst>
          </c:dPt>
          <c:dPt>
            <c:idx val="8"/>
            <c:bubble3D val="0"/>
            <c:spPr>
              <a:solidFill>
                <a:srgbClr val="BD4721"/>
              </a:solidFill>
              <a:ln w="6350" cmpd="sng">
                <a:solidFill>
                  <a:srgbClr val="FFFFFF"/>
                </a:solidFill>
              </a:ln>
            </c:spPr>
            <c:extLst>
              <c:ext xmlns:c16="http://schemas.microsoft.com/office/drawing/2014/chart" uri="{C3380CC4-5D6E-409C-BE32-E72D297353CC}">
                <c16:uniqueId val="{00000011-DA34-4152-999E-AF1415446E4E}"/>
              </c:ext>
            </c:extLst>
          </c:dPt>
          <c:dPt>
            <c:idx val="9"/>
            <c:bubble3D val="0"/>
            <c:spPr>
              <a:solidFill>
                <a:srgbClr val="4E155B"/>
              </a:solidFill>
              <a:ln w="6350" cmpd="sng">
                <a:solidFill>
                  <a:srgbClr val="FFFFFF"/>
                </a:solidFill>
              </a:ln>
            </c:spPr>
            <c:extLst>
              <c:ext xmlns:c16="http://schemas.microsoft.com/office/drawing/2014/chart" uri="{C3380CC4-5D6E-409C-BE32-E72D297353CC}">
                <c16:uniqueId val="{00000013-DA34-4152-999E-AF1415446E4E}"/>
              </c:ext>
            </c:extLst>
          </c:dPt>
          <c:dPt>
            <c:idx val="11"/>
            <c:bubble3D val="0"/>
            <c:spPr>
              <a:solidFill>
                <a:srgbClr val="BC7A24"/>
              </a:solidFill>
              <a:ln w="6350" cmpd="sng">
                <a:solidFill>
                  <a:srgbClr val="FFFFFF"/>
                </a:solidFill>
              </a:ln>
            </c:spPr>
            <c:extLst>
              <c:ext xmlns:c16="http://schemas.microsoft.com/office/drawing/2014/chart" uri="{C3380CC4-5D6E-409C-BE32-E72D297353CC}">
                <c16:uniqueId val="{00000015-DA34-4152-999E-AF1415446E4E}"/>
              </c:ext>
            </c:extLst>
          </c:dPt>
          <c:dPt>
            <c:idx val="13"/>
            <c:bubble3D val="0"/>
            <c:spPr>
              <a:solidFill>
                <a:schemeClr val="bg1">
                  <a:lumMod val="50000"/>
                </a:schemeClr>
              </a:solidFill>
              <a:ln w="6350" cmpd="sng">
                <a:solidFill>
                  <a:srgbClr val="FFFFFF"/>
                </a:solidFill>
              </a:ln>
            </c:spPr>
            <c:extLst>
              <c:ext xmlns:c16="http://schemas.microsoft.com/office/drawing/2014/chart" uri="{C3380CC4-5D6E-409C-BE32-E72D297353CC}">
                <c16:uniqueId val="{00000017-DA34-4152-999E-AF1415446E4E}"/>
              </c:ext>
            </c:extLst>
          </c:dPt>
          <c:dLbls>
            <c:dLbl>
              <c:idx val="7"/>
              <c:layout>
                <c:manualLayout>
                  <c:x val="-3.9571583549540303E-2"/>
                  <c:y val="4.5343348192080401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A34-4152-999E-AF1415446E4E}"/>
                </c:ext>
              </c:extLst>
            </c:dLbl>
            <c:dLbl>
              <c:idx val="9"/>
              <c:layout>
                <c:manualLayout>
                  <c:x val="-5.5250767876305704E-3"/>
                  <c:y val="-4.9459929004579701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A34-4152-999E-AF1415446E4E}"/>
                </c:ext>
              </c:extLst>
            </c:dLbl>
            <c:dLbl>
              <c:idx val="10"/>
              <c:layout>
                <c:manualLayout>
                  <c:x val="-6.3998301659292697E-2"/>
                  <c:y val="-6.9016056391858899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A34-4152-999E-AF1415446E4E}"/>
                </c:ext>
              </c:extLst>
            </c:dLbl>
            <c:dLbl>
              <c:idx val="12"/>
              <c:layout>
                <c:manualLayout>
                  <c:x val="0.10901377119713999"/>
                  <c:y val="-7.757094113073899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A34-4152-999E-AF1415446E4E}"/>
                </c:ext>
              </c:extLst>
            </c:dLbl>
            <c:dLbl>
              <c:idx val="13"/>
              <c:layout>
                <c:manualLayout>
                  <c:x val="9.3247846198907094E-2"/>
                  <c:y val="-1.10093239063834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A34-4152-999E-AF1415446E4E}"/>
                </c:ext>
              </c:extLst>
            </c:dLbl>
            <c:dLbl>
              <c:idx val="14"/>
              <c:layout>
                <c:manualLayout>
                  <c:x val="0.240135250123724"/>
                  <c:y val="1.0954728607984901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A34-4152-999E-AF1415446E4E}"/>
                </c:ext>
              </c:extLst>
            </c:dLbl>
            <c:spPr>
              <a:ln>
                <a:solidFill>
                  <a:srgbClr val="4F81BD"/>
                </a:solidFill>
              </a:ln>
            </c:spPr>
            <c:txPr>
              <a:bodyPr/>
              <a:lstStyle/>
              <a:p>
                <a:pPr>
                  <a:defRPr sz="1050">
                    <a:latin typeface="Helvetica"/>
                    <a:cs typeface="Helvetica"/>
                  </a:defRPr>
                </a:pPr>
                <a:endParaRPr lang="it-IT"/>
              </a:p>
            </c:txPr>
            <c:dLblPos val="bestFit"/>
            <c:showLegendKey val="0"/>
            <c:showVal val="0"/>
            <c:showCatName val="1"/>
            <c:showSerName val="0"/>
            <c:showPercent val="0"/>
            <c:showBubbleSize val="0"/>
            <c:showLeaderLines val="1"/>
            <c:extLst>
              <c:ext xmlns:c15="http://schemas.microsoft.com/office/drawing/2012/chart" uri="{CE6537A1-D6FC-4f65-9D91-7224C49458BB}"/>
            </c:extLst>
          </c:dLbls>
          <c:cat>
            <c:strRef>
              <c:f>Sheet1!$A$2:$A$16</c:f>
              <c:strCache>
                <c:ptCount val="15"/>
                <c:pt idx="0">
                  <c:v>Sweden</c:v>
                </c:pt>
                <c:pt idx="1">
                  <c:v>Denmark</c:v>
                </c:pt>
                <c:pt idx="2">
                  <c:v>Germany</c:v>
                </c:pt>
                <c:pt idx="3">
                  <c:v>United Kingdom</c:v>
                </c:pt>
                <c:pt idx="4">
                  <c:v>France</c:v>
                </c:pt>
                <c:pt idx="5">
                  <c:v>Italy</c:v>
                </c:pt>
                <c:pt idx="6">
                  <c:v>Spain</c:v>
                </c:pt>
                <c:pt idx="7">
                  <c:v>Switzerland</c:v>
                </c:pt>
                <c:pt idx="8">
                  <c:v>Norway</c:v>
                </c:pt>
                <c:pt idx="9">
                  <c:v>Poland</c:v>
                </c:pt>
                <c:pt idx="10">
                  <c:v>Czech Republic</c:v>
                </c:pt>
                <c:pt idx="11">
                  <c:v>Hungary</c:v>
                </c:pt>
                <c:pt idx="12">
                  <c:v>Lithuania</c:v>
                </c:pt>
                <c:pt idx="13">
                  <c:v>Estonia</c:v>
                </c:pt>
                <c:pt idx="14">
                  <c:v>To be determined</c:v>
                </c:pt>
              </c:strCache>
            </c:strRef>
          </c:cat>
          <c:val>
            <c:numRef>
              <c:f>Sheet1!$B$2:$B$16</c:f>
              <c:numCache>
                <c:formatCode>General</c:formatCode>
                <c:ptCount val="15"/>
                <c:pt idx="0">
                  <c:v>35</c:v>
                </c:pt>
                <c:pt idx="1">
                  <c:v>12.5</c:v>
                </c:pt>
                <c:pt idx="2">
                  <c:v>11</c:v>
                </c:pt>
                <c:pt idx="3">
                  <c:v>10</c:v>
                </c:pt>
                <c:pt idx="4">
                  <c:v>8</c:v>
                </c:pt>
                <c:pt idx="5">
                  <c:v>6</c:v>
                </c:pt>
                <c:pt idx="6">
                  <c:v>5</c:v>
                </c:pt>
                <c:pt idx="7">
                  <c:v>3.5</c:v>
                </c:pt>
                <c:pt idx="8">
                  <c:v>2.5</c:v>
                </c:pt>
                <c:pt idx="9">
                  <c:v>2</c:v>
                </c:pt>
                <c:pt idx="10">
                  <c:v>2</c:v>
                </c:pt>
                <c:pt idx="11">
                  <c:v>0.95</c:v>
                </c:pt>
                <c:pt idx="12">
                  <c:v>0.45</c:v>
                </c:pt>
                <c:pt idx="13">
                  <c:v>0.25</c:v>
                </c:pt>
                <c:pt idx="14">
                  <c:v>0.75</c:v>
                </c:pt>
              </c:numCache>
            </c:numRef>
          </c:val>
          <c:extLst>
            <c:ext xmlns:c16="http://schemas.microsoft.com/office/drawing/2014/chart" uri="{C3380CC4-5D6E-409C-BE32-E72D297353CC}">
              <c16:uniqueId val="{0000001B-DA34-4152-999E-AF1415446E4E}"/>
            </c:ext>
          </c:extLst>
        </c:ser>
        <c:dLbls>
          <c:dLblPos val="bestFit"/>
          <c:showLegendKey val="0"/>
          <c:showVal val="0"/>
          <c:showCatName val="1"/>
          <c:showSerName val="0"/>
          <c:showPercent val="0"/>
          <c:showBubbleSize val="0"/>
          <c:showLeaderLines val="1"/>
        </c:dLbls>
        <c:firstSliceAng val="0"/>
      </c:pieChart>
      <c:spPr>
        <a:ln w="6350" cmpd="sng">
          <a:solidFill>
            <a:srgbClr val="FFFFFF"/>
          </a:solidFill>
        </a:ln>
      </c:spPr>
    </c:plotArea>
    <c:plotVisOnly val="1"/>
    <c:dispBlanksAs val="gap"/>
    <c:showDLblsOverMax val="0"/>
  </c:chart>
  <c:spPr>
    <a:solidFill>
      <a:sysClr val="window" lastClr="FFFFFF"/>
    </a:solidFill>
    <a:ln>
      <a:solidFill>
        <a:srgbClr val="4F81BD"/>
      </a:solidFill>
    </a:ln>
  </c:spPr>
  <c:txPr>
    <a:bodyPr/>
    <a:lstStyle/>
    <a:p>
      <a:pPr>
        <a:defRPr sz="1400"/>
      </a:pPr>
      <a:endParaRPr lang="it-I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Sheet1!$B$1</c:f>
              <c:strCache>
                <c:ptCount val="1"/>
                <c:pt idx="0">
                  <c:v>IKC</c:v>
                </c:pt>
              </c:strCache>
            </c:strRef>
          </c:tx>
          <c:spPr>
            <a:solidFill>
              <a:srgbClr val="149ED6"/>
            </a:solidFill>
            <a:ln>
              <a:noFill/>
            </a:ln>
          </c:spPr>
          <c:invertIfNegative val="0"/>
          <c:dLbls>
            <c:spPr>
              <a:noFill/>
              <a:ln>
                <a:noFill/>
              </a:ln>
              <a:effectLst/>
            </c:spPr>
            <c:txPr>
              <a:bodyPr/>
              <a:lstStyle/>
              <a:p>
                <a:pPr>
                  <a:defRPr sz="1200" b="1">
                    <a:solidFill>
                      <a:srgbClr val="FFFFFF"/>
                    </a:solidFill>
                    <a:latin typeface="Helvetica"/>
                    <a:cs typeface="Helvetica"/>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Controls</c:v>
                </c:pt>
                <c:pt idx="1">
                  <c:v>Target</c:v>
                </c:pt>
                <c:pt idx="2">
                  <c:v>Instruments (NSS)</c:v>
                </c:pt>
                <c:pt idx="3">
                  <c:v>Accelerator</c:v>
                </c:pt>
              </c:strCache>
            </c:strRef>
          </c:cat>
          <c:val>
            <c:numRef>
              <c:f>Sheet1!$B$2:$B$5</c:f>
              <c:numCache>
                <c:formatCode>[$€-2]\ #\ ##0</c:formatCode>
                <c:ptCount val="4"/>
                <c:pt idx="0" formatCode="[$€-2]\ #\ #,#00">
                  <c:v>36.5</c:v>
                </c:pt>
                <c:pt idx="1">
                  <c:v>101</c:v>
                </c:pt>
                <c:pt idx="2">
                  <c:v>228</c:v>
                </c:pt>
                <c:pt idx="3">
                  <c:v>382</c:v>
                </c:pt>
              </c:numCache>
            </c:numRef>
          </c:val>
          <c:extLst>
            <c:ext xmlns:c16="http://schemas.microsoft.com/office/drawing/2014/chart" uri="{C3380CC4-5D6E-409C-BE32-E72D297353CC}">
              <c16:uniqueId val="{00000000-F846-4A54-B141-F9454B6E2638}"/>
            </c:ext>
          </c:extLst>
        </c:ser>
        <c:ser>
          <c:idx val="1"/>
          <c:order val="1"/>
          <c:tx>
            <c:strRef>
              <c:f>Sheet1!$C$1</c:f>
              <c:strCache>
                <c:ptCount val="1"/>
                <c:pt idx="0">
                  <c:v>Cash</c:v>
                </c:pt>
              </c:strCache>
            </c:strRef>
          </c:tx>
          <c:spPr>
            <a:solidFill>
              <a:schemeClr val="bg1">
                <a:lumMod val="50000"/>
              </a:schemeClr>
            </a:solidFill>
          </c:spPr>
          <c:invertIfNegative val="0"/>
          <c:dLbls>
            <c:spPr>
              <a:noFill/>
              <a:ln>
                <a:noFill/>
              </a:ln>
              <a:effectLst/>
            </c:spPr>
            <c:txPr>
              <a:bodyPr/>
              <a:lstStyle/>
              <a:p>
                <a:pPr>
                  <a:defRPr sz="1200" b="1">
                    <a:solidFill>
                      <a:schemeClr val="bg1"/>
                    </a:solidFill>
                    <a:latin typeface="Helvetica"/>
                    <a:cs typeface="Helvetica"/>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Controls</c:v>
                </c:pt>
                <c:pt idx="1">
                  <c:v>Target</c:v>
                </c:pt>
                <c:pt idx="2">
                  <c:v>Instruments (NSS)</c:v>
                </c:pt>
                <c:pt idx="3">
                  <c:v>Accelerator</c:v>
                </c:pt>
              </c:strCache>
            </c:strRef>
          </c:cat>
          <c:val>
            <c:numRef>
              <c:f>Sheet1!$C$2:$C$5</c:f>
              <c:numCache>
                <c:formatCode>[$€-2]\ #\ ##0</c:formatCode>
                <c:ptCount val="4"/>
                <c:pt idx="0" formatCode="[$€-2]\ #\ #,#00">
                  <c:v>36.5</c:v>
                </c:pt>
                <c:pt idx="1">
                  <c:v>54</c:v>
                </c:pt>
                <c:pt idx="2">
                  <c:v>122</c:v>
                </c:pt>
                <c:pt idx="3">
                  <c:v>128</c:v>
                </c:pt>
              </c:numCache>
            </c:numRef>
          </c:val>
          <c:extLst>
            <c:ext xmlns:c16="http://schemas.microsoft.com/office/drawing/2014/chart" uri="{C3380CC4-5D6E-409C-BE32-E72D297353CC}">
              <c16:uniqueId val="{00000001-F846-4A54-B141-F9454B6E2638}"/>
            </c:ext>
          </c:extLst>
        </c:ser>
        <c:dLbls>
          <c:showLegendKey val="0"/>
          <c:showVal val="0"/>
          <c:showCatName val="0"/>
          <c:showSerName val="0"/>
          <c:showPercent val="0"/>
          <c:showBubbleSize val="0"/>
        </c:dLbls>
        <c:gapWidth val="150"/>
        <c:overlap val="100"/>
        <c:axId val="2131142056"/>
        <c:axId val="2131145096"/>
      </c:barChart>
      <c:catAx>
        <c:axId val="2131142056"/>
        <c:scaling>
          <c:orientation val="minMax"/>
        </c:scaling>
        <c:delete val="0"/>
        <c:axPos val="b"/>
        <c:numFmt formatCode="General" sourceLinked="0"/>
        <c:majorTickMark val="out"/>
        <c:minorTickMark val="none"/>
        <c:tickLblPos val="nextTo"/>
        <c:txPr>
          <a:bodyPr/>
          <a:lstStyle/>
          <a:p>
            <a:pPr>
              <a:defRPr sz="1400">
                <a:solidFill>
                  <a:schemeClr val="tx1">
                    <a:lumMod val="95000"/>
                    <a:lumOff val="5000"/>
                  </a:schemeClr>
                </a:solidFill>
                <a:latin typeface="Helvetica"/>
                <a:cs typeface="Helvetica"/>
              </a:defRPr>
            </a:pPr>
            <a:endParaRPr lang="it-IT"/>
          </a:p>
        </c:txPr>
        <c:crossAx val="2131145096"/>
        <c:crosses val="autoZero"/>
        <c:auto val="1"/>
        <c:lblAlgn val="ctr"/>
        <c:lblOffset val="100"/>
        <c:noMultiLvlLbl val="0"/>
      </c:catAx>
      <c:valAx>
        <c:axId val="2131145096"/>
        <c:scaling>
          <c:orientation val="minMax"/>
        </c:scaling>
        <c:delete val="0"/>
        <c:axPos val="l"/>
        <c:majorGridlines/>
        <c:numFmt formatCode="[$€-2]\ #\ #,#00" sourceLinked="1"/>
        <c:majorTickMark val="out"/>
        <c:minorTickMark val="none"/>
        <c:tickLblPos val="nextTo"/>
        <c:txPr>
          <a:bodyPr/>
          <a:lstStyle/>
          <a:p>
            <a:pPr>
              <a:defRPr sz="1200">
                <a:solidFill>
                  <a:srgbClr val="0D0D0D"/>
                </a:solidFill>
                <a:latin typeface="Helvetica"/>
                <a:cs typeface="Helvetica"/>
              </a:defRPr>
            </a:pPr>
            <a:endParaRPr lang="it-IT"/>
          </a:p>
        </c:txPr>
        <c:crossAx val="2131142056"/>
        <c:crosses val="autoZero"/>
        <c:crossBetween val="between"/>
      </c:valAx>
    </c:plotArea>
    <c:legend>
      <c:legendPos val="r"/>
      <c:overlay val="0"/>
      <c:txPr>
        <a:bodyPr/>
        <a:lstStyle/>
        <a:p>
          <a:pPr>
            <a:defRPr sz="1400" b="1">
              <a:solidFill>
                <a:srgbClr val="0D0D0D"/>
              </a:solidFill>
              <a:latin typeface="Helvetica"/>
              <a:cs typeface="Helvetica"/>
            </a:defRPr>
          </a:pPr>
          <a:endParaRPr lang="it-IT"/>
        </a:p>
      </c:txPr>
    </c:legend>
    <c:plotVisOnly val="1"/>
    <c:dispBlanksAs val="gap"/>
    <c:showDLblsOverMax val="0"/>
  </c:chart>
  <c:txPr>
    <a:bodyPr/>
    <a:lstStyle/>
    <a:p>
      <a:pPr>
        <a:defRPr sz="1800"/>
      </a:pPr>
      <a:endParaRPr lang="it-IT"/>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33EE6E-5D79-2644-9D99-FA1963DCB70E}" type="datetimeFigureOut">
              <a:rPr lang="it-IT" smtClean="0"/>
              <a:t>10/07/2018</a:t>
            </a:fld>
            <a:endParaRPr lang="en-GB"/>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05842F-7C71-7845-988D-BC4962B604B5}" type="slidenum">
              <a:rPr lang="en-GB" smtClean="0"/>
              <a:t>‹#›</a:t>
            </a:fld>
            <a:endParaRPr lang="en-GB"/>
          </a:p>
        </p:txBody>
      </p:sp>
    </p:spTree>
    <p:extLst>
      <p:ext uri="{BB962C8B-B14F-4D97-AF65-F5344CB8AC3E}">
        <p14:creationId xmlns:p14="http://schemas.microsoft.com/office/powerpoint/2010/main" val="1457616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D6C2E9-5E58-604D-AFFD-4F2FC35B4F6B}" type="datetimeFigureOut">
              <a:rPr lang="it-IT" smtClean="0"/>
              <a:t>10/07/2018</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E7E565-0728-174E-A658-09344660FDD3}" type="slidenum">
              <a:rPr lang="en-GB" smtClean="0"/>
              <a:t>‹#›</a:t>
            </a:fld>
            <a:endParaRPr lang="en-GB"/>
          </a:p>
        </p:txBody>
      </p:sp>
    </p:spTree>
    <p:extLst>
      <p:ext uri="{BB962C8B-B14F-4D97-AF65-F5344CB8AC3E}">
        <p14:creationId xmlns:p14="http://schemas.microsoft.com/office/powerpoint/2010/main" val="723082635"/>
      </p:ext>
    </p:extLst>
  </p:cSld>
  <p:clrMap bg1="lt1" tx1="dk1" bg2="lt2" tx2="dk2" accent1="accent1" accent2="accent2" accent3="accent3" accent4="accent4" accent5="accent5" accent6="accent6" hlink="hlink" folHlink="folHlink"/>
  <p:hf hdr="0" ftr="0" dt="0"/>
  <p:notesStyle>
    <a:lvl1pPr marL="0" algn="l" defTabSz="456917" rtl="0" eaLnBrk="1" latinLnBrk="0" hangingPunct="1">
      <a:defRPr sz="1200" kern="1200">
        <a:solidFill>
          <a:schemeClr val="tx1"/>
        </a:solidFill>
        <a:latin typeface="+mn-lt"/>
        <a:ea typeface="+mn-ea"/>
        <a:cs typeface="+mn-cs"/>
      </a:defRPr>
    </a:lvl1pPr>
    <a:lvl2pPr marL="456917" algn="l" defTabSz="456917" rtl="0" eaLnBrk="1" latinLnBrk="0" hangingPunct="1">
      <a:defRPr sz="1200" kern="1200">
        <a:solidFill>
          <a:schemeClr val="tx1"/>
        </a:solidFill>
        <a:latin typeface="+mn-lt"/>
        <a:ea typeface="+mn-ea"/>
        <a:cs typeface="+mn-cs"/>
      </a:defRPr>
    </a:lvl2pPr>
    <a:lvl3pPr marL="913835" algn="l" defTabSz="456917" rtl="0" eaLnBrk="1" latinLnBrk="0" hangingPunct="1">
      <a:defRPr sz="1200" kern="1200">
        <a:solidFill>
          <a:schemeClr val="tx1"/>
        </a:solidFill>
        <a:latin typeface="+mn-lt"/>
        <a:ea typeface="+mn-ea"/>
        <a:cs typeface="+mn-cs"/>
      </a:defRPr>
    </a:lvl3pPr>
    <a:lvl4pPr marL="1370752" algn="l" defTabSz="456917" rtl="0" eaLnBrk="1" latinLnBrk="0" hangingPunct="1">
      <a:defRPr sz="1200" kern="1200">
        <a:solidFill>
          <a:schemeClr val="tx1"/>
        </a:solidFill>
        <a:latin typeface="+mn-lt"/>
        <a:ea typeface="+mn-ea"/>
        <a:cs typeface="+mn-cs"/>
      </a:defRPr>
    </a:lvl4pPr>
    <a:lvl5pPr marL="1827669" algn="l" defTabSz="456917" rtl="0" eaLnBrk="1" latinLnBrk="0" hangingPunct="1">
      <a:defRPr sz="1200" kern="1200">
        <a:solidFill>
          <a:schemeClr val="tx1"/>
        </a:solidFill>
        <a:latin typeface="+mn-lt"/>
        <a:ea typeface="+mn-ea"/>
        <a:cs typeface="+mn-cs"/>
      </a:defRPr>
    </a:lvl5pPr>
    <a:lvl6pPr marL="2284586" algn="l" defTabSz="456917" rtl="0" eaLnBrk="1" latinLnBrk="0" hangingPunct="1">
      <a:defRPr sz="1200" kern="1200">
        <a:solidFill>
          <a:schemeClr val="tx1"/>
        </a:solidFill>
        <a:latin typeface="+mn-lt"/>
        <a:ea typeface="+mn-ea"/>
        <a:cs typeface="+mn-cs"/>
      </a:defRPr>
    </a:lvl6pPr>
    <a:lvl7pPr marL="2741504" algn="l" defTabSz="456917" rtl="0" eaLnBrk="1" latinLnBrk="0" hangingPunct="1">
      <a:defRPr sz="1200" kern="1200">
        <a:solidFill>
          <a:schemeClr val="tx1"/>
        </a:solidFill>
        <a:latin typeface="+mn-lt"/>
        <a:ea typeface="+mn-ea"/>
        <a:cs typeface="+mn-cs"/>
      </a:defRPr>
    </a:lvl7pPr>
    <a:lvl8pPr marL="3198419" algn="l" defTabSz="456917" rtl="0" eaLnBrk="1" latinLnBrk="0" hangingPunct="1">
      <a:defRPr sz="1200" kern="1200">
        <a:solidFill>
          <a:schemeClr val="tx1"/>
        </a:solidFill>
        <a:latin typeface="+mn-lt"/>
        <a:ea typeface="+mn-ea"/>
        <a:cs typeface="+mn-cs"/>
      </a:defRPr>
    </a:lvl8pPr>
    <a:lvl9pPr marL="3655339" algn="l" defTabSz="4569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ヒラギノ角ゴ Pro W3" charset="0"/>
                <a:cs typeface="ヒラギノ角ゴ Pro W3" charset="0"/>
              </a:defRPr>
            </a:lvl1pPr>
            <a:lvl2pPr marL="742950" indent="-285750">
              <a:defRPr sz="2400">
                <a:solidFill>
                  <a:schemeClr val="tx1"/>
                </a:solidFill>
                <a:latin typeface="Times New Roman" charset="0"/>
                <a:ea typeface="ヒラギノ角ゴ Pro W3" charset="0"/>
                <a:cs typeface="ヒラギノ角ゴ Pro W3" charset="0"/>
              </a:defRPr>
            </a:lvl2pPr>
            <a:lvl3pPr marL="1143000" indent="-228600">
              <a:defRPr sz="2400">
                <a:solidFill>
                  <a:schemeClr val="tx1"/>
                </a:solidFill>
                <a:latin typeface="Times New Roman" charset="0"/>
                <a:ea typeface="ヒラギノ角ゴ Pro W3" charset="0"/>
                <a:cs typeface="ヒラギノ角ゴ Pro W3" charset="0"/>
              </a:defRPr>
            </a:lvl3pPr>
            <a:lvl4pPr marL="1600200" indent="-228600">
              <a:defRPr sz="2400">
                <a:solidFill>
                  <a:schemeClr val="tx1"/>
                </a:solidFill>
                <a:latin typeface="Times New Roman" charset="0"/>
                <a:ea typeface="ヒラギノ角ゴ Pro W3" charset="0"/>
                <a:cs typeface="ヒラギノ角ゴ Pro W3" charset="0"/>
              </a:defRPr>
            </a:lvl4pPr>
            <a:lvl5pPr marL="2057400" indent="-22860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fld id="{89BB71AB-4644-B44B-BAE2-367FD946D3BF}" type="slidenum">
              <a:rPr lang="it-IT" sz="1200"/>
              <a:pPr/>
              <a:t>1</a:t>
            </a:fld>
            <a:endParaRPr lang="it-IT" sz="1200"/>
          </a:p>
        </p:txBody>
      </p:sp>
      <p:sp>
        <p:nvSpPr>
          <p:cNvPr id="16386" name="Rectangle 1026"/>
          <p:cNvSpPr>
            <a:spLocks noGrp="1" noRot="1" noChangeAspect="1" noChangeArrowheads="1" noTextEdit="1"/>
          </p:cNvSpPr>
          <p:nvPr>
            <p:ph type="sldImg"/>
          </p:nvPr>
        </p:nvSpPr>
        <p:spPr>
          <a:ln/>
        </p:spPr>
      </p:sp>
      <p:sp>
        <p:nvSpPr>
          <p:cNvPr id="163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dirty="0">
              <a:ea typeface="ヒラギノ角ゴ Pro W3" charset="0"/>
              <a:cs typeface="ヒラギノ角ゴ Pro W3" charset="0"/>
            </a:endParaRPr>
          </a:p>
        </p:txBody>
      </p:sp>
    </p:spTree>
    <p:extLst>
      <p:ext uri="{BB962C8B-B14F-4D97-AF65-F5344CB8AC3E}">
        <p14:creationId xmlns:p14="http://schemas.microsoft.com/office/powerpoint/2010/main" val="190657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0A1CDE80-7909-A340-B410-0777A300D70B}" type="slidenum">
              <a:rPr lang="en-GB">
                <a:latin typeface="Times" charset="0"/>
              </a:rPr>
              <a:pPr>
                <a:defRPr/>
              </a:pPr>
              <a:t>3</a:t>
            </a:fld>
            <a:endParaRPr lang="en-GB">
              <a:latin typeface="Times"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913211" y="4341285"/>
            <a:ext cx="5031581" cy="4116916"/>
          </a:xfrm>
          <a:solidFill>
            <a:srgbClr val="FFFFFF"/>
          </a:solidFill>
          <a:ln>
            <a:solidFill>
              <a:srgbClr val="000000"/>
            </a:solidFill>
          </a:ln>
        </p:spPr>
        <p:txBody>
          <a:bodyPr/>
          <a:lstStyle/>
          <a:p>
            <a:pPr eaLnBrk="1" hangingPunct="1"/>
            <a:r>
              <a:rPr lang="en-GB">
                <a:latin typeface="Times" pitchFamily="-65" charset="0"/>
                <a:ea typeface="ＭＳ Ｐゴシック" pitchFamily="-65" charset="-128"/>
                <a:cs typeface="ＭＳ Ｐゴシック" pitchFamily="-65" charset="-128"/>
              </a:rPr>
              <a:t>The development of neutron scattering over the past 40 years has been from the initial studies of basic solid state physics in model systems, to detailed studies of complex systems with applications. Similar development can be xepceted in the next 40 years.</a:t>
            </a:r>
          </a:p>
        </p:txBody>
      </p:sp>
    </p:spTree>
    <p:extLst>
      <p:ext uri="{BB962C8B-B14F-4D97-AF65-F5344CB8AC3E}">
        <p14:creationId xmlns:p14="http://schemas.microsoft.com/office/powerpoint/2010/main" val="31798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egnaposto immagine diapositiva 1"/>
          <p:cNvSpPr>
            <a:spLocks noGrp="1" noRot="1" noChangeAspect="1" noTextEdit="1"/>
          </p:cNvSpPr>
          <p:nvPr>
            <p:ph type="sldImg"/>
          </p:nvPr>
        </p:nvSpPr>
        <p:spPr>
          <a:ln/>
        </p:spPr>
      </p:sp>
      <p:sp>
        <p:nvSpPr>
          <p:cNvPr id="124931" name="Segnaposto note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04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9A81885-2056-4285-A303-902826E81954}" type="slidenum">
              <a:rPr lang="en-US" smtClean="0"/>
              <a:pPr/>
              <a:t>23</a:t>
            </a:fld>
            <a:endParaRPr lang="en-US"/>
          </a:p>
        </p:txBody>
      </p:sp>
    </p:spTree>
    <p:extLst>
      <p:ext uri="{BB962C8B-B14F-4D97-AF65-F5344CB8AC3E}">
        <p14:creationId xmlns:p14="http://schemas.microsoft.com/office/powerpoint/2010/main" val="100162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9A81885-2056-4285-A303-902826E81954}" type="slidenum">
              <a:rPr lang="en-US" smtClean="0"/>
              <a:pPr/>
              <a:t>24</a:t>
            </a:fld>
            <a:endParaRPr lang="en-US"/>
          </a:p>
        </p:txBody>
      </p:sp>
    </p:spTree>
    <p:extLst>
      <p:ext uri="{BB962C8B-B14F-4D97-AF65-F5344CB8AC3E}">
        <p14:creationId xmlns:p14="http://schemas.microsoft.com/office/powerpoint/2010/main" val="304067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EE7E565-0728-174E-A658-09344660FDD3}" type="slidenum">
              <a:rPr lang="en-GB" smtClean="0"/>
              <a:t>35</a:t>
            </a:fld>
            <a:endParaRPr lang="en-GB"/>
          </a:p>
        </p:txBody>
      </p:sp>
    </p:spTree>
    <p:extLst>
      <p:ext uri="{BB962C8B-B14F-4D97-AF65-F5344CB8AC3E}">
        <p14:creationId xmlns:p14="http://schemas.microsoft.com/office/powerpoint/2010/main" val="190008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361149703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19018006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5673908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8" y="1085275"/>
            <a:ext cx="8229599" cy="4553531"/>
          </a:xfrm>
        </p:spPr>
        <p:txBody>
          <a:bodyPr/>
          <a:lstStyle>
            <a:lvl1pPr marL="0" indent="0" algn="l">
              <a:buNone/>
              <a:defRPr>
                <a:solidFill>
                  <a:schemeClr val="tx1"/>
                </a:solidFill>
              </a:defRPr>
            </a:lvl1pPr>
            <a:lvl2pPr marL="456516" indent="0" algn="ctr">
              <a:buNone/>
              <a:defRPr>
                <a:solidFill>
                  <a:schemeClr val="tx1">
                    <a:tint val="75000"/>
                  </a:schemeClr>
                </a:solidFill>
              </a:defRPr>
            </a:lvl2pPr>
            <a:lvl3pPr marL="913033" indent="0" algn="ctr">
              <a:buNone/>
              <a:defRPr>
                <a:solidFill>
                  <a:schemeClr val="tx1">
                    <a:tint val="75000"/>
                  </a:schemeClr>
                </a:solidFill>
              </a:defRPr>
            </a:lvl3pPr>
            <a:lvl4pPr marL="1369550" indent="0" algn="ctr">
              <a:buNone/>
              <a:defRPr>
                <a:solidFill>
                  <a:schemeClr val="tx1">
                    <a:tint val="75000"/>
                  </a:schemeClr>
                </a:solidFill>
              </a:defRPr>
            </a:lvl4pPr>
            <a:lvl5pPr marL="1826065" indent="0" algn="ctr">
              <a:buNone/>
              <a:defRPr>
                <a:solidFill>
                  <a:schemeClr val="tx1">
                    <a:tint val="75000"/>
                  </a:schemeClr>
                </a:solidFill>
              </a:defRPr>
            </a:lvl5pPr>
            <a:lvl6pPr marL="2282581" indent="0" algn="ctr">
              <a:buNone/>
              <a:defRPr>
                <a:solidFill>
                  <a:schemeClr val="tx1">
                    <a:tint val="75000"/>
                  </a:schemeClr>
                </a:solidFill>
              </a:defRPr>
            </a:lvl6pPr>
            <a:lvl7pPr marL="2739100" indent="0" algn="ctr">
              <a:buNone/>
              <a:defRPr>
                <a:solidFill>
                  <a:schemeClr val="tx1">
                    <a:tint val="75000"/>
                  </a:schemeClr>
                </a:solidFill>
              </a:defRPr>
            </a:lvl7pPr>
            <a:lvl8pPr marL="3195615" indent="0" algn="ctr">
              <a:buNone/>
              <a:defRPr>
                <a:solidFill>
                  <a:schemeClr val="tx1">
                    <a:tint val="75000"/>
                  </a:schemeClr>
                </a:solidFill>
              </a:defRPr>
            </a:lvl8pPr>
            <a:lvl9pPr marL="3652135"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57200" y="158746"/>
            <a:ext cx="8229600" cy="736874"/>
          </a:xfrm>
          <a:prstGeom prst="rect">
            <a:avLst/>
          </a:prstGeom>
        </p:spPr>
        <p:txBody>
          <a:bodyPr vert="horz" lIns="91302" tIns="45651" rIns="91302" bIns="45651" rtlCol="0" anchor="ctr">
            <a:normAutofit/>
          </a:bodyPr>
          <a:lstStyle/>
          <a:p>
            <a:r>
              <a:rPr lang="sv-SE"/>
              <a:t>Click to edit Master title style</a:t>
            </a:r>
            <a:endParaRPr lang="en-US"/>
          </a:p>
        </p:txBody>
      </p:sp>
    </p:spTree>
    <p:extLst>
      <p:ext uri="{BB962C8B-B14F-4D97-AF65-F5344CB8AC3E}">
        <p14:creationId xmlns:p14="http://schemas.microsoft.com/office/powerpoint/2010/main" val="3021578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35" y="1615029"/>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4"/>
          </p:nvPr>
        </p:nvSpPr>
        <p:spPr>
          <a:xfrm>
            <a:off x="457200" y="1614498"/>
            <a:ext cx="4265613" cy="3784600"/>
          </a:xfrm>
        </p:spPr>
        <p:txBody>
          <a:bodyPr/>
          <a:lstStyle>
            <a:lvl4pPr marL="1369550" indent="0">
              <a:buNone/>
              <a:defRPr/>
            </a:lvl4pPr>
            <a:lvl5pPr marL="1826065"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6511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5" y="1955803"/>
            <a:ext cx="4766944" cy="3780620"/>
          </a:xfrm>
        </p:spPr>
        <p:txBody>
          <a:bodyPr lIns="0" tIns="0" rIns="0" bIns="0">
            <a:noAutofit/>
          </a:bodyPr>
          <a:lstStyle>
            <a:lvl1pPr marL="342630" indent="-342630" algn="l">
              <a:lnSpc>
                <a:spcPct val="90000"/>
              </a:lnSpc>
              <a:buFont typeface="Arial"/>
              <a:buChar char="•"/>
              <a:defRPr sz="2400">
                <a:solidFill>
                  <a:schemeClr val="bg1"/>
                </a:solidFill>
              </a:defRPr>
            </a:lvl1pPr>
            <a:lvl2pPr marL="456836" indent="0" algn="ctr">
              <a:buNone/>
              <a:defRPr>
                <a:solidFill>
                  <a:schemeClr val="tx1">
                    <a:tint val="75000"/>
                  </a:schemeClr>
                </a:solidFill>
              </a:defRPr>
            </a:lvl2pPr>
            <a:lvl3pPr marL="913673" indent="0" algn="ctr">
              <a:buNone/>
              <a:defRPr>
                <a:solidFill>
                  <a:schemeClr val="tx1">
                    <a:tint val="75000"/>
                  </a:schemeClr>
                </a:solidFill>
              </a:defRPr>
            </a:lvl3pPr>
            <a:lvl4pPr marL="1370510" indent="0" algn="ctr">
              <a:buNone/>
              <a:defRPr>
                <a:solidFill>
                  <a:schemeClr val="tx1">
                    <a:tint val="75000"/>
                  </a:schemeClr>
                </a:solidFill>
              </a:defRPr>
            </a:lvl4pPr>
            <a:lvl5pPr marL="1827345" indent="0" algn="ctr">
              <a:buNone/>
              <a:defRPr>
                <a:solidFill>
                  <a:schemeClr val="tx1">
                    <a:tint val="75000"/>
                  </a:schemeClr>
                </a:solidFill>
              </a:defRPr>
            </a:lvl5pPr>
            <a:lvl6pPr marL="2284182" indent="0" algn="ctr">
              <a:buNone/>
              <a:defRPr>
                <a:solidFill>
                  <a:schemeClr val="tx1">
                    <a:tint val="75000"/>
                  </a:schemeClr>
                </a:solidFill>
              </a:defRPr>
            </a:lvl6pPr>
            <a:lvl7pPr marL="2741019" indent="0" algn="ctr">
              <a:buNone/>
              <a:defRPr>
                <a:solidFill>
                  <a:schemeClr val="tx1">
                    <a:tint val="75000"/>
                  </a:schemeClr>
                </a:solidFill>
              </a:defRPr>
            </a:lvl7pPr>
            <a:lvl8pPr marL="3197853" indent="0" algn="ctr">
              <a:buNone/>
              <a:defRPr>
                <a:solidFill>
                  <a:schemeClr val="tx1">
                    <a:tint val="75000"/>
                  </a:schemeClr>
                </a:solidFill>
              </a:defRPr>
            </a:lvl8pPr>
            <a:lvl9pPr marL="3654693" indent="0" algn="ctr">
              <a:buNone/>
              <a:defRPr>
                <a:solidFill>
                  <a:schemeClr val="tx1">
                    <a:tint val="75000"/>
                  </a:schemeClr>
                </a:solidFill>
              </a:defRPr>
            </a:lvl9pPr>
          </a:lstStyle>
          <a:p>
            <a:r>
              <a:rPr lang="sv-SE" dirty="0"/>
              <a:t>Klicka här för att ändra format på underrubrik i bakgrunden</a:t>
            </a:r>
          </a:p>
        </p:txBody>
      </p:sp>
      <p:sp>
        <p:nvSpPr>
          <p:cNvPr id="2" name="Rubrik 1"/>
          <p:cNvSpPr>
            <a:spLocks noGrp="1"/>
          </p:cNvSpPr>
          <p:nvPr>
            <p:ph type="title"/>
          </p:nvPr>
        </p:nvSpPr>
        <p:spPr>
          <a:xfrm>
            <a:off x="593512" y="-1"/>
            <a:ext cx="5762624" cy="1441451"/>
          </a:xfrm>
        </p:spPr>
        <p:txBody>
          <a:bodyPr/>
          <a:lstStyle/>
          <a:p>
            <a:r>
              <a:rPr lang="sv-SE"/>
              <a:t>Klicka här för att ändra format</a:t>
            </a:r>
          </a:p>
        </p:txBody>
      </p:sp>
      <p:sp>
        <p:nvSpPr>
          <p:cNvPr id="6" name="Rektangel med rundade hörn 5"/>
          <p:cNvSpPr/>
          <p:nvPr userDrawn="1"/>
        </p:nvSpPr>
        <p:spPr>
          <a:xfrm>
            <a:off x="6205857" y="1955803"/>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defTabSz="456836"/>
            <a:endParaRPr lang="sv-SE">
              <a:solidFill>
                <a:prstClr val="white"/>
              </a:solidFill>
              <a:latin typeface="Calibri"/>
            </a:endParaRPr>
          </a:p>
        </p:txBody>
      </p:sp>
      <p:cxnSp>
        <p:nvCxnSpPr>
          <p:cNvPr id="7" name="Rak 5"/>
          <p:cNvCxnSpPr/>
          <p:nvPr userDrawn="1"/>
        </p:nvCxnSpPr>
        <p:spPr>
          <a:xfrm>
            <a:off x="-326067"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190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5" y="1955803"/>
            <a:ext cx="4766944" cy="3780620"/>
          </a:xfrm>
        </p:spPr>
        <p:txBody>
          <a:bodyPr lIns="0" tIns="0" rIns="0" bIns="0">
            <a:noAutofit/>
          </a:bodyPr>
          <a:lstStyle>
            <a:lvl1pPr marL="396585" marR="0" indent="-342630" algn="l" defTabSz="456836"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7484" marR="0" indent="-233814" algn="l" defTabSz="456836"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3673" indent="0" algn="ctr">
              <a:buNone/>
              <a:defRPr>
                <a:solidFill>
                  <a:schemeClr val="tx1">
                    <a:tint val="75000"/>
                  </a:schemeClr>
                </a:solidFill>
              </a:defRPr>
            </a:lvl3pPr>
            <a:lvl4pPr marL="1370510" indent="0" algn="ctr">
              <a:buNone/>
              <a:defRPr>
                <a:solidFill>
                  <a:schemeClr val="tx1">
                    <a:tint val="75000"/>
                  </a:schemeClr>
                </a:solidFill>
              </a:defRPr>
            </a:lvl4pPr>
            <a:lvl5pPr marL="1827345" indent="0" algn="ctr">
              <a:buNone/>
              <a:defRPr>
                <a:solidFill>
                  <a:schemeClr val="tx1">
                    <a:tint val="75000"/>
                  </a:schemeClr>
                </a:solidFill>
              </a:defRPr>
            </a:lvl5pPr>
            <a:lvl6pPr marL="2284182" indent="0" algn="ctr">
              <a:buNone/>
              <a:defRPr>
                <a:solidFill>
                  <a:schemeClr val="tx1">
                    <a:tint val="75000"/>
                  </a:schemeClr>
                </a:solidFill>
              </a:defRPr>
            </a:lvl6pPr>
            <a:lvl7pPr marL="2741019" indent="0" algn="ctr">
              <a:buNone/>
              <a:defRPr>
                <a:solidFill>
                  <a:schemeClr val="tx1">
                    <a:tint val="75000"/>
                  </a:schemeClr>
                </a:solidFill>
              </a:defRPr>
            </a:lvl7pPr>
            <a:lvl8pPr marL="3197853" indent="0" algn="ctr">
              <a:buNone/>
              <a:defRPr>
                <a:solidFill>
                  <a:schemeClr val="tx1">
                    <a:tint val="75000"/>
                  </a:schemeClr>
                </a:solidFill>
              </a:defRPr>
            </a:lvl8pPr>
            <a:lvl9pPr marL="3654693" indent="0" algn="ctr">
              <a:buNone/>
              <a:defRPr>
                <a:solidFill>
                  <a:schemeClr val="tx1">
                    <a:tint val="75000"/>
                  </a:schemeClr>
                </a:solidFill>
              </a:defRPr>
            </a:lvl9pPr>
          </a:lstStyle>
          <a:p>
            <a:r>
              <a:rPr lang="sv-SE" dirty="0"/>
              <a:t>Klicka här för att ändra format på underrubrik i bakgrunden</a:t>
            </a:r>
          </a:p>
          <a:p>
            <a:pPr lvl="1"/>
            <a:r>
              <a:rPr lang="sv-SE" dirty="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a:t>Blue bullet page</a:t>
            </a:r>
          </a:p>
        </p:txBody>
      </p:sp>
      <p:cxnSp>
        <p:nvCxnSpPr>
          <p:cNvPr id="4" name="Rak 5"/>
          <p:cNvCxnSpPr/>
          <p:nvPr userDrawn="1"/>
        </p:nvCxnSpPr>
        <p:spPr>
          <a:xfrm>
            <a:off x="-326067"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11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5" y="1955803"/>
            <a:ext cx="4766944" cy="3780620"/>
          </a:xfrm>
        </p:spPr>
        <p:txBody>
          <a:bodyPr lIns="0" tIns="0" rIns="0" bIns="0">
            <a:noAutofit/>
          </a:bodyPr>
          <a:lstStyle>
            <a:lvl1pPr marL="396585" marR="0" indent="-342630" algn="l" defTabSz="456836"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7484" marR="0" indent="-233814" algn="l" defTabSz="456836"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3673" indent="0" algn="ctr">
              <a:buNone/>
              <a:defRPr>
                <a:solidFill>
                  <a:schemeClr val="tx1">
                    <a:tint val="75000"/>
                  </a:schemeClr>
                </a:solidFill>
              </a:defRPr>
            </a:lvl3pPr>
            <a:lvl4pPr marL="1370510" indent="0" algn="ctr">
              <a:buNone/>
              <a:defRPr>
                <a:solidFill>
                  <a:schemeClr val="tx1">
                    <a:tint val="75000"/>
                  </a:schemeClr>
                </a:solidFill>
              </a:defRPr>
            </a:lvl4pPr>
            <a:lvl5pPr marL="1827345" indent="0" algn="ctr">
              <a:buNone/>
              <a:defRPr>
                <a:solidFill>
                  <a:schemeClr val="tx1">
                    <a:tint val="75000"/>
                  </a:schemeClr>
                </a:solidFill>
              </a:defRPr>
            </a:lvl5pPr>
            <a:lvl6pPr marL="2284182" indent="0" algn="ctr">
              <a:buNone/>
              <a:defRPr>
                <a:solidFill>
                  <a:schemeClr val="tx1">
                    <a:tint val="75000"/>
                  </a:schemeClr>
                </a:solidFill>
              </a:defRPr>
            </a:lvl6pPr>
            <a:lvl7pPr marL="2741019" indent="0" algn="ctr">
              <a:buNone/>
              <a:defRPr>
                <a:solidFill>
                  <a:schemeClr val="tx1">
                    <a:tint val="75000"/>
                  </a:schemeClr>
                </a:solidFill>
              </a:defRPr>
            </a:lvl7pPr>
            <a:lvl8pPr marL="3197853" indent="0" algn="ctr">
              <a:buNone/>
              <a:defRPr>
                <a:solidFill>
                  <a:schemeClr val="tx1">
                    <a:tint val="75000"/>
                  </a:schemeClr>
                </a:solidFill>
              </a:defRPr>
            </a:lvl8pPr>
            <a:lvl9pPr marL="3654693" indent="0" algn="ctr">
              <a:buNone/>
              <a:defRPr>
                <a:solidFill>
                  <a:schemeClr val="tx1">
                    <a:tint val="75000"/>
                  </a:schemeClr>
                </a:solidFill>
              </a:defRPr>
            </a:lvl9pPr>
          </a:lstStyle>
          <a:p>
            <a:r>
              <a:rPr lang="sv-SE" dirty="0"/>
              <a:t>Klicka här för att ändra format på underrubrik i bakgrunden</a:t>
            </a:r>
          </a:p>
          <a:p>
            <a:pPr lvl="1"/>
            <a:r>
              <a:rPr lang="sv-SE" dirty="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a:t>White bullet page</a:t>
            </a:r>
          </a:p>
        </p:txBody>
      </p:sp>
      <p:cxnSp>
        <p:nvCxnSpPr>
          <p:cNvPr id="4" name="Rak 5"/>
          <p:cNvCxnSpPr/>
          <p:nvPr userDrawn="1"/>
        </p:nvCxnSpPr>
        <p:spPr>
          <a:xfrm>
            <a:off x="-326067"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944095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6"/>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1368" tIns="45684" rIns="91368" bIns="45684" rtlCol="0" anchor="ctr"/>
          <a:lstStyle/>
          <a:p>
            <a:pPr algn="ctr" defTabSz="456836"/>
            <a:endParaRPr lang="sv-SE">
              <a:solidFill>
                <a:srgbClr val="0094CA"/>
              </a:solidFill>
              <a:latin typeface="Calibri"/>
            </a:endParaRPr>
          </a:p>
        </p:txBody>
      </p:sp>
      <p:pic>
        <p:nvPicPr>
          <p:cNvPr id="11" name="Bildobjekt 10" descr="ESS-logga-bl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73" indent="0" algn="ctr">
              <a:buNone/>
              <a:defRPr>
                <a:solidFill>
                  <a:schemeClr val="tx1">
                    <a:tint val="75000"/>
                  </a:schemeClr>
                </a:solidFill>
              </a:defRPr>
            </a:lvl3pPr>
            <a:lvl4pPr marL="1370510" indent="0" algn="ctr">
              <a:buNone/>
              <a:defRPr>
                <a:solidFill>
                  <a:schemeClr val="tx1">
                    <a:tint val="75000"/>
                  </a:schemeClr>
                </a:solidFill>
              </a:defRPr>
            </a:lvl4pPr>
            <a:lvl5pPr marL="1827345" indent="0" algn="ctr">
              <a:buNone/>
              <a:defRPr>
                <a:solidFill>
                  <a:schemeClr val="tx1">
                    <a:tint val="75000"/>
                  </a:schemeClr>
                </a:solidFill>
              </a:defRPr>
            </a:lvl5pPr>
            <a:lvl6pPr marL="2284182" indent="0" algn="ctr">
              <a:buNone/>
              <a:defRPr>
                <a:solidFill>
                  <a:schemeClr val="tx1">
                    <a:tint val="75000"/>
                  </a:schemeClr>
                </a:solidFill>
              </a:defRPr>
            </a:lvl6pPr>
            <a:lvl7pPr marL="2741019" indent="0" algn="ctr">
              <a:buNone/>
              <a:defRPr>
                <a:solidFill>
                  <a:schemeClr val="tx1">
                    <a:tint val="75000"/>
                  </a:schemeClr>
                </a:solidFill>
              </a:defRPr>
            </a:lvl7pPr>
            <a:lvl8pPr marL="3197853" indent="0" algn="ctr">
              <a:buNone/>
              <a:defRPr>
                <a:solidFill>
                  <a:schemeClr val="tx1">
                    <a:tint val="75000"/>
                  </a:schemeClr>
                </a:solidFill>
              </a:defRPr>
            </a:lvl8pPr>
            <a:lvl9pPr marL="3654693"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r>
              <a:rPr lang="it-IT">
                <a:latin typeface="Calibri"/>
              </a:rPr>
              <a:t>17/09/14</a:t>
            </a:r>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27"/>
            <a:ext cx="6290083" cy="1470025"/>
          </a:xfrm>
          <a:prstGeom prst="rect">
            <a:avLst/>
          </a:prstGeom>
          <a:noFill/>
        </p:spPr>
        <p:txBody>
          <a:bodyPr>
            <a:normAutofit/>
          </a:bodyPr>
          <a:lstStyle>
            <a:lvl1pPr algn="l">
              <a:defRPr sz="4000">
                <a:solidFill>
                  <a:srgbClr val="0094CA"/>
                </a:solidFill>
              </a:defRPr>
            </a:lvl1pPr>
          </a:lstStyle>
          <a:p>
            <a:r>
              <a:rPr lang="sv-SE" dirty="0"/>
              <a:t>Klicka här för att ändra format</a:t>
            </a:r>
          </a:p>
        </p:txBody>
      </p:sp>
    </p:spTree>
    <p:extLst>
      <p:ext uri="{BB962C8B-B14F-4D97-AF65-F5344CB8AC3E}">
        <p14:creationId xmlns:p14="http://schemas.microsoft.com/office/powerpoint/2010/main" val="689184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36" indent="0" algn="ctr">
              <a:buNone/>
              <a:defRPr>
                <a:solidFill>
                  <a:schemeClr val="tx1">
                    <a:tint val="75000"/>
                  </a:schemeClr>
                </a:solidFill>
              </a:defRPr>
            </a:lvl2pPr>
            <a:lvl3pPr marL="913673" indent="0" algn="ctr">
              <a:buNone/>
              <a:defRPr>
                <a:solidFill>
                  <a:schemeClr val="tx1">
                    <a:tint val="75000"/>
                  </a:schemeClr>
                </a:solidFill>
              </a:defRPr>
            </a:lvl3pPr>
            <a:lvl4pPr marL="1370510" indent="0" algn="ctr">
              <a:buNone/>
              <a:defRPr>
                <a:solidFill>
                  <a:schemeClr val="tx1">
                    <a:tint val="75000"/>
                  </a:schemeClr>
                </a:solidFill>
              </a:defRPr>
            </a:lvl4pPr>
            <a:lvl5pPr marL="1827345" indent="0" algn="ctr">
              <a:buNone/>
              <a:defRPr>
                <a:solidFill>
                  <a:schemeClr val="tx1">
                    <a:tint val="75000"/>
                  </a:schemeClr>
                </a:solidFill>
              </a:defRPr>
            </a:lvl5pPr>
            <a:lvl6pPr marL="2284182" indent="0" algn="ctr">
              <a:buNone/>
              <a:defRPr>
                <a:solidFill>
                  <a:schemeClr val="tx1">
                    <a:tint val="75000"/>
                  </a:schemeClr>
                </a:solidFill>
              </a:defRPr>
            </a:lvl6pPr>
            <a:lvl7pPr marL="2741019" indent="0" algn="ctr">
              <a:buNone/>
              <a:defRPr>
                <a:solidFill>
                  <a:schemeClr val="tx1">
                    <a:tint val="75000"/>
                  </a:schemeClr>
                </a:solidFill>
              </a:defRPr>
            </a:lvl7pPr>
            <a:lvl8pPr marL="3197853" indent="0" algn="ctr">
              <a:buNone/>
              <a:defRPr>
                <a:solidFill>
                  <a:schemeClr val="tx1">
                    <a:tint val="75000"/>
                  </a:schemeClr>
                </a:solidFill>
              </a:defRPr>
            </a:lvl8pPr>
            <a:lvl9pPr marL="365469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392965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6" y="1085275"/>
            <a:ext cx="8229599" cy="4553531"/>
          </a:xfrm>
        </p:spPr>
        <p:txBody>
          <a:bodyPr/>
          <a:lstStyle>
            <a:lvl1pPr marL="0" indent="0" algn="l">
              <a:buNone/>
              <a:defRPr>
                <a:solidFill>
                  <a:schemeClr val="tx1"/>
                </a:solidFill>
              </a:defRPr>
            </a:lvl1pPr>
            <a:lvl2pPr marL="456637" indent="0" algn="ctr">
              <a:buNone/>
              <a:defRPr>
                <a:solidFill>
                  <a:schemeClr val="tx1">
                    <a:tint val="75000"/>
                  </a:schemeClr>
                </a:solidFill>
              </a:defRPr>
            </a:lvl2pPr>
            <a:lvl3pPr marL="913275" indent="0" algn="ctr">
              <a:buNone/>
              <a:defRPr>
                <a:solidFill>
                  <a:schemeClr val="tx1">
                    <a:tint val="75000"/>
                  </a:schemeClr>
                </a:solidFill>
              </a:defRPr>
            </a:lvl3pPr>
            <a:lvl4pPr marL="1369913" indent="0" algn="ctr">
              <a:buNone/>
              <a:defRPr>
                <a:solidFill>
                  <a:schemeClr val="tx1">
                    <a:tint val="75000"/>
                  </a:schemeClr>
                </a:solidFill>
              </a:defRPr>
            </a:lvl4pPr>
            <a:lvl5pPr marL="1826549" indent="0" algn="ctr">
              <a:buNone/>
              <a:defRPr>
                <a:solidFill>
                  <a:schemeClr val="tx1">
                    <a:tint val="75000"/>
                  </a:schemeClr>
                </a:solidFill>
              </a:defRPr>
            </a:lvl5pPr>
            <a:lvl6pPr marL="2283187" indent="0" algn="ctr">
              <a:buNone/>
              <a:defRPr>
                <a:solidFill>
                  <a:schemeClr val="tx1">
                    <a:tint val="75000"/>
                  </a:schemeClr>
                </a:solidFill>
              </a:defRPr>
            </a:lvl6pPr>
            <a:lvl7pPr marL="2739827" indent="0" algn="ctr">
              <a:buNone/>
              <a:defRPr>
                <a:solidFill>
                  <a:schemeClr val="tx1">
                    <a:tint val="75000"/>
                  </a:schemeClr>
                </a:solidFill>
              </a:defRPr>
            </a:lvl7pPr>
            <a:lvl8pPr marL="3196461" indent="0" algn="ctr">
              <a:buNone/>
              <a:defRPr>
                <a:solidFill>
                  <a:schemeClr val="tx1">
                    <a:tint val="75000"/>
                  </a:schemeClr>
                </a:solidFill>
              </a:defRPr>
            </a:lvl8pPr>
            <a:lvl9pPr marL="3653103"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57200" y="158746"/>
            <a:ext cx="8229600" cy="736874"/>
          </a:xfrm>
          <a:prstGeom prst="rect">
            <a:avLst/>
          </a:prstGeom>
        </p:spPr>
        <p:txBody>
          <a:bodyPr vert="horz" lIns="91326" tIns="45663" rIns="91326" bIns="45663" rtlCol="0" anchor="ctr">
            <a:normAutofit/>
          </a:bodyPr>
          <a:lstStyle/>
          <a:p>
            <a:r>
              <a:rPr lang="sv-SE"/>
              <a:t>Click to edit Master title style</a:t>
            </a:r>
            <a:endParaRPr lang="en-US"/>
          </a:p>
        </p:txBody>
      </p:sp>
    </p:spTree>
    <p:extLst>
      <p:ext uri="{BB962C8B-B14F-4D97-AF65-F5344CB8AC3E}">
        <p14:creationId xmlns:p14="http://schemas.microsoft.com/office/powerpoint/2010/main" val="183951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133713601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34" y="1615029"/>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4"/>
          </p:nvPr>
        </p:nvSpPr>
        <p:spPr>
          <a:xfrm>
            <a:off x="457200" y="1614498"/>
            <a:ext cx="4265613" cy="3784600"/>
          </a:xfrm>
        </p:spPr>
        <p:txBody>
          <a:bodyPr/>
          <a:lstStyle>
            <a:lvl4pPr marL="1369913" indent="0">
              <a:buNone/>
              <a:defRPr/>
            </a:lvl4pPr>
            <a:lvl5pPr marL="182654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5193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format</a:t>
            </a:r>
          </a:p>
        </p:txBody>
      </p:sp>
      <p:cxnSp>
        <p:nvCxnSpPr>
          <p:cNvPr id="6" name="Rak 5"/>
          <p:cNvCxnSpPr/>
          <p:nvPr userDrawn="1"/>
        </p:nvCxnSpPr>
        <p:spPr>
          <a:xfrm>
            <a:off x="0" y="3242236"/>
            <a:ext cx="9144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Rak 7"/>
          <p:cNvCxnSpPr/>
          <p:nvPr userDrawn="1"/>
        </p:nvCxnSpPr>
        <p:spPr>
          <a:xfrm>
            <a:off x="0" y="5050118"/>
            <a:ext cx="9144000" cy="0"/>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Rak 8"/>
          <p:cNvCxnSpPr/>
          <p:nvPr userDrawn="1"/>
        </p:nvCxnSpPr>
        <p:spPr>
          <a:xfrm>
            <a:off x="2275967" y="1417640"/>
            <a:ext cx="0" cy="5440362"/>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Rak 10"/>
          <p:cNvCxnSpPr>
            <a:endCxn id="3" idx="2"/>
          </p:cNvCxnSpPr>
          <p:nvPr userDrawn="1"/>
        </p:nvCxnSpPr>
        <p:spPr>
          <a:xfrm>
            <a:off x="4565377" y="1434356"/>
            <a:ext cx="6689" cy="5423646"/>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Rak 11"/>
          <p:cNvCxnSpPr/>
          <p:nvPr userDrawn="1"/>
        </p:nvCxnSpPr>
        <p:spPr>
          <a:xfrm>
            <a:off x="6854655" y="1434356"/>
            <a:ext cx="0" cy="5423646"/>
          </a:xfrm>
          <a:prstGeom prst="line">
            <a:avLst/>
          </a:prstGeom>
          <a:ln w="3175" cmpd="sng">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91387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6300" y="1148821"/>
            <a:ext cx="7767742" cy="1143000"/>
          </a:xfrm>
        </p:spPr>
        <p:txBody>
          <a:bodyPr/>
          <a:lstStyle>
            <a:lvl1pPr>
              <a:defRPr baseline="0"/>
            </a:lvl1pPr>
          </a:lstStyle>
          <a:p>
            <a:r>
              <a:rPr lang="da-DK" dirty="0" err="1"/>
              <a:t>Click</a:t>
            </a:r>
            <a:r>
              <a:rPr lang="da-DK" dirty="0"/>
              <a:t> to </a:t>
            </a:r>
            <a:r>
              <a:rPr lang="da-DK" dirty="0" err="1"/>
              <a:t>edit</a:t>
            </a:r>
            <a:r>
              <a:rPr lang="da-DK" dirty="0"/>
              <a:t> slide </a:t>
            </a:r>
            <a:r>
              <a:rPr lang="da-DK" dirty="0" err="1"/>
              <a:t>title</a:t>
            </a:r>
            <a:endParaRPr lang="da-DK" dirty="0"/>
          </a:p>
        </p:txBody>
      </p:sp>
      <p:sp>
        <p:nvSpPr>
          <p:cNvPr id="3" name="Pladsholder til indhold 2"/>
          <p:cNvSpPr>
            <a:spLocks noGrp="1"/>
          </p:cNvSpPr>
          <p:nvPr>
            <p:ph idx="1" hasCustomPrompt="1"/>
          </p:nvPr>
        </p:nvSpPr>
        <p:spPr>
          <a:xfrm>
            <a:off x="1006300" y="2262722"/>
            <a:ext cx="7767742" cy="3744913"/>
          </a:xfrm>
        </p:spPr>
        <p:txBody>
          <a:bodyPr/>
          <a:lstStyle>
            <a:lvl5pPr>
              <a:defRPr baseline="0"/>
            </a:lvl5p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10"/>
          </p:nvPr>
        </p:nvSpPr>
        <p:spPr>
          <a:xfrm>
            <a:off x="9480550" y="6356352"/>
            <a:ext cx="2133600" cy="365125"/>
          </a:xfrm>
          <a:prstGeom prst="rect">
            <a:avLst/>
          </a:prstGeom>
        </p:spPr>
        <p:txBody>
          <a:bodyPr/>
          <a:lstStyle/>
          <a:p>
            <a:fld id="{8A1BC99C-C17F-0247-AD48-9BD861AA6815}" type="datetimeFigureOut">
              <a:rPr lang="da-DK" smtClean="0"/>
              <a:t>10-07-2018</a:t>
            </a:fld>
            <a:endParaRPr lang="da-DK"/>
          </a:p>
        </p:txBody>
      </p:sp>
    </p:spTree>
    <p:extLst>
      <p:ext uri="{BB962C8B-B14F-4D97-AF65-F5344CB8AC3E}">
        <p14:creationId xmlns:p14="http://schemas.microsoft.com/office/powerpoint/2010/main" val="3934253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80C9288-7892-42B5-BFBC-BD95C56FCD99}" type="datetime1">
              <a:rPr lang="en-US" smtClean="0"/>
              <a:t>7/10/2018</a:t>
            </a:fld>
            <a:endParaRPr lang="en-US"/>
          </a:p>
        </p:txBody>
      </p:sp>
      <p:sp>
        <p:nvSpPr>
          <p:cNvPr id="5" name="Footer Placeholder 4"/>
          <p:cNvSpPr>
            <a:spLocks noGrp="1"/>
          </p:cNvSpPr>
          <p:nvPr>
            <p:ph type="ftr" sz="quarter" idx="11"/>
          </p:nvPr>
        </p:nvSpPr>
        <p:spPr/>
        <p:txBody>
          <a:bodyPr/>
          <a:lstStyle/>
          <a:p>
            <a:r>
              <a:rPr lang="en-US"/>
              <a:t>8th SRF meeting - April 9th 2018 - Daresbury</a:t>
            </a:r>
          </a:p>
        </p:txBody>
      </p:sp>
      <p:sp>
        <p:nvSpPr>
          <p:cNvPr id="6" name="Slide Number Placeholder 5"/>
          <p:cNvSpPr>
            <a:spLocks noGrp="1"/>
          </p:cNvSpPr>
          <p:nvPr>
            <p:ph type="sldNum" sz="quarter" idx="12"/>
          </p:nvPr>
        </p:nvSpPr>
        <p:spPr/>
        <p:txBody>
          <a:bodyPr/>
          <a:lstStyle/>
          <a:p>
            <a:fld id="{748A3E12-EA2D-40F6-AB43-9042E62BBC80}" type="slidenum">
              <a:rPr lang="en-US" smtClean="0"/>
              <a:t>‹#›</a:t>
            </a:fld>
            <a:endParaRPr lang="en-US"/>
          </a:p>
        </p:txBody>
      </p:sp>
      <p:sp>
        <p:nvSpPr>
          <p:cNvPr id="7" name="Titolo 6"/>
          <p:cNvSpPr>
            <a:spLocks noGrp="1"/>
          </p:cNvSpPr>
          <p:nvPr>
            <p:ph type="title"/>
          </p:nvPr>
        </p:nvSpPr>
        <p:spPr>
          <a:xfrm>
            <a:off x="1269402" y="1"/>
            <a:ext cx="6715382" cy="692502"/>
          </a:xfrm>
        </p:spPr>
        <p:txBody>
          <a:bodyPr/>
          <a:lstStyle>
            <a:lvl1pPr>
              <a:defRPr>
                <a:solidFill>
                  <a:srgbClr val="FF0000"/>
                </a:solidFill>
              </a:defRPr>
            </a:lvl1pPr>
          </a:lstStyle>
          <a:p>
            <a:r>
              <a:rPr lang="it-IT" dirty="0"/>
              <a:t>Fare clic per modificare lo stile del</a:t>
            </a:r>
            <a:endParaRPr lang="en-US" dirty="0"/>
          </a:p>
        </p:txBody>
      </p:sp>
    </p:spTree>
    <p:extLst>
      <p:ext uri="{BB962C8B-B14F-4D97-AF65-F5344CB8AC3E}">
        <p14:creationId xmlns:p14="http://schemas.microsoft.com/office/powerpoint/2010/main" val="4079458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125294974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6" name="Segnaposto piè di pagina 5"/>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7" name="Segnaposto numero diapositiva 6"/>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42235647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8" name="Segnaposto piè di pagina 7"/>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9" name="Segnaposto numero diapositiva 8"/>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14571833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GB"/>
          </a:p>
        </p:txBody>
      </p:sp>
      <p:sp>
        <p:nvSpPr>
          <p:cNvPr id="3" name="Segnaposto data 2"/>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4" name="Segnaposto piè di pagina 3"/>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5" name="Segnaposto numero diapositiva 4"/>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211536114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3" name="Segnaposto piè di pagina 2"/>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4" name="Segnaposto numero diapositiva 3"/>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23836990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6" name="Segnaposto piè di pagina 5"/>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7" name="Segnaposto numero diapositiva 6"/>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13434416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defTabSz="456516"/>
            <a:r>
              <a:rPr lang="it-IT">
                <a:solidFill>
                  <a:prstClr val="black">
                    <a:tint val="75000"/>
                  </a:prstClr>
                </a:solidFill>
                <a:latin typeface="Arial"/>
              </a:rPr>
              <a:t>17/09/14</a:t>
            </a:r>
            <a:endParaRPr lang="en-US">
              <a:solidFill>
                <a:prstClr val="black">
                  <a:tint val="75000"/>
                </a:prstClr>
              </a:solidFill>
              <a:latin typeface="Arial"/>
            </a:endParaRPr>
          </a:p>
        </p:txBody>
      </p:sp>
      <p:sp>
        <p:nvSpPr>
          <p:cNvPr id="6" name="Segnaposto piè di pagina 5"/>
          <p:cNvSpPr>
            <a:spLocks noGrp="1"/>
          </p:cNvSpPr>
          <p:nvPr>
            <p:ph type="ftr" sz="quarter" idx="11"/>
          </p:nvPr>
        </p:nvSpPr>
        <p:spPr/>
        <p:txBody>
          <a:bodyPr/>
          <a:lstStyle/>
          <a:p>
            <a:pPr defTabSz="456516"/>
            <a:endParaRPr lang="en-US">
              <a:solidFill>
                <a:prstClr val="black">
                  <a:tint val="75000"/>
                </a:prstClr>
              </a:solidFill>
              <a:latin typeface="Arial"/>
            </a:endParaRPr>
          </a:p>
        </p:txBody>
      </p:sp>
      <p:sp>
        <p:nvSpPr>
          <p:cNvPr id="7" name="Segnaposto numero diapositiva 6"/>
          <p:cNvSpPr>
            <a:spLocks noGrp="1"/>
          </p:cNvSpPr>
          <p:nvPr>
            <p:ph type="sldNum" sz="quarter" idx="12"/>
          </p:nvPr>
        </p:nvSpPr>
        <p:spPr/>
        <p:txBody>
          <a:body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spTree>
    <p:extLst>
      <p:ext uri="{BB962C8B-B14F-4D97-AF65-F5344CB8AC3E}">
        <p14:creationId xmlns:p14="http://schemas.microsoft.com/office/powerpoint/2010/main" val="6487599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GB"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6516"/>
            <a:r>
              <a:rPr lang="it-IT" dirty="0">
                <a:solidFill>
                  <a:prstClr val="black">
                    <a:tint val="75000"/>
                  </a:prstClr>
                </a:solidFill>
                <a:latin typeface="Arial"/>
              </a:rPr>
              <a:t>10 luglio 2018</a:t>
            </a:r>
            <a:endParaRPr lang="en-US" dirty="0">
              <a:solidFill>
                <a:prstClr val="black">
                  <a:tint val="75000"/>
                </a:prstClr>
              </a:solidFill>
              <a:latin typeface="Aria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6516"/>
            <a:r>
              <a:rPr lang="it-IT" dirty="0">
                <a:solidFill>
                  <a:prstClr val="black">
                    <a:tint val="75000"/>
                  </a:prstClr>
                </a:solidFill>
                <a:latin typeface="Arial"/>
              </a:rPr>
              <a:t>D. Sertore</a:t>
            </a:r>
            <a:endParaRPr lang="en-US" dirty="0">
              <a:solidFill>
                <a:prstClr val="black">
                  <a:tint val="75000"/>
                </a:prstClr>
              </a:solidFill>
              <a:latin typeface="Aria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6516"/>
            <a:fld id="{AC28833C-A449-5240-9838-2D5CFB7CE9FE}" type="slidenum">
              <a:rPr lang="it-IT" smtClean="0">
                <a:solidFill>
                  <a:prstClr val="black">
                    <a:tint val="75000"/>
                  </a:prstClr>
                </a:solidFill>
                <a:latin typeface="Arial"/>
              </a:rPr>
              <a:pPr defTabSz="456516"/>
              <a:t>‹#›</a:t>
            </a:fld>
            <a:endParaRPr lang="it-IT">
              <a:solidFill>
                <a:prstClr val="black">
                  <a:tint val="75000"/>
                </a:prstClr>
              </a:solidFill>
              <a:latin typeface="Arial"/>
            </a:endParaRPr>
          </a:p>
        </p:txBody>
      </p:sp>
      <p:pic>
        <p:nvPicPr>
          <p:cNvPr id="13" name="Immagine 12" descr="Senza titolo.jp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27000" y="239330"/>
            <a:ext cx="1616122" cy="901226"/>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4187FF62-68B7-4587-B35C-EFE410744F0A}"/>
              </a:ext>
            </a:extLst>
          </p:cNvPr>
          <p:cNvPicPr>
            <a:picLocks noChangeAspect="1"/>
          </p:cNvPicPr>
          <p:nvPr userDrawn="1"/>
        </p:nvPicPr>
        <p:blipFill>
          <a:blip r:embed="rId26"/>
          <a:stretch>
            <a:fillRect/>
          </a:stretch>
        </p:blipFill>
        <p:spPr>
          <a:xfrm>
            <a:off x="7069667" y="73838"/>
            <a:ext cx="1947333" cy="1232210"/>
          </a:xfrm>
          <a:prstGeom prst="rect">
            <a:avLst/>
          </a:prstGeom>
        </p:spPr>
      </p:pic>
    </p:spTree>
    <p:extLst>
      <p:ext uri="{BB962C8B-B14F-4D97-AF65-F5344CB8AC3E}">
        <p14:creationId xmlns:p14="http://schemas.microsoft.com/office/powerpoint/2010/main" val="102443826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661" r:id="rId12"/>
    <p:sldLayoutId id="2147483673" r:id="rId13"/>
    <p:sldLayoutId id="2147483676" r:id="rId14"/>
    <p:sldLayoutId id="2147483677" r:id="rId15"/>
    <p:sldLayoutId id="2147483678" r:id="rId16"/>
    <p:sldLayoutId id="2147483689" r:id="rId17"/>
    <p:sldLayoutId id="2147483690" r:id="rId18"/>
    <p:sldLayoutId id="2147483692" r:id="rId19"/>
    <p:sldLayoutId id="2147483704" r:id="rId20"/>
    <p:sldLayoutId id="2147483769" r:id="rId21"/>
    <p:sldLayoutId id="2147483770" r:id="rId22"/>
    <p:sldLayoutId id="2147483771" r:id="rId2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47088" y="117475"/>
            <a:ext cx="5778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defRPr>
            </a:lvl1pPr>
          </a:lstStyle>
          <a:p>
            <a:pPr defTabSz="914400" fontAlgn="base">
              <a:spcAft>
                <a:spcPct val="0"/>
              </a:spcAft>
              <a:defRPr/>
            </a:pPr>
            <a:fld id="{A6F0860D-1C4C-436F-A9DF-8C6E81561F99}" type="slidenum">
              <a:rPr lang="en-GB">
                <a:solidFill>
                  <a:srgbClr val="FFFFFF"/>
                </a:solidFill>
                <a:latin typeface="Arial"/>
                <a:ea typeface="ＭＳ Ｐゴシック"/>
              </a:rPr>
              <a:pPr defTabSz="914400" fontAlgn="base">
                <a:spcAft>
                  <a:spcPct val="0"/>
                </a:spcAft>
                <a:defRPr/>
              </a:pPr>
              <a:t>‹#›</a:t>
            </a:fld>
            <a:endParaRPr lang="en-GB">
              <a:solidFill>
                <a:srgbClr val="FFFFFF"/>
              </a:solidFill>
              <a:latin typeface="Arial"/>
              <a:ea typeface="ＭＳ Ｐゴシック"/>
            </a:endParaRPr>
          </a:p>
        </p:txBody>
      </p:sp>
      <p:sp>
        <p:nvSpPr>
          <p:cNvPr id="1144" name="Line 120"/>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defTabSz="914400" fontAlgn="base">
              <a:spcBef>
                <a:spcPct val="20000"/>
              </a:spcBef>
              <a:spcAft>
                <a:spcPct val="0"/>
              </a:spcAft>
              <a:buClr>
                <a:srgbClr val="F8B323"/>
              </a:buClr>
              <a:buFont typeface="Wingdings" pitchFamily="2" charset="2"/>
              <a:buChar char="n"/>
              <a:defRPr/>
            </a:pPr>
            <a:endParaRPr lang="en-US" sz="900">
              <a:solidFill>
                <a:srgbClr val="261748"/>
              </a:solidFill>
              <a:latin typeface="Arial"/>
              <a:ea typeface="ＭＳ Ｐゴシック"/>
            </a:endParaRPr>
          </a:p>
        </p:txBody>
      </p:sp>
      <p:sp>
        <p:nvSpPr>
          <p:cNvPr id="1146" name="Rectangle 122"/>
          <p:cNvSpPr>
            <a:spLocks noChangeArrowheads="1"/>
          </p:cNvSpPr>
          <p:nvPr userDrawn="1"/>
        </p:nvSpPr>
        <p:spPr bwMode="auto">
          <a:xfrm>
            <a:off x="1093788" y="114300"/>
            <a:ext cx="7283450" cy="915988"/>
          </a:xfrm>
          <a:prstGeom prst="rect">
            <a:avLst/>
          </a:prstGeom>
          <a:solidFill>
            <a:schemeClr val="hlink"/>
          </a:solidFill>
          <a:ln w="9525">
            <a:noFill/>
            <a:miter lim="800000"/>
            <a:headEnd/>
            <a:tailEnd/>
          </a:ln>
        </p:spPr>
        <p:txBody>
          <a:bodyPr wrap="none" anchor="ctr"/>
          <a:lstStyle/>
          <a:p>
            <a:pPr algn="ctr" defTabSz="914400" eaLnBrk="0" fontAlgn="base" hangingPunct="0">
              <a:spcBef>
                <a:spcPct val="0"/>
              </a:spcBef>
              <a:spcAft>
                <a:spcPct val="0"/>
              </a:spcAft>
              <a:defRPr/>
            </a:pPr>
            <a:endParaRPr lang="en-GB" sz="2400">
              <a:solidFill>
                <a:srgbClr val="261748"/>
              </a:solidFill>
              <a:latin typeface="Arial"/>
              <a:ea typeface="ＭＳ Ｐゴシック"/>
            </a:endParaRPr>
          </a:p>
        </p:txBody>
      </p:sp>
      <p:pic>
        <p:nvPicPr>
          <p:cNvPr id="1031" name="Picture 127" descr="logo-XFEL_rgb"/>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7475" y="114300"/>
            <a:ext cx="911225"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dirty="0"/>
              <a:t>text format – don’t edit!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59" name="Text Box 135"/>
          <p:cNvSpPr txBox="1">
            <a:spLocks noChangeArrowheads="1"/>
          </p:cNvSpPr>
          <p:nvPr userDrawn="1"/>
        </p:nvSpPr>
        <p:spPr bwMode="auto">
          <a:xfrm>
            <a:off x="117475" y="6537325"/>
            <a:ext cx="8847013" cy="246221"/>
          </a:xfrm>
          <a:prstGeom prst="rect">
            <a:avLst/>
          </a:prstGeom>
          <a:noFill/>
          <a:ln w="9525">
            <a:noFill/>
            <a:miter lim="800000"/>
            <a:headEnd/>
            <a:tailEnd/>
          </a:ln>
        </p:spPr>
        <p:txBody>
          <a:bodyPr wrap="square">
            <a:spAutoFit/>
          </a:bodyPr>
          <a:lstStyle/>
          <a:p>
            <a:pPr defTabSz="914400" fontAlgn="base">
              <a:spcBef>
                <a:spcPct val="0"/>
              </a:spcBef>
              <a:spcAft>
                <a:spcPct val="0"/>
              </a:spcAft>
              <a:defRPr/>
            </a:pPr>
            <a:r>
              <a:rPr lang="en-GB" sz="1000" dirty="0">
                <a:solidFill>
                  <a:srgbClr val="000000"/>
                </a:solidFill>
                <a:latin typeface="Helvetica" charset="0"/>
                <a:ea typeface="ＭＳ Ｐゴシック"/>
              </a:rPr>
              <a:t>		 P. Michelato, INFN LASA 			</a:t>
            </a:r>
            <a:r>
              <a:rPr lang="en-GB" sz="1000" dirty="0" err="1">
                <a:solidFill>
                  <a:srgbClr val="000000"/>
                </a:solidFill>
                <a:latin typeface="Helvetica" charset="0"/>
                <a:ea typeface="ＭＳ Ｐゴシック"/>
              </a:rPr>
              <a:t>Miniworkshop</a:t>
            </a:r>
            <a:r>
              <a:rPr lang="en-GB" sz="1000" dirty="0">
                <a:solidFill>
                  <a:srgbClr val="000000"/>
                </a:solidFill>
                <a:latin typeface="Helvetica" charset="0"/>
                <a:ea typeface="ＭＳ Ｐゴシック"/>
              </a:rPr>
              <a:t> su </a:t>
            </a:r>
            <a:r>
              <a:rPr lang="en-GB" sz="1000" dirty="0" err="1">
                <a:solidFill>
                  <a:srgbClr val="000000"/>
                </a:solidFill>
                <a:latin typeface="Helvetica" charset="0"/>
                <a:ea typeface="ＭＳ Ｐゴシック"/>
              </a:rPr>
              <a:t>Acceleratori</a:t>
            </a:r>
            <a:r>
              <a:rPr lang="en-GB" sz="1000" dirty="0">
                <a:solidFill>
                  <a:srgbClr val="000000"/>
                </a:solidFill>
                <a:latin typeface="Helvetica" charset="0"/>
                <a:ea typeface="ＭＳ Ｐゴシック"/>
              </a:rPr>
              <a:t> (17-Feb-2015, LNL)</a:t>
            </a:r>
            <a:endParaRPr lang="en-GB" dirty="0">
              <a:solidFill>
                <a:srgbClr val="000000"/>
              </a:solidFill>
              <a:latin typeface="Helvetica" charset="0"/>
              <a:ea typeface="ＭＳ Ｐゴシック"/>
            </a:endParaRPr>
          </a:p>
        </p:txBody>
      </p:sp>
    </p:spTree>
    <p:extLst>
      <p:ext uri="{BB962C8B-B14F-4D97-AF65-F5344CB8AC3E}">
        <p14:creationId xmlns:p14="http://schemas.microsoft.com/office/powerpoint/2010/main" val="2853329322"/>
      </p:ext>
    </p:extLst>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47088" y="117475"/>
            <a:ext cx="5778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defRPr>
            </a:lvl1pPr>
          </a:lstStyle>
          <a:p>
            <a:pPr defTabSz="914400" fontAlgn="base">
              <a:spcAft>
                <a:spcPct val="0"/>
              </a:spcAft>
              <a:defRPr/>
            </a:pPr>
            <a:fld id="{A6F0860D-1C4C-436F-A9DF-8C6E81561F99}" type="slidenum">
              <a:rPr lang="en-GB">
                <a:solidFill>
                  <a:srgbClr val="FFFFFF"/>
                </a:solidFill>
                <a:latin typeface="Arial"/>
                <a:ea typeface="ＭＳ Ｐゴシック"/>
              </a:rPr>
              <a:pPr defTabSz="914400" fontAlgn="base">
                <a:spcAft>
                  <a:spcPct val="0"/>
                </a:spcAft>
                <a:defRPr/>
              </a:pPr>
              <a:t>‹#›</a:t>
            </a:fld>
            <a:endParaRPr lang="en-GB">
              <a:solidFill>
                <a:srgbClr val="FFFFFF"/>
              </a:solidFill>
              <a:latin typeface="Arial"/>
              <a:ea typeface="ＭＳ Ｐゴシック"/>
            </a:endParaRPr>
          </a:p>
        </p:txBody>
      </p:sp>
      <p:sp>
        <p:nvSpPr>
          <p:cNvPr id="1144" name="Line 120"/>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defTabSz="914400" fontAlgn="base">
              <a:spcBef>
                <a:spcPct val="20000"/>
              </a:spcBef>
              <a:spcAft>
                <a:spcPct val="0"/>
              </a:spcAft>
              <a:buClr>
                <a:srgbClr val="F8B323"/>
              </a:buClr>
              <a:buFont typeface="Wingdings" pitchFamily="2" charset="2"/>
              <a:buChar char="n"/>
              <a:defRPr/>
            </a:pPr>
            <a:endParaRPr lang="en-US" sz="900">
              <a:solidFill>
                <a:srgbClr val="261748"/>
              </a:solidFill>
              <a:latin typeface="Arial"/>
              <a:ea typeface="ＭＳ Ｐゴシック"/>
            </a:endParaRPr>
          </a:p>
        </p:txBody>
      </p:sp>
      <p:sp>
        <p:nvSpPr>
          <p:cNvPr id="1146" name="Rectangle 122"/>
          <p:cNvSpPr>
            <a:spLocks noChangeArrowheads="1"/>
          </p:cNvSpPr>
          <p:nvPr userDrawn="1"/>
        </p:nvSpPr>
        <p:spPr bwMode="auto">
          <a:xfrm>
            <a:off x="1093788" y="114300"/>
            <a:ext cx="7283450" cy="915988"/>
          </a:xfrm>
          <a:prstGeom prst="rect">
            <a:avLst/>
          </a:prstGeom>
          <a:solidFill>
            <a:schemeClr val="hlink"/>
          </a:solidFill>
          <a:ln w="9525">
            <a:noFill/>
            <a:miter lim="800000"/>
            <a:headEnd/>
            <a:tailEnd/>
          </a:ln>
        </p:spPr>
        <p:txBody>
          <a:bodyPr wrap="none" anchor="ctr"/>
          <a:lstStyle/>
          <a:p>
            <a:pPr algn="ctr" defTabSz="914400" eaLnBrk="0" fontAlgn="base" hangingPunct="0">
              <a:spcBef>
                <a:spcPct val="0"/>
              </a:spcBef>
              <a:spcAft>
                <a:spcPct val="0"/>
              </a:spcAft>
              <a:defRPr/>
            </a:pPr>
            <a:endParaRPr lang="en-GB" sz="2400">
              <a:solidFill>
                <a:srgbClr val="261748"/>
              </a:solidFill>
              <a:latin typeface="Arial"/>
              <a:ea typeface="ＭＳ Ｐゴシック"/>
            </a:endParaRPr>
          </a:p>
        </p:txBody>
      </p:sp>
      <p:pic>
        <p:nvPicPr>
          <p:cNvPr id="1031" name="Picture 127" descr="logo-XFEL_rgb"/>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7475" y="114300"/>
            <a:ext cx="911225"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dirty="0"/>
              <a:t>text format – don’t edit!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59" name="Text Box 135"/>
          <p:cNvSpPr txBox="1">
            <a:spLocks noChangeArrowheads="1"/>
          </p:cNvSpPr>
          <p:nvPr userDrawn="1"/>
        </p:nvSpPr>
        <p:spPr bwMode="auto">
          <a:xfrm>
            <a:off x="117475" y="6537325"/>
            <a:ext cx="8847013" cy="246221"/>
          </a:xfrm>
          <a:prstGeom prst="rect">
            <a:avLst/>
          </a:prstGeom>
          <a:noFill/>
          <a:ln w="9525">
            <a:noFill/>
            <a:miter lim="800000"/>
            <a:headEnd/>
            <a:tailEnd/>
          </a:ln>
        </p:spPr>
        <p:txBody>
          <a:bodyPr wrap="square">
            <a:spAutoFit/>
          </a:bodyPr>
          <a:lstStyle/>
          <a:p>
            <a:pPr defTabSz="914400" fontAlgn="base">
              <a:spcBef>
                <a:spcPct val="0"/>
              </a:spcBef>
              <a:spcAft>
                <a:spcPct val="0"/>
              </a:spcAft>
              <a:defRPr/>
            </a:pPr>
            <a:r>
              <a:rPr lang="en-GB" sz="1000" dirty="0">
                <a:solidFill>
                  <a:srgbClr val="000000"/>
                </a:solidFill>
                <a:latin typeface="Helvetica" charset="0"/>
                <a:ea typeface="ＭＳ Ｐゴシック"/>
              </a:rPr>
              <a:t>		 P. Michelato, INFN LASA 			</a:t>
            </a:r>
            <a:r>
              <a:rPr lang="en-GB" sz="1000" dirty="0" err="1">
                <a:solidFill>
                  <a:srgbClr val="000000"/>
                </a:solidFill>
                <a:latin typeface="Helvetica" charset="0"/>
                <a:ea typeface="ＭＳ Ｐゴシック"/>
              </a:rPr>
              <a:t>Miniworkshop</a:t>
            </a:r>
            <a:r>
              <a:rPr lang="en-GB" sz="1000" dirty="0">
                <a:solidFill>
                  <a:srgbClr val="000000"/>
                </a:solidFill>
                <a:latin typeface="Helvetica" charset="0"/>
                <a:ea typeface="ＭＳ Ｐゴシック"/>
              </a:rPr>
              <a:t> su </a:t>
            </a:r>
            <a:r>
              <a:rPr lang="en-GB" sz="1000" dirty="0" err="1">
                <a:solidFill>
                  <a:srgbClr val="000000"/>
                </a:solidFill>
                <a:latin typeface="Helvetica" charset="0"/>
                <a:ea typeface="ＭＳ Ｐゴシック"/>
              </a:rPr>
              <a:t>Acceleratori</a:t>
            </a:r>
            <a:r>
              <a:rPr lang="en-GB" sz="1000" dirty="0">
                <a:solidFill>
                  <a:srgbClr val="000000"/>
                </a:solidFill>
                <a:latin typeface="Helvetica" charset="0"/>
                <a:ea typeface="ＭＳ Ｐゴシック"/>
              </a:rPr>
              <a:t> (17-Feb-2015, LNL)</a:t>
            </a:r>
            <a:endParaRPr lang="en-GB" dirty="0">
              <a:solidFill>
                <a:srgbClr val="000000"/>
              </a:solidFill>
              <a:latin typeface="Helvetica" charset="0"/>
              <a:ea typeface="ＭＳ Ｐゴシック"/>
            </a:endParaRPr>
          </a:p>
        </p:txBody>
      </p:sp>
    </p:spTree>
    <p:extLst>
      <p:ext uri="{BB962C8B-B14F-4D97-AF65-F5344CB8AC3E}">
        <p14:creationId xmlns:p14="http://schemas.microsoft.com/office/powerpoint/2010/main" val="263327169"/>
      </p:ext>
    </p:extLst>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4" descr="Undulator_final_nurh#50DE97_rechts"/>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447088" y="117475"/>
            <a:ext cx="5778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0" name="Rectangle 126"/>
          <p:cNvSpPr>
            <a:spLocks noGrp="1" noChangeArrowheads="1"/>
          </p:cNvSpPr>
          <p:nvPr>
            <p:ph type="sldNum" sz="quarter" idx="4"/>
          </p:nvPr>
        </p:nvSpPr>
        <p:spPr bwMode="auto">
          <a:xfrm>
            <a:off x="8442325" y="114300"/>
            <a:ext cx="576263" cy="911225"/>
          </a:xfrm>
          <a:prstGeom prst="rect">
            <a:avLst/>
          </a:prstGeom>
          <a:noFill/>
          <a:ln w="9525">
            <a:noFill/>
            <a:miter lim="800000"/>
            <a:headEnd/>
            <a:tailEnd/>
          </a:ln>
        </p:spPr>
        <p:txBody>
          <a:bodyPr vert="horz" wrap="square" lIns="54000" tIns="45720" rIns="54000" bIns="18000" numCol="1" anchor="b" anchorCtr="0" compatLnSpc="1">
            <a:prstTxWarp prst="textNoShape">
              <a:avLst/>
            </a:prstTxWarp>
          </a:bodyPr>
          <a:lstStyle>
            <a:lvl1pPr algn="ctr" eaLnBrk="0" hangingPunct="0">
              <a:spcBef>
                <a:spcPct val="0"/>
              </a:spcBef>
              <a:buClrTx/>
              <a:buFontTx/>
              <a:buNone/>
              <a:defRPr sz="1000" b="1" smtClean="0">
                <a:solidFill>
                  <a:schemeClr val="bg1"/>
                </a:solidFill>
              </a:defRPr>
            </a:lvl1pPr>
          </a:lstStyle>
          <a:p>
            <a:pPr defTabSz="914400" fontAlgn="base">
              <a:spcAft>
                <a:spcPct val="0"/>
              </a:spcAft>
              <a:defRPr/>
            </a:pPr>
            <a:fld id="{A6F0860D-1C4C-436F-A9DF-8C6E81561F99}" type="slidenum">
              <a:rPr lang="en-GB">
                <a:solidFill>
                  <a:srgbClr val="FFFFFF"/>
                </a:solidFill>
                <a:latin typeface="Arial"/>
                <a:ea typeface="ＭＳ Ｐゴシック"/>
              </a:rPr>
              <a:pPr defTabSz="914400" fontAlgn="base">
                <a:spcAft>
                  <a:spcPct val="0"/>
                </a:spcAft>
                <a:defRPr/>
              </a:pPr>
              <a:t>‹#›</a:t>
            </a:fld>
            <a:endParaRPr lang="en-GB">
              <a:solidFill>
                <a:srgbClr val="FFFFFF"/>
              </a:solidFill>
              <a:latin typeface="Arial"/>
              <a:ea typeface="ＭＳ Ｐゴシック"/>
            </a:endParaRPr>
          </a:p>
        </p:txBody>
      </p:sp>
      <p:sp>
        <p:nvSpPr>
          <p:cNvPr id="1144" name="Line 120"/>
          <p:cNvSpPr>
            <a:spLocks noChangeShapeType="1"/>
          </p:cNvSpPr>
          <p:nvPr userDrawn="1"/>
        </p:nvSpPr>
        <p:spPr bwMode="auto">
          <a:xfrm>
            <a:off x="115888" y="6477000"/>
            <a:ext cx="8904287" cy="0"/>
          </a:xfrm>
          <a:prstGeom prst="line">
            <a:avLst/>
          </a:prstGeom>
          <a:noFill/>
          <a:ln w="12700">
            <a:solidFill>
              <a:schemeClr val="hlink"/>
            </a:solidFill>
            <a:round/>
            <a:headEnd/>
            <a:tailEnd/>
          </a:ln>
          <a:effectLst/>
        </p:spPr>
        <p:txBody>
          <a:bodyPr/>
          <a:lstStyle/>
          <a:p>
            <a:pPr defTabSz="914400" fontAlgn="base">
              <a:spcBef>
                <a:spcPct val="20000"/>
              </a:spcBef>
              <a:spcAft>
                <a:spcPct val="0"/>
              </a:spcAft>
              <a:buClr>
                <a:srgbClr val="F8B323"/>
              </a:buClr>
              <a:buFont typeface="Wingdings" pitchFamily="2" charset="2"/>
              <a:buChar char="n"/>
              <a:defRPr/>
            </a:pPr>
            <a:endParaRPr lang="en-US" sz="900">
              <a:solidFill>
                <a:srgbClr val="261748"/>
              </a:solidFill>
              <a:latin typeface="Arial"/>
              <a:ea typeface="ＭＳ Ｐゴシック"/>
            </a:endParaRPr>
          </a:p>
        </p:txBody>
      </p:sp>
      <p:sp>
        <p:nvSpPr>
          <p:cNvPr id="1146" name="Rectangle 122"/>
          <p:cNvSpPr>
            <a:spLocks noChangeArrowheads="1"/>
          </p:cNvSpPr>
          <p:nvPr userDrawn="1"/>
        </p:nvSpPr>
        <p:spPr bwMode="auto">
          <a:xfrm>
            <a:off x="1093788" y="114300"/>
            <a:ext cx="7283450" cy="915988"/>
          </a:xfrm>
          <a:prstGeom prst="rect">
            <a:avLst/>
          </a:prstGeom>
          <a:solidFill>
            <a:schemeClr val="hlink"/>
          </a:solidFill>
          <a:ln w="9525">
            <a:noFill/>
            <a:miter lim="800000"/>
            <a:headEnd/>
            <a:tailEnd/>
          </a:ln>
        </p:spPr>
        <p:txBody>
          <a:bodyPr wrap="none" anchor="ctr"/>
          <a:lstStyle/>
          <a:p>
            <a:pPr algn="ctr" defTabSz="914400" eaLnBrk="0" fontAlgn="base" hangingPunct="0">
              <a:spcBef>
                <a:spcPct val="0"/>
              </a:spcBef>
              <a:spcAft>
                <a:spcPct val="0"/>
              </a:spcAft>
              <a:defRPr/>
            </a:pPr>
            <a:endParaRPr lang="en-GB" sz="2400">
              <a:solidFill>
                <a:srgbClr val="261748"/>
              </a:solidFill>
              <a:latin typeface="Arial"/>
              <a:ea typeface="ＭＳ Ｐゴシック"/>
            </a:endParaRPr>
          </a:p>
        </p:txBody>
      </p:sp>
      <p:pic>
        <p:nvPicPr>
          <p:cNvPr id="1031" name="Picture 127" descr="logo-XFEL_rgb"/>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7475" y="114300"/>
            <a:ext cx="911225" cy="91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130"/>
          <p:cNvSpPr>
            <a:spLocks noGrp="1" noChangeArrowheads="1"/>
          </p:cNvSpPr>
          <p:nvPr>
            <p:ph type="title"/>
          </p:nvPr>
        </p:nvSpPr>
        <p:spPr bwMode="auto">
          <a:xfrm>
            <a:off x="1093788" y="541338"/>
            <a:ext cx="72834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p>
            <a:pPr lvl="0"/>
            <a:r>
              <a:rPr lang="en-GB"/>
              <a:t>Slide title: Don’t edit here!</a:t>
            </a:r>
          </a:p>
        </p:txBody>
      </p:sp>
      <p:sp>
        <p:nvSpPr>
          <p:cNvPr id="1033" name="Rectangle 132"/>
          <p:cNvSpPr>
            <a:spLocks noGrp="1" noChangeAspect="1" noChangeArrowheads="1"/>
          </p:cNvSpPr>
          <p:nvPr>
            <p:ph type="body" idx="1"/>
          </p:nvPr>
        </p:nvSpPr>
        <p:spPr bwMode="auto">
          <a:xfrm>
            <a:off x="117475" y="1347788"/>
            <a:ext cx="5702300" cy="445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70000" tIns="0" rIns="91440" bIns="45720" numCol="1" anchor="t" anchorCtr="0" compatLnSpc="1">
            <a:prstTxWarp prst="textNoShape">
              <a:avLst/>
            </a:prstTxWarp>
          </a:bodyPr>
          <a:lstStyle/>
          <a:p>
            <a:pPr lvl="0"/>
            <a:r>
              <a:rPr lang="en-GB" dirty="0"/>
              <a:t>text format – don’t edit!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59" name="Text Box 135"/>
          <p:cNvSpPr txBox="1">
            <a:spLocks noChangeArrowheads="1"/>
          </p:cNvSpPr>
          <p:nvPr userDrawn="1"/>
        </p:nvSpPr>
        <p:spPr bwMode="auto">
          <a:xfrm>
            <a:off x="117475" y="6537325"/>
            <a:ext cx="8847013" cy="246221"/>
          </a:xfrm>
          <a:prstGeom prst="rect">
            <a:avLst/>
          </a:prstGeom>
          <a:noFill/>
          <a:ln w="9525">
            <a:noFill/>
            <a:miter lim="800000"/>
            <a:headEnd/>
            <a:tailEnd/>
          </a:ln>
        </p:spPr>
        <p:txBody>
          <a:bodyPr wrap="square">
            <a:spAutoFit/>
          </a:bodyPr>
          <a:lstStyle/>
          <a:p>
            <a:pPr defTabSz="914400" fontAlgn="base">
              <a:spcBef>
                <a:spcPct val="0"/>
              </a:spcBef>
              <a:spcAft>
                <a:spcPct val="0"/>
              </a:spcAft>
              <a:defRPr/>
            </a:pPr>
            <a:r>
              <a:rPr lang="en-GB" sz="1000" dirty="0">
                <a:solidFill>
                  <a:srgbClr val="000000"/>
                </a:solidFill>
                <a:latin typeface="Helvetica" charset="0"/>
                <a:ea typeface="ＭＳ Ｐゴシック"/>
              </a:rPr>
              <a:t>		 P. Michelato, INFN LASA 			</a:t>
            </a:r>
            <a:r>
              <a:rPr lang="en-GB" sz="1000" dirty="0" err="1">
                <a:solidFill>
                  <a:srgbClr val="000000"/>
                </a:solidFill>
                <a:latin typeface="Helvetica" charset="0"/>
                <a:ea typeface="ＭＳ Ｐゴシック"/>
              </a:rPr>
              <a:t>Miniworkshop</a:t>
            </a:r>
            <a:r>
              <a:rPr lang="en-GB" sz="1000" dirty="0">
                <a:solidFill>
                  <a:srgbClr val="000000"/>
                </a:solidFill>
                <a:latin typeface="Helvetica" charset="0"/>
                <a:ea typeface="ＭＳ Ｐゴシック"/>
              </a:rPr>
              <a:t> su </a:t>
            </a:r>
            <a:r>
              <a:rPr lang="en-GB" sz="1000" dirty="0" err="1">
                <a:solidFill>
                  <a:srgbClr val="000000"/>
                </a:solidFill>
                <a:latin typeface="Helvetica" charset="0"/>
                <a:ea typeface="ＭＳ Ｐゴシック"/>
              </a:rPr>
              <a:t>Acceleratori</a:t>
            </a:r>
            <a:r>
              <a:rPr lang="en-GB" sz="1000" dirty="0">
                <a:solidFill>
                  <a:srgbClr val="000000"/>
                </a:solidFill>
                <a:latin typeface="Helvetica" charset="0"/>
                <a:ea typeface="ＭＳ Ｐゴシック"/>
              </a:rPr>
              <a:t> (17-Feb-2015, LNL)</a:t>
            </a:r>
            <a:endParaRPr lang="en-GB" dirty="0">
              <a:solidFill>
                <a:srgbClr val="000000"/>
              </a:solidFill>
              <a:latin typeface="Helvetica" charset="0"/>
              <a:ea typeface="ＭＳ Ｐゴシック"/>
            </a:endParaRPr>
          </a:p>
        </p:txBody>
      </p:sp>
    </p:spTree>
    <p:extLst>
      <p:ext uri="{BB962C8B-B14F-4D97-AF65-F5344CB8AC3E}">
        <p14:creationId xmlns:p14="http://schemas.microsoft.com/office/powerpoint/2010/main" val="2497060927"/>
      </p:ext>
    </p:extLst>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p:titleStyle>
    <p:bodyStyle>
      <a:lvl1pPr marL="298450" indent="-298450" algn="l" rtl="0" eaLnBrk="0" fontAlgn="base" hangingPunct="0">
        <a:spcBef>
          <a:spcPct val="20000"/>
        </a:spcBef>
        <a:spcAft>
          <a:spcPct val="0"/>
        </a:spcAft>
        <a:buClr>
          <a:schemeClr val="accent2"/>
        </a:buClr>
        <a:buSzPct val="80000"/>
        <a:buFont typeface="Wingdings" charset="2"/>
        <a:buChar char="n"/>
        <a:defRPr sz="2400">
          <a:solidFill>
            <a:schemeClr val="tx2"/>
          </a:solidFill>
          <a:latin typeface="+mn-lt"/>
          <a:ea typeface="+mn-ea"/>
          <a:cs typeface="ＭＳ Ｐゴシック" charset="-128"/>
        </a:defRPr>
      </a:lvl1pPr>
      <a:lvl2pPr marL="558800" indent="-258763" algn="l" rtl="0" eaLnBrk="0" fontAlgn="base" hangingPunct="0">
        <a:spcBef>
          <a:spcPct val="20000"/>
        </a:spcBef>
        <a:spcAft>
          <a:spcPct val="0"/>
        </a:spcAft>
        <a:buClr>
          <a:schemeClr val="accent1"/>
        </a:buClr>
        <a:buFont typeface="Wingdings"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11" Type="http://schemas.openxmlformats.org/officeDocument/2006/relationships/image" Target="../media/image53.emf"/><Relationship Id="rId5" Type="http://schemas.openxmlformats.org/officeDocument/2006/relationships/image" Target="../media/image48.jpeg"/><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jpeg"/><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69.tmp"/><Relationship Id="rId4" Type="http://schemas.openxmlformats.org/officeDocument/2006/relationships/image" Target="../media/image68.tm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3.xml"/><Relationship Id="rId5" Type="http://schemas.microsoft.com/office/2007/relationships/hdphoto" Target="../media/hdphoto2.wdp"/><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png"/><Relationship Id="rId7" Type="http://schemas.microsoft.com/office/2007/relationships/hdphoto" Target="../media/hdphoto4.wdp"/><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7.png"/><Relationship Id="rId5" Type="http://schemas.microsoft.com/office/2007/relationships/hdphoto" Target="../media/hdphoto3.wdp"/><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6.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chart" Target="../charts/chart1.xml"/><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2B4A0-FCFC-C342-B6E9-E015A3F1BD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61440"/>
            <a:ext cx="9144000" cy="5693674"/>
          </a:xfrm>
          <a:prstGeom prst="rect">
            <a:avLst/>
          </a:prstGeom>
        </p:spPr>
      </p:pic>
      <p:sp>
        <p:nvSpPr>
          <p:cNvPr id="15362" name="Rectangle 2"/>
          <p:cNvSpPr>
            <a:spLocks noGrp="1" noChangeArrowheads="1"/>
          </p:cNvSpPr>
          <p:nvPr>
            <p:ph type="ctrTitle"/>
          </p:nvPr>
        </p:nvSpPr>
        <p:spPr>
          <a:xfrm>
            <a:off x="760413" y="1146908"/>
            <a:ext cx="7772400" cy="998823"/>
          </a:xfrm>
        </p:spPr>
        <p:txBody>
          <a:bodyPr>
            <a:normAutofit/>
          </a:bodyPr>
          <a:lstStyle/>
          <a:p>
            <a:r>
              <a:rPr lang="it-IT" sz="4000" dirty="0">
                <a:solidFill>
                  <a:srgbClr val="009FE0"/>
                </a:solidFill>
              </a:rPr>
              <a:t>Status of the ESS </a:t>
            </a:r>
            <a:r>
              <a:rPr lang="it-IT" sz="4000" dirty="0" err="1">
                <a:solidFill>
                  <a:srgbClr val="009FE0"/>
                </a:solidFill>
              </a:rPr>
              <a:t>project</a:t>
            </a:r>
            <a:br>
              <a:rPr lang="it-IT" sz="2800" i="1" dirty="0">
                <a:solidFill>
                  <a:schemeClr val="tx2"/>
                </a:solidFill>
              </a:rPr>
            </a:br>
            <a:endParaRPr lang="it-IT" sz="1200" dirty="0">
              <a:solidFill>
                <a:schemeClr val="tx2"/>
              </a:solidFill>
            </a:endParaRPr>
          </a:p>
        </p:txBody>
      </p:sp>
      <p:sp>
        <p:nvSpPr>
          <p:cNvPr id="2" name="Rectangle 6"/>
          <p:cNvSpPr>
            <a:spLocks noChangeArrowheads="1"/>
          </p:cNvSpPr>
          <p:nvPr/>
        </p:nvSpPr>
        <p:spPr bwMode="auto">
          <a:xfrm>
            <a:off x="-417513" y="-254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it-IT"/>
          </a:p>
        </p:txBody>
      </p:sp>
      <p:sp>
        <p:nvSpPr>
          <p:cNvPr id="3" name="TextBox 2">
            <a:extLst>
              <a:ext uri="{FF2B5EF4-FFF2-40B4-BE49-F238E27FC236}">
                <a16:creationId xmlns:a16="http://schemas.microsoft.com/office/drawing/2014/main" id="{BDB7DF5B-9191-4EB6-AD21-DDBC308D3342}"/>
              </a:ext>
            </a:extLst>
          </p:cNvPr>
          <p:cNvSpPr txBox="1"/>
          <p:nvPr/>
        </p:nvSpPr>
        <p:spPr>
          <a:xfrm>
            <a:off x="75715" y="6144535"/>
            <a:ext cx="2276264" cy="646331"/>
          </a:xfrm>
          <a:prstGeom prst="rect">
            <a:avLst/>
          </a:prstGeom>
          <a:noFill/>
        </p:spPr>
        <p:txBody>
          <a:bodyPr wrap="none" rtlCol="0">
            <a:spAutoFit/>
          </a:bodyPr>
          <a:lstStyle/>
          <a:p>
            <a:r>
              <a:rPr lang="it-IT" b="1" i="1" dirty="0">
                <a:solidFill>
                  <a:schemeClr val="bg1"/>
                </a:solidFill>
              </a:rPr>
              <a:t>D. Sertore </a:t>
            </a:r>
            <a:br>
              <a:rPr lang="it-IT" b="1" i="1" dirty="0">
                <a:solidFill>
                  <a:schemeClr val="bg1"/>
                </a:solidFill>
              </a:rPr>
            </a:br>
            <a:r>
              <a:rPr lang="it-IT" b="1" i="1" dirty="0">
                <a:solidFill>
                  <a:schemeClr val="bg1"/>
                </a:solidFill>
              </a:rPr>
              <a:t>for ESS Group </a:t>
            </a:r>
            <a:r>
              <a:rPr lang="it-IT" b="1" i="1" dirty="0" err="1">
                <a:solidFill>
                  <a:schemeClr val="bg1"/>
                </a:solidFill>
              </a:rPr>
              <a:t>at</a:t>
            </a:r>
            <a:r>
              <a:rPr lang="it-IT" b="1" i="1" dirty="0">
                <a:solidFill>
                  <a:schemeClr val="bg1"/>
                </a:solidFill>
              </a:rPr>
              <a:t> LASA</a:t>
            </a:r>
            <a:endParaRPr lang="it-IT" b="1" dirty="0">
              <a:solidFill>
                <a:schemeClr val="bg1"/>
              </a:solidFill>
            </a:endParaRPr>
          </a:p>
        </p:txBody>
      </p:sp>
    </p:spTree>
    <p:extLst>
      <p:ext uri="{BB962C8B-B14F-4D97-AF65-F5344CB8AC3E}">
        <p14:creationId xmlns:p14="http://schemas.microsoft.com/office/powerpoint/2010/main" val="521204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4"/>
          <p:cNvSpPr>
            <a:spLocks noGrp="1"/>
          </p:cNvSpPr>
          <p:nvPr>
            <p:ph type="title"/>
          </p:nvPr>
        </p:nvSpPr>
        <p:spPr>
          <a:xfrm>
            <a:off x="716989" y="-19549"/>
            <a:ext cx="7406640" cy="1356360"/>
          </a:xfrm>
        </p:spPr>
        <p:txBody>
          <a:bodyPr>
            <a:normAutofit/>
          </a:bodyPr>
          <a:lstStyle/>
          <a:p>
            <a:pPr algn="ctr"/>
            <a:r>
              <a:rPr lang="it-IT" sz="4000" dirty="0">
                <a:latin typeface="Calibri" panose="020F0502020204030204" pitchFamily="34" charset="0"/>
                <a:cs typeface="Calibri" panose="020F0502020204030204" pitchFamily="34" charset="0"/>
              </a:rPr>
              <a:t>Source &amp; LEBT</a:t>
            </a:r>
          </a:p>
        </p:txBody>
      </p:sp>
      <p:sp>
        <p:nvSpPr>
          <p:cNvPr id="30" name="Segnaposto numero diapositiva 53"/>
          <p:cNvSpPr>
            <a:spLocks noGrp="1"/>
          </p:cNvSpPr>
          <p:nvPr>
            <p:ph type="sldNum" sz="quarter" idx="12"/>
          </p:nvPr>
        </p:nvSpPr>
        <p:spPr>
          <a:xfrm>
            <a:off x="8242893" y="6538295"/>
            <a:ext cx="1279663" cy="365125"/>
          </a:xfrm>
        </p:spPr>
        <p:txBody>
          <a:bodyPr/>
          <a:lstStyle/>
          <a:p>
            <a:r>
              <a:rPr lang="en-US" sz="1400" b="1" dirty="0">
                <a:solidFill>
                  <a:schemeClr val="bg1"/>
                </a:solidFill>
                <a:latin typeface="Book Antiqua" panose="02040602050305030304" pitchFamily="18" charset="0"/>
              </a:rPr>
              <a:t>5</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376" y="1289188"/>
            <a:ext cx="3005855" cy="265527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770" y="1300621"/>
            <a:ext cx="2899123" cy="2666942"/>
          </a:xfrm>
          <a:prstGeom prst="rect">
            <a:avLst/>
          </a:prstGeom>
        </p:spPr>
      </p:pic>
      <p:sp>
        <p:nvSpPr>
          <p:cNvPr id="9" name="Tekstfelt 5"/>
          <p:cNvSpPr txBox="1"/>
          <p:nvPr/>
        </p:nvSpPr>
        <p:spPr>
          <a:xfrm>
            <a:off x="7593442" y="4776146"/>
            <a:ext cx="184731" cy="400110"/>
          </a:xfrm>
          <a:prstGeom prst="rect">
            <a:avLst/>
          </a:prstGeom>
          <a:noFill/>
        </p:spPr>
        <p:txBody>
          <a:bodyPr wrap="none" rtlCol="0">
            <a:spAutoFit/>
          </a:bodyPr>
          <a:lstStyle/>
          <a:p>
            <a:endParaRPr lang="en-GB" sz="2000" dirty="0">
              <a:latin typeface="Book Antiqua" panose="02040602050305030304" pitchFamily="18" charset="0"/>
            </a:endParaRPr>
          </a:p>
        </p:txBody>
      </p:sp>
      <p:pic>
        <p:nvPicPr>
          <p:cNvPr id="10" name="Immagine 2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595" y="3938552"/>
            <a:ext cx="8043732" cy="2887410"/>
          </a:xfrm>
          <a:prstGeom prst="rect">
            <a:avLst/>
          </a:prstGeom>
        </p:spPr>
      </p:pic>
      <p:sp>
        <p:nvSpPr>
          <p:cNvPr id="11" name="CasellaDiTesto 24"/>
          <p:cNvSpPr txBox="1"/>
          <p:nvPr/>
        </p:nvSpPr>
        <p:spPr>
          <a:xfrm>
            <a:off x="1187272" y="3975611"/>
            <a:ext cx="1129179"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Extraction</a:t>
            </a:r>
          </a:p>
        </p:txBody>
      </p:sp>
      <p:sp>
        <p:nvSpPr>
          <p:cNvPr id="13" name="CasellaDiTesto 26"/>
          <p:cNvSpPr txBox="1"/>
          <p:nvPr/>
        </p:nvSpPr>
        <p:spPr>
          <a:xfrm>
            <a:off x="2564086" y="3983243"/>
            <a:ext cx="1074082"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 Solenoid</a:t>
            </a:r>
          </a:p>
        </p:txBody>
      </p:sp>
      <p:sp>
        <p:nvSpPr>
          <p:cNvPr id="14" name="CasellaDiTesto 27"/>
          <p:cNvSpPr txBox="1"/>
          <p:nvPr/>
        </p:nvSpPr>
        <p:spPr>
          <a:xfrm>
            <a:off x="6312950" y="6382724"/>
            <a:ext cx="1030483"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Solenoid</a:t>
            </a:r>
          </a:p>
        </p:txBody>
      </p:sp>
      <p:sp>
        <p:nvSpPr>
          <p:cNvPr id="16" name="CasellaDiTesto 28"/>
          <p:cNvSpPr txBox="1"/>
          <p:nvPr/>
        </p:nvSpPr>
        <p:spPr>
          <a:xfrm>
            <a:off x="3370540" y="6449051"/>
            <a:ext cx="1151183"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Gate valve</a:t>
            </a:r>
          </a:p>
        </p:txBody>
      </p:sp>
      <p:sp>
        <p:nvSpPr>
          <p:cNvPr id="17" name="CasellaDiTesto 29"/>
          <p:cNvSpPr txBox="1"/>
          <p:nvPr/>
        </p:nvSpPr>
        <p:spPr>
          <a:xfrm>
            <a:off x="4258983" y="3972282"/>
            <a:ext cx="521920"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Iris</a:t>
            </a:r>
          </a:p>
        </p:txBody>
      </p:sp>
      <p:sp>
        <p:nvSpPr>
          <p:cNvPr id="19" name="CasellaDiTesto 30"/>
          <p:cNvSpPr txBox="1"/>
          <p:nvPr/>
        </p:nvSpPr>
        <p:spPr>
          <a:xfrm>
            <a:off x="5113979" y="6121300"/>
            <a:ext cx="970179"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Chopper</a:t>
            </a:r>
          </a:p>
        </p:txBody>
      </p:sp>
      <p:sp>
        <p:nvSpPr>
          <p:cNvPr id="20" name="CasellaDiTesto 31"/>
          <p:cNvSpPr txBox="1"/>
          <p:nvPr/>
        </p:nvSpPr>
        <p:spPr>
          <a:xfrm>
            <a:off x="7087115" y="3974409"/>
            <a:ext cx="1197320"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 Gate valve</a:t>
            </a:r>
          </a:p>
        </p:txBody>
      </p:sp>
      <p:sp>
        <p:nvSpPr>
          <p:cNvPr id="21" name="CasellaDiTesto 32"/>
          <p:cNvSpPr txBox="1"/>
          <p:nvPr/>
        </p:nvSpPr>
        <p:spPr>
          <a:xfrm>
            <a:off x="7250973" y="5810159"/>
            <a:ext cx="1141646"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Collimator</a:t>
            </a:r>
          </a:p>
        </p:txBody>
      </p:sp>
      <p:sp>
        <p:nvSpPr>
          <p:cNvPr id="22" name="CasellaDiTesto 24"/>
          <p:cNvSpPr txBox="1"/>
          <p:nvPr/>
        </p:nvSpPr>
        <p:spPr>
          <a:xfrm>
            <a:off x="522347" y="6276871"/>
            <a:ext cx="831120"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Source</a:t>
            </a:r>
          </a:p>
        </p:txBody>
      </p:sp>
      <p:cxnSp>
        <p:nvCxnSpPr>
          <p:cNvPr id="23" name="Connettore 1 22"/>
          <p:cNvCxnSpPr/>
          <p:nvPr/>
        </p:nvCxnSpPr>
        <p:spPr>
          <a:xfrm>
            <a:off x="2592842" y="3938552"/>
            <a:ext cx="0" cy="2717568"/>
          </a:xfrm>
          <a:prstGeom prst="line">
            <a:avLst/>
          </a:prstGeom>
          <a:ln w="57150">
            <a:solidFill>
              <a:schemeClr val="tx2"/>
            </a:solidFill>
            <a:prstDash val="lgDash"/>
          </a:ln>
        </p:spPr>
        <p:style>
          <a:lnRef idx="3">
            <a:schemeClr val="accent1"/>
          </a:lnRef>
          <a:fillRef idx="0">
            <a:schemeClr val="accent1"/>
          </a:fillRef>
          <a:effectRef idx="2">
            <a:schemeClr val="accent1"/>
          </a:effectRef>
          <a:fontRef idx="minor">
            <a:schemeClr val="tx1"/>
          </a:fontRef>
        </p:style>
      </p:cxnSp>
      <p:sp>
        <p:nvSpPr>
          <p:cNvPr id="12" name="CasellaDiTesto 25"/>
          <p:cNvSpPr txBox="1"/>
          <p:nvPr/>
        </p:nvSpPr>
        <p:spPr>
          <a:xfrm>
            <a:off x="1614663" y="6449051"/>
            <a:ext cx="1234918" cy="311141"/>
          </a:xfrm>
          <a:prstGeom prst="rect">
            <a:avLst/>
          </a:prstGeom>
        </p:spPr>
        <p:style>
          <a:lnRef idx="2">
            <a:schemeClr val="dk1"/>
          </a:lnRef>
          <a:fillRef idx="1">
            <a:schemeClr val="lt1"/>
          </a:fillRef>
          <a:effectRef idx="0">
            <a:schemeClr val="dk1"/>
          </a:effectRef>
          <a:fontRef idx="minor">
            <a:schemeClr val="dk1"/>
          </a:fontRef>
        </p:style>
        <p:txBody>
          <a:bodyPr wrap="square" lIns="64291" tIns="32146" rIns="64291" bIns="32146" rtlCol="0">
            <a:spAutoFit/>
          </a:bodyPr>
          <a:lstStyle/>
          <a:p>
            <a:r>
              <a:rPr lang="en-US" sz="1600" b="1" dirty="0">
                <a:latin typeface="Book Antiqua" panose="02040602050305030304" pitchFamily="18" charset="0"/>
              </a:rPr>
              <a:t>Diagnostics</a:t>
            </a:r>
          </a:p>
        </p:txBody>
      </p:sp>
    </p:spTree>
    <p:extLst>
      <p:ext uri="{BB962C8B-B14F-4D97-AF65-F5344CB8AC3E}">
        <p14:creationId xmlns:p14="http://schemas.microsoft.com/office/powerpoint/2010/main" val="1902861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388164" y="1331770"/>
            <a:ext cx="8367672" cy="5441780"/>
            <a:chOff x="10474243" y="3442514"/>
            <a:chExt cx="10375765" cy="6842548"/>
          </a:xfrm>
        </p:grpSpPr>
        <p:pic>
          <p:nvPicPr>
            <p:cNvPr id="5" name="Immagin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4243" y="3447955"/>
              <a:ext cx="10375765" cy="6837107"/>
            </a:xfrm>
            <a:prstGeom prst="rect">
              <a:avLst/>
            </a:prstGeom>
          </p:spPr>
        </p:pic>
        <p:sp>
          <p:nvSpPr>
            <p:cNvPr id="6" name="Rettangolo 5"/>
            <p:cNvSpPr/>
            <p:nvPr/>
          </p:nvSpPr>
          <p:spPr>
            <a:xfrm>
              <a:off x="10474243" y="3442514"/>
              <a:ext cx="10375765" cy="584775"/>
            </a:xfrm>
            <a:prstGeom prst="rect">
              <a:avLst/>
            </a:prstGeom>
            <a:solidFill>
              <a:schemeClr val="accent1"/>
            </a:solidFill>
          </p:spPr>
          <p:txBody>
            <a:bodyPr wrap="square">
              <a:spAutoFit/>
            </a:bodyPr>
            <a:lstStyle/>
            <a:p>
              <a:pPr algn="ctr"/>
              <a:r>
                <a:rPr lang="en-US" sz="2000" dirty="0"/>
                <a:t>2018-02-01 Source fully assembled in Lund by INFN-LNS team</a:t>
              </a:r>
            </a:p>
          </p:txBody>
        </p:sp>
      </p:grpSp>
      <p:sp>
        <p:nvSpPr>
          <p:cNvPr id="7" name="Titolo 14">
            <a:extLst>
              <a:ext uri="{FF2B5EF4-FFF2-40B4-BE49-F238E27FC236}">
                <a16:creationId xmlns:a16="http://schemas.microsoft.com/office/drawing/2014/main" id="{AEE0345E-C4B5-44DD-A1B3-3F60512879B9}"/>
              </a:ext>
            </a:extLst>
          </p:cNvPr>
          <p:cNvSpPr>
            <a:spLocks noGrp="1"/>
          </p:cNvSpPr>
          <p:nvPr>
            <p:ph type="title"/>
          </p:nvPr>
        </p:nvSpPr>
        <p:spPr>
          <a:xfrm>
            <a:off x="1812324" y="-19549"/>
            <a:ext cx="5272218" cy="1356360"/>
          </a:xfrm>
        </p:spPr>
        <p:txBody>
          <a:bodyPr>
            <a:normAutofit/>
          </a:bodyPr>
          <a:lstStyle/>
          <a:p>
            <a:pPr algn="ctr"/>
            <a:r>
              <a:rPr lang="it-IT" sz="4000" dirty="0">
                <a:latin typeface="Calibri" panose="020F0502020204030204" pitchFamily="34" charset="0"/>
                <a:cs typeface="Calibri" panose="020F0502020204030204" pitchFamily="34" charset="0"/>
              </a:rPr>
              <a:t>Source &amp; LEBT </a:t>
            </a:r>
            <a:br>
              <a:rPr lang="it-IT" sz="4000" dirty="0">
                <a:latin typeface="Calibri" panose="020F0502020204030204" pitchFamily="34" charset="0"/>
                <a:cs typeface="Calibri" panose="020F0502020204030204" pitchFamily="34" charset="0"/>
              </a:rPr>
            </a:br>
            <a:r>
              <a:rPr lang="it-IT" sz="4000" dirty="0">
                <a:latin typeface="Calibri" panose="020F0502020204030204" pitchFamily="34" charset="0"/>
                <a:cs typeface="Calibri" panose="020F0502020204030204" pitchFamily="34" charset="0"/>
              </a:rPr>
              <a:t>Installed in Lund</a:t>
            </a:r>
          </a:p>
        </p:txBody>
      </p:sp>
    </p:spTree>
    <p:extLst>
      <p:ext uri="{BB962C8B-B14F-4D97-AF65-F5344CB8AC3E}">
        <p14:creationId xmlns:p14="http://schemas.microsoft.com/office/powerpoint/2010/main" val="2715582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81665" y="146218"/>
            <a:ext cx="5560540" cy="1143000"/>
          </a:xfrm>
          <a:prstGeom prst="rect">
            <a:avLst/>
          </a:prstGeom>
        </p:spPr>
        <p:txBody>
          <a:bodyPr>
            <a:noAutofit/>
          </a:bodyPr>
          <a:lstStyle/>
          <a:p>
            <a:r>
              <a:rPr lang="en-US" sz="4000" dirty="0"/>
              <a:t>Drift Tube </a:t>
            </a:r>
            <a:r>
              <a:rPr lang="en-US" sz="4000" dirty="0" err="1"/>
              <a:t>Linac</a:t>
            </a:r>
            <a:r>
              <a:rPr lang="en-US" sz="4000" dirty="0"/>
              <a:t> </a:t>
            </a:r>
            <a:br>
              <a:rPr lang="en-US" sz="4000" dirty="0"/>
            </a:br>
            <a:r>
              <a:rPr lang="en-US" sz="4000" dirty="0"/>
              <a:t>after 2013 design update</a:t>
            </a:r>
          </a:p>
        </p:txBody>
      </p:sp>
      <p:graphicFrame>
        <p:nvGraphicFramePr>
          <p:cNvPr id="5" name="Tabella 4"/>
          <p:cNvGraphicFramePr>
            <a:graphicFrameLocks noGrp="1"/>
          </p:cNvGraphicFramePr>
          <p:nvPr>
            <p:extLst>
              <p:ext uri="{D42A27DB-BD31-4B8C-83A1-F6EECF244321}">
                <p14:modId xmlns:p14="http://schemas.microsoft.com/office/powerpoint/2010/main" val="2343627125"/>
              </p:ext>
            </p:extLst>
          </p:nvPr>
        </p:nvGraphicFramePr>
        <p:xfrm>
          <a:off x="29121" y="1545538"/>
          <a:ext cx="5917391" cy="4744775"/>
        </p:xfrm>
        <a:graphic>
          <a:graphicData uri="http://schemas.openxmlformats.org/drawingml/2006/table">
            <a:tbl>
              <a:tblPr firstRow="1" firstCol="1" bandRow="1">
                <a:tableStyleId>{5C22544A-7EE6-4342-B048-85BDC9FD1C3A}</a:tableStyleId>
              </a:tblPr>
              <a:tblGrid>
                <a:gridCol w="2423142">
                  <a:extLst>
                    <a:ext uri="{9D8B030D-6E8A-4147-A177-3AD203B41FA5}">
                      <a16:colId xmlns:a16="http://schemas.microsoft.com/office/drawing/2014/main" val="20000"/>
                    </a:ext>
                  </a:extLst>
                </a:gridCol>
                <a:gridCol w="1386160">
                  <a:extLst>
                    <a:ext uri="{9D8B030D-6E8A-4147-A177-3AD203B41FA5}">
                      <a16:colId xmlns:a16="http://schemas.microsoft.com/office/drawing/2014/main" val="20001"/>
                    </a:ext>
                  </a:extLst>
                </a:gridCol>
                <a:gridCol w="2108089">
                  <a:extLst>
                    <a:ext uri="{9D8B030D-6E8A-4147-A177-3AD203B41FA5}">
                      <a16:colId xmlns:a16="http://schemas.microsoft.com/office/drawing/2014/main" val="20002"/>
                    </a:ext>
                  </a:extLst>
                </a:gridCol>
              </a:tblGrid>
              <a:tr h="258981">
                <a:tc>
                  <a:txBody>
                    <a:bodyPr/>
                    <a:lstStyle/>
                    <a:p>
                      <a:pPr algn="ctr">
                        <a:spcAft>
                          <a:spcPts val="0"/>
                        </a:spcAft>
                      </a:pPr>
                      <a:r>
                        <a:rPr lang="en-US" sz="1200" dirty="0">
                          <a:solidFill>
                            <a:srgbClr val="FFFF00"/>
                          </a:solidFill>
                          <a:effectLst/>
                        </a:rPr>
                        <a:t>Requirement</a:t>
                      </a:r>
                      <a:endParaRPr lang="en-US" sz="1100" dirty="0">
                        <a:solidFill>
                          <a:srgbClr val="FFFF00"/>
                        </a:solidFill>
                        <a:effectLst/>
                        <a:latin typeface="Times New Roman"/>
                        <a:ea typeface="Times New Roman"/>
                      </a:endParaRPr>
                    </a:p>
                  </a:txBody>
                  <a:tcPr marL="68580" marR="68580" marT="0" marB="0"/>
                </a:tc>
                <a:tc>
                  <a:txBody>
                    <a:bodyPr/>
                    <a:lstStyle/>
                    <a:p>
                      <a:pPr algn="ctr">
                        <a:spcAft>
                          <a:spcPts val="0"/>
                        </a:spcAft>
                      </a:pPr>
                      <a:r>
                        <a:rPr lang="en-US" sz="1200" dirty="0">
                          <a:effectLst/>
                        </a:rPr>
                        <a:t>Target value</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Comment</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87359">
                <a:tc>
                  <a:txBody>
                    <a:bodyPr/>
                    <a:lstStyle/>
                    <a:p>
                      <a:pPr algn="l">
                        <a:spcAft>
                          <a:spcPts val="0"/>
                        </a:spcAft>
                      </a:pPr>
                      <a:r>
                        <a:rPr lang="en-US" sz="1100" dirty="0">
                          <a:effectLst/>
                        </a:rPr>
                        <a:t>Particle type</a:t>
                      </a:r>
                      <a:endParaRPr lang="en-US" sz="1100" dirty="0">
                        <a:effectLst/>
                        <a:latin typeface="Times New Roman"/>
                        <a:ea typeface="Times New Roman"/>
                      </a:endParaRPr>
                    </a:p>
                  </a:txBody>
                  <a:tcPr marL="68580" marR="68580" marT="0" marB="0"/>
                </a:tc>
                <a:tc>
                  <a:txBody>
                    <a:bodyPr/>
                    <a:lstStyle/>
                    <a:p>
                      <a:pPr algn="ctr">
                        <a:spcAft>
                          <a:spcPts val="0"/>
                        </a:spcAft>
                      </a:pPr>
                      <a:r>
                        <a:rPr lang="en-US" sz="1200" dirty="0">
                          <a:effectLst/>
                        </a:rPr>
                        <a:t>H+</a:t>
                      </a:r>
                      <a:endParaRPr lang="en-US" sz="1100" dirty="0">
                        <a:effectLst/>
                        <a:latin typeface="Times New Roman"/>
                        <a:ea typeface="Times New Roman"/>
                      </a:endParaRPr>
                    </a:p>
                  </a:txBody>
                  <a:tcPr marL="68580" marR="68580" marT="0" marB="0"/>
                </a:tc>
                <a:tc>
                  <a:txBody>
                    <a:bodyPr/>
                    <a:lstStyle/>
                    <a:p>
                      <a:pPr>
                        <a:spcAft>
                          <a:spcPts val="0"/>
                        </a:spcAft>
                      </a:pP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86374">
                <a:tc>
                  <a:txBody>
                    <a:bodyPr/>
                    <a:lstStyle/>
                    <a:p>
                      <a:pPr algn="l">
                        <a:spcAft>
                          <a:spcPts val="0"/>
                        </a:spcAft>
                      </a:pPr>
                      <a:r>
                        <a:rPr lang="en-US" sz="1100" dirty="0">
                          <a:effectLst/>
                        </a:rPr>
                        <a:t>Input energy</a:t>
                      </a:r>
                      <a:endParaRPr lang="en-US" sz="1100" dirty="0">
                        <a:effectLst/>
                        <a:latin typeface="Times New Roman"/>
                        <a:ea typeface="Times New Roman"/>
                      </a:endParaRPr>
                    </a:p>
                  </a:txBody>
                  <a:tcPr marL="68580" marR="68580" marT="0" marB="0"/>
                </a:tc>
                <a:tc>
                  <a:txBody>
                    <a:bodyPr/>
                    <a:lstStyle/>
                    <a:p>
                      <a:pPr algn="ctr">
                        <a:spcAft>
                          <a:spcPts val="0"/>
                        </a:spcAft>
                      </a:pPr>
                      <a:r>
                        <a:rPr lang="en-GB" sz="1200" kern="800">
                          <a:effectLst/>
                        </a:rPr>
                        <a:t>3.62 MeV</a:t>
                      </a:r>
                      <a:endParaRPr lang="en-US" sz="1100">
                        <a:effectLst/>
                        <a:latin typeface="Times New Roman"/>
                        <a:ea typeface="Times New Roman"/>
                      </a:endParaRPr>
                    </a:p>
                  </a:txBody>
                  <a:tcPr marL="68580" marR="68580" marT="0" marB="0"/>
                </a:tc>
                <a:tc>
                  <a:txBody>
                    <a:bodyPr/>
                    <a:lstStyle/>
                    <a:p>
                      <a:pPr>
                        <a:spcAft>
                          <a:spcPts val="0"/>
                        </a:spcAft>
                      </a:pPr>
                      <a:r>
                        <a:rPr lang="en-US" sz="1100">
                          <a:effectLst/>
                        </a:rPr>
                        <a:t>+- 50 keV</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09672">
                <a:tc>
                  <a:txBody>
                    <a:bodyPr/>
                    <a:lstStyle/>
                    <a:p>
                      <a:pPr algn="l">
                        <a:spcAft>
                          <a:spcPts val="0"/>
                        </a:spcAft>
                      </a:pPr>
                      <a:r>
                        <a:rPr lang="en-US" sz="1100" dirty="0">
                          <a:effectLst/>
                        </a:rPr>
                        <a:t>Output energy</a:t>
                      </a:r>
                      <a:endParaRPr lang="en-US" sz="1100" dirty="0">
                        <a:effectLst/>
                        <a:latin typeface="Times New Roman"/>
                        <a:ea typeface="Times New Roman"/>
                      </a:endParaRPr>
                    </a:p>
                  </a:txBody>
                  <a:tcPr marL="68580" marR="68580" marT="0" marB="0"/>
                </a:tc>
                <a:tc>
                  <a:txBody>
                    <a:bodyPr/>
                    <a:lstStyle/>
                    <a:p>
                      <a:pPr algn="ctr">
                        <a:spcAft>
                          <a:spcPts val="0"/>
                        </a:spcAft>
                      </a:pPr>
                      <a:r>
                        <a:rPr lang="en-US" sz="1200" dirty="0">
                          <a:effectLst/>
                        </a:rPr>
                        <a:t>90 MeV</a:t>
                      </a:r>
                      <a:endParaRPr lang="en-US" sz="1100" dirty="0">
                        <a:effectLst/>
                        <a:latin typeface="Times New Roman"/>
                        <a:ea typeface="Times New Roman"/>
                      </a:endParaRPr>
                    </a:p>
                  </a:txBody>
                  <a:tcPr marL="68580" marR="68580" marT="0" marB="0"/>
                </a:tc>
                <a:tc>
                  <a:txBody>
                    <a:bodyPr/>
                    <a:lstStyle/>
                    <a:p>
                      <a:pPr>
                        <a:spcAft>
                          <a:spcPts val="0"/>
                        </a:spcAft>
                      </a:pPr>
                      <a:r>
                        <a:rPr lang="en-US" sz="1200">
                          <a:effectLst/>
                        </a:rPr>
                        <a:t> </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49452">
                <a:tc>
                  <a:txBody>
                    <a:bodyPr/>
                    <a:lstStyle/>
                    <a:p>
                      <a:pPr>
                        <a:spcAft>
                          <a:spcPts val="0"/>
                        </a:spcAft>
                      </a:pPr>
                      <a:r>
                        <a:rPr lang="en-US" sz="1200" dirty="0">
                          <a:effectLst/>
                        </a:rPr>
                        <a:t>Input current</a:t>
                      </a:r>
                      <a:endParaRPr lang="en-US" sz="1100" dirty="0">
                        <a:effectLst/>
                        <a:latin typeface="Times New Roman"/>
                        <a:ea typeface="Times New Roman"/>
                      </a:endParaRPr>
                    </a:p>
                  </a:txBody>
                  <a:tcPr marL="68580" marR="68580" marT="0" marB="0"/>
                </a:tc>
                <a:tc>
                  <a:txBody>
                    <a:bodyPr/>
                    <a:lstStyle/>
                    <a:p>
                      <a:pPr algn="ctr">
                        <a:spcAft>
                          <a:spcPts val="0"/>
                        </a:spcAft>
                      </a:pPr>
                      <a:r>
                        <a:rPr lang="en-US" sz="1200">
                          <a:effectLst/>
                        </a:rPr>
                        <a:t>62.5 mA</a:t>
                      </a:r>
                      <a:endParaRPr lang="en-US" sz="1100">
                        <a:effectLst/>
                        <a:latin typeface="Times New Roman"/>
                        <a:ea typeface="Times New Roman"/>
                      </a:endParaRPr>
                    </a:p>
                  </a:txBody>
                  <a:tcPr marL="68580" marR="68580" marT="0" marB="0"/>
                </a:tc>
                <a:tc>
                  <a:txBody>
                    <a:bodyPr/>
                    <a:lstStyle/>
                    <a:p>
                      <a:pPr>
                        <a:spcAft>
                          <a:spcPts val="0"/>
                        </a:spcAft>
                      </a:pPr>
                      <a:r>
                        <a:rPr lang="en-US" sz="1200">
                          <a:effectLst/>
                        </a:rPr>
                        <a:t>Peak, </a:t>
                      </a:r>
                      <a:r>
                        <a:rPr lang="en-GB" sz="1200" kern="800">
                          <a:effectLst/>
                        </a:rPr>
                        <a:t>(2.86 ms long with a repetition rate of 14 Hz)</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39957">
                <a:tc>
                  <a:txBody>
                    <a:bodyPr/>
                    <a:lstStyle/>
                    <a:p>
                      <a:pPr>
                        <a:spcAft>
                          <a:spcPts val="0"/>
                        </a:spcAft>
                      </a:pPr>
                      <a:r>
                        <a:rPr lang="en-US" sz="1200">
                          <a:effectLst/>
                        </a:rPr>
                        <a:t>Input emittance</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0.28 mm </a:t>
                      </a:r>
                      <a:r>
                        <a:rPr lang="en-US" sz="1200" dirty="0" err="1">
                          <a:effectLst/>
                        </a:rPr>
                        <a:t>mrad</a:t>
                      </a:r>
                      <a:endParaRPr lang="en-US" sz="1100" dirty="0">
                        <a:effectLst/>
                        <a:latin typeface="Times New Roman"/>
                        <a:ea typeface="Times New Roman"/>
                      </a:endParaRPr>
                    </a:p>
                  </a:txBody>
                  <a:tcPr marL="68580" marR="68580" marT="0" marB="0"/>
                </a:tc>
                <a:tc>
                  <a:txBody>
                    <a:bodyPr/>
                    <a:lstStyle/>
                    <a:p>
                      <a:pPr>
                        <a:spcAft>
                          <a:spcPts val="0"/>
                        </a:spcAft>
                      </a:pPr>
                      <a:r>
                        <a:rPr lang="en-US" sz="1200">
                          <a:effectLst/>
                        </a:rPr>
                        <a:t>Transverse RMS normalized</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216392">
                <a:tc>
                  <a:txBody>
                    <a:bodyPr/>
                    <a:lstStyle/>
                    <a:p>
                      <a:pPr>
                        <a:spcAft>
                          <a:spcPts val="0"/>
                        </a:spcAft>
                      </a:pPr>
                      <a:r>
                        <a:rPr lang="en-US" sz="1200">
                          <a:effectLst/>
                        </a:rPr>
                        <a:t> </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0.15 </a:t>
                      </a:r>
                      <a:r>
                        <a:rPr lang="en-US" sz="1200" dirty="0" err="1">
                          <a:effectLst/>
                        </a:rPr>
                        <a:t>deg</a:t>
                      </a:r>
                      <a:r>
                        <a:rPr lang="en-US" sz="1200" dirty="0">
                          <a:effectLst/>
                        </a:rPr>
                        <a:t> MeV</a:t>
                      </a:r>
                      <a:endParaRPr lang="en-US" sz="1100" dirty="0">
                        <a:effectLst/>
                        <a:latin typeface="Times New Roman"/>
                        <a:ea typeface="Times New Roman"/>
                      </a:endParaRPr>
                    </a:p>
                  </a:txBody>
                  <a:tcPr marL="68580" marR="68580" marT="0" marB="0"/>
                </a:tc>
                <a:tc>
                  <a:txBody>
                    <a:bodyPr/>
                    <a:lstStyle/>
                    <a:p>
                      <a:pPr>
                        <a:spcAft>
                          <a:spcPts val="0"/>
                        </a:spcAft>
                      </a:pPr>
                      <a:r>
                        <a:rPr lang="en-US" sz="1200">
                          <a:effectLst/>
                        </a:rPr>
                        <a:t>Longitudinal RMS</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239060">
                <a:tc>
                  <a:txBody>
                    <a:bodyPr/>
                    <a:lstStyle/>
                    <a:p>
                      <a:pPr>
                        <a:spcAft>
                          <a:spcPts val="0"/>
                        </a:spcAft>
                      </a:pPr>
                      <a:r>
                        <a:rPr lang="en-US" sz="1200">
                          <a:effectLst/>
                        </a:rPr>
                        <a:t>Emittance increase in the DTL</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&lt;10%</a:t>
                      </a:r>
                      <a:endParaRPr lang="en-US" sz="1100" dirty="0">
                        <a:effectLst/>
                        <a:latin typeface="Times New Roman"/>
                        <a:ea typeface="Times New Roman"/>
                      </a:endParaRPr>
                    </a:p>
                  </a:txBody>
                  <a:tcPr marL="68580" marR="68580" marT="0" marB="0"/>
                </a:tc>
                <a:tc>
                  <a:txBody>
                    <a:bodyPr/>
                    <a:lstStyle/>
                    <a:p>
                      <a:pPr>
                        <a:spcAft>
                          <a:spcPts val="0"/>
                        </a:spcAft>
                      </a:pPr>
                      <a:r>
                        <a:rPr lang="en-US" sz="1200">
                          <a:effectLst/>
                        </a:rPr>
                        <a:t>Design</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7"/>
                  </a:ext>
                </a:extLst>
              </a:tr>
              <a:tr h="239060">
                <a:tc>
                  <a:txBody>
                    <a:bodyPr/>
                    <a:lstStyle/>
                    <a:p>
                      <a:pPr>
                        <a:spcAft>
                          <a:spcPts val="0"/>
                        </a:spcAft>
                      </a:pPr>
                      <a:r>
                        <a:rPr lang="en-US" sz="1200">
                          <a:effectLst/>
                        </a:rPr>
                        <a:t>Beam losses</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&lt;1 W/m</a:t>
                      </a:r>
                      <a:endParaRPr lang="en-US" sz="1100" dirty="0">
                        <a:effectLst/>
                        <a:latin typeface="Times New Roman"/>
                        <a:ea typeface="Times New Roman"/>
                      </a:endParaRPr>
                    </a:p>
                  </a:txBody>
                  <a:tcPr marL="68580" marR="68580" marT="0" marB="0"/>
                </a:tc>
                <a:tc>
                  <a:txBody>
                    <a:bodyPr/>
                    <a:lstStyle/>
                    <a:p>
                      <a:pPr>
                        <a:spcAft>
                          <a:spcPts val="0"/>
                        </a:spcAft>
                      </a:pPr>
                      <a:r>
                        <a:rPr lang="en-US" sz="1200">
                          <a:effectLst/>
                        </a:rPr>
                        <a:t>Above 30 MeV</a:t>
                      </a:r>
                      <a:endParaRPr lang="en-US" sz="1100">
                        <a:effectLst/>
                        <a:latin typeface="Times New Roman"/>
                        <a:ea typeface="Times New Roman"/>
                      </a:endParaRPr>
                    </a:p>
                  </a:txBody>
                  <a:tcPr marL="68580" marR="68580" marT="0" marB="0"/>
                </a:tc>
                <a:extLst>
                  <a:ext uri="{0D108BD9-81ED-4DB2-BD59-A6C34878D82A}">
                    <a16:rowId xmlns:a16="http://schemas.microsoft.com/office/drawing/2014/main" val="10008"/>
                  </a:ext>
                </a:extLst>
              </a:tr>
              <a:tr h="239060">
                <a:tc>
                  <a:txBody>
                    <a:bodyPr/>
                    <a:lstStyle/>
                    <a:p>
                      <a:pPr>
                        <a:spcAft>
                          <a:spcPts val="0"/>
                        </a:spcAft>
                      </a:pPr>
                      <a:r>
                        <a:rPr lang="en-US" sz="1200">
                          <a:effectLst/>
                        </a:rPr>
                        <a:t>RF frequency</a:t>
                      </a:r>
                      <a:endParaRPr lang="en-US" sz="1100">
                        <a:effectLst/>
                        <a:latin typeface="Times New Roman"/>
                        <a:ea typeface="Times New Roman"/>
                      </a:endParaRPr>
                    </a:p>
                  </a:txBody>
                  <a:tcPr marL="68580" marR="68580" marT="0" marB="0"/>
                </a:tc>
                <a:tc>
                  <a:txBody>
                    <a:bodyPr/>
                    <a:lstStyle/>
                    <a:p>
                      <a:pPr algn="ctr">
                        <a:spcAft>
                          <a:spcPts val="0"/>
                        </a:spcAft>
                      </a:pPr>
                      <a:r>
                        <a:rPr lang="en-GB" sz="1200" kern="800">
                          <a:effectLst/>
                        </a:rPr>
                        <a:t>352.21 MHz</a:t>
                      </a:r>
                      <a:endParaRPr lang="en-US" sz="1100">
                        <a:effectLst/>
                        <a:latin typeface="Times New Roman"/>
                        <a:ea typeface="Times New Roman"/>
                      </a:endParaRPr>
                    </a:p>
                  </a:txBody>
                  <a:tcPr marL="68580" marR="68580" marT="0" marB="0"/>
                </a:tc>
                <a:tc>
                  <a:txBody>
                    <a:bodyPr/>
                    <a:lstStyle/>
                    <a:p>
                      <a:pPr>
                        <a:spcAft>
                          <a:spcPts val="0"/>
                        </a:spcAft>
                      </a:pPr>
                      <a:r>
                        <a:rPr lang="en-US" sz="1200" dirty="0">
                          <a:effectLst/>
                        </a:rPr>
                        <a:t> </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09"/>
                  </a:ext>
                </a:extLst>
              </a:tr>
              <a:tr h="239060">
                <a:tc>
                  <a:txBody>
                    <a:bodyPr/>
                    <a:lstStyle/>
                    <a:p>
                      <a:pPr>
                        <a:spcAft>
                          <a:spcPts val="0"/>
                        </a:spcAft>
                      </a:pPr>
                      <a:r>
                        <a:rPr lang="en-US" sz="1200">
                          <a:effectLst/>
                        </a:rPr>
                        <a:t>Duty cycle </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&lt;6%</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 </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10"/>
                  </a:ext>
                </a:extLst>
              </a:tr>
              <a:tr h="239060">
                <a:tc>
                  <a:txBody>
                    <a:bodyPr/>
                    <a:lstStyle/>
                    <a:p>
                      <a:pPr>
                        <a:spcAft>
                          <a:spcPts val="0"/>
                        </a:spcAft>
                      </a:pPr>
                      <a:r>
                        <a:rPr lang="en-US" sz="1200">
                          <a:effectLst/>
                        </a:rPr>
                        <a:t>Peak surface field</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&lt;29 MV/m</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1.6 </a:t>
                      </a:r>
                      <a:r>
                        <a:rPr lang="en-US" sz="1200" dirty="0" err="1">
                          <a:effectLst/>
                        </a:rPr>
                        <a:t>E</a:t>
                      </a:r>
                      <a:r>
                        <a:rPr lang="en-US" sz="1200" baseline="-25000" dirty="0" err="1">
                          <a:effectLst/>
                        </a:rPr>
                        <a:t>kp</a:t>
                      </a:r>
                      <a:endParaRPr lang="en-US" sz="1100" baseline="-25000" dirty="0">
                        <a:effectLst/>
                        <a:latin typeface="Times New Roman"/>
                        <a:ea typeface="Times New Roman"/>
                      </a:endParaRPr>
                    </a:p>
                  </a:txBody>
                  <a:tcPr marL="68580" marR="68580" marT="0" marB="0"/>
                </a:tc>
                <a:extLst>
                  <a:ext uri="{0D108BD9-81ED-4DB2-BD59-A6C34878D82A}">
                    <a16:rowId xmlns:a16="http://schemas.microsoft.com/office/drawing/2014/main" val="10011"/>
                  </a:ext>
                </a:extLst>
              </a:tr>
              <a:tr h="239060">
                <a:tc>
                  <a:txBody>
                    <a:bodyPr/>
                    <a:lstStyle/>
                    <a:p>
                      <a:pPr>
                        <a:spcAft>
                          <a:spcPts val="0"/>
                        </a:spcAft>
                      </a:pPr>
                      <a:r>
                        <a:rPr lang="en-US" sz="1200">
                          <a:effectLst/>
                        </a:rPr>
                        <a:t>RF power per tank</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&lt;2.2 MW</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Peak, </a:t>
                      </a:r>
                      <a:r>
                        <a:rPr lang="en-US" sz="1200" dirty="0" err="1">
                          <a:effectLst/>
                        </a:rPr>
                        <a:t>dissipated+beam</a:t>
                      </a:r>
                      <a:r>
                        <a:rPr lang="en-US" sz="1200" dirty="0">
                          <a:effectLst/>
                        </a:rPr>
                        <a:t> load, including </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12"/>
                  </a:ext>
                </a:extLst>
              </a:tr>
              <a:tr h="239060">
                <a:tc>
                  <a:txBody>
                    <a:bodyPr/>
                    <a:lstStyle/>
                    <a:p>
                      <a:pPr>
                        <a:spcAft>
                          <a:spcPts val="0"/>
                        </a:spcAft>
                      </a:pPr>
                      <a:r>
                        <a:rPr lang="en-US" sz="1200">
                          <a:effectLst/>
                        </a:rPr>
                        <a:t>Module length</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&lt;2 m</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Design constraint</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13"/>
                  </a:ext>
                </a:extLst>
              </a:tr>
              <a:tr h="760201">
                <a:tc>
                  <a:txBody>
                    <a:bodyPr/>
                    <a:lstStyle/>
                    <a:p>
                      <a:pPr>
                        <a:spcAft>
                          <a:spcPts val="0"/>
                        </a:spcAft>
                      </a:pPr>
                      <a:r>
                        <a:rPr lang="en-US" sz="1200">
                          <a:effectLst/>
                        </a:rPr>
                        <a:t>Focusing structure</a:t>
                      </a:r>
                      <a:endParaRPr lang="en-US" sz="1100">
                        <a:effectLst/>
                        <a:latin typeface="Times New Roman"/>
                        <a:ea typeface="Times New Roman"/>
                      </a:endParaRPr>
                    </a:p>
                  </a:txBody>
                  <a:tcPr marL="68580" marR="68580" marT="0" marB="0"/>
                </a:tc>
                <a:tc>
                  <a:txBody>
                    <a:bodyPr/>
                    <a:lstStyle/>
                    <a:p>
                      <a:pPr algn="ctr">
                        <a:spcAft>
                          <a:spcPts val="0"/>
                        </a:spcAft>
                      </a:pPr>
                      <a:r>
                        <a:rPr lang="en-US" sz="1200" dirty="0">
                          <a:effectLst/>
                        </a:rPr>
                        <a:t>FODO</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Empty tubes for </a:t>
                      </a:r>
                      <a:r>
                        <a:rPr lang="en-GB" sz="1200" kern="800" dirty="0">
                          <a:effectLst/>
                        </a:rPr>
                        <a:t>Electro Magnetic Dipoles (EMDs) and Beam Position Monitors (BPMs) to implement beam corrective schemes</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14"/>
                  </a:ext>
                </a:extLst>
              </a:tr>
              <a:tr h="239060">
                <a:tc>
                  <a:txBody>
                    <a:bodyPr/>
                    <a:lstStyle/>
                    <a:p>
                      <a:pPr>
                        <a:spcAft>
                          <a:spcPts val="0"/>
                        </a:spcAft>
                      </a:pPr>
                      <a:r>
                        <a:rPr lang="en-US" sz="1200" dirty="0">
                          <a:effectLst/>
                        </a:rPr>
                        <a:t>Permanent Magnet Quadrupole (PMQ) field</a:t>
                      </a:r>
                      <a:endParaRPr lang="en-US" sz="1100" dirty="0">
                        <a:effectLst/>
                        <a:latin typeface="Times New Roman"/>
                        <a:ea typeface="Times New Roman"/>
                      </a:endParaRPr>
                    </a:p>
                  </a:txBody>
                  <a:tcPr marL="68580" marR="68580" marT="0" marB="0"/>
                </a:tc>
                <a:tc>
                  <a:txBody>
                    <a:bodyPr/>
                    <a:lstStyle/>
                    <a:p>
                      <a:pPr algn="ctr">
                        <a:spcAft>
                          <a:spcPts val="0"/>
                        </a:spcAft>
                      </a:pPr>
                      <a:r>
                        <a:rPr lang="en-US" sz="1200" dirty="0">
                          <a:effectLst/>
                        </a:rPr>
                        <a:t>&lt;62 T/m</a:t>
                      </a:r>
                      <a:endParaRPr lang="en-US" sz="1100" dirty="0">
                        <a:effectLst/>
                        <a:latin typeface="Times New Roman"/>
                        <a:ea typeface="Times New Roman"/>
                      </a:endParaRPr>
                    </a:p>
                  </a:txBody>
                  <a:tcPr marL="68580" marR="68580" marT="0" marB="0"/>
                </a:tc>
                <a:tc>
                  <a:txBody>
                    <a:bodyPr/>
                    <a:lstStyle/>
                    <a:p>
                      <a:pPr>
                        <a:spcAft>
                          <a:spcPts val="0"/>
                        </a:spcAft>
                      </a:pPr>
                      <a:r>
                        <a:rPr lang="en-US" sz="1200" dirty="0">
                          <a:effectLst/>
                        </a:rPr>
                        <a:t> </a:t>
                      </a:r>
                      <a:endParaRPr lang="en-US" sz="1100" dirty="0">
                        <a:effectLst/>
                        <a:latin typeface="Times New Roman"/>
                        <a:ea typeface="Times New Roman"/>
                      </a:endParaRPr>
                    </a:p>
                  </a:txBody>
                  <a:tcPr marL="68580" marR="68580" marT="0" marB="0"/>
                </a:tc>
                <a:extLst>
                  <a:ext uri="{0D108BD9-81ED-4DB2-BD59-A6C34878D82A}">
                    <a16:rowId xmlns:a16="http://schemas.microsoft.com/office/drawing/2014/main" val="10015"/>
                  </a:ext>
                </a:extLst>
              </a:tr>
            </a:tbl>
          </a:graphicData>
        </a:graphic>
      </p:graphicFrame>
      <p:pic>
        <p:nvPicPr>
          <p:cNvPr id="4" name="Picture 3" descr="C:\Users\U705981\Documents\Monthly reporting\2018-02\DTL\IMG_0024.jpg">
            <a:extLst>
              <a:ext uri="{FF2B5EF4-FFF2-40B4-BE49-F238E27FC236}">
                <a16:creationId xmlns:a16="http://schemas.microsoft.com/office/drawing/2014/main" id="{6BE7E87C-A990-4908-9216-4A949EB047E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26045" y="1947409"/>
            <a:ext cx="2712339" cy="2035058"/>
          </a:xfrm>
          <a:prstGeom prst="rect">
            <a:avLst/>
          </a:prstGeom>
          <a:noFill/>
          <a:ln>
            <a:noFill/>
          </a:ln>
        </p:spPr>
      </p:pic>
      <p:pic>
        <p:nvPicPr>
          <p:cNvPr id="6" name="Picture 5" descr="C:\Users\U705981\Documents\Monthly reporting\2018-02\DTL\IMG-20180302-WA0003.jpg">
            <a:extLst>
              <a:ext uri="{FF2B5EF4-FFF2-40B4-BE49-F238E27FC236}">
                <a16:creationId xmlns:a16="http://schemas.microsoft.com/office/drawing/2014/main" id="{424C0CCD-15AD-48D1-8E30-5DEE29E1902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6045" y="4463488"/>
            <a:ext cx="2703820" cy="2029335"/>
          </a:xfrm>
          <a:prstGeom prst="rect">
            <a:avLst/>
          </a:prstGeom>
          <a:noFill/>
          <a:ln>
            <a:noFill/>
          </a:ln>
        </p:spPr>
      </p:pic>
      <p:sp>
        <p:nvSpPr>
          <p:cNvPr id="7" name="Rectangle 6">
            <a:extLst>
              <a:ext uri="{FF2B5EF4-FFF2-40B4-BE49-F238E27FC236}">
                <a16:creationId xmlns:a16="http://schemas.microsoft.com/office/drawing/2014/main" id="{E03889BE-D114-42C7-AC01-D215CE3EBECC}"/>
              </a:ext>
            </a:extLst>
          </p:cNvPr>
          <p:cNvSpPr/>
          <p:nvPr/>
        </p:nvSpPr>
        <p:spPr>
          <a:xfrm>
            <a:off x="6122915" y="3529085"/>
            <a:ext cx="271233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a:ea typeface="+mn-ea"/>
                <a:cs typeface="+mn-cs"/>
              </a:rPr>
              <a:t>Mock-up of tank, for bead-pull tests etc.</a:t>
            </a:r>
            <a:endParaRPr kumimoji="0" lang="sv-SE" sz="1400" b="0" i="0" u="none" strike="noStrike" kern="1200" cap="none" spc="0" normalizeH="0" baseline="0" noProof="0" dirty="0">
              <a:ln>
                <a:noFill/>
              </a:ln>
              <a:solidFill>
                <a:schemeClr val="bg1"/>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D6436A0-6AEE-45BB-9673-B5589E04CD2A}"/>
              </a:ext>
            </a:extLst>
          </p:cNvPr>
          <p:cNvSpPr/>
          <p:nvPr/>
        </p:nvSpPr>
        <p:spPr>
          <a:xfrm>
            <a:off x="6117526" y="6028703"/>
            <a:ext cx="27038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a:ea typeface="+mn-ea"/>
                <a:cs typeface="+mn-cs"/>
              </a:rPr>
              <a:t>Copper plated tank section #4-1 at GSI</a:t>
            </a:r>
            <a:endParaRPr kumimoji="0" lang="sv-SE" sz="14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309505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idx="1"/>
          </p:nvPr>
        </p:nvSpPr>
        <p:spPr>
          <a:xfrm>
            <a:off x="3574355" y="1289219"/>
            <a:ext cx="5509089" cy="5568782"/>
          </a:xfrm>
        </p:spPr>
        <p:txBody>
          <a:bodyPr>
            <a:normAutofit fontScale="92500" lnSpcReduction="20000"/>
          </a:bodyPr>
          <a:lstStyle/>
          <a:p>
            <a:pPr marL="790575">
              <a:lnSpc>
                <a:spcPct val="120000"/>
              </a:lnSpc>
            </a:pPr>
            <a:r>
              <a:rPr lang="en-GB" sz="2400" dirty="0">
                <a:latin typeface="Arial" charset="0"/>
                <a:ea typeface="MS PGothic" charset="0"/>
              </a:rPr>
              <a:t>The DTL construction is proceeding through</a:t>
            </a:r>
          </a:p>
          <a:p>
            <a:pPr lvl="2" indent="-295275">
              <a:lnSpc>
                <a:spcPct val="150000"/>
              </a:lnSpc>
            </a:pPr>
            <a:r>
              <a:rPr lang="en-GB" sz="1600" dirty="0">
                <a:latin typeface="Arial" charset="0"/>
                <a:ea typeface="MS PGothic" charset="0"/>
              </a:rPr>
              <a:t>The procurement of many components in industry (all main contracts in place)</a:t>
            </a:r>
          </a:p>
          <a:p>
            <a:pPr lvl="2" indent="-295275">
              <a:lnSpc>
                <a:spcPct val="150000"/>
              </a:lnSpc>
            </a:pPr>
            <a:r>
              <a:rPr lang="en-GB" sz="1600" dirty="0">
                <a:latin typeface="Arial" charset="0"/>
                <a:ea typeface="MS PGothic" charset="0"/>
              </a:rPr>
              <a:t>Internal INFN work for the most critical components (drift tubes, brazing, integration of beam components).</a:t>
            </a:r>
          </a:p>
          <a:p>
            <a:pPr lvl="2" indent="-295275">
              <a:lnSpc>
                <a:spcPct val="150000"/>
              </a:lnSpc>
            </a:pPr>
            <a:r>
              <a:rPr lang="en-GB" sz="1600" dirty="0">
                <a:latin typeface="Arial" charset="0"/>
                <a:ea typeface="MS PGothic" charset="0"/>
              </a:rPr>
              <a:t>Preparation for the various integration steps in Italy and at Lund</a:t>
            </a:r>
          </a:p>
          <a:p>
            <a:pPr marL="790575" lvl="1" indent="-342900">
              <a:lnSpc>
                <a:spcPct val="120000"/>
              </a:lnSpc>
              <a:buFont typeface="Arial" panose="020B0604020202020204" pitchFamily="34" charset="0"/>
              <a:buChar char="•"/>
            </a:pPr>
            <a:r>
              <a:rPr lang="en-GB" sz="2000" dirty="0">
                <a:latin typeface="Arial" charset="0"/>
                <a:ea typeface="MS PGothic" charset="0"/>
              </a:rPr>
              <a:t>The main points for the management of all the process are to ensure the best quality and to maintain the dates for installation (RFI). </a:t>
            </a:r>
          </a:p>
          <a:p>
            <a:pPr marL="790575" lvl="1" indent="-342900">
              <a:lnSpc>
                <a:spcPct val="120000"/>
              </a:lnSpc>
              <a:buFont typeface="Arial" panose="020B0604020202020204" pitchFamily="34" charset="0"/>
              <a:buChar char="•"/>
            </a:pPr>
            <a:r>
              <a:rPr lang="en-GB" sz="2000" dirty="0">
                <a:latin typeface="Arial" charset="0"/>
                <a:ea typeface="MS PGothic" charset="0"/>
              </a:rPr>
              <a:t>The task is very hard but we do not see major show stop</a:t>
            </a:r>
            <a:endParaRPr lang="en-GB" sz="2400" dirty="0">
              <a:latin typeface="Arial" charset="0"/>
              <a:ea typeface="MS PGothic" charset="0"/>
            </a:endParaRPr>
          </a:p>
          <a:p>
            <a:pPr lvl="1">
              <a:lnSpc>
                <a:spcPct val="150000"/>
              </a:lnSpc>
            </a:pPr>
            <a:r>
              <a:rPr lang="en-GB" sz="800" dirty="0">
                <a:latin typeface="Arial" charset="0"/>
                <a:ea typeface="MS PGothic" charset="0"/>
              </a:rPr>
              <a:t>Acknowledgements: CERN for making available the details of Linac4 DTL and for constant support (Technological transfer agreement renewed June 2017), ESS contact persons (Frank </a:t>
            </a:r>
            <a:r>
              <a:rPr lang="en-GB" sz="800" dirty="0" err="1">
                <a:latin typeface="Arial" charset="0"/>
                <a:ea typeface="MS PGothic" charset="0"/>
              </a:rPr>
              <a:t>Hellström</a:t>
            </a:r>
            <a:r>
              <a:rPr lang="en-GB" sz="800" dirty="0">
                <a:latin typeface="Arial" charset="0"/>
                <a:ea typeface="MS PGothic" charset="0"/>
              </a:rPr>
              <a:t>, Edgar Sargsyan, Janet  Schmidt) for managing the constant flux of information (very critical in this phase)</a:t>
            </a:r>
          </a:p>
        </p:txBody>
      </p:sp>
      <p:pic>
        <p:nvPicPr>
          <p:cNvPr id="5" name="Picture 8" descr="IMG_2421.JPG"/>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191100" y="1104782"/>
            <a:ext cx="3383255" cy="3383255"/>
          </a:xfrm>
          <a:prstGeom prst="rect">
            <a:avLst/>
          </a:prstGeom>
        </p:spPr>
      </p:pic>
      <p:sp>
        <p:nvSpPr>
          <p:cNvPr id="6" name="TextBox 9"/>
          <p:cNvSpPr txBox="1"/>
          <p:nvPr/>
        </p:nvSpPr>
        <p:spPr>
          <a:xfrm>
            <a:off x="273426" y="1184664"/>
            <a:ext cx="3300929" cy="461665"/>
          </a:xfrm>
          <a:prstGeom prst="rect">
            <a:avLst/>
          </a:prstGeom>
          <a:noFill/>
        </p:spPr>
        <p:txBody>
          <a:bodyPr wrap="square" rtlCol="0">
            <a:spAutoFit/>
          </a:bodyPr>
          <a:lstStyle/>
          <a:p>
            <a:pPr algn="ctr"/>
            <a:r>
              <a:rPr lang="en-US" sz="1200" b="1" dirty="0">
                <a:solidFill>
                  <a:schemeClr val="bg1"/>
                </a:solidFill>
              </a:rPr>
              <a:t>Santo </a:t>
            </a:r>
            <a:r>
              <a:rPr lang="en-US" sz="1200" b="1" dirty="0" err="1">
                <a:solidFill>
                  <a:schemeClr val="bg1"/>
                </a:solidFill>
              </a:rPr>
              <a:t>Gammino</a:t>
            </a:r>
            <a:r>
              <a:rPr lang="en-US" sz="1200" b="1" dirty="0">
                <a:solidFill>
                  <a:schemeClr val="bg1"/>
                </a:solidFill>
              </a:rPr>
              <a:t>, Andrea </a:t>
            </a:r>
            <a:r>
              <a:rPr lang="en-US" sz="1200" b="1" dirty="0" err="1">
                <a:solidFill>
                  <a:schemeClr val="bg1"/>
                </a:solidFill>
              </a:rPr>
              <a:t>Pisent</a:t>
            </a:r>
            <a:r>
              <a:rPr lang="en-US" sz="1200" b="1" dirty="0">
                <a:solidFill>
                  <a:schemeClr val="bg1"/>
                </a:solidFill>
              </a:rPr>
              <a:t> and Paolo </a:t>
            </a:r>
            <a:r>
              <a:rPr lang="en-US" sz="1200" b="1" dirty="0" err="1">
                <a:solidFill>
                  <a:schemeClr val="bg1"/>
                </a:solidFill>
              </a:rPr>
              <a:t>Mereu</a:t>
            </a:r>
            <a:r>
              <a:rPr lang="en-US" sz="1200" b="1" dirty="0">
                <a:solidFill>
                  <a:schemeClr val="bg1"/>
                </a:solidFill>
              </a:rPr>
              <a:t> sitting on the first ESS DTL tank</a:t>
            </a:r>
          </a:p>
        </p:txBody>
      </p:sp>
      <p:graphicFrame>
        <p:nvGraphicFramePr>
          <p:cNvPr id="7" name="Table 6">
            <a:extLst>
              <a:ext uri="{FF2B5EF4-FFF2-40B4-BE49-F238E27FC236}">
                <a16:creationId xmlns:a16="http://schemas.microsoft.com/office/drawing/2014/main" id="{95263C92-1DA0-40D7-BE8B-793DDD73FBBB}"/>
              </a:ext>
            </a:extLst>
          </p:cNvPr>
          <p:cNvGraphicFramePr>
            <a:graphicFrameLocks noGrp="1"/>
          </p:cNvGraphicFramePr>
          <p:nvPr>
            <p:extLst>
              <p:ext uri="{D42A27DB-BD31-4B8C-83A1-F6EECF244321}">
                <p14:modId xmlns:p14="http://schemas.microsoft.com/office/powerpoint/2010/main" val="692837510"/>
              </p:ext>
            </p:extLst>
          </p:nvPr>
        </p:nvGraphicFramePr>
        <p:xfrm>
          <a:off x="642440" y="3935156"/>
          <a:ext cx="2483768" cy="2808910"/>
        </p:xfrm>
        <a:graphic>
          <a:graphicData uri="http://schemas.openxmlformats.org/drawingml/2006/table">
            <a:tbl>
              <a:tblPr firstRow="1" bandRow="1">
                <a:tableStyleId>{5C22544A-7EE6-4342-B048-85BDC9FD1C3A}</a:tableStyleId>
              </a:tblPr>
              <a:tblGrid>
                <a:gridCol w="976915">
                  <a:extLst>
                    <a:ext uri="{9D8B030D-6E8A-4147-A177-3AD203B41FA5}">
                      <a16:colId xmlns:a16="http://schemas.microsoft.com/office/drawing/2014/main" val="20000"/>
                    </a:ext>
                  </a:extLst>
                </a:gridCol>
                <a:gridCol w="1506853">
                  <a:extLst>
                    <a:ext uri="{9D8B030D-6E8A-4147-A177-3AD203B41FA5}">
                      <a16:colId xmlns:a16="http://schemas.microsoft.com/office/drawing/2014/main" val="20001"/>
                    </a:ext>
                  </a:extLst>
                </a:gridCol>
              </a:tblGrid>
              <a:tr h="5086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2200" dirty="0"/>
                        <a:t>Tank</a:t>
                      </a:r>
                      <a:r>
                        <a:rPr lang="sv-SE" sz="2200" baseline="0" dirty="0"/>
                        <a:t> #</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2200" dirty="0"/>
                        <a:t>Present RFI</a:t>
                      </a:r>
                      <a:endParaRPr lang="en-US" sz="2200" dirty="0"/>
                    </a:p>
                  </a:txBody>
                  <a:tcPr/>
                </a:tc>
                <a:extLst>
                  <a:ext uri="{0D108BD9-81ED-4DB2-BD59-A6C34878D82A}">
                    <a16:rowId xmlns:a16="http://schemas.microsoft.com/office/drawing/2014/main" val="10000"/>
                  </a:ext>
                </a:extLst>
              </a:tr>
              <a:tr h="436605">
                <a:tc>
                  <a:txBody>
                    <a:bodyPr/>
                    <a:lstStyle/>
                    <a:p>
                      <a:r>
                        <a:rPr lang="sv-SE" sz="2200" dirty="0"/>
                        <a:t>4</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2200" dirty="0"/>
                        <a:t>2018-09-18</a:t>
                      </a:r>
                      <a:endParaRPr lang="en-US" sz="2200" dirty="0"/>
                    </a:p>
                  </a:txBody>
                  <a:tcPr/>
                </a:tc>
                <a:extLst>
                  <a:ext uri="{0D108BD9-81ED-4DB2-BD59-A6C34878D82A}">
                    <a16:rowId xmlns:a16="http://schemas.microsoft.com/office/drawing/2014/main" val="10001"/>
                  </a:ext>
                </a:extLst>
              </a:tr>
              <a:tr h="428368">
                <a:tc>
                  <a:txBody>
                    <a:bodyPr/>
                    <a:lstStyle/>
                    <a:p>
                      <a:r>
                        <a:rPr lang="sv-SE" sz="2200" dirty="0"/>
                        <a:t>1</a:t>
                      </a:r>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2200" dirty="0"/>
                        <a:t>2018-11-16</a:t>
                      </a:r>
                      <a:endParaRPr lang="en-US" sz="2200" dirty="0"/>
                    </a:p>
                  </a:txBody>
                  <a:tcPr/>
                </a:tc>
                <a:extLst>
                  <a:ext uri="{0D108BD9-81ED-4DB2-BD59-A6C34878D82A}">
                    <a16:rowId xmlns:a16="http://schemas.microsoft.com/office/drawing/2014/main" val="10002"/>
                  </a:ext>
                </a:extLst>
              </a:tr>
              <a:tr h="420129">
                <a:tc>
                  <a:txBody>
                    <a:bodyPr/>
                    <a:lstStyle/>
                    <a:p>
                      <a:r>
                        <a:rPr lang="sv-SE" sz="2200" dirty="0"/>
                        <a:t>3</a:t>
                      </a:r>
                      <a:endParaRPr lang="en-US" sz="2200" dirty="0"/>
                    </a:p>
                  </a:txBody>
                  <a:tcPr/>
                </a:tc>
                <a:tc>
                  <a:txBody>
                    <a:bodyPr/>
                    <a:lstStyle/>
                    <a:p>
                      <a:r>
                        <a:rPr lang="sv-SE" sz="2200" dirty="0"/>
                        <a:t>2019-03-08</a:t>
                      </a:r>
                      <a:endParaRPr lang="en-US" sz="2200" dirty="0"/>
                    </a:p>
                  </a:txBody>
                  <a:tcPr/>
                </a:tc>
                <a:extLst>
                  <a:ext uri="{0D108BD9-81ED-4DB2-BD59-A6C34878D82A}">
                    <a16:rowId xmlns:a16="http://schemas.microsoft.com/office/drawing/2014/main" val="10003"/>
                  </a:ext>
                </a:extLst>
              </a:tr>
              <a:tr h="413539">
                <a:tc>
                  <a:txBody>
                    <a:bodyPr/>
                    <a:lstStyle/>
                    <a:p>
                      <a:r>
                        <a:rPr lang="sv-SE" sz="2200" dirty="0"/>
                        <a:t>2</a:t>
                      </a:r>
                      <a:endParaRPr lang="en-US" sz="2200" dirty="0"/>
                    </a:p>
                  </a:txBody>
                  <a:tcPr/>
                </a:tc>
                <a:tc>
                  <a:txBody>
                    <a:bodyPr/>
                    <a:lstStyle/>
                    <a:p>
                      <a:r>
                        <a:rPr lang="sv-SE" sz="2200" dirty="0"/>
                        <a:t>2019-04-30</a:t>
                      </a:r>
                      <a:endParaRPr lang="en-US" sz="2200" dirty="0"/>
                    </a:p>
                  </a:txBody>
                  <a:tcPr/>
                </a:tc>
                <a:extLst>
                  <a:ext uri="{0D108BD9-81ED-4DB2-BD59-A6C34878D82A}">
                    <a16:rowId xmlns:a16="http://schemas.microsoft.com/office/drawing/2014/main" val="10004"/>
                  </a:ext>
                </a:extLst>
              </a:tr>
              <a:tr h="581811">
                <a:tc>
                  <a:txBody>
                    <a:bodyPr/>
                    <a:lstStyle/>
                    <a:p>
                      <a:r>
                        <a:rPr lang="sv-SE" sz="2200" dirty="0"/>
                        <a:t>5</a:t>
                      </a:r>
                      <a:endParaRPr lang="en-US" sz="2200" dirty="0"/>
                    </a:p>
                  </a:txBody>
                  <a:tcPr/>
                </a:tc>
                <a:tc>
                  <a:txBody>
                    <a:bodyPr/>
                    <a:lstStyle/>
                    <a:p>
                      <a:r>
                        <a:rPr lang="sv-SE" sz="2200" dirty="0"/>
                        <a:t>2019-09-30</a:t>
                      </a:r>
                      <a:endParaRPr lang="en-US" sz="2200" dirty="0"/>
                    </a:p>
                  </a:txBody>
                  <a:tcPr/>
                </a:tc>
                <a:extLst>
                  <a:ext uri="{0D108BD9-81ED-4DB2-BD59-A6C34878D82A}">
                    <a16:rowId xmlns:a16="http://schemas.microsoft.com/office/drawing/2014/main" val="10005"/>
                  </a:ext>
                </a:extLst>
              </a:tr>
            </a:tbl>
          </a:graphicData>
        </a:graphic>
      </p:graphicFrame>
      <p:sp>
        <p:nvSpPr>
          <p:cNvPr id="8" name="Titolo 1">
            <a:extLst>
              <a:ext uri="{FF2B5EF4-FFF2-40B4-BE49-F238E27FC236}">
                <a16:creationId xmlns:a16="http://schemas.microsoft.com/office/drawing/2014/main" id="{73BFFFAE-00C3-4A13-91CB-52AAF83CE026}"/>
              </a:ext>
            </a:extLst>
          </p:cNvPr>
          <p:cNvSpPr>
            <a:spLocks noGrp="1"/>
          </p:cNvSpPr>
          <p:nvPr>
            <p:ph type="title"/>
          </p:nvPr>
        </p:nvSpPr>
        <p:spPr>
          <a:xfrm>
            <a:off x="1581665" y="146218"/>
            <a:ext cx="5560540" cy="1143000"/>
          </a:xfrm>
          <a:prstGeom prst="rect">
            <a:avLst/>
          </a:prstGeom>
        </p:spPr>
        <p:txBody>
          <a:bodyPr>
            <a:noAutofit/>
          </a:bodyPr>
          <a:lstStyle/>
          <a:p>
            <a:r>
              <a:rPr lang="en-US" sz="4000" dirty="0">
                <a:solidFill>
                  <a:schemeClr val="tx1"/>
                </a:solidFill>
              </a:rPr>
              <a:t>Drift Tube </a:t>
            </a:r>
            <a:r>
              <a:rPr lang="en-US" sz="4000" dirty="0" err="1">
                <a:solidFill>
                  <a:schemeClr val="tx1"/>
                </a:solidFill>
              </a:rPr>
              <a:t>Linac</a:t>
            </a:r>
            <a:r>
              <a:rPr lang="en-US" sz="4000" dirty="0">
                <a:solidFill>
                  <a:schemeClr val="tx1"/>
                </a:solidFill>
              </a:rPr>
              <a:t> </a:t>
            </a:r>
          </a:p>
        </p:txBody>
      </p:sp>
    </p:spTree>
    <p:extLst>
      <p:ext uri="{BB962C8B-B14F-4D97-AF65-F5344CB8AC3E}">
        <p14:creationId xmlns:p14="http://schemas.microsoft.com/office/powerpoint/2010/main" val="268565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p:cNvGraphicFramePr>
            <a:graphicFrameLocks noGrp="1"/>
          </p:cNvGraphicFramePr>
          <p:nvPr>
            <p:extLst>
              <p:ext uri="{D42A27DB-BD31-4B8C-83A1-F6EECF244321}">
                <p14:modId xmlns:p14="http://schemas.microsoft.com/office/powerpoint/2010/main" val="207823014"/>
              </p:ext>
            </p:extLst>
          </p:nvPr>
        </p:nvGraphicFramePr>
        <p:xfrm>
          <a:off x="5809456" y="1651779"/>
          <a:ext cx="2935288" cy="3822702"/>
        </p:xfrm>
        <a:graphic>
          <a:graphicData uri="http://schemas.openxmlformats.org/drawingml/2006/table">
            <a:tbl>
              <a:tblPr firstRow="1" bandRow="1">
                <a:tableStyleId>{5C22544A-7EE6-4342-B048-85BDC9FD1C3A}</a:tableStyleId>
              </a:tblPr>
              <a:tblGrid>
                <a:gridCol w="2170976">
                  <a:extLst>
                    <a:ext uri="{9D8B030D-6E8A-4147-A177-3AD203B41FA5}">
                      <a16:colId xmlns:a16="http://schemas.microsoft.com/office/drawing/2014/main" val="20000"/>
                    </a:ext>
                  </a:extLst>
                </a:gridCol>
                <a:gridCol w="764312">
                  <a:extLst>
                    <a:ext uri="{9D8B030D-6E8A-4147-A177-3AD203B41FA5}">
                      <a16:colId xmlns:a16="http://schemas.microsoft.com/office/drawing/2014/main" val="20001"/>
                    </a:ext>
                  </a:extLst>
                </a:gridCol>
              </a:tblGrid>
              <a:tr h="518173">
                <a:tc gridSpan="2">
                  <a:txBody>
                    <a:bodyPr/>
                    <a:lstStyle/>
                    <a:p>
                      <a:pPr algn="ctr"/>
                      <a:r>
                        <a:rPr lang="en-US" sz="1400" dirty="0"/>
                        <a:t>MB cavity technical</a:t>
                      </a:r>
                      <a:r>
                        <a:rPr lang="en-US" sz="1400" baseline="0" dirty="0"/>
                        <a:t> requirements</a:t>
                      </a:r>
                      <a:endParaRPr lang="en-US" sz="1400" dirty="0"/>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8173">
                <a:tc>
                  <a:txBody>
                    <a:bodyPr/>
                    <a:lstStyle/>
                    <a:p>
                      <a:pPr algn="ctr"/>
                      <a:r>
                        <a:rPr lang="en-US" sz="1400" dirty="0"/>
                        <a:t>Frequency (MHz)</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704.42</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0002">
                <a:tc>
                  <a:txBody>
                    <a:bodyPr/>
                    <a:lstStyle/>
                    <a:p>
                      <a:pPr algn="ctr"/>
                      <a:r>
                        <a:rPr lang="en-US" sz="1400" dirty="0"/>
                        <a:t>Number of cells</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400" dirty="0"/>
                        <a:t>6</a:t>
                      </a:r>
                      <a:endParaRPr lang="en-US" sz="1400" dirty="0"/>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0002">
                <a:tc>
                  <a:txBody>
                    <a:bodyPr/>
                    <a:lstStyle/>
                    <a:p>
                      <a:pPr algn="ctr"/>
                      <a:r>
                        <a:rPr lang="en-US" sz="1400" dirty="0"/>
                        <a:t>Geometric</a:t>
                      </a:r>
                      <a:r>
                        <a:rPr lang="en-US" sz="1400" baseline="0" dirty="0"/>
                        <a:t> beta</a:t>
                      </a:r>
                      <a:endParaRPr lang="en-US" sz="1400" dirty="0"/>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0.67</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8173">
                <a:tc>
                  <a:txBody>
                    <a:bodyPr/>
                    <a:lstStyle/>
                    <a:p>
                      <a:pPr algn="ctr"/>
                      <a:r>
                        <a:rPr lang="en-US" sz="1400" dirty="0"/>
                        <a:t>Nominal Acc. Gradient (MV/m)</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16.7</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0002">
                <a:tc>
                  <a:txBody>
                    <a:bodyPr/>
                    <a:lstStyle/>
                    <a:p>
                      <a:pPr algn="ctr"/>
                      <a:r>
                        <a:rPr lang="en-US" sz="1400" dirty="0" err="1"/>
                        <a:t>E</a:t>
                      </a:r>
                      <a:r>
                        <a:rPr lang="en-US" sz="1400" baseline="-25000" dirty="0" err="1"/>
                        <a:t>peak</a:t>
                      </a:r>
                      <a:r>
                        <a:rPr lang="en-US" sz="1400" dirty="0"/>
                        <a:t> (MV/m)</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&lt; 45</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0002">
                <a:tc>
                  <a:txBody>
                    <a:bodyPr/>
                    <a:lstStyle/>
                    <a:p>
                      <a:pPr algn="ctr"/>
                      <a:r>
                        <a:rPr lang="en-US" sz="1400" dirty="0" err="1"/>
                        <a:t>RF</a:t>
                      </a:r>
                      <a:r>
                        <a:rPr lang="en-US" sz="1400" dirty="0"/>
                        <a:t> peak power (kW)</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1100</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18173">
                <a:tc>
                  <a:txBody>
                    <a:bodyPr/>
                    <a:lstStyle/>
                    <a:p>
                      <a:pPr algn="ctr"/>
                      <a:r>
                        <a:rPr lang="en-US" sz="1400" dirty="0"/>
                        <a:t>Q external</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5.9-8 10</a:t>
                      </a:r>
                      <a:r>
                        <a:rPr lang="en-US" sz="1400" baseline="30000" dirty="0"/>
                        <a:t>5</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0002">
                <a:tc>
                  <a:txBody>
                    <a:bodyPr/>
                    <a:lstStyle/>
                    <a:p>
                      <a:pPr algn="ctr"/>
                      <a:r>
                        <a:rPr lang="en-US" sz="1400" dirty="0" err="1"/>
                        <a:t>Q</a:t>
                      </a:r>
                      <a:r>
                        <a:rPr lang="en-US" sz="1400" baseline="-25000" dirty="0" err="1"/>
                        <a:t>0</a:t>
                      </a:r>
                      <a:r>
                        <a:rPr lang="en-US" sz="1400" dirty="0"/>
                        <a:t> at nominal</a:t>
                      </a:r>
                      <a:r>
                        <a:rPr lang="en-US" sz="1400" baseline="0" dirty="0"/>
                        <a:t> gradient</a:t>
                      </a:r>
                      <a:endParaRPr lang="en-US" sz="1400" dirty="0"/>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&gt; 5 10</a:t>
                      </a:r>
                      <a:r>
                        <a:rPr lang="en-US" sz="1400" baseline="30000" dirty="0"/>
                        <a:t>9</a:t>
                      </a:r>
                    </a:p>
                  </a:txBody>
                  <a:tcPr marL="91456" marR="9145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92545" name="Segnaposto contenuto 2"/>
          <p:cNvSpPr txBox="1">
            <a:spLocks/>
          </p:cNvSpPr>
          <p:nvPr/>
        </p:nvSpPr>
        <p:spPr bwMode="auto">
          <a:xfrm>
            <a:off x="46594" y="1449473"/>
            <a:ext cx="5463104" cy="5379536"/>
          </a:xfrm>
          <a:prstGeom prst="rect">
            <a:avLst/>
          </a:prstGeom>
          <a:solidFill>
            <a:srgbClr val="FFFFFF"/>
          </a:solidFill>
          <a:ln>
            <a:noFill/>
          </a:ln>
          <a:extLst/>
        </p:spPr>
        <p:txBody>
          <a:bodyPr/>
          <a:lstStyle>
            <a:lvl1pPr marL="342900" indent="-342900">
              <a:spcBef>
                <a:spcPct val="20000"/>
              </a:spcBef>
              <a:buClr>
                <a:schemeClr val="tx1"/>
              </a:buClr>
              <a:buSzPct val="120000"/>
              <a:defRPr sz="2000">
                <a:solidFill>
                  <a:srgbClr val="000066"/>
                </a:solidFill>
                <a:latin typeface="Arial" panose="020B0604020202020204" pitchFamily="34" charset="0"/>
              </a:defRPr>
            </a:lvl1pPr>
            <a:lvl2pPr marL="800100" indent="-342900">
              <a:spcBef>
                <a:spcPct val="20000"/>
              </a:spcBef>
              <a:buSzPct val="60000"/>
              <a:buBlip>
                <a:blip r:embed="rId3"/>
              </a:buBlip>
              <a:defRPr>
                <a:solidFill>
                  <a:schemeClr val="tx1"/>
                </a:solidFill>
                <a:latin typeface="Arial" panose="020B0604020202020204" pitchFamily="34" charset="0"/>
              </a:defRPr>
            </a:lvl2pPr>
            <a:lvl3pPr>
              <a:spcBef>
                <a:spcPct val="20000"/>
              </a:spcBef>
              <a:buSzPct val="70000"/>
              <a:buBlip>
                <a:blip r:embed="rId4"/>
              </a:buBlip>
              <a:defRPr sz="1600">
                <a:solidFill>
                  <a:schemeClr val="tx1"/>
                </a:solidFill>
                <a:latin typeface="Arial" panose="020B0604020202020204" pitchFamily="34" charset="0"/>
              </a:defRPr>
            </a:lvl3pPr>
            <a:lvl4pPr>
              <a:spcBef>
                <a:spcPct val="20000"/>
              </a:spcBef>
              <a:buChar char="–"/>
              <a:defRPr sz="1400">
                <a:solidFill>
                  <a:schemeClr val="tx1"/>
                </a:solidFill>
                <a:latin typeface="Arial" panose="020B0604020202020204" pitchFamily="34" charset="0"/>
              </a:defRPr>
            </a:lvl4pPr>
            <a:lvl5pPr>
              <a:spcBef>
                <a:spcPct val="20000"/>
              </a:spcBef>
              <a:buChar char="»"/>
              <a:defRPr sz="1400">
                <a:solidFill>
                  <a:schemeClr val="tx1"/>
                </a:solidFill>
                <a:latin typeface="Arial" panose="020B0604020202020204" pitchFamily="34" charset="0"/>
              </a:defRPr>
            </a:lvl5pPr>
            <a:lvl6pPr eaLnBrk="0" fontAlgn="base" hangingPunct="0">
              <a:spcBef>
                <a:spcPct val="20000"/>
              </a:spcBef>
              <a:spcAft>
                <a:spcPct val="0"/>
              </a:spcAft>
              <a:buChar char="»"/>
              <a:defRPr sz="1400">
                <a:solidFill>
                  <a:schemeClr val="tx1"/>
                </a:solidFill>
                <a:latin typeface="Arial" panose="020B0604020202020204" pitchFamily="34" charset="0"/>
              </a:defRPr>
            </a:lvl6pPr>
            <a:lvl7pPr eaLnBrk="0" fontAlgn="base" hangingPunct="0">
              <a:spcBef>
                <a:spcPct val="20000"/>
              </a:spcBef>
              <a:spcAft>
                <a:spcPct val="0"/>
              </a:spcAft>
              <a:buChar char="»"/>
              <a:defRPr sz="1400">
                <a:solidFill>
                  <a:schemeClr val="tx1"/>
                </a:solidFill>
                <a:latin typeface="Arial" panose="020B0604020202020204" pitchFamily="34" charset="0"/>
              </a:defRPr>
            </a:lvl7pPr>
            <a:lvl8pPr eaLnBrk="0" fontAlgn="base" hangingPunct="0">
              <a:spcBef>
                <a:spcPct val="20000"/>
              </a:spcBef>
              <a:spcAft>
                <a:spcPct val="0"/>
              </a:spcAft>
              <a:buChar char="»"/>
              <a:defRPr sz="1400">
                <a:solidFill>
                  <a:schemeClr val="tx1"/>
                </a:solidFill>
                <a:latin typeface="Arial" panose="020B0604020202020204" pitchFamily="34" charset="0"/>
              </a:defRPr>
            </a:lvl8pPr>
            <a:lvl9pPr eaLnBrk="0" fontAlgn="base" hangingPunct="0">
              <a:spcBef>
                <a:spcPct val="20000"/>
              </a:spcBef>
              <a:spcAft>
                <a:spcPct val="0"/>
              </a:spcAft>
              <a:buChar char="»"/>
              <a:defRPr sz="1400">
                <a:solidFill>
                  <a:schemeClr val="tx1"/>
                </a:solidFill>
                <a:latin typeface="Arial" panose="020B0604020202020204" pitchFamily="34" charset="0"/>
              </a:defRPr>
            </a:lvl9pPr>
          </a:lstStyle>
          <a:p>
            <a:pPr marL="269875" lvl="0" indent="0" defTabSz="914400" fontAlgn="base">
              <a:lnSpc>
                <a:spcPct val="90000"/>
              </a:lnSpc>
              <a:spcBef>
                <a:spcPts val="1000"/>
              </a:spcBef>
              <a:spcAft>
                <a:spcPct val="0"/>
              </a:spcAft>
              <a:buClrTx/>
              <a:buSzTx/>
              <a:defRPr/>
            </a:pPr>
            <a:r>
              <a:rPr lang="en-US" altLang="it-IT" sz="2400" b="1" dirty="0">
                <a:solidFill>
                  <a:srgbClr val="FF0000"/>
                </a:solidFill>
                <a:latin typeface="Calibri" panose="020F0502020204030204" pitchFamily="34" charset="0"/>
                <a:ea typeface="MS PGothic" panose="020B0600070205080204" pitchFamily="34" charset="-128"/>
                <a:cs typeface="Calibri" panose="020F0502020204030204" pitchFamily="34" charset="0"/>
              </a:rPr>
              <a:t>R&amp;D on prototypes:</a:t>
            </a:r>
            <a:endParaRPr lang="en-US" altLang="it-IT" sz="2400" dirty="0">
              <a:solidFill>
                <a:srgbClr val="FF0000"/>
              </a:solidFill>
              <a:latin typeface="Calibri" panose="020F0502020204030204" pitchFamily="34" charset="0"/>
              <a:ea typeface="MS PGothic" panose="020B0600070205080204" pitchFamily="34" charset="-128"/>
              <a:cs typeface="Calibri" panose="020F0502020204030204" pitchFamily="34" charset="0"/>
            </a:endParaRPr>
          </a:p>
          <a:p>
            <a:pPr marL="653485" lvl="2" indent="-269875" defTabSz="914400" fontAlgn="base">
              <a:lnSpc>
                <a:spcPct val="90000"/>
              </a:lnSpc>
              <a:spcBef>
                <a:spcPts val="500"/>
              </a:spcBef>
              <a:spcAft>
                <a:spcPct val="0"/>
              </a:spcAft>
              <a:buSzTx/>
              <a:buFont typeface="Arial" panose="020B0604020202020204" pitchFamily="34" charset="0"/>
              <a:buChar char="•"/>
              <a:defRPr/>
            </a:pP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Built 3 prototypes of medium beta cavities.</a:t>
            </a:r>
          </a:p>
          <a:p>
            <a:pPr marL="653485" lvl="2" indent="-269875" defTabSz="914400" fontAlgn="base">
              <a:lnSpc>
                <a:spcPct val="90000"/>
              </a:lnSpc>
              <a:spcBef>
                <a:spcPts val="500"/>
              </a:spcBef>
              <a:spcAft>
                <a:spcPct val="0"/>
              </a:spcAft>
              <a:buSzTx/>
              <a:buFont typeface="Arial" panose="020B0604020202020204" pitchFamily="34" charset="0"/>
              <a:buChar char="•"/>
              <a:defRPr/>
            </a:pP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INFN design, using Large and Fine Grain </a:t>
            </a:r>
            <a:r>
              <a:rPr lang="en-US" altLang="it-IT" dirty="0" err="1">
                <a:solidFill>
                  <a:srgbClr val="000000"/>
                </a:solidFill>
                <a:latin typeface="Calibri" panose="020F0502020204030204" pitchFamily="34" charset="0"/>
                <a:ea typeface="MS PGothic" panose="020B0600070205080204" pitchFamily="34" charset="-128"/>
                <a:cs typeface="Calibri" panose="020F0502020204030204" pitchFamily="34" charset="0"/>
              </a:rPr>
              <a:t>Nb</a:t>
            </a: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 plug compatible with ESS cryomodule.</a:t>
            </a:r>
          </a:p>
          <a:p>
            <a:pPr marL="653485" lvl="2" indent="-269875" defTabSz="914400" fontAlgn="base">
              <a:lnSpc>
                <a:spcPct val="90000"/>
              </a:lnSpc>
              <a:spcBef>
                <a:spcPts val="500"/>
              </a:spcBef>
              <a:spcAft>
                <a:spcPct val="0"/>
              </a:spcAft>
              <a:buSzTx/>
              <a:buFont typeface="Arial" panose="020B0604020202020204" pitchFamily="34" charset="0"/>
              <a:buChar char="•"/>
              <a:defRPr/>
            </a:pPr>
            <a:r>
              <a:rPr lang="en-US" altLang="it-IT" b="1" dirty="0">
                <a:solidFill>
                  <a:srgbClr val="000000"/>
                </a:solidFill>
                <a:latin typeface="Calibri" panose="020F0502020204030204" pitchFamily="34" charset="0"/>
                <a:ea typeface="MS PGothic" panose="020B0600070205080204" pitchFamily="34" charset="-128"/>
                <a:cs typeface="Calibri" panose="020F0502020204030204" pitchFamily="34" charset="0"/>
              </a:rPr>
              <a:t>Full treatment at the industry. </a:t>
            </a:r>
          </a:p>
          <a:p>
            <a:pPr marL="653485" lvl="2" indent="-269875" defTabSz="914400" fontAlgn="base">
              <a:lnSpc>
                <a:spcPct val="90000"/>
              </a:lnSpc>
              <a:spcBef>
                <a:spcPts val="500"/>
              </a:spcBef>
              <a:spcAft>
                <a:spcPct val="0"/>
              </a:spcAft>
              <a:buSzTx/>
              <a:buFont typeface="Arial" panose="020B0604020202020204" pitchFamily="34" charset="0"/>
              <a:buChar char="•"/>
              <a:defRPr/>
            </a:pP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Final handling and </a:t>
            </a:r>
            <a:r>
              <a:rPr lang="en-US" altLang="it-IT" b="1" dirty="0">
                <a:solidFill>
                  <a:srgbClr val="000000"/>
                </a:solidFill>
                <a:latin typeface="Calibri" panose="020F0502020204030204" pitchFamily="34" charset="0"/>
                <a:ea typeface="MS PGothic" panose="020B0600070205080204" pitchFamily="34" charset="-128"/>
                <a:cs typeface="Calibri" panose="020F0502020204030204" pitchFamily="34" charset="0"/>
              </a:rPr>
              <a:t>test</a:t>
            </a: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 done in the qualified infrastructure at </a:t>
            </a:r>
            <a:r>
              <a:rPr lang="en-US" altLang="it-IT" b="1" dirty="0">
                <a:solidFill>
                  <a:srgbClr val="000000"/>
                </a:solidFill>
                <a:latin typeface="Calibri" panose="020F0502020204030204" pitchFamily="34" charset="0"/>
                <a:ea typeface="MS PGothic" panose="020B0600070205080204" pitchFamily="34" charset="-128"/>
                <a:cs typeface="Calibri" panose="020F0502020204030204" pitchFamily="34" charset="0"/>
              </a:rPr>
              <a:t>LASA</a:t>
            </a: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 </a:t>
            </a:r>
          </a:p>
          <a:p>
            <a:pPr marL="269875" marR="0" lvl="0" indent="0" algn="l" defTabSz="914400" rtl="0" eaLnBrk="1" fontAlgn="base" latinLnBrk="0" hangingPunct="1">
              <a:lnSpc>
                <a:spcPct val="90000"/>
              </a:lnSpc>
              <a:spcBef>
                <a:spcPts val="1000"/>
              </a:spcBef>
              <a:spcAft>
                <a:spcPct val="0"/>
              </a:spcAft>
              <a:buClrTx/>
              <a:buSzTx/>
              <a:tabLst/>
              <a:defRPr/>
            </a:pPr>
            <a:r>
              <a:rPr kumimoji="0" lang="en-US" altLang="it-IT" sz="2400" b="1" i="0" u="none" strike="noStrike" kern="1200" cap="none" spc="0" normalizeH="0" baseline="0" noProof="0" dirty="0">
                <a:ln>
                  <a:noFill/>
                </a:ln>
                <a:solidFill>
                  <a:srgbClr val="FF0000"/>
                </a:solidFill>
                <a:effectLst/>
                <a:uLnTx/>
                <a:uFillTx/>
                <a:latin typeface="Calibri" panose="020F0502020204030204" pitchFamily="34" charset="0"/>
                <a:ea typeface="MS PGothic" panose="020B0600070205080204" pitchFamily="34" charset="-128"/>
                <a:cs typeface="Calibri" panose="020F0502020204030204" pitchFamily="34" charset="0"/>
              </a:rPr>
              <a:t>INFN In-Kind contribution:</a:t>
            </a:r>
          </a:p>
          <a:p>
            <a:pPr marL="653485" lvl="2" indent="-269875" defTabSz="914400" fontAlgn="base">
              <a:lnSpc>
                <a:spcPct val="90000"/>
              </a:lnSpc>
              <a:spcBef>
                <a:spcPts val="500"/>
              </a:spcBef>
              <a:spcAft>
                <a:spcPct val="0"/>
              </a:spcAft>
              <a:buSzTx/>
              <a:buFont typeface="Arial" panose="020B0604020202020204" pitchFamily="34" charset="0"/>
              <a:buChar char="•"/>
              <a:defRPr/>
            </a:pPr>
            <a:r>
              <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Niobium procurement for the fabrication of 36 </a:t>
            </a:r>
            <a:r>
              <a:rPr kumimoji="0" lang="en-US" altLang="it-IT" b="1" i="0" u="none" strike="noStrike" kern="1200" cap="none" spc="0" normalizeH="0" baseline="0" noProof="0" dirty="0">
                <a:ln>
                  <a:noFill/>
                </a:ln>
                <a:solidFill>
                  <a:srgbClr val="FF0000"/>
                </a:solidFill>
                <a:effectLst/>
                <a:uLnTx/>
                <a:uFillTx/>
                <a:latin typeface="Calibri" panose="020F0502020204030204" pitchFamily="34" charset="0"/>
                <a:ea typeface="MS PGothic" panose="020B0600070205080204" pitchFamily="34" charset="-128"/>
                <a:cs typeface="Calibri" panose="020F0502020204030204" pitchFamily="34" charset="0"/>
              </a:rPr>
              <a:t>medium beta </a:t>
            </a:r>
            <a:r>
              <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cavities.</a:t>
            </a:r>
          </a:p>
          <a:p>
            <a:pPr marL="653485" lvl="2" indent="-269875" defTabSz="914400" fontAlgn="base">
              <a:lnSpc>
                <a:spcPct val="90000"/>
              </a:lnSpc>
              <a:spcBef>
                <a:spcPts val="500"/>
              </a:spcBef>
              <a:spcAft>
                <a:spcPct val="0"/>
              </a:spcAft>
              <a:buSzTx/>
              <a:buFont typeface="Arial" panose="020B0604020202020204" pitchFamily="34" charset="0"/>
              <a:buChar char="•"/>
              <a:defRPr/>
            </a:pPr>
            <a:r>
              <a:rPr kumimoji="0" lang="en-US" altLang="it-IT" b="1" i="0" u="none" strike="noStrike" kern="1200" cap="none" spc="0" normalizeH="0" baseline="0" noProof="0" dirty="0">
                <a:ln>
                  <a:noFill/>
                </a:ln>
                <a:solidFill>
                  <a:srgbClr val="FF0000"/>
                </a:solidFill>
                <a:effectLst/>
                <a:uLnTx/>
                <a:uFillTx/>
                <a:latin typeface="Calibri" panose="020F0502020204030204" pitchFamily="34" charset="0"/>
                <a:ea typeface="MS PGothic" panose="020B0600070205080204" pitchFamily="34" charset="-128"/>
                <a:cs typeface="Calibri" panose="020F0502020204030204" pitchFamily="34" charset="0"/>
              </a:rPr>
              <a:t>Cavity fabrication of 36 medium beta cavities in the industry, including treatments, tuning, Helium tank integration. </a:t>
            </a:r>
            <a:r>
              <a:rPr kumimoji="0" lang="en-US" altLang="it-IT"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Full treatment at the vendor.</a:t>
            </a:r>
          </a:p>
          <a:p>
            <a:pPr marL="653485" lvl="2" indent="-269875" defTabSz="914400" fontAlgn="base">
              <a:lnSpc>
                <a:spcPct val="90000"/>
              </a:lnSpc>
              <a:spcBef>
                <a:spcPts val="500"/>
              </a:spcBef>
              <a:spcAft>
                <a:spcPct val="0"/>
              </a:spcAft>
              <a:buSzTx/>
              <a:buFont typeface="Arial" panose="020B0604020202020204" pitchFamily="34" charset="0"/>
              <a:buChar char="•"/>
              <a:defRPr/>
            </a:pPr>
            <a:r>
              <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Ancillaries, certification activities, documentation. </a:t>
            </a:r>
          </a:p>
          <a:p>
            <a:pPr marL="653485" lvl="2" indent="-269875" defTabSz="914400" fontAlgn="base">
              <a:lnSpc>
                <a:spcPct val="90000"/>
              </a:lnSpc>
              <a:spcBef>
                <a:spcPts val="500"/>
              </a:spcBef>
              <a:spcAft>
                <a:spcPct val="0"/>
              </a:spcAft>
              <a:buSzTx/>
              <a:buFont typeface="Arial" panose="020B0604020202020204" pitchFamily="34" charset="0"/>
              <a:buChar char="•"/>
              <a:defRPr/>
            </a:pPr>
            <a:r>
              <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Cold test </a:t>
            </a:r>
            <a:r>
              <a:rPr lang="en-US" altLang="it-IT" dirty="0">
                <a:solidFill>
                  <a:srgbClr val="000000"/>
                </a:solidFill>
                <a:latin typeface="Calibri" panose="020F0502020204030204" pitchFamily="34" charset="0"/>
                <a:ea typeface="MS PGothic" panose="020B0600070205080204" pitchFamily="34" charset="-128"/>
                <a:cs typeface="Calibri" panose="020F0502020204030204" pitchFamily="34" charset="0"/>
              </a:rPr>
              <a:t>at </a:t>
            </a:r>
            <a:r>
              <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DESY. Test can</a:t>
            </a:r>
            <a:r>
              <a:rPr kumimoji="0" lang="en-US" altLang="it-IT" b="0" i="0" u="none" strike="noStrike" kern="1200" cap="none" spc="0" normalizeH="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be done also LASA, but not with the occurrence needed for the series. </a:t>
            </a:r>
            <a:endPar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653485" lvl="2" indent="-269875" defTabSz="914400" fontAlgn="base">
              <a:lnSpc>
                <a:spcPct val="90000"/>
              </a:lnSpc>
              <a:spcBef>
                <a:spcPts val="500"/>
              </a:spcBef>
              <a:spcAft>
                <a:spcPct val="0"/>
              </a:spcAft>
              <a:buSzTx/>
              <a:buFont typeface="Arial" panose="020B0604020202020204" pitchFamily="34" charset="0"/>
              <a:buChar char="•"/>
              <a:defRPr/>
            </a:pPr>
            <a:r>
              <a:rPr kumimoji="0" lang="en-US" altLang="it-IT"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Transportation in special boxes and delivery at CEA cryomodule assembling facility.</a:t>
            </a:r>
          </a:p>
        </p:txBody>
      </p:sp>
      <p:pic>
        <p:nvPicPr>
          <p:cNvPr id="7" name="Immagine 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83250" y="5420673"/>
            <a:ext cx="3187700" cy="1408336"/>
          </a:xfrm>
          <a:prstGeom prst="rect">
            <a:avLst/>
          </a:prstGeom>
          <a:ln>
            <a:noFill/>
          </a:ln>
          <a:effectLst>
            <a:outerShdw blurRad="292100" dist="139700" dir="2700000" algn="tl" rotWithShape="0">
              <a:srgbClr val="333333">
                <a:alpha val="65000"/>
              </a:srgbClr>
            </a:outerShdw>
          </a:effectLst>
        </p:spPr>
      </p:pic>
      <p:sp>
        <p:nvSpPr>
          <p:cNvPr id="107555" name="Titolo 9"/>
          <p:cNvSpPr>
            <a:spLocks noGrp="1"/>
          </p:cNvSpPr>
          <p:nvPr>
            <p:ph type="ctrTitle"/>
          </p:nvPr>
        </p:nvSpPr>
        <p:spPr>
          <a:xfrm>
            <a:off x="1770077" y="230978"/>
            <a:ext cx="5268286" cy="1152541"/>
          </a:xfrm>
          <a:ln>
            <a:noFill/>
          </a:ln>
        </p:spPr>
        <p:txBody>
          <a:bodyPr anchor="t">
            <a:noAutofit/>
          </a:bodyPr>
          <a:lstStyle/>
          <a:p>
            <a:r>
              <a:rPr lang="en-US" sz="4000" dirty="0"/>
              <a:t>Medium beta cavities at INFN-LASA</a:t>
            </a:r>
            <a:endParaRPr lang="en-US" altLang="it-IT" sz="3600" dirty="0">
              <a:latin typeface="Calibri" panose="020F0502020204030204" pitchFamily="34" charset="0"/>
            </a:endParaRPr>
          </a:p>
        </p:txBody>
      </p:sp>
    </p:spTree>
    <p:extLst>
      <p:ext uri="{BB962C8B-B14F-4D97-AF65-F5344CB8AC3E}">
        <p14:creationId xmlns:p14="http://schemas.microsoft.com/office/powerpoint/2010/main" val="408559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092"/>
          <a:stretch/>
        </p:blipFill>
        <p:spPr>
          <a:xfrm>
            <a:off x="131416" y="2054239"/>
            <a:ext cx="5651120" cy="4465735"/>
          </a:xfrm>
        </p:spPr>
      </p:pic>
      <p:sp>
        <p:nvSpPr>
          <p:cNvPr id="2" name="Titolo 1"/>
          <p:cNvSpPr>
            <a:spLocks noGrp="1"/>
          </p:cNvSpPr>
          <p:nvPr>
            <p:ph type="title"/>
          </p:nvPr>
        </p:nvSpPr>
        <p:spPr>
          <a:xfrm>
            <a:off x="1729946" y="85067"/>
            <a:ext cx="5374632" cy="1143000"/>
          </a:xfrm>
        </p:spPr>
        <p:txBody>
          <a:bodyPr>
            <a:normAutofit fontScale="90000"/>
          </a:bodyPr>
          <a:lstStyle/>
          <a:p>
            <a:r>
              <a:rPr lang="it-IT" sz="3600" b="1" dirty="0">
                <a:solidFill>
                  <a:srgbClr val="000090"/>
                </a:solidFill>
              </a:rPr>
              <a:t>INFN LASA </a:t>
            </a:r>
            <a:br>
              <a:rPr lang="it-IT" sz="3600" b="1" dirty="0">
                <a:solidFill>
                  <a:srgbClr val="000090"/>
                </a:solidFill>
              </a:rPr>
            </a:br>
            <a:r>
              <a:rPr lang="it-IT" sz="3600" b="1" dirty="0">
                <a:solidFill>
                  <a:srgbClr val="000090"/>
                </a:solidFill>
              </a:rPr>
              <a:t>MB Prototype Cavity Test</a:t>
            </a:r>
            <a:endParaRPr lang="en-US" sz="3600" b="1" dirty="0">
              <a:solidFill>
                <a:srgbClr val="000090"/>
              </a:solidFill>
            </a:endParaRPr>
          </a:p>
        </p:txBody>
      </p:sp>
      <p:sp>
        <p:nvSpPr>
          <p:cNvPr id="3" name="CasellaDiTesto 2"/>
          <p:cNvSpPr txBox="1"/>
          <p:nvPr/>
        </p:nvSpPr>
        <p:spPr>
          <a:xfrm>
            <a:off x="2244046" y="4508484"/>
            <a:ext cx="2788858" cy="430887"/>
          </a:xfrm>
          <a:prstGeom prst="rect">
            <a:avLst/>
          </a:prstGeom>
          <a:solidFill>
            <a:schemeClr val="bg1"/>
          </a:solidFill>
          <a:ln w="12700">
            <a:solidFill>
              <a:srgbClr val="FF0000"/>
            </a:solidFill>
            <a:prstDash val="dash"/>
          </a:ln>
        </p:spPr>
        <p:txBody>
          <a:bodyPr wrap="square" rtlCol="0">
            <a:spAutoFit/>
          </a:bodyPr>
          <a:lstStyle/>
          <a:p>
            <a:pPr algn="ctr"/>
            <a:r>
              <a:rPr lang="en-US" sz="1100" dirty="0"/>
              <a:t>100 W CW </a:t>
            </a:r>
            <a:r>
              <a:rPr lang="en-US" sz="1100" dirty="0" err="1"/>
              <a:t>cryo</a:t>
            </a:r>
            <a:r>
              <a:rPr lang="en-US" sz="1100" dirty="0"/>
              <a:t> power, </a:t>
            </a:r>
            <a:br>
              <a:rPr lang="en-US" sz="1100" dirty="0"/>
            </a:br>
            <a:r>
              <a:rPr lang="en-US" sz="1100" dirty="0"/>
              <a:t>i.e. 16.7 MV/m @ Q</a:t>
            </a:r>
            <a:r>
              <a:rPr lang="en-US" sz="1100" baseline="-25000" dirty="0"/>
              <a:t>0</a:t>
            </a:r>
            <a:r>
              <a:rPr lang="en-US" sz="1100" dirty="0"/>
              <a:t> 5 10</a:t>
            </a:r>
            <a:r>
              <a:rPr lang="en-US" sz="1100" baseline="30000" dirty="0"/>
              <a:t>9</a:t>
            </a:r>
          </a:p>
        </p:txBody>
      </p:sp>
      <p:sp>
        <p:nvSpPr>
          <p:cNvPr id="4" name="Ovale 3"/>
          <p:cNvSpPr/>
          <p:nvPr/>
        </p:nvSpPr>
        <p:spPr>
          <a:xfrm>
            <a:off x="3546328" y="3715418"/>
            <a:ext cx="92147" cy="742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p:cNvSpPr txBox="1"/>
          <p:nvPr/>
        </p:nvSpPr>
        <p:spPr>
          <a:xfrm>
            <a:off x="536422" y="1075649"/>
            <a:ext cx="6713385" cy="830997"/>
          </a:xfrm>
          <a:prstGeom prst="rect">
            <a:avLst/>
          </a:prstGeom>
          <a:noFill/>
        </p:spPr>
        <p:txBody>
          <a:bodyPr wrap="square" rtlCol="0">
            <a:spAutoFit/>
          </a:bodyPr>
          <a:lstStyle/>
          <a:p>
            <a:r>
              <a:rPr lang="en-US" sz="2400" dirty="0"/>
              <a:t>The INFN LASA </a:t>
            </a:r>
            <a:r>
              <a:rPr lang="en-US" sz="2400" i="1" dirty="0"/>
              <a:t>designed</a:t>
            </a:r>
            <a:r>
              <a:rPr lang="en-US" sz="2400" dirty="0"/>
              <a:t> cavity was successfully tested @ 2 K, exceeding the ESS specifications.</a:t>
            </a:r>
          </a:p>
        </p:txBody>
      </p:sp>
      <p:pic>
        <p:nvPicPr>
          <p:cNvPr id="9" name="Segnaposto contenuto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1316" y="1931508"/>
            <a:ext cx="2550698" cy="1913024"/>
          </a:xfrm>
          <a:prstGeom prst="rect">
            <a:avLst/>
          </a:prstGeom>
        </p:spPr>
      </p:pic>
      <p:sp>
        <p:nvSpPr>
          <p:cNvPr id="10" name="CasellaDiTesto 9"/>
          <p:cNvSpPr txBox="1"/>
          <p:nvPr/>
        </p:nvSpPr>
        <p:spPr>
          <a:xfrm>
            <a:off x="2021248" y="2007914"/>
            <a:ext cx="2027588" cy="400110"/>
          </a:xfrm>
          <a:prstGeom prst="rect">
            <a:avLst/>
          </a:prstGeom>
          <a:noFill/>
        </p:spPr>
        <p:txBody>
          <a:bodyPr wrap="square" rtlCol="0">
            <a:spAutoFit/>
          </a:bodyPr>
          <a:lstStyle/>
          <a:p>
            <a:r>
              <a:rPr lang="it-IT" sz="2000" b="1" dirty="0">
                <a:solidFill>
                  <a:schemeClr val="accent2">
                    <a:lumMod val="75000"/>
                  </a:schemeClr>
                </a:solidFill>
              </a:rPr>
              <a:t>Power Rise @ 2 K</a:t>
            </a:r>
            <a:endParaRPr lang="en-US" sz="2000" b="1" dirty="0">
              <a:solidFill>
                <a:schemeClr val="accent2">
                  <a:lumMod val="75000"/>
                </a:schemeClr>
              </a:solidFill>
            </a:endParaRPr>
          </a:p>
        </p:txBody>
      </p:sp>
      <p:sp>
        <p:nvSpPr>
          <p:cNvPr id="11" name="CasellaDiTesto 10"/>
          <p:cNvSpPr txBox="1"/>
          <p:nvPr/>
        </p:nvSpPr>
        <p:spPr>
          <a:xfrm>
            <a:off x="6001316" y="1751157"/>
            <a:ext cx="2550698" cy="369332"/>
          </a:xfrm>
          <a:prstGeom prst="rect">
            <a:avLst/>
          </a:prstGeom>
          <a:noFill/>
        </p:spPr>
        <p:txBody>
          <a:bodyPr wrap="none" rtlCol="0">
            <a:spAutoFit/>
          </a:bodyPr>
          <a:lstStyle/>
          <a:p>
            <a:r>
              <a:rPr lang="it-IT" b="1" dirty="0">
                <a:solidFill>
                  <a:schemeClr val="accent2">
                    <a:lumMod val="75000"/>
                  </a:schemeClr>
                </a:solidFill>
              </a:rPr>
              <a:t>Soft Multipacting barrier</a:t>
            </a:r>
            <a:endParaRPr lang="en-US" b="1" dirty="0">
              <a:solidFill>
                <a:schemeClr val="accent2">
                  <a:lumMod val="75000"/>
                </a:schemeClr>
              </a:solidFill>
            </a:endParaRPr>
          </a:p>
        </p:txBody>
      </p:sp>
      <p:sp>
        <p:nvSpPr>
          <p:cNvPr id="12" name="CasellaDiTesto 11"/>
          <p:cNvSpPr txBox="1"/>
          <p:nvPr/>
        </p:nvSpPr>
        <p:spPr>
          <a:xfrm>
            <a:off x="5601591" y="3821020"/>
            <a:ext cx="3350149" cy="523220"/>
          </a:xfrm>
          <a:prstGeom prst="rect">
            <a:avLst/>
          </a:prstGeom>
          <a:noFill/>
        </p:spPr>
        <p:txBody>
          <a:bodyPr wrap="square" rtlCol="0">
            <a:spAutoFit/>
          </a:bodyPr>
          <a:lstStyle/>
          <a:p>
            <a:r>
              <a:rPr lang="en-US" sz="1400" dirty="0"/>
              <a:t>A soft MP barrier was easily conditioned.</a:t>
            </a:r>
          </a:p>
          <a:p>
            <a:r>
              <a:rPr lang="en-US" sz="1400" dirty="0"/>
              <a:t>This barrier matches with simulations</a:t>
            </a:r>
            <a:r>
              <a:rPr lang="en-US" sz="1200" dirty="0"/>
              <a:t>.</a:t>
            </a:r>
          </a:p>
        </p:txBody>
      </p:sp>
      <p:pic>
        <p:nvPicPr>
          <p:cNvPr id="13"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3428" y="4736100"/>
            <a:ext cx="2586474" cy="1482005"/>
          </a:xfrm>
          <a:prstGeom prst="rect">
            <a:avLst/>
          </a:prstGeom>
        </p:spPr>
      </p:pic>
      <p:sp>
        <p:nvSpPr>
          <p:cNvPr id="15" name="CasellaDiTesto 14"/>
          <p:cNvSpPr txBox="1"/>
          <p:nvPr/>
        </p:nvSpPr>
        <p:spPr>
          <a:xfrm>
            <a:off x="5908342" y="4366068"/>
            <a:ext cx="2736647" cy="369332"/>
          </a:xfrm>
          <a:prstGeom prst="rect">
            <a:avLst/>
          </a:prstGeom>
          <a:noFill/>
        </p:spPr>
        <p:txBody>
          <a:bodyPr wrap="none" rtlCol="0">
            <a:spAutoFit/>
          </a:bodyPr>
          <a:lstStyle/>
          <a:p>
            <a:r>
              <a:rPr lang="it-IT" b="1" dirty="0">
                <a:solidFill>
                  <a:schemeClr val="accent2">
                    <a:lumMod val="75000"/>
                  </a:schemeClr>
                </a:solidFill>
              </a:rPr>
              <a:t>HOM near 5</a:t>
            </a:r>
            <a:r>
              <a:rPr lang="it-IT" b="1" baseline="30000" dirty="0">
                <a:solidFill>
                  <a:schemeClr val="accent2">
                    <a:lumMod val="75000"/>
                  </a:schemeClr>
                </a:solidFill>
              </a:rPr>
              <a:t>th </a:t>
            </a:r>
            <a:r>
              <a:rPr lang="it-IT" b="1" dirty="0">
                <a:solidFill>
                  <a:schemeClr val="accent2">
                    <a:lumMod val="75000"/>
                  </a:schemeClr>
                </a:solidFill>
              </a:rPr>
              <a:t>machine line</a:t>
            </a:r>
            <a:endParaRPr lang="en-US" b="1" dirty="0">
              <a:solidFill>
                <a:schemeClr val="accent2">
                  <a:lumMod val="75000"/>
                </a:schemeClr>
              </a:solidFill>
            </a:endParaRPr>
          </a:p>
        </p:txBody>
      </p:sp>
      <p:sp>
        <p:nvSpPr>
          <p:cNvPr id="16" name="Rettangolo 15"/>
          <p:cNvSpPr/>
          <p:nvPr/>
        </p:nvSpPr>
        <p:spPr>
          <a:xfrm>
            <a:off x="5438529" y="6249713"/>
            <a:ext cx="3676273" cy="523220"/>
          </a:xfrm>
          <a:prstGeom prst="rect">
            <a:avLst/>
          </a:prstGeom>
          <a:solidFill>
            <a:schemeClr val="bg1"/>
          </a:solidFill>
          <a:ln>
            <a:solidFill>
              <a:schemeClr val="bg1"/>
            </a:solidFill>
          </a:ln>
        </p:spPr>
        <p:txBody>
          <a:bodyPr wrap="square">
            <a:spAutoFit/>
          </a:bodyPr>
          <a:lstStyle/>
          <a:p>
            <a:r>
              <a:rPr lang="en-US" sz="1400" dirty="0"/>
              <a:t>f = 1741.8 MHz (&gt; 19 MHz from machine line)</a:t>
            </a:r>
          </a:p>
          <a:p>
            <a:r>
              <a:rPr lang="en-US" sz="1400" dirty="0" err="1">
                <a:latin typeface="Symbol" panose="05050102010706020507" pitchFamily="18" charset="2"/>
              </a:rPr>
              <a:t>D</a:t>
            </a:r>
            <a:r>
              <a:rPr lang="en-US" sz="1400" dirty="0" err="1"/>
              <a:t>f</a:t>
            </a:r>
            <a:r>
              <a:rPr lang="en-US" sz="1400" dirty="0"/>
              <a:t> &lt; 1 MHz from simulations (f =1742.4 MHz).</a:t>
            </a:r>
          </a:p>
        </p:txBody>
      </p:sp>
      <p:pic>
        <p:nvPicPr>
          <p:cNvPr id="5" name="Immagin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199" y="3189565"/>
            <a:ext cx="1385673" cy="2078508"/>
          </a:xfrm>
          <a:prstGeom prst="rect">
            <a:avLst/>
          </a:prstGeom>
        </p:spPr>
      </p:pic>
    </p:spTree>
    <p:extLst>
      <p:ext uri="{BB962C8B-B14F-4D97-AF65-F5344CB8AC3E}">
        <p14:creationId xmlns:p14="http://schemas.microsoft.com/office/powerpoint/2010/main" val="1097974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1497" y="808571"/>
            <a:ext cx="8001001" cy="2387600"/>
          </a:xfrm>
        </p:spPr>
        <p:txBody>
          <a:bodyPr anchor="ctr"/>
          <a:lstStyle/>
          <a:p>
            <a:r>
              <a:rPr lang="en-US" sz="4000" dirty="0"/>
              <a:t>Industrial production of the INFN medium beta cavities for ESS</a:t>
            </a:r>
          </a:p>
        </p:txBody>
      </p:sp>
      <p:pic>
        <p:nvPicPr>
          <p:cNvPr id="4"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9828" y="3216485"/>
            <a:ext cx="5104341" cy="3340628"/>
          </a:xfrm>
          <a:prstGeom prst="rect">
            <a:avLst/>
          </a:prstGeom>
        </p:spPr>
      </p:pic>
    </p:spTree>
    <p:extLst>
      <p:ext uri="{BB962C8B-B14F-4D97-AF65-F5344CB8AC3E}">
        <p14:creationId xmlns:p14="http://schemas.microsoft.com/office/powerpoint/2010/main" val="1361153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38184" y="75141"/>
            <a:ext cx="5338119" cy="1325563"/>
          </a:xfrm>
        </p:spPr>
        <p:txBody>
          <a:bodyPr>
            <a:normAutofit/>
          </a:bodyPr>
          <a:lstStyle/>
          <a:p>
            <a:r>
              <a:rPr lang="it-IT" sz="3600" dirty="0">
                <a:solidFill>
                  <a:srgbClr val="FF0000"/>
                </a:solidFill>
              </a:rPr>
              <a:t>Medium Beta Cavity</a:t>
            </a:r>
            <a:r>
              <a:rPr lang="it-IT" sz="3600" dirty="0"/>
              <a:t> </a:t>
            </a:r>
            <a:br>
              <a:rPr lang="it-IT" sz="3200" dirty="0"/>
            </a:br>
            <a:r>
              <a:rPr lang="it-IT" sz="3200" b="1" dirty="0"/>
              <a:t>P</a:t>
            </a:r>
            <a:r>
              <a:rPr lang="it-IT" sz="3200" dirty="0"/>
              <a:t>reliminary </a:t>
            </a:r>
            <a:r>
              <a:rPr lang="it-IT" sz="3200" b="1" dirty="0"/>
              <a:t>D</a:t>
            </a:r>
            <a:r>
              <a:rPr lang="it-IT" sz="3200" dirty="0"/>
              <a:t>esign </a:t>
            </a:r>
            <a:r>
              <a:rPr lang="it-IT" sz="3200" b="1" dirty="0"/>
              <a:t>R</a:t>
            </a:r>
            <a:r>
              <a:rPr lang="it-IT" sz="3200" dirty="0"/>
              <a:t>eport</a:t>
            </a:r>
            <a:endParaRPr lang="en-US" sz="3200" dirty="0"/>
          </a:p>
        </p:txBody>
      </p:sp>
      <p:sp>
        <p:nvSpPr>
          <p:cNvPr id="3" name="Segnaposto contenuto 2"/>
          <p:cNvSpPr>
            <a:spLocks noGrp="1"/>
          </p:cNvSpPr>
          <p:nvPr>
            <p:ph idx="1"/>
          </p:nvPr>
        </p:nvSpPr>
        <p:spPr>
          <a:xfrm>
            <a:off x="220133" y="1779396"/>
            <a:ext cx="8619067" cy="4926204"/>
          </a:xfrm>
        </p:spPr>
        <p:txBody>
          <a:bodyPr>
            <a:normAutofit fontScale="92500" lnSpcReduction="20000"/>
          </a:bodyPr>
          <a:lstStyle/>
          <a:p>
            <a:r>
              <a:rPr lang="en-US" sz="3000" dirty="0"/>
              <a:t>The PDR was held in </a:t>
            </a:r>
            <a:br>
              <a:rPr lang="en-US" sz="3000" dirty="0"/>
            </a:br>
            <a:r>
              <a:rPr lang="en-US" sz="3000" dirty="0"/>
              <a:t>Milano on May 19, 2016 </a:t>
            </a:r>
            <a:br>
              <a:rPr lang="en-US" sz="3000" dirty="0"/>
            </a:br>
            <a:r>
              <a:rPr lang="en-US" sz="3000" dirty="0"/>
              <a:t>to review the INFN cavity design.</a:t>
            </a:r>
          </a:p>
          <a:p>
            <a:r>
              <a:rPr lang="en-US" sz="3000" dirty="0"/>
              <a:t>The PDR committee reported</a:t>
            </a:r>
            <a:r>
              <a:rPr lang="it-IT" sz="3000" dirty="0"/>
              <a:t>:</a:t>
            </a:r>
          </a:p>
          <a:p>
            <a:pPr lvl="1">
              <a:buFont typeface="Arial"/>
              <a:buChar char="•"/>
            </a:pPr>
            <a:r>
              <a:rPr lang="en-US" sz="2000" dirty="0">
                <a:solidFill>
                  <a:schemeClr val="accent1">
                    <a:lumMod val="75000"/>
                  </a:schemeClr>
                </a:solidFill>
              </a:rPr>
              <a:t>INFN – LASA  has completed a </a:t>
            </a:r>
            <a:r>
              <a:rPr lang="en-US" sz="2000" b="1" dirty="0">
                <a:solidFill>
                  <a:schemeClr val="accent1">
                    <a:lumMod val="75000"/>
                  </a:schemeClr>
                </a:solidFill>
              </a:rPr>
              <a:t>very detailed optimization </a:t>
            </a:r>
            <a:r>
              <a:rPr lang="en-US" sz="2000" dirty="0">
                <a:solidFill>
                  <a:schemeClr val="accent1">
                    <a:lumMod val="75000"/>
                  </a:schemeClr>
                </a:solidFill>
              </a:rPr>
              <a:t>of the medium beta cavity design. The </a:t>
            </a:r>
            <a:r>
              <a:rPr lang="en-US" sz="2000" b="1" dirty="0">
                <a:solidFill>
                  <a:schemeClr val="accent1">
                    <a:lumMod val="75000"/>
                  </a:schemeClr>
                </a:solidFill>
              </a:rPr>
              <a:t>committee was impressed </a:t>
            </a:r>
            <a:r>
              <a:rPr lang="en-US" sz="2000" dirty="0">
                <a:solidFill>
                  <a:schemeClr val="accent1">
                    <a:lumMod val="75000"/>
                  </a:schemeClr>
                </a:solidFill>
              </a:rPr>
              <a:t>by both the level of detail of the work and the application of LASA’s previous experience in SRF cavity design and production</a:t>
            </a:r>
          </a:p>
          <a:p>
            <a:pPr lvl="1">
              <a:buFont typeface="Arial"/>
              <a:buChar char="•"/>
            </a:pPr>
            <a:r>
              <a:rPr lang="en-US" sz="2000" b="1" dirty="0">
                <a:solidFill>
                  <a:schemeClr val="accent1">
                    <a:lumMod val="75000"/>
                  </a:schemeClr>
                </a:solidFill>
              </a:rPr>
              <a:t>No technical showstoppers </a:t>
            </a:r>
            <a:r>
              <a:rPr lang="en-US" sz="2000" dirty="0">
                <a:solidFill>
                  <a:schemeClr val="accent1">
                    <a:lumMod val="75000"/>
                  </a:schemeClr>
                </a:solidFill>
              </a:rPr>
              <a:t>are seen for the medium beta design</a:t>
            </a:r>
          </a:p>
          <a:p>
            <a:r>
              <a:rPr lang="en-US" sz="3000" dirty="0"/>
              <a:t>Few recommendations were issued mainly on:</a:t>
            </a:r>
          </a:p>
          <a:p>
            <a:pPr lvl="1">
              <a:buClr>
                <a:schemeClr val="accent3">
                  <a:lumMod val="75000"/>
                </a:schemeClr>
              </a:buClr>
              <a:buFont typeface="Wingdings" panose="05000000000000000000" pitchFamily="2" charset="2"/>
              <a:buChar char="q"/>
            </a:pPr>
            <a:r>
              <a:rPr lang="en-US" sz="2100" dirty="0">
                <a:solidFill>
                  <a:schemeClr val="accent1">
                    <a:lumMod val="75000"/>
                  </a:schemeClr>
                </a:solidFill>
              </a:rPr>
              <a:t>Conduct </a:t>
            </a:r>
            <a:r>
              <a:rPr lang="en-US" sz="2100" dirty="0" err="1">
                <a:solidFill>
                  <a:schemeClr val="accent1">
                    <a:lumMod val="75000"/>
                  </a:schemeClr>
                </a:solidFill>
              </a:rPr>
              <a:t>Multipacting</a:t>
            </a:r>
            <a:r>
              <a:rPr lang="en-US" sz="2100" dirty="0">
                <a:solidFill>
                  <a:schemeClr val="accent1">
                    <a:lumMod val="75000"/>
                  </a:schemeClr>
                </a:solidFill>
              </a:rPr>
              <a:t> Studies</a:t>
            </a:r>
          </a:p>
          <a:p>
            <a:pPr lvl="1">
              <a:buClr>
                <a:schemeClr val="accent3">
                  <a:lumMod val="75000"/>
                </a:schemeClr>
              </a:buClr>
              <a:buFont typeface="Wingdings" panose="05000000000000000000" pitchFamily="2" charset="2"/>
              <a:buChar char="q"/>
            </a:pPr>
            <a:r>
              <a:rPr lang="en-US" sz="2100" dirty="0">
                <a:solidFill>
                  <a:schemeClr val="accent1">
                    <a:lumMod val="75000"/>
                  </a:schemeClr>
                </a:solidFill>
              </a:rPr>
              <a:t>Conduct study of HOMs due to cavity fabrication shape variation</a:t>
            </a:r>
          </a:p>
          <a:p>
            <a:pPr marL="0" indent="0" algn="ctr">
              <a:buClr>
                <a:schemeClr val="accent3">
                  <a:lumMod val="75000"/>
                </a:schemeClr>
              </a:buClr>
              <a:buNone/>
            </a:pPr>
            <a:endParaRPr lang="it-IT" dirty="0">
              <a:solidFill>
                <a:schemeClr val="accent1">
                  <a:lumMod val="75000"/>
                </a:schemeClr>
              </a:solidFill>
            </a:endParaRPr>
          </a:p>
          <a:p>
            <a:pPr marL="0" indent="0" algn="ctr">
              <a:buClr>
                <a:schemeClr val="accent3">
                  <a:lumMod val="75000"/>
                </a:schemeClr>
              </a:buClr>
              <a:buNone/>
            </a:pPr>
            <a:r>
              <a:rPr lang="it-IT" b="1" dirty="0">
                <a:solidFill>
                  <a:schemeClr val="accent3">
                    <a:lumMod val="75000"/>
                  </a:schemeClr>
                </a:solidFill>
              </a:rPr>
              <a:t>Green light for series production</a:t>
            </a:r>
          </a:p>
        </p:txBody>
      </p:sp>
      <p:pic>
        <p:nvPicPr>
          <p:cNvPr id="4"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8066" y="1536171"/>
            <a:ext cx="3377757" cy="1782763"/>
          </a:xfrm>
          <a:prstGeom prst="rect">
            <a:avLst/>
          </a:prstGeom>
        </p:spPr>
      </p:pic>
    </p:spTree>
    <p:extLst>
      <p:ext uri="{BB962C8B-B14F-4D97-AF65-F5344CB8AC3E}">
        <p14:creationId xmlns:p14="http://schemas.microsoft.com/office/powerpoint/2010/main" val="1582935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45427" y="1536742"/>
            <a:ext cx="8998573" cy="4878259"/>
          </a:xfrm>
          <a:prstGeom prst="rect">
            <a:avLst/>
          </a:prstGeom>
          <a:solidFill>
            <a:srgbClr val="FFFFFF"/>
          </a:solidFill>
        </p:spPr>
        <p:txBody>
          <a:bodyPr wrap="square">
            <a:spAutoFit/>
          </a:bodyPr>
          <a:lstStyle/>
          <a:p>
            <a:endParaRPr lang="en-US" sz="300" dirty="0">
              <a:solidFill>
                <a:srgbClr val="FF0000"/>
              </a:solidFill>
            </a:endParaRPr>
          </a:p>
          <a:p>
            <a:r>
              <a:rPr lang="en-US" sz="2800" b="1" dirty="0">
                <a:solidFill>
                  <a:srgbClr val="002060"/>
                </a:solidFill>
              </a:rPr>
              <a:t>ESS cavities production strategy similar to XFEL </a:t>
            </a:r>
          </a:p>
          <a:p>
            <a:pPr marL="342900" indent="-342900">
              <a:buFont typeface="Arial" panose="020B0604020202020204" pitchFamily="34" charset="0"/>
              <a:buChar char="•"/>
            </a:pPr>
            <a:r>
              <a:rPr lang="en-US" sz="2400" b="1" dirty="0">
                <a:solidFill>
                  <a:srgbClr val="002060"/>
                </a:solidFill>
              </a:rPr>
              <a:t>One company</a:t>
            </a:r>
            <a:r>
              <a:rPr lang="en-US" sz="2400" dirty="0">
                <a:solidFill>
                  <a:srgbClr val="002060"/>
                </a:solidFill>
              </a:rPr>
              <a:t>: 36 cavities.</a:t>
            </a:r>
          </a:p>
          <a:p>
            <a:pPr marL="285750" indent="-285750">
              <a:buFont typeface="Arial" panose="020B0604020202020204" pitchFamily="34" charset="0"/>
              <a:buChar char="•"/>
            </a:pPr>
            <a:r>
              <a:rPr lang="en-US" sz="2400" dirty="0">
                <a:solidFill>
                  <a:srgbClr val="C00000"/>
                </a:solidFill>
              </a:rPr>
              <a:t>Company already </a:t>
            </a:r>
            <a:r>
              <a:rPr lang="en-US" sz="2400" b="1" dirty="0">
                <a:solidFill>
                  <a:srgbClr val="C00000"/>
                </a:solidFill>
              </a:rPr>
              <a:t>“experienced”</a:t>
            </a:r>
            <a:r>
              <a:rPr lang="en-US" sz="2400" dirty="0">
                <a:solidFill>
                  <a:srgbClr val="C00000"/>
                </a:solidFill>
              </a:rPr>
              <a:t> by previous activities as E-XFEL.</a:t>
            </a:r>
          </a:p>
          <a:p>
            <a:pPr marL="742950" lvl="1" indent="-285750">
              <a:buFont typeface="Arial" panose="020B0604020202020204" pitchFamily="34" charset="0"/>
              <a:buChar char="•"/>
            </a:pPr>
            <a:r>
              <a:rPr lang="en-US" sz="2400" b="1" dirty="0">
                <a:solidFill>
                  <a:srgbClr val="C00000"/>
                </a:solidFill>
              </a:rPr>
              <a:t>Prototypes</a:t>
            </a:r>
            <a:r>
              <a:rPr lang="en-US" sz="2400" dirty="0">
                <a:solidFill>
                  <a:srgbClr val="C00000"/>
                </a:solidFill>
              </a:rPr>
              <a:t> developed at the company, both for </a:t>
            </a:r>
            <a:r>
              <a:rPr lang="en-US" sz="2400" b="1" dirty="0">
                <a:solidFill>
                  <a:srgbClr val="C00000"/>
                </a:solidFill>
              </a:rPr>
              <a:t>mechanical construction and treatments.</a:t>
            </a:r>
          </a:p>
          <a:p>
            <a:pPr marL="285750" indent="-285750">
              <a:buFont typeface="Arial" panose="020B0604020202020204" pitchFamily="34" charset="0"/>
              <a:buChar char="•"/>
            </a:pPr>
            <a:r>
              <a:rPr lang="en-US" sz="2400" b="1" dirty="0">
                <a:solidFill>
                  <a:srgbClr val="002060"/>
                </a:solidFill>
              </a:rPr>
              <a:t>INFN expert </a:t>
            </a:r>
            <a:r>
              <a:rPr lang="en-US" sz="2400" dirty="0">
                <a:solidFill>
                  <a:srgbClr val="002060"/>
                </a:solidFill>
              </a:rPr>
              <a:t>for QA/QC set up, reviewing of operative instructions, vacuum, RF measurements, chemical treatments </a:t>
            </a:r>
            <a:r>
              <a:rPr lang="en-US" sz="2400" dirty="0" err="1">
                <a:solidFill>
                  <a:srgbClr val="002060"/>
                </a:solidFill>
              </a:rPr>
              <a:t>etc</a:t>
            </a:r>
            <a:endParaRPr lang="en-US" sz="2400" dirty="0">
              <a:solidFill>
                <a:srgbClr val="002060"/>
              </a:solidFill>
            </a:endParaRPr>
          </a:p>
          <a:p>
            <a:pPr marL="285750" indent="-285750">
              <a:buFont typeface="Arial" panose="020B0604020202020204" pitchFamily="34" charset="0"/>
              <a:buChar char="•"/>
            </a:pPr>
            <a:endParaRPr lang="it-IT" sz="2400" dirty="0">
              <a:solidFill>
                <a:srgbClr val="002060"/>
              </a:solidFill>
            </a:endParaRPr>
          </a:p>
          <a:p>
            <a:pPr algn="ctr"/>
            <a:r>
              <a:rPr lang="it-IT" sz="2800" dirty="0">
                <a:solidFill>
                  <a:srgbClr val="002060"/>
                </a:solidFill>
              </a:rPr>
              <a:t>Niobium vendor selected by public tender in 2017 (2.6 M€) </a:t>
            </a:r>
            <a:r>
              <a:rPr lang="it-IT" sz="2800" b="1" dirty="0">
                <a:solidFill>
                  <a:srgbClr val="002060"/>
                </a:solidFill>
              </a:rPr>
              <a:t>NINGXIA OTIC</a:t>
            </a:r>
          </a:p>
          <a:p>
            <a:pPr algn="ctr"/>
            <a:r>
              <a:rPr lang="it-IT" sz="2800" dirty="0">
                <a:solidFill>
                  <a:srgbClr val="002060"/>
                </a:solidFill>
              </a:rPr>
              <a:t>Cavity vendor selected by public tender in 2017 (3.7 M€)</a:t>
            </a:r>
          </a:p>
          <a:p>
            <a:pPr algn="ctr"/>
            <a:r>
              <a:rPr lang="it-IT" sz="2800" b="1" dirty="0">
                <a:solidFill>
                  <a:srgbClr val="002060"/>
                </a:solidFill>
              </a:rPr>
              <a:t>Ettore Zanon</a:t>
            </a:r>
            <a:endParaRPr lang="en-US" sz="2800" b="1" dirty="0">
              <a:solidFill>
                <a:srgbClr val="002060"/>
              </a:solidFill>
            </a:endParaRPr>
          </a:p>
        </p:txBody>
      </p:sp>
      <p:sp>
        <p:nvSpPr>
          <p:cNvPr id="3" name="Rettangolo 2"/>
          <p:cNvSpPr/>
          <p:nvPr/>
        </p:nvSpPr>
        <p:spPr>
          <a:xfrm>
            <a:off x="5110682" y="5324515"/>
            <a:ext cx="4572000" cy="369332"/>
          </a:xfrm>
          <a:prstGeom prst="rect">
            <a:avLst/>
          </a:prstGeom>
        </p:spPr>
        <p:txBody>
          <a:bodyPr>
            <a:spAutoFit/>
          </a:bodyPr>
          <a:lstStyle/>
          <a:p>
            <a:endParaRPr lang="en-US" dirty="0">
              <a:solidFill>
                <a:srgbClr val="FF0000"/>
              </a:solidFill>
            </a:endParaRPr>
          </a:p>
        </p:txBody>
      </p:sp>
      <p:sp>
        <p:nvSpPr>
          <p:cNvPr id="4" name="Titolo 1">
            <a:extLst>
              <a:ext uri="{FF2B5EF4-FFF2-40B4-BE49-F238E27FC236}">
                <a16:creationId xmlns:a16="http://schemas.microsoft.com/office/drawing/2014/main" id="{517C64D8-5E24-460E-8C7E-3B99F8571F97}"/>
              </a:ext>
            </a:extLst>
          </p:cNvPr>
          <p:cNvSpPr>
            <a:spLocks noGrp="1"/>
          </p:cNvSpPr>
          <p:nvPr>
            <p:ph type="title"/>
          </p:nvPr>
        </p:nvSpPr>
        <p:spPr>
          <a:xfrm>
            <a:off x="1738184" y="75141"/>
            <a:ext cx="5338119" cy="1325563"/>
          </a:xfrm>
        </p:spPr>
        <p:txBody>
          <a:bodyPr>
            <a:normAutofit/>
          </a:bodyPr>
          <a:lstStyle/>
          <a:p>
            <a:r>
              <a:rPr lang="it-IT" sz="3600" dirty="0">
                <a:solidFill>
                  <a:srgbClr val="FF0000"/>
                </a:solidFill>
              </a:rPr>
              <a:t>Medium Beta Cavity</a:t>
            </a:r>
            <a:r>
              <a:rPr lang="it-IT" sz="3600" dirty="0"/>
              <a:t> </a:t>
            </a:r>
            <a:br>
              <a:rPr lang="it-IT" sz="3200" dirty="0"/>
            </a:br>
            <a:r>
              <a:rPr lang="it-IT" sz="3200" b="1" dirty="0"/>
              <a:t>Production Strategy</a:t>
            </a:r>
            <a:endParaRPr lang="en-US" sz="3200" dirty="0"/>
          </a:p>
        </p:txBody>
      </p:sp>
    </p:spTree>
    <p:extLst>
      <p:ext uri="{BB962C8B-B14F-4D97-AF65-F5344CB8AC3E}">
        <p14:creationId xmlns:p14="http://schemas.microsoft.com/office/powerpoint/2010/main" val="3114122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
          <p:cNvSpPr txBox="1">
            <a:spLocks/>
          </p:cNvSpPr>
          <p:nvPr/>
        </p:nvSpPr>
        <p:spPr>
          <a:xfrm>
            <a:off x="1762968" y="339861"/>
            <a:ext cx="5314809" cy="694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0000"/>
                </a:solidFill>
                <a:latin typeface="+mj-lt"/>
                <a:ea typeface="+mj-ea"/>
                <a:cs typeface="+mj-cs"/>
              </a:defRPr>
            </a:lvl1pPr>
          </a:lstStyle>
          <a:p>
            <a:pPr algn="ctr"/>
            <a:r>
              <a:rPr lang="it-IT" dirty="0"/>
              <a:t>Medium Beta Cavity</a:t>
            </a:r>
            <a:br>
              <a:rPr lang="it-IT" dirty="0"/>
            </a:br>
            <a:r>
              <a:rPr lang="it-IT" dirty="0">
                <a:solidFill>
                  <a:schemeClr val="tx1"/>
                </a:solidFill>
              </a:rPr>
              <a:t> </a:t>
            </a:r>
            <a:r>
              <a:rPr lang="it-IT" sz="3200" b="1" dirty="0">
                <a:solidFill>
                  <a:schemeClr val="tx1"/>
                </a:solidFill>
              </a:rPr>
              <a:t>Production cycle</a:t>
            </a:r>
            <a:endParaRPr lang="it-IT" b="1" dirty="0">
              <a:solidFill>
                <a:schemeClr val="tx1"/>
              </a:solidFill>
            </a:endParaRPr>
          </a:p>
        </p:txBody>
      </p:sp>
      <p:grpSp>
        <p:nvGrpSpPr>
          <p:cNvPr id="7" name="Group 6">
            <a:extLst>
              <a:ext uri="{FF2B5EF4-FFF2-40B4-BE49-F238E27FC236}">
                <a16:creationId xmlns:a16="http://schemas.microsoft.com/office/drawing/2014/main" id="{7252678A-683A-4E5C-A774-45A21720103E}"/>
              </a:ext>
            </a:extLst>
          </p:cNvPr>
          <p:cNvGrpSpPr>
            <a:grpSpLocks noChangeAspect="1"/>
          </p:cNvGrpSpPr>
          <p:nvPr/>
        </p:nvGrpSpPr>
        <p:grpSpPr>
          <a:xfrm>
            <a:off x="418994" y="1360479"/>
            <a:ext cx="8306011" cy="5431905"/>
            <a:chOff x="538534" y="1129386"/>
            <a:chExt cx="8541812" cy="5586112"/>
          </a:xfrm>
        </p:grpSpPr>
        <p:sp>
          <p:nvSpPr>
            <p:cNvPr id="94" name="Ovale 93"/>
            <p:cNvSpPr/>
            <p:nvPr/>
          </p:nvSpPr>
          <p:spPr>
            <a:xfrm>
              <a:off x="3947072" y="5326132"/>
              <a:ext cx="2175247" cy="138936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CEA</a:t>
              </a:r>
            </a:p>
            <a:p>
              <a:pPr algn="ctr"/>
              <a:r>
                <a:rPr lang="it-IT" dirty="0">
                  <a:solidFill>
                    <a:schemeClr val="tx1"/>
                  </a:solidFill>
                </a:rPr>
                <a:t>Assembly of </a:t>
              </a:r>
              <a:r>
                <a:rPr lang="it-IT" dirty="0" err="1">
                  <a:solidFill>
                    <a:schemeClr val="tx1"/>
                  </a:solidFill>
                </a:rPr>
                <a:t>cavities</a:t>
              </a:r>
              <a:r>
                <a:rPr lang="it-IT" dirty="0">
                  <a:solidFill>
                    <a:schemeClr val="tx1"/>
                  </a:solidFill>
                </a:rPr>
                <a:t> in the cryomodules</a:t>
              </a:r>
            </a:p>
            <a:p>
              <a:pPr algn="ctr"/>
              <a:endParaRPr lang="it-IT" dirty="0">
                <a:solidFill>
                  <a:schemeClr val="tx1"/>
                </a:solidFill>
              </a:endParaRPr>
            </a:p>
          </p:txBody>
        </p:sp>
        <p:sp>
          <p:nvSpPr>
            <p:cNvPr id="8" name="Ovale 7"/>
            <p:cNvSpPr/>
            <p:nvPr/>
          </p:nvSpPr>
          <p:spPr>
            <a:xfrm>
              <a:off x="8525174" y="1538731"/>
              <a:ext cx="555172" cy="5551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ilindro 8"/>
            <p:cNvSpPr/>
            <p:nvPr/>
          </p:nvSpPr>
          <p:spPr>
            <a:xfrm rot="750450">
              <a:off x="8445839" y="2516190"/>
              <a:ext cx="606059" cy="76740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CasellaDiTesto 94"/>
            <p:cNvSpPr txBox="1"/>
            <p:nvPr/>
          </p:nvSpPr>
          <p:spPr>
            <a:xfrm>
              <a:off x="538534" y="6226119"/>
              <a:ext cx="570990" cy="338554"/>
            </a:xfrm>
            <a:prstGeom prst="rect">
              <a:avLst/>
            </a:prstGeom>
            <a:noFill/>
          </p:spPr>
          <p:txBody>
            <a:bodyPr wrap="none" rtlCol="0">
              <a:spAutoFit/>
            </a:bodyPr>
            <a:lstStyle/>
            <a:p>
              <a:r>
                <a:rPr lang="en-US" sz="1600" b="1" dirty="0"/>
                <a:t>NOK</a:t>
              </a:r>
            </a:p>
          </p:txBody>
        </p:sp>
        <p:sp>
          <p:nvSpPr>
            <p:cNvPr id="106" name="CasellaDiTesto 105"/>
            <p:cNvSpPr txBox="1"/>
            <p:nvPr/>
          </p:nvSpPr>
          <p:spPr>
            <a:xfrm>
              <a:off x="1909927" y="6227072"/>
              <a:ext cx="436338" cy="338554"/>
            </a:xfrm>
            <a:prstGeom prst="rect">
              <a:avLst/>
            </a:prstGeom>
            <a:noFill/>
          </p:spPr>
          <p:txBody>
            <a:bodyPr wrap="none" rtlCol="0">
              <a:spAutoFit/>
            </a:bodyPr>
            <a:lstStyle/>
            <a:p>
              <a:r>
                <a:rPr lang="en-US" sz="1600" b="1" dirty="0"/>
                <a:t>OK</a:t>
              </a:r>
            </a:p>
          </p:txBody>
        </p:sp>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9648" y="6065938"/>
              <a:ext cx="1134039" cy="480583"/>
            </a:xfrm>
            <a:prstGeom prst="rect">
              <a:avLst/>
            </a:prstGeom>
          </p:spPr>
        </p:pic>
        <p:grpSp>
          <p:nvGrpSpPr>
            <p:cNvPr id="6" name="Group 5">
              <a:extLst>
                <a:ext uri="{FF2B5EF4-FFF2-40B4-BE49-F238E27FC236}">
                  <a16:creationId xmlns:a16="http://schemas.microsoft.com/office/drawing/2014/main" id="{6FEF32BB-A75F-4C13-9625-9D4E93FFF42D}"/>
                </a:ext>
              </a:extLst>
            </p:cNvPr>
            <p:cNvGrpSpPr/>
            <p:nvPr/>
          </p:nvGrpSpPr>
          <p:grpSpPr>
            <a:xfrm>
              <a:off x="697676" y="1129386"/>
              <a:ext cx="8312554" cy="5162790"/>
              <a:chOff x="697676" y="1129386"/>
              <a:chExt cx="8312554" cy="5162790"/>
            </a:xfrm>
          </p:grpSpPr>
          <p:cxnSp>
            <p:nvCxnSpPr>
              <p:cNvPr id="65" name="Connettore 2 64"/>
              <p:cNvCxnSpPr/>
              <p:nvPr/>
            </p:nvCxnSpPr>
            <p:spPr>
              <a:xfrm flipH="1">
                <a:off x="2455574" y="1789673"/>
                <a:ext cx="1500458" cy="233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flipH="1" flipV="1">
                <a:off x="7471969" y="1848931"/>
                <a:ext cx="800063" cy="8841"/>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9" name="CasellaDiTesto 48"/>
              <p:cNvSpPr txBox="1"/>
              <p:nvPr/>
            </p:nvSpPr>
            <p:spPr>
              <a:xfrm>
                <a:off x="7173553" y="3128072"/>
                <a:ext cx="1351621" cy="584775"/>
              </a:xfrm>
              <a:prstGeom prst="rect">
                <a:avLst/>
              </a:prstGeom>
              <a:noFill/>
            </p:spPr>
            <p:txBody>
              <a:bodyPr wrap="square" rtlCol="0">
                <a:spAutoFit/>
              </a:bodyPr>
              <a:lstStyle/>
              <a:p>
                <a:r>
                  <a:rPr lang="en-US" sz="1600" dirty="0" err="1"/>
                  <a:t>Semifinished</a:t>
                </a:r>
                <a:r>
                  <a:rPr lang="en-US" sz="1600" dirty="0"/>
                  <a:t> parts</a:t>
                </a:r>
              </a:p>
            </p:txBody>
          </p:sp>
          <p:sp>
            <p:nvSpPr>
              <p:cNvPr id="50" name="CasellaDiTesto 49"/>
              <p:cNvSpPr txBox="1"/>
              <p:nvPr/>
            </p:nvSpPr>
            <p:spPr>
              <a:xfrm>
                <a:off x="7471969" y="1160572"/>
                <a:ext cx="1026756" cy="584775"/>
              </a:xfrm>
              <a:prstGeom prst="rect">
                <a:avLst/>
              </a:prstGeom>
              <a:noFill/>
            </p:spPr>
            <p:txBody>
              <a:bodyPr wrap="none" rtlCol="0">
                <a:spAutoFit/>
              </a:bodyPr>
              <a:lstStyle/>
              <a:p>
                <a:r>
                  <a:rPr lang="en-US" sz="1600" dirty="0"/>
                  <a:t>RRR 300</a:t>
                </a:r>
              </a:p>
              <a:p>
                <a:r>
                  <a:rPr lang="en-US" sz="1600" dirty="0"/>
                  <a:t>Nb Sheets</a:t>
                </a:r>
              </a:p>
            </p:txBody>
          </p:sp>
          <p:sp>
            <p:nvSpPr>
              <p:cNvPr id="53" name="CasellaDiTesto 52"/>
              <p:cNvSpPr txBox="1"/>
              <p:nvPr/>
            </p:nvSpPr>
            <p:spPr>
              <a:xfrm>
                <a:off x="3561028" y="1468842"/>
                <a:ext cx="1686680" cy="646331"/>
              </a:xfrm>
              <a:prstGeom prst="rect">
                <a:avLst/>
              </a:prstGeom>
              <a:solidFill>
                <a:srgbClr val="92D050"/>
              </a:solidFill>
            </p:spPr>
            <p:txBody>
              <a:bodyPr wrap="none" rtlCol="0">
                <a:spAutoFit/>
              </a:bodyPr>
              <a:lstStyle/>
              <a:p>
                <a:pPr algn="ctr"/>
                <a:r>
                  <a:rPr lang="en-US" dirty="0"/>
                  <a:t>Eddy current</a:t>
                </a:r>
              </a:p>
              <a:p>
                <a:pPr algn="ctr"/>
                <a:r>
                  <a:rPr lang="en-US" dirty="0"/>
                  <a:t>Scanning (DESY)</a:t>
                </a:r>
              </a:p>
            </p:txBody>
          </p:sp>
          <p:sp>
            <p:nvSpPr>
              <p:cNvPr id="55" name="Rettangolo arrotondato 54"/>
              <p:cNvSpPr/>
              <p:nvPr/>
            </p:nvSpPr>
            <p:spPr>
              <a:xfrm>
                <a:off x="708122" y="1201399"/>
                <a:ext cx="1771116" cy="1799062"/>
              </a:xfrm>
              <a:prstGeom prst="round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Ettore Zanon</a:t>
                </a:r>
              </a:p>
            </p:txBody>
          </p:sp>
          <p:cxnSp>
            <p:nvCxnSpPr>
              <p:cNvPr id="57" name="Connettore 2 56"/>
              <p:cNvCxnSpPr/>
              <p:nvPr/>
            </p:nvCxnSpPr>
            <p:spPr>
              <a:xfrm flipH="1" flipV="1">
                <a:off x="7445463" y="2570272"/>
                <a:ext cx="800063" cy="88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0" name="Connettore 2 59"/>
              <p:cNvCxnSpPr/>
              <p:nvPr/>
            </p:nvCxnSpPr>
            <p:spPr>
              <a:xfrm flipH="1" flipV="1">
                <a:off x="2476581" y="2542380"/>
                <a:ext cx="3709465" cy="16061"/>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5" name="Documento multiplo 84"/>
              <p:cNvSpPr/>
              <p:nvPr/>
            </p:nvSpPr>
            <p:spPr>
              <a:xfrm>
                <a:off x="8358318" y="2300707"/>
                <a:ext cx="597026" cy="552886"/>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CasellaDiTesto 90"/>
              <p:cNvSpPr txBox="1"/>
              <p:nvPr/>
            </p:nvSpPr>
            <p:spPr>
              <a:xfrm>
                <a:off x="2641104" y="2832517"/>
                <a:ext cx="1382751" cy="923330"/>
              </a:xfrm>
              <a:prstGeom prst="rect">
                <a:avLst/>
              </a:prstGeom>
              <a:noFill/>
            </p:spPr>
            <p:txBody>
              <a:bodyPr wrap="none" rtlCol="0">
                <a:spAutoFit/>
              </a:bodyPr>
              <a:lstStyle/>
              <a:p>
                <a:pPr algn="ctr"/>
                <a:r>
                  <a:rPr lang="en-US" b="1" dirty="0"/>
                  <a:t>Alt. line</a:t>
                </a:r>
              </a:p>
              <a:p>
                <a:pPr algn="ctr"/>
                <a:r>
                  <a:rPr lang="en-US" b="1" dirty="0"/>
                  <a:t> more </a:t>
                </a:r>
                <a:r>
                  <a:rPr lang="en-US" b="1" dirty="0" err="1"/>
                  <a:t>diagn</a:t>
                </a:r>
                <a:r>
                  <a:rPr lang="en-US" b="1" dirty="0"/>
                  <a:t>.</a:t>
                </a:r>
              </a:p>
              <a:p>
                <a:pPr algn="ctr"/>
                <a:r>
                  <a:rPr lang="en-US" b="1" dirty="0" err="1"/>
                  <a:t>Rs</a:t>
                </a:r>
                <a:r>
                  <a:rPr lang="en-US" b="1" dirty="0"/>
                  <a:t>/t, </a:t>
                </a:r>
                <a:r>
                  <a:rPr lang="en-US" b="1" dirty="0" err="1"/>
                  <a:t>etc</a:t>
                </a:r>
                <a:endParaRPr lang="en-US" b="1" dirty="0"/>
              </a:p>
            </p:txBody>
          </p:sp>
          <p:cxnSp>
            <p:nvCxnSpPr>
              <p:cNvPr id="104" name="Connettore 4 103"/>
              <p:cNvCxnSpPr>
                <a:stCxn id="31" idx="1"/>
                <a:endCxn id="55" idx="1"/>
              </p:cNvCxnSpPr>
              <p:nvPr/>
            </p:nvCxnSpPr>
            <p:spPr>
              <a:xfrm rot="10800000">
                <a:off x="708123" y="2100931"/>
                <a:ext cx="259029" cy="3908207"/>
              </a:xfrm>
              <a:prstGeom prst="bentConnector3">
                <a:avLst>
                  <a:gd name="adj1" fmla="val 188253"/>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ttore 2 125"/>
              <p:cNvCxnSpPr>
                <a:endCxn id="94" idx="2"/>
              </p:cNvCxnSpPr>
              <p:nvPr/>
            </p:nvCxnSpPr>
            <p:spPr>
              <a:xfrm>
                <a:off x="2100862" y="6004486"/>
                <a:ext cx="1846210" cy="1632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9" name="Gruppo 138"/>
              <p:cNvGrpSpPr/>
              <p:nvPr/>
            </p:nvGrpSpPr>
            <p:grpSpPr>
              <a:xfrm>
                <a:off x="6355698" y="4036630"/>
                <a:ext cx="2654532" cy="1412722"/>
                <a:chOff x="10372776" y="7663478"/>
                <a:chExt cx="1998734" cy="2544514"/>
              </a:xfrm>
            </p:grpSpPr>
            <p:sp>
              <p:nvSpPr>
                <p:cNvPr id="133" name="Cornice 132"/>
                <p:cNvSpPr/>
                <p:nvPr/>
              </p:nvSpPr>
              <p:spPr>
                <a:xfrm>
                  <a:off x="10372776" y="7663478"/>
                  <a:ext cx="1998734" cy="2544514"/>
                </a:xfrm>
                <a:prstGeom prst="fram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Rettangolo 133"/>
                <p:cNvSpPr/>
                <p:nvPr/>
              </p:nvSpPr>
              <p:spPr>
                <a:xfrm>
                  <a:off x="10638868" y="8123160"/>
                  <a:ext cx="1466549" cy="1625148"/>
                </a:xfrm>
                <a:prstGeom prst="rect">
                  <a:avLst/>
                </a:prstGeom>
              </p:spPr>
              <p:txBody>
                <a:bodyPr wrap="square">
                  <a:spAutoFit/>
                </a:bodyPr>
                <a:lstStyle/>
                <a:p>
                  <a:pPr algn="ctr"/>
                  <a:r>
                    <a:rPr lang="it-IT" sz="2000" dirty="0"/>
                    <a:t>Cryomodule </a:t>
                  </a:r>
                  <a:r>
                    <a:rPr lang="it-IT" sz="2000" dirty="0" err="1"/>
                    <a:t>testing</a:t>
                  </a:r>
                  <a:r>
                    <a:rPr lang="it-IT" sz="2000" dirty="0"/>
                    <a:t> </a:t>
                  </a:r>
                  <a:r>
                    <a:rPr lang="it-IT" sz="2000" dirty="0" err="1"/>
                    <a:t>at</a:t>
                  </a:r>
                  <a:r>
                    <a:rPr lang="it-IT" sz="2000" dirty="0"/>
                    <a:t> ESS (LUND)</a:t>
                  </a:r>
                </a:p>
              </p:txBody>
            </p:sp>
          </p:grpSp>
          <p:cxnSp>
            <p:nvCxnSpPr>
              <p:cNvPr id="136" name="Connettore 2 135"/>
              <p:cNvCxnSpPr>
                <a:stCxn id="55" idx="2"/>
                <a:endCxn id="71" idx="3"/>
              </p:cNvCxnSpPr>
              <p:nvPr/>
            </p:nvCxnSpPr>
            <p:spPr>
              <a:xfrm flipH="1">
                <a:off x="1592381" y="3000461"/>
                <a:ext cx="1299" cy="910467"/>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7" name="CasellaDiTesto 176"/>
              <p:cNvSpPr txBox="1"/>
              <p:nvPr/>
            </p:nvSpPr>
            <p:spPr>
              <a:xfrm>
                <a:off x="5977383" y="1129386"/>
                <a:ext cx="570990" cy="338554"/>
              </a:xfrm>
              <a:prstGeom prst="rect">
                <a:avLst/>
              </a:prstGeom>
              <a:noFill/>
            </p:spPr>
            <p:txBody>
              <a:bodyPr wrap="none" rtlCol="0">
                <a:spAutoFit/>
              </a:bodyPr>
              <a:lstStyle/>
              <a:p>
                <a:r>
                  <a:rPr lang="en-US" sz="1600" b="1" dirty="0"/>
                  <a:t>NOK</a:t>
                </a:r>
              </a:p>
            </p:txBody>
          </p:sp>
          <p:sp>
            <p:nvSpPr>
              <p:cNvPr id="12" name="Parentesi graffa aperta 11"/>
              <p:cNvSpPr/>
              <p:nvPr/>
            </p:nvSpPr>
            <p:spPr>
              <a:xfrm>
                <a:off x="7077777" y="1603358"/>
                <a:ext cx="293280" cy="1331663"/>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52" name="CasellaDiTesto 51"/>
              <p:cNvSpPr txBox="1"/>
              <p:nvPr/>
            </p:nvSpPr>
            <p:spPr>
              <a:xfrm>
                <a:off x="5941700" y="1611582"/>
                <a:ext cx="1060732" cy="1323439"/>
              </a:xfrm>
              <a:prstGeom prst="rect">
                <a:avLst/>
              </a:prstGeom>
              <a:solidFill>
                <a:srgbClr val="FFFF00"/>
              </a:solidFill>
            </p:spPr>
            <p:txBody>
              <a:bodyPr wrap="square" rtlCol="0" anchor="ctr">
                <a:spAutoFit/>
              </a:bodyPr>
              <a:lstStyle/>
              <a:p>
                <a:pPr algn="ctr"/>
                <a:endParaRPr lang="en-US" sz="2000" dirty="0"/>
              </a:p>
              <a:p>
                <a:pPr algn="ctr"/>
                <a:r>
                  <a:rPr lang="en-US" sz="2000" dirty="0"/>
                  <a:t>INFN LASA</a:t>
                </a:r>
              </a:p>
              <a:p>
                <a:pPr algn="ctr"/>
                <a:endParaRPr lang="en-US" sz="2000" dirty="0"/>
              </a:p>
            </p:txBody>
          </p:sp>
          <p:cxnSp>
            <p:nvCxnSpPr>
              <p:cNvPr id="63" name="Connettore 2 62"/>
              <p:cNvCxnSpPr>
                <a:endCxn id="53" idx="3"/>
              </p:cNvCxnSpPr>
              <p:nvPr/>
            </p:nvCxnSpPr>
            <p:spPr>
              <a:xfrm flipH="1" flipV="1">
                <a:off x="5247708" y="1792008"/>
                <a:ext cx="641257" cy="12280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2868979" y="1761959"/>
                <a:ext cx="436338" cy="338554"/>
              </a:xfrm>
              <a:prstGeom prst="rect">
                <a:avLst/>
              </a:prstGeom>
              <a:noFill/>
            </p:spPr>
            <p:txBody>
              <a:bodyPr wrap="none" rtlCol="0">
                <a:spAutoFit/>
              </a:bodyPr>
              <a:lstStyle/>
              <a:p>
                <a:r>
                  <a:rPr lang="en-US" sz="1600" b="1" dirty="0"/>
                  <a:t>OK</a:t>
                </a:r>
              </a:p>
            </p:txBody>
          </p:sp>
          <p:sp>
            <p:nvSpPr>
              <p:cNvPr id="31" name="Callout con frecce a sinistra/destra 30"/>
              <p:cNvSpPr/>
              <p:nvPr/>
            </p:nvSpPr>
            <p:spPr>
              <a:xfrm>
                <a:off x="967151" y="5726098"/>
                <a:ext cx="1253057" cy="566078"/>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Connettore 2 95"/>
              <p:cNvCxnSpPr/>
              <p:nvPr/>
            </p:nvCxnSpPr>
            <p:spPr>
              <a:xfrm>
                <a:off x="1602827" y="4175249"/>
                <a:ext cx="0" cy="1548790"/>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Rettangolo con angoli ritagliati in diagonale 70"/>
              <p:cNvSpPr/>
              <p:nvPr/>
            </p:nvSpPr>
            <p:spPr>
              <a:xfrm>
                <a:off x="697676" y="3910928"/>
                <a:ext cx="1789410" cy="1391041"/>
              </a:xfrm>
              <a:prstGeom prst="snip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Cavity TEST at DESY</a:t>
                </a:r>
              </a:p>
            </p:txBody>
          </p:sp>
          <p:sp>
            <p:nvSpPr>
              <p:cNvPr id="97" name="Rettangolo con angoli ritagliati in diagonale 96"/>
              <p:cNvSpPr/>
              <p:nvPr/>
            </p:nvSpPr>
            <p:spPr>
              <a:xfrm>
                <a:off x="2608366" y="3910927"/>
                <a:ext cx="1789410" cy="1391041"/>
              </a:xfrm>
              <a:prstGeom prst="snip2Diag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Cavity TEST at LASA</a:t>
                </a:r>
              </a:p>
            </p:txBody>
          </p:sp>
          <p:cxnSp>
            <p:nvCxnSpPr>
              <p:cNvPr id="98" name="Connettore 2 97"/>
              <p:cNvCxnSpPr/>
              <p:nvPr/>
            </p:nvCxnSpPr>
            <p:spPr>
              <a:xfrm>
                <a:off x="2342543" y="2965310"/>
                <a:ext cx="863260" cy="971695"/>
              </a:xfrm>
              <a:prstGeom prst="straightConnector1">
                <a:avLst/>
              </a:prstGeom>
              <a:ln w="4762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9" name="Connettore 2 98"/>
              <p:cNvCxnSpPr>
                <a:stCxn id="97" idx="1"/>
                <a:endCxn id="31" idx="0"/>
              </p:cNvCxnSpPr>
              <p:nvPr/>
            </p:nvCxnSpPr>
            <p:spPr>
              <a:xfrm flipH="1">
                <a:off x="1593680" y="5301968"/>
                <a:ext cx="1909391" cy="424130"/>
              </a:xfrm>
              <a:prstGeom prst="straightConnector1">
                <a:avLst/>
              </a:prstGeom>
              <a:ln w="4762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1" name="CasellaDiTesto 100"/>
              <p:cNvSpPr txBox="1"/>
              <p:nvPr/>
            </p:nvSpPr>
            <p:spPr>
              <a:xfrm>
                <a:off x="950666" y="3110455"/>
                <a:ext cx="658203" cy="646331"/>
              </a:xfrm>
              <a:prstGeom prst="rect">
                <a:avLst/>
              </a:prstGeom>
              <a:noFill/>
            </p:spPr>
            <p:txBody>
              <a:bodyPr wrap="square" rtlCol="0">
                <a:spAutoFit/>
              </a:bodyPr>
              <a:lstStyle/>
              <a:p>
                <a:pPr algn="ctr"/>
                <a:r>
                  <a:rPr lang="en-US" b="1" dirty="0"/>
                  <a:t>pref. line</a:t>
                </a:r>
              </a:p>
            </p:txBody>
          </p:sp>
          <p:cxnSp>
            <p:nvCxnSpPr>
              <p:cNvPr id="112" name="Connettore 4 111"/>
              <p:cNvCxnSpPr>
                <a:stCxn id="94" idx="6"/>
              </p:cNvCxnSpPr>
              <p:nvPr/>
            </p:nvCxnSpPr>
            <p:spPr>
              <a:xfrm flipV="1">
                <a:off x="6122319" y="5514033"/>
                <a:ext cx="1600807" cy="506782"/>
              </a:xfrm>
              <a:prstGeom prst="bentConnector3">
                <a:avLst>
                  <a:gd name="adj1" fmla="val 100357"/>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8" name="Immagine 1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2800" y="3382251"/>
                <a:ext cx="1038120" cy="1847346"/>
              </a:xfrm>
              <a:prstGeom prst="rect">
                <a:avLst/>
              </a:prstGeom>
            </p:spPr>
          </p:pic>
          <p:cxnSp>
            <p:nvCxnSpPr>
              <p:cNvPr id="120" name="Connettore 4 119"/>
              <p:cNvCxnSpPr/>
              <p:nvPr/>
            </p:nvCxnSpPr>
            <p:spPr>
              <a:xfrm rot="5400000" flipH="1" flipV="1">
                <a:off x="5814685" y="-275282"/>
                <a:ext cx="325396" cy="3163495"/>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0674" y="1189269"/>
                <a:ext cx="878995" cy="493184"/>
              </a:xfrm>
              <a:prstGeom prst="rect">
                <a:avLst/>
              </a:prstGeom>
            </p:spPr>
          </p:pic>
          <p:pic>
            <p:nvPicPr>
              <p:cNvPr id="4" name="Immagin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5719" y="1344539"/>
                <a:ext cx="545999" cy="603565"/>
              </a:xfrm>
              <a:prstGeom prst="rect">
                <a:avLst/>
              </a:prstGeom>
            </p:spPr>
          </p:pic>
          <p:pic>
            <p:nvPicPr>
              <p:cNvPr id="5" name="Immagin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154" y="2324850"/>
                <a:ext cx="1114708" cy="507667"/>
              </a:xfrm>
              <a:prstGeom prst="rect">
                <a:avLst/>
              </a:prstGeom>
            </p:spPr>
          </p:pic>
        </p:grpSp>
      </p:grpSp>
    </p:spTree>
    <p:extLst>
      <p:ext uri="{BB962C8B-B14F-4D97-AF65-F5344CB8AC3E}">
        <p14:creationId xmlns:p14="http://schemas.microsoft.com/office/powerpoint/2010/main" val="134633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932" y="274638"/>
            <a:ext cx="5232401" cy="1143000"/>
          </a:xfrm>
        </p:spPr>
        <p:txBody>
          <a:bodyPr>
            <a:normAutofit fontScale="90000"/>
          </a:bodyPr>
          <a:lstStyle/>
          <a:p>
            <a:r>
              <a:rPr lang="en-US" b="0" dirty="0"/>
              <a:t>Evolution of neutron sources</a:t>
            </a:r>
          </a:p>
        </p:txBody>
      </p:sp>
      <p:grpSp>
        <p:nvGrpSpPr>
          <p:cNvPr id="166" name="Group 165">
            <a:extLst>
              <a:ext uri="{FF2B5EF4-FFF2-40B4-BE49-F238E27FC236}">
                <a16:creationId xmlns:a16="http://schemas.microsoft.com/office/drawing/2014/main" id="{9741F2C3-D1DA-4668-9025-75959698B1AD}"/>
              </a:ext>
            </a:extLst>
          </p:cNvPr>
          <p:cNvGrpSpPr/>
          <p:nvPr/>
        </p:nvGrpSpPr>
        <p:grpSpPr>
          <a:xfrm>
            <a:off x="83259" y="2113773"/>
            <a:ext cx="9046448" cy="4311811"/>
            <a:chOff x="148352" y="2198222"/>
            <a:chExt cx="9046448" cy="4311811"/>
          </a:xfrm>
        </p:grpSpPr>
        <p:grpSp>
          <p:nvGrpSpPr>
            <p:cNvPr id="167" name="Group 166">
              <a:extLst>
                <a:ext uri="{FF2B5EF4-FFF2-40B4-BE49-F238E27FC236}">
                  <a16:creationId xmlns:a16="http://schemas.microsoft.com/office/drawing/2014/main" id="{6AE5807C-8EA2-4ED1-8EAC-5F553926FB69}"/>
                </a:ext>
              </a:extLst>
            </p:cNvPr>
            <p:cNvGrpSpPr/>
            <p:nvPr/>
          </p:nvGrpSpPr>
          <p:grpSpPr>
            <a:xfrm>
              <a:off x="148352" y="2198222"/>
              <a:ext cx="9046448" cy="4311811"/>
              <a:chOff x="228889" y="2446069"/>
              <a:chExt cx="9800319" cy="4671127"/>
            </a:xfrm>
          </p:grpSpPr>
          <p:grpSp>
            <p:nvGrpSpPr>
              <p:cNvPr id="174" name="Group 173">
                <a:extLst>
                  <a:ext uri="{FF2B5EF4-FFF2-40B4-BE49-F238E27FC236}">
                    <a16:creationId xmlns:a16="http://schemas.microsoft.com/office/drawing/2014/main" id="{08B6F61C-962F-4A36-A99C-1680B92393DB}"/>
                  </a:ext>
                </a:extLst>
              </p:cNvPr>
              <p:cNvGrpSpPr/>
              <p:nvPr/>
            </p:nvGrpSpPr>
            <p:grpSpPr>
              <a:xfrm>
                <a:off x="228889" y="2446069"/>
                <a:ext cx="9800319" cy="4671127"/>
                <a:chOff x="211280" y="2455726"/>
                <a:chExt cx="9342540" cy="4950777"/>
              </a:xfrm>
            </p:grpSpPr>
            <p:sp>
              <p:nvSpPr>
                <p:cNvPr id="218" name="AutoShape 8">
                  <a:extLst>
                    <a:ext uri="{FF2B5EF4-FFF2-40B4-BE49-F238E27FC236}">
                      <a16:creationId xmlns:a16="http://schemas.microsoft.com/office/drawing/2014/main" id="{F6AFE9B1-AAD6-4C25-AD6A-1B274CD18DF0}"/>
                    </a:ext>
                  </a:extLst>
                </p:cNvPr>
                <p:cNvSpPr>
                  <a:spLocks/>
                </p:cNvSpPr>
                <p:nvPr/>
              </p:nvSpPr>
              <p:spPr bwMode="auto">
                <a:xfrm>
                  <a:off x="1323233" y="532906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grpSp>
              <p:nvGrpSpPr>
                <p:cNvPr id="219" name="Group 1">
                  <a:extLst>
                    <a:ext uri="{FF2B5EF4-FFF2-40B4-BE49-F238E27FC236}">
                      <a16:creationId xmlns:a16="http://schemas.microsoft.com/office/drawing/2014/main" id="{106FD51F-ADC0-42E5-B19F-8DE9DB8EFD92}"/>
                    </a:ext>
                  </a:extLst>
                </p:cNvPr>
                <p:cNvGrpSpPr>
                  <a:grpSpLocks/>
                </p:cNvGrpSpPr>
                <p:nvPr/>
              </p:nvGrpSpPr>
              <p:grpSpPr bwMode="auto">
                <a:xfrm>
                  <a:off x="211280" y="2455726"/>
                  <a:ext cx="9342540" cy="4950777"/>
                  <a:chOff x="-1" y="71437"/>
                  <a:chExt cx="10576737" cy="5500862"/>
                </a:xfrm>
              </p:grpSpPr>
              <p:sp>
                <p:nvSpPr>
                  <p:cNvPr id="222" name="AutoShape 2">
                    <a:extLst>
                      <a:ext uri="{FF2B5EF4-FFF2-40B4-BE49-F238E27FC236}">
                        <a16:creationId xmlns:a16="http://schemas.microsoft.com/office/drawing/2014/main" id="{B3F09F81-0468-4E88-866F-5D30372A6B1B}"/>
                      </a:ext>
                    </a:extLst>
                  </p:cNvPr>
                  <p:cNvSpPr>
                    <a:spLocks/>
                  </p:cNvSpPr>
                  <p:nvPr/>
                </p:nvSpPr>
                <p:spPr bwMode="auto">
                  <a:xfrm>
                    <a:off x="1101689" y="2427287"/>
                    <a:ext cx="1154076" cy="1862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cubicBezTo>
                          <a:pt x="1035" y="18117"/>
                          <a:pt x="2101" y="14635"/>
                          <a:pt x="3579" y="12117"/>
                        </a:cubicBezTo>
                        <a:cubicBezTo>
                          <a:pt x="5060" y="9599"/>
                          <a:pt x="5918" y="8478"/>
                          <a:pt x="8906" y="6451"/>
                        </a:cubicBezTo>
                        <a:cubicBezTo>
                          <a:pt x="11895" y="4425"/>
                          <a:pt x="16747" y="2203"/>
                          <a:pt x="21599" y="0"/>
                        </a:cubicBezTo>
                      </a:path>
                    </a:pathLst>
                  </a:custGeom>
                  <a:solidFill>
                    <a:srgbClr val="FFFFFF"/>
                  </a:solidFill>
                  <a:ln w="19050" cap="flat" cmpd="sng">
                    <a:solidFill>
                      <a:srgbClr val="14A6D7"/>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23" name="AutoShape 3">
                    <a:extLst>
                      <a:ext uri="{FF2B5EF4-FFF2-40B4-BE49-F238E27FC236}">
                        <a16:creationId xmlns:a16="http://schemas.microsoft.com/office/drawing/2014/main" id="{3673C3CA-A0FF-4041-82FC-933347E900E7}"/>
                      </a:ext>
                    </a:extLst>
                  </p:cNvPr>
                  <p:cNvSpPr>
                    <a:spLocks/>
                  </p:cNvSpPr>
                  <p:nvPr/>
                </p:nvSpPr>
                <p:spPr bwMode="auto">
                  <a:xfrm>
                    <a:off x="1673172" y="3005137"/>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1015" dirty="0">
                        <a:solidFill>
                          <a:srgbClr val="15A7D9"/>
                        </a:solidFill>
                        <a:latin typeface="Calibri" charset="0"/>
                        <a:cs typeface="Calibri" charset="0"/>
                        <a:sym typeface="Calibri" charset="0"/>
                      </a:rPr>
                      <a:t>Berkeley 37-inch cyclotron</a:t>
                    </a:r>
                    <a:endParaRPr lang="en-US" sz="1662" dirty="0">
                      <a:solidFill>
                        <a:srgbClr val="15A7D9"/>
                      </a:solidFill>
                      <a:latin typeface="Calibri"/>
                      <a:cs typeface="Arial" charset="0"/>
                    </a:endParaRPr>
                  </a:p>
                </p:txBody>
              </p:sp>
              <p:sp>
                <p:nvSpPr>
                  <p:cNvPr id="224" name="AutoShape 4">
                    <a:extLst>
                      <a:ext uri="{FF2B5EF4-FFF2-40B4-BE49-F238E27FC236}">
                        <a16:creationId xmlns:a16="http://schemas.microsoft.com/office/drawing/2014/main" id="{7FAFB704-A36D-4325-AC17-D3C54A1B8343}"/>
                      </a:ext>
                    </a:extLst>
                  </p:cNvPr>
                  <p:cNvSpPr>
                    <a:spLocks/>
                  </p:cNvSpPr>
                  <p:nvPr/>
                </p:nvSpPr>
                <p:spPr bwMode="auto">
                  <a:xfrm>
                    <a:off x="1396956" y="3392487"/>
                    <a:ext cx="218274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1015" dirty="0">
                        <a:solidFill>
                          <a:srgbClr val="15A7D9"/>
                        </a:solidFill>
                        <a:latin typeface="Calibri" charset="0"/>
                        <a:cs typeface="Calibri" charset="0"/>
                        <a:sym typeface="Calibri" charset="0"/>
                      </a:rPr>
                      <a:t>350 </a:t>
                    </a:r>
                    <a:r>
                      <a:rPr lang="en-US" sz="1015" dirty="0" err="1">
                        <a:solidFill>
                          <a:srgbClr val="15A7D9"/>
                        </a:solidFill>
                        <a:latin typeface="Calibri" charset="0"/>
                        <a:cs typeface="Calibri" charset="0"/>
                        <a:sym typeface="Calibri" charset="0"/>
                      </a:rPr>
                      <a:t>mCi</a:t>
                    </a:r>
                    <a:r>
                      <a:rPr lang="en-US" sz="1015" dirty="0">
                        <a:solidFill>
                          <a:srgbClr val="15A7D9"/>
                        </a:solidFill>
                        <a:latin typeface="Calibri" charset="0"/>
                        <a:cs typeface="Calibri" charset="0"/>
                        <a:sym typeface="Calibri" charset="0"/>
                      </a:rPr>
                      <a:t> Ra-Be source</a:t>
                    </a:r>
                    <a:endParaRPr lang="en-US" sz="1662" dirty="0">
                      <a:solidFill>
                        <a:srgbClr val="15A7D9"/>
                      </a:solidFill>
                      <a:latin typeface="Calibri"/>
                      <a:cs typeface="Arial" charset="0"/>
                    </a:endParaRPr>
                  </a:p>
                </p:txBody>
              </p:sp>
              <p:sp>
                <p:nvSpPr>
                  <p:cNvPr id="225" name="AutoShape 5">
                    <a:extLst>
                      <a:ext uri="{FF2B5EF4-FFF2-40B4-BE49-F238E27FC236}">
                        <a16:creationId xmlns:a16="http://schemas.microsoft.com/office/drawing/2014/main" id="{4CFB9EB6-07EC-4EF1-8DEC-79BCCFB7E925}"/>
                      </a:ext>
                    </a:extLst>
                  </p:cNvPr>
                  <p:cNvSpPr>
                    <a:spLocks/>
                  </p:cNvSpPr>
                  <p:nvPr/>
                </p:nvSpPr>
                <p:spPr bwMode="auto">
                  <a:xfrm>
                    <a:off x="1200112" y="4119562"/>
                    <a:ext cx="2479596"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B5B5B5"/>
                      </a:buClr>
                      <a:defRPr/>
                    </a:pPr>
                    <a:r>
                      <a:rPr lang="en-US" sz="1015" dirty="0">
                        <a:solidFill>
                          <a:srgbClr val="15A7D9"/>
                        </a:solidFill>
                        <a:latin typeface="Calibri" charset="0"/>
                        <a:cs typeface="Calibri" charset="0"/>
                        <a:sym typeface="Calibri" charset="0"/>
                      </a:rPr>
                      <a:t>Chadwick</a:t>
                    </a:r>
                    <a:endParaRPr lang="en-US" sz="1662" dirty="0">
                      <a:solidFill>
                        <a:srgbClr val="15A7D9"/>
                      </a:solidFill>
                      <a:latin typeface="Calibri"/>
                      <a:cs typeface="Arial" charset="0"/>
                    </a:endParaRPr>
                  </a:p>
                </p:txBody>
              </p:sp>
              <p:sp>
                <p:nvSpPr>
                  <p:cNvPr id="226" name="AutoShape 8">
                    <a:extLst>
                      <a:ext uri="{FF2B5EF4-FFF2-40B4-BE49-F238E27FC236}">
                        <a16:creationId xmlns:a16="http://schemas.microsoft.com/office/drawing/2014/main" id="{B306A811-543E-4F9C-8BB8-39F348031A3D}"/>
                      </a:ext>
                    </a:extLst>
                  </p:cNvPr>
                  <p:cNvSpPr>
                    <a:spLocks/>
                  </p:cNvSpPr>
                  <p:nvPr/>
                </p:nvSpPr>
                <p:spPr bwMode="auto">
                  <a:xfrm>
                    <a:off x="1563637" y="2863850"/>
                    <a:ext cx="109535" cy="120650"/>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227" name="AutoShape 10">
                    <a:extLst>
                      <a:ext uri="{FF2B5EF4-FFF2-40B4-BE49-F238E27FC236}">
                        <a16:creationId xmlns:a16="http://schemas.microsoft.com/office/drawing/2014/main" id="{A898B0EF-B20A-4987-9077-BCC8A23DECB9}"/>
                      </a:ext>
                    </a:extLst>
                  </p:cNvPr>
                  <p:cNvSpPr>
                    <a:spLocks/>
                  </p:cNvSpPr>
                  <p:nvPr/>
                </p:nvSpPr>
                <p:spPr bwMode="auto">
                  <a:xfrm>
                    <a:off x="6572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1930</a:t>
                    </a:r>
                    <a:endParaRPr lang="en-US" sz="1292" dirty="0">
                      <a:solidFill>
                        <a:srgbClr val="000000"/>
                      </a:solidFill>
                      <a:latin typeface="Calibri"/>
                      <a:cs typeface="Arial" charset="0"/>
                    </a:endParaRPr>
                  </a:p>
                </p:txBody>
              </p:sp>
              <p:sp>
                <p:nvSpPr>
                  <p:cNvPr id="228" name="AutoShape 11">
                    <a:extLst>
                      <a:ext uri="{FF2B5EF4-FFF2-40B4-BE49-F238E27FC236}">
                        <a16:creationId xmlns:a16="http://schemas.microsoft.com/office/drawing/2014/main" id="{E951E909-1332-4619-B0D2-7CE56C9107BB}"/>
                      </a:ext>
                    </a:extLst>
                  </p:cNvPr>
                  <p:cNvSpPr>
                    <a:spLocks/>
                  </p:cNvSpPr>
                  <p:nvPr/>
                </p:nvSpPr>
                <p:spPr bwMode="auto">
                  <a:xfrm>
                    <a:off x="4375011"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1970</a:t>
                    </a:r>
                    <a:endParaRPr lang="en-US" sz="1292" dirty="0">
                      <a:solidFill>
                        <a:srgbClr val="000000"/>
                      </a:solidFill>
                      <a:latin typeface="Calibri"/>
                      <a:cs typeface="Arial" charset="0"/>
                    </a:endParaRPr>
                  </a:p>
                </p:txBody>
              </p:sp>
              <p:sp>
                <p:nvSpPr>
                  <p:cNvPr id="229" name="AutoShape 12">
                    <a:extLst>
                      <a:ext uri="{FF2B5EF4-FFF2-40B4-BE49-F238E27FC236}">
                        <a16:creationId xmlns:a16="http://schemas.microsoft.com/office/drawing/2014/main" id="{5A02A258-52FE-4D1D-B5E6-F7D6919AA6F9}"/>
                      </a:ext>
                    </a:extLst>
                  </p:cNvPr>
                  <p:cNvSpPr>
                    <a:spLocks/>
                  </p:cNvSpPr>
                  <p:nvPr/>
                </p:nvSpPr>
                <p:spPr bwMode="auto">
                  <a:xfrm>
                    <a:off x="5305256"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1980</a:t>
                    </a:r>
                    <a:endParaRPr lang="en-US" sz="1292" dirty="0">
                      <a:solidFill>
                        <a:srgbClr val="000000"/>
                      </a:solidFill>
                      <a:latin typeface="Calibri"/>
                      <a:cs typeface="Arial" charset="0"/>
                    </a:endParaRPr>
                  </a:p>
                </p:txBody>
              </p:sp>
              <p:sp>
                <p:nvSpPr>
                  <p:cNvPr id="230" name="AutoShape 13">
                    <a:extLst>
                      <a:ext uri="{FF2B5EF4-FFF2-40B4-BE49-F238E27FC236}">
                        <a16:creationId xmlns:a16="http://schemas.microsoft.com/office/drawing/2014/main" id="{F42CD020-A632-4314-BC0E-F6F44395D3D9}"/>
                      </a:ext>
                    </a:extLst>
                  </p:cNvPr>
                  <p:cNvSpPr>
                    <a:spLocks/>
                  </p:cNvSpPr>
                  <p:nvPr/>
                </p:nvSpPr>
                <p:spPr bwMode="auto">
                  <a:xfrm>
                    <a:off x="623550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1990</a:t>
                    </a:r>
                    <a:endParaRPr lang="en-US" sz="1292" dirty="0">
                      <a:solidFill>
                        <a:srgbClr val="000000"/>
                      </a:solidFill>
                      <a:latin typeface="Calibri"/>
                      <a:cs typeface="Arial" charset="0"/>
                    </a:endParaRPr>
                  </a:p>
                </p:txBody>
              </p:sp>
              <p:sp>
                <p:nvSpPr>
                  <p:cNvPr id="231" name="AutoShape 14">
                    <a:extLst>
                      <a:ext uri="{FF2B5EF4-FFF2-40B4-BE49-F238E27FC236}">
                        <a16:creationId xmlns:a16="http://schemas.microsoft.com/office/drawing/2014/main" id="{55B5BD37-1235-4DBC-A9EA-7BB5734F9408}"/>
                      </a:ext>
                    </a:extLst>
                  </p:cNvPr>
                  <p:cNvSpPr>
                    <a:spLocks/>
                  </p:cNvSpPr>
                  <p:nvPr/>
                </p:nvSpPr>
                <p:spPr bwMode="auto">
                  <a:xfrm>
                    <a:off x="716257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2000</a:t>
                    </a:r>
                    <a:endParaRPr lang="en-US" sz="1292" dirty="0">
                      <a:solidFill>
                        <a:srgbClr val="000000"/>
                      </a:solidFill>
                      <a:latin typeface="Calibri"/>
                      <a:cs typeface="Arial" charset="0"/>
                    </a:endParaRPr>
                  </a:p>
                </p:txBody>
              </p:sp>
              <p:sp>
                <p:nvSpPr>
                  <p:cNvPr id="232" name="AutoShape 15">
                    <a:extLst>
                      <a:ext uri="{FF2B5EF4-FFF2-40B4-BE49-F238E27FC236}">
                        <a16:creationId xmlns:a16="http://schemas.microsoft.com/office/drawing/2014/main" id="{DF08BAD6-44C6-406C-8524-1B060D380AD5}"/>
                      </a:ext>
                    </a:extLst>
                  </p:cNvPr>
                  <p:cNvSpPr>
                    <a:spLocks/>
                  </p:cNvSpPr>
                  <p:nvPr/>
                </p:nvSpPr>
                <p:spPr bwMode="auto">
                  <a:xfrm>
                    <a:off x="8094404"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2010</a:t>
                    </a:r>
                    <a:endParaRPr lang="en-US" sz="1292" dirty="0">
                      <a:solidFill>
                        <a:srgbClr val="000000"/>
                      </a:solidFill>
                      <a:latin typeface="Calibri"/>
                      <a:cs typeface="Arial" charset="0"/>
                    </a:endParaRPr>
                  </a:p>
                </p:txBody>
              </p:sp>
              <p:sp>
                <p:nvSpPr>
                  <p:cNvPr id="233" name="AutoShape 16">
                    <a:extLst>
                      <a:ext uri="{FF2B5EF4-FFF2-40B4-BE49-F238E27FC236}">
                        <a16:creationId xmlns:a16="http://schemas.microsoft.com/office/drawing/2014/main" id="{BE45FED3-0806-4B8C-A0D6-DA31DCCEA72B}"/>
                      </a:ext>
                    </a:extLst>
                  </p:cNvPr>
                  <p:cNvSpPr>
                    <a:spLocks/>
                  </p:cNvSpPr>
                  <p:nvPr/>
                </p:nvSpPr>
                <p:spPr bwMode="auto">
                  <a:xfrm>
                    <a:off x="9023063"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2020</a:t>
                    </a:r>
                    <a:endParaRPr lang="en-US" sz="1292" dirty="0">
                      <a:solidFill>
                        <a:srgbClr val="000000"/>
                      </a:solidFill>
                      <a:latin typeface="Calibri"/>
                      <a:cs typeface="Arial" charset="0"/>
                    </a:endParaRPr>
                  </a:p>
                </p:txBody>
              </p:sp>
              <p:sp>
                <p:nvSpPr>
                  <p:cNvPr id="234" name="Line 17">
                    <a:extLst>
                      <a:ext uri="{FF2B5EF4-FFF2-40B4-BE49-F238E27FC236}">
                        <a16:creationId xmlns:a16="http://schemas.microsoft.com/office/drawing/2014/main" id="{4A828D54-9E29-417E-956A-74D1C7AB50A6}"/>
                      </a:ext>
                    </a:extLst>
                  </p:cNvPr>
                  <p:cNvSpPr>
                    <a:spLocks noChangeShapeType="1"/>
                  </p:cNvSpPr>
                  <p:nvPr/>
                </p:nvSpPr>
                <p:spPr bwMode="auto">
                  <a:xfrm>
                    <a:off x="1846202"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35" name="Line 18">
                    <a:extLst>
                      <a:ext uri="{FF2B5EF4-FFF2-40B4-BE49-F238E27FC236}">
                        <a16:creationId xmlns:a16="http://schemas.microsoft.com/office/drawing/2014/main" id="{518FAE6B-BF25-4A6B-8D4E-13B20176330E}"/>
                      </a:ext>
                    </a:extLst>
                  </p:cNvPr>
                  <p:cNvSpPr>
                    <a:spLocks noChangeShapeType="1"/>
                  </p:cNvSpPr>
                  <p:nvPr/>
                </p:nvSpPr>
                <p:spPr bwMode="auto">
                  <a:xfrm>
                    <a:off x="8396020" y="4349750"/>
                    <a:ext cx="0" cy="92075"/>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36" name="Line 19">
                    <a:extLst>
                      <a:ext uri="{FF2B5EF4-FFF2-40B4-BE49-F238E27FC236}">
                        <a16:creationId xmlns:a16="http://schemas.microsoft.com/office/drawing/2014/main" id="{CD69DC17-D15F-4F21-8526-DE6216A10517}"/>
                      </a:ext>
                    </a:extLst>
                  </p:cNvPr>
                  <p:cNvSpPr>
                    <a:spLocks noChangeShapeType="1"/>
                  </p:cNvSpPr>
                  <p:nvPr/>
                </p:nvSpPr>
                <p:spPr bwMode="auto">
                  <a:xfrm>
                    <a:off x="2779624"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37" name="Line 20">
                    <a:extLst>
                      <a:ext uri="{FF2B5EF4-FFF2-40B4-BE49-F238E27FC236}">
                        <a16:creationId xmlns:a16="http://schemas.microsoft.com/office/drawing/2014/main" id="{DE8A8D77-5768-45E7-99A9-7967EDAB3422}"/>
                      </a:ext>
                    </a:extLst>
                  </p:cNvPr>
                  <p:cNvSpPr>
                    <a:spLocks noChangeShapeType="1"/>
                  </p:cNvSpPr>
                  <p:nvPr/>
                </p:nvSpPr>
                <p:spPr bwMode="auto">
                  <a:xfrm>
                    <a:off x="3714631"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38" name="Line 21">
                    <a:extLst>
                      <a:ext uri="{FF2B5EF4-FFF2-40B4-BE49-F238E27FC236}">
                        <a16:creationId xmlns:a16="http://schemas.microsoft.com/office/drawing/2014/main" id="{79F4D89A-4C37-447B-B28B-40CDD31209D7}"/>
                      </a:ext>
                    </a:extLst>
                  </p:cNvPr>
                  <p:cNvSpPr>
                    <a:spLocks noChangeShapeType="1"/>
                  </p:cNvSpPr>
                  <p:nvPr/>
                </p:nvSpPr>
                <p:spPr bwMode="auto">
                  <a:xfrm>
                    <a:off x="4651227" y="4343668"/>
                    <a:ext cx="0"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39" name="Line 22">
                    <a:extLst>
                      <a:ext uri="{FF2B5EF4-FFF2-40B4-BE49-F238E27FC236}">
                        <a16:creationId xmlns:a16="http://schemas.microsoft.com/office/drawing/2014/main" id="{1B577071-CD20-4CA5-AA45-6A159799921D}"/>
                      </a:ext>
                    </a:extLst>
                  </p:cNvPr>
                  <p:cNvSpPr>
                    <a:spLocks noChangeShapeType="1"/>
                  </p:cNvSpPr>
                  <p:nvPr/>
                </p:nvSpPr>
                <p:spPr bwMode="auto">
                  <a:xfrm>
                    <a:off x="5586234" y="4343668"/>
                    <a:ext cx="1588"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0" name="Line 23">
                    <a:extLst>
                      <a:ext uri="{FF2B5EF4-FFF2-40B4-BE49-F238E27FC236}">
                        <a16:creationId xmlns:a16="http://schemas.microsoft.com/office/drawing/2014/main" id="{A5ED6893-9AB4-4628-BCD5-DD7AD88F0FEA}"/>
                      </a:ext>
                    </a:extLst>
                  </p:cNvPr>
                  <p:cNvSpPr>
                    <a:spLocks noChangeShapeType="1"/>
                  </p:cNvSpPr>
                  <p:nvPr/>
                </p:nvSpPr>
                <p:spPr bwMode="auto">
                  <a:xfrm>
                    <a:off x="6521242" y="4343668"/>
                    <a:ext cx="1587"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1" name="Line 24">
                    <a:extLst>
                      <a:ext uri="{FF2B5EF4-FFF2-40B4-BE49-F238E27FC236}">
                        <a16:creationId xmlns:a16="http://schemas.microsoft.com/office/drawing/2014/main" id="{E309D3C0-2BC9-4345-BD21-71EDFF08BA1B}"/>
                      </a:ext>
                    </a:extLst>
                  </p:cNvPr>
                  <p:cNvSpPr>
                    <a:spLocks noChangeShapeType="1"/>
                  </p:cNvSpPr>
                  <p:nvPr/>
                </p:nvSpPr>
                <p:spPr bwMode="auto">
                  <a:xfrm>
                    <a:off x="7456250" y="4343668"/>
                    <a:ext cx="3176" cy="92076"/>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2" name="Line 33">
                    <a:extLst>
                      <a:ext uri="{FF2B5EF4-FFF2-40B4-BE49-F238E27FC236}">
                        <a16:creationId xmlns:a16="http://schemas.microsoft.com/office/drawing/2014/main" id="{3EC47BF4-3D0C-422F-8947-47D3BC6A6251}"/>
                      </a:ext>
                    </a:extLst>
                  </p:cNvPr>
                  <p:cNvSpPr>
                    <a:spLocks noChangeShapeType="1"/>
                  </p:cNvSpPr>
                  <p:nvPr/>
                </p:nvSpPr>
                <p:spPr bwMode="auto">
                  <a:xfrm flipV="1">
                    <a:off x="944532" y="22431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3" name="Line 34">
                    <a:extLst>
                      <a:ext uri="{FF2B5EF4-FFF2-40B4-BE49-F238E27FC236}">
                        <a16:creationId xmlns:a16="http://schemas.microsoft.com/office/drawing/2014/main" id="{BE48A1E0-1E9A-4E8F-898C-E198ABF022E7}"/>
                      </a:ext>
                    </a:extLst>
                  </p:cNvPr>
                  <p:cNvSpPr>
                    <a:spLocks noChangeShapeType="1"/>
                  </p:cNvSpPr>
                  <p:nvPr/>
                </p:nvSpPr>
                <p:spPr bwMode="auto">
                  <a:xfrm flipV="1">
                    <a:off x="944532" y="12414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4" name="Line 35">
                    <a:extLst>
                      <a:ext uri="{FF2B5EF4-FFF2-40B4-BE49-F238E27FC236}">
                        <a16:creationId xmlns:a16="http://schemas.microsoft.com/office/drawing/2014/main" id="{D347652E-9FB4-4183-9EA2-229D3703F0A6}"/>
                      </a:ext>
                    </a:extLst>
                  </p:cNvPr>
                  <p:cNvSpPr>
                    <a:spLocks noChangeShapeType="1"/>
                  </p:cNvSpPr>
                  <p:nvPr/>
                </p:nvSpPr>
                <p:spPr bwMode="auto">
                  <a:xfrm flipV="1">
                    <a:off x="944532" y="238125"/>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45" name="AutoShape 40">
                    <a:extLst>
                      <a:ext uri="{FF2B5EF4-FFF2-40B4-BE49-F238E27FC236}">
                        <a16:creationId xmlns:a16="http://schemas.microsoft.com/office/drawing/2014/main" id="{3621B08F-F567-426D-8634-8AA4A275B686}"/>
                      </a:ext>
                    </a:extLst>
                  </p:cNvPr>
                  <p:cNvSpPr>
                    <a:spLocks/>
                  </p:cNvSpPr>
                  <p:nvPr/>
                </p:nvSpPr>
                <p:spPr bwMode="auto">
                  <a:xfrm>
                    <a:off x="935006" y="71437"/>
                    <a:ext cx="9371437" cy="4357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chemeClr val="tx1"/>
                    </a:solidFill>
                    <a:prstDash val="solid"/>
                    <a:miter lim="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929292"/>
                      </a:buClr>
                      <a:defRPr/>
                    </a:pPr>
                    <a:endParaRPr lang="en-US" sz="3323">
                      <a:solidFill>
                        <a:srgbClr val="929292"/>
                      </a:solidFill>
                      <a:effectLst>
                        <a:outerShdw blurRad="38100" dist="38100" dir="2700000" algn="tl">
                          <a:srgbClr val="DDDDDD"/>
                        </a:outerShdw>
                      </a:effectLst>
                      <a:latin typeface="Calibri" charset="0"/>
                      <a:cs typeface="Calibri" charset="0"/>
                      <a:sym typeface="Calibri" charset="0"/>
                    </a:endParaRPr>
                  </a:p>
                </p:txBody>
              </p:sp>
              <p:sp>
                <p:nvSpPr>
                  <p:cNvPr id="246" name="AutoShape 41">
                    <a:extLst>
                      <a:ext uri="{FF2B5EF4-FFF2-40B4-BE49-F238E27FC236}">
                        <a16:creationId xmlns:a16="http://schemas.microsoft.com/office/drawing/2014/main" id="{5B60C5EC-5FBA-4E8C-BAE1-10825AE89B3B}"/>
                      </a:ext>
                    </a:extLst>
                  </p:cNvPr>
                  <p:cNvSpPr>
                    <a:spLocks/>
                  </p:cNvSpPr>
                  <p:nvPr/>
                </p:nvSpPr>
                <p:spPr bwMode="auto">
                  <a:xfrm>
                    <a:off x="480636" y="3114663"/>
                    <a:ext cx="514334"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10</a:t>
                    </a:r>
                    <a:r>
                      <a:rPr lang="en-US" sz="1292" b="1" baseline="29000" dirty="0">
                        <a:solidFill>
                          <a:srgbClr val="000000"/>
                        </a:solidFill>
                        <a:latin typeface="Calibri" charset="0"/>
                        <a:cs typeface="Calibri" charset="0"/>
                        <a:sym typeface="Calibri" charset="0"/>
                      </a:rPr>
                      <a:t>5</a:t>
                    </a:r>
                    <a:endParaRPr lang="en-US" sz="1292" dirty="0">
                      <a:solidFill>
                        <a:srgbClr val="000000"/>
                      </a:solidFill>
                      <a:latin typeface="Calibri"/>
                      <a:cs typeface="Arial" charset="0"/>
                    </a:endParaRPr>
                  </a:p>
                </p:txBody>
              </p:sp>
              <p:sp>
                <p:nvSpPr>
                  <p:cNvPr id="247" name="AutoShape 42">
                    <a:extLst>
                      <a:ext uri="{FF2B5EF4-FFF2-40B4-BE49-F238E27FC236}">
                        <a16:creationId xmlns:a16="http://schemas.microsoft.com/office/drawing/2014/main" id="{D26483ED-8CF1-41CB-A7CE-466631F305D5}"/>
                      </a:ext>
                    </a:extLst>
                  </p:cNvPr>
                  <p:cNvSpPr>
                    <a:spLocks/>
                  </p:cNvSpPr>
                  <p:nvPr/>
                </p:nvSpPr>
                <p:spPr bwMode="auto">
                  <a:xfrm>
                    <a:off x="476235" y="2107417"/>
                    <a:ext cx="498459"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10</a:t>
                    </a:r>
                    <a:r>
                      <a:rPr lang="en-US" sz="1292" b="1" baseline="29000" dirty="0">
                        <a:solidFill>
                          <a:srgbClr val="000000"/>
                        </a:solidFill>
                        <a:latin typeface="Calibri" charset="0"/>
                        <a:cs typeface="Calibri" charset="0"/>
                        <a:sym typeface="Calibri" charset="0"/>
                      </a:rPr>
                      <a:t>10</a:t>
                    </a:r>
                    <a:endParaRPr lang="en-US" sz="1292" dirty="0">
                      <a:solidFill>
                        <a:srgbClr val="000000"/>
                      </a:solidFill>
                      <a:latin typeface="Calibri"/>
                      <a:cs typeface="Arial" charset="0"/>
                    </a:endParaRPr>
                  </a:p>
                </p:txBody>
              </p:sp>
              <p:sp>
                <p:nvSpPr>
                  <p:cNvPr id="248" name="AutoShape 43">
                    <a:extLst>
                      <a:ext uri="{FF2B5EF4-FFF2-40B4-BE49-F238E27FC236}">
                        <a16:creationId xmlns:a16="http://schemas.microsoft.com/office/drawing/2014/main" id="{65BB1951-396C-4295-8900-1ABFB97746B1}"/>
                      </a:ext>
                    </a:extLst>
                  </p:cNvPr>
                  <p:cNvSpPr>
                    <a:spLocks/>
                  </p:cNvSpPr>
                  <p:nvPr/>
                </p:nvSpPr>
                <p:spPr bwMode="auto">
                  <a:xfrm>
                    <a:off x="476471" y="1080679"/>
                    <a:ext cx="498459"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10</a:t>
                    </a:r>
                    <a:r>
                      <a:rPr lang="en-US" sz="1292" b="1" baseline="29000" dirty="0">
                        <a:solidFill>
                          <a:srgbClr val="000000"/>
                        </a:solidFill>
                        <a:latin typeface="Calibri" charset="0"/>
                        <a:cs typeface="Calibri" charset="0"/>
                        <a:sym typeface="Calibri" charset="0"/>
                      </a:rPr>
                      <a:t>15</a:t>
                    </a:r>
                    <a:endParaRPr lang="en-US" sz="1292" dirty="0">
                      <a:solidFill>
                        <a:srgbClr val="000000"/>
                      </a:solidFill>
                      <a:latin typeface="Calibri"/>
                      <a:cs typeface="Arial" charset="0"/>
                    </a:endParaRPr>
                  </a:p>
                </p:txBody>
              </p:sp>
              <p:sp>
                <p:nvSpPr>
                  <p:cNvPr id="249" name="AutoShape 44">
                    <a:extLst>
                      <a:ext uri="{FF2B5EF4-FFF2-40B4-BE49-F238E27FC236}">
                        <a16:creationId xmlns:a16="http://schemas.microsoft.com/office/drawing/2014/main" id="{7EE50405-4C29-4215-8398-366D2567EC4B}"/>
                      </a:ext>
                    </a:extLst>
                  </p:cNvPr>
                  <p:cNvSpPr>
                    <a:spLocks/>
                  </p:cNvSpPr>
                  <p:nvPr/>
                </p:nvSpPr>
                <p:spPr bwMode="auto">
                  <a:xfrm>
                    <a:off x="467649" y="103050"/>
                    <a:ext cx="498459"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prstClr val="black"/>
                        </a:solidFill>
                        <a:latin typeface="Calibri" charset="0"/>
                        <a:cs typeface="Calibri" charset="0"/>
                        <a:sym typeface="Calibri" charset="0"/>
                      </a:rPr>
                      <a:t>10</a:t>
                    </a:r>
                    <a:r>
                      <a:rPr lang="en-US" sz="1292" b="1" baseline="29000" dirty="0">
                        <a:solidFill>
                          <a:prstClr val="black"/>
                        </a:solidFill>
                        <a:latin typeface="Calibri" charset="0"/>
                        <a:cs typeface="Calibri" charset="0"/>
                        <a:sym typeface="Calibri" charset="0"/>
                      </a:rPr>
                      <a:t>20</a:t>
                    </a:r>
                    <a:endParaRPr lang="en-US" sz="1292" dirty="0">
                      <a:solidFill>
                        <a:prstClr val="black"/>
                      </a:solidFill>
                      <a:latin typeface="Calibri"/>
                      <a:cs typeface="Arial" charset="0"/>
                    </a:endParaRPr>
                  </a:p>
                </p:txBody>
              </p:sp>
              <p:sp>
                <p:nvSpPr>
                  <p:cNvPr id="250" name="AutoShape 45">
                    <a:extLst>
                      <a:ext uri="{FF2B5EF4-FFF2-40B4-BE49-F238E27FC236}">
                        <a16:creationId xmlns:a16="http://schemas.microsoft.com/office/drawing/2014/main" id="{D330C4A5-0DEE-4090-8E8B-6C854D463D91}"/>
                      </a:ext>
                    </a:extLst>
                  </p:cNvPr>
                  <p:cNvSpPr>
                    <a:spLocks/>
                  </p:cNvSpPr>
                  <p:nvPr/>
                </p:nvSpPr>
                <p:spPr bwMode="auto">
                  <a:xfrm>
                    <a:off x="556072" y="4029075"/>
                    <a:ext cx="207956" cy="29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929292"/>
                      </a:buClr>
                      <a:defRPr/>
                    </a:pPr>
                    <a:r>
                      <a:rPr lang="en-US" sz="1292" b="1" dirty="0">
                        <a:solidFill>
                          <a:srgbClr val="000000"/>
                        </a:solidFill>
                        <a:latin typeface="Calibri" charset="0"/>
                        <a:cs typeface="Calibri" charset="0"/>
                        <a:sym typeface="Calibri" charset="0"/>
                      </a:rPr>
                      <a:t>1</a:t>
                    </a:r>
                    <a:endParaRPr lang="en-US" sz="1292" b="1" dirty="0">
                      <a:solidFill>
                        <a:srgbClr val="000000"/>
                      </a:solidFill>
                      <a:latin typeface="Calibri"/>
                      <a:cs typeface="Arial" charset="0"/>
                    </a:endParaRPr>
                  </a:p>
                </p:txBody>
              </p:sp>
              <p:sp>
                <p:nvSpPr>
                  <p:cNvPr id="251" name="AutoShape 46">
                    <a:extLst>
                      <a:ext uri="{FF2B5EF4-FFF2-40B4-BE49-F238E27FC236}">
                        <a16:creationId xmlns:a16="http://schemas.microsoft.com/office/drawing/2014/main" id="{B9EB952C-DCB0-4DDF-A05E-7BBC7BAD9CC0}"/>
                      </a:ext>
                    </a:extLst>
                  </p:cNvPr>
                  <p:cNvSpPr>
                    <a:spLocks/>
                  </p:cNvSpPr>
                  <p:nvPr/>
                </p:nvSpPr>
                <p:spPr bwMode="auto">
                  <a:xfrm>
                    <a:off x="6392069" y="84999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ISIS</a:t>
                    </a:r>
                    <a:endParaRPr lang="en-US" sz="1662" dirty="0">
                      <a:solidFill>
                        <a:prstClr val="black"/>
                      </a:solidFill>
                      <a:latin typeface="Calibri"/>
                      <a:cs typeface="Arial" charset="0"/>
                    </a:endParaRPr>
                  </a:p>
                </p:txBody>
              </p:sp>
              <p:sp>
                <p:nvSpPr>
                  <p:cNvPr id="252" name="AutoShape 47">
                    <a:extLst>
                      <a:ext uri="{FF2B5EF4-FFF2-40B4-BE49-F238E27FC236}">
                        <a16:creationId xmlns:a16="http://schemas.microsoft.com/office/drawing/2014/main" id="{181BB343-0F24-42A7-91F2-D012911348C2}"/>
                      </a:ext>
                    </a:extLst>
                  </p:cNvPr>
                  <p:cNvSpPr>
                    <a:spLocks/>
                  </p:cNvSpPr>
                  <p:nvPr/>
                </p:nvSpPr>
                <p:spPr bwMode="auto">
                  <a:xfrm>
                    <a:off x="7681050" y="3180701"/>
                    <a:ext cx="122234"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53" name="AutoShape 48">
                    <a:extLst>
                      <a:ext uri="{FF2B5EF4-FFF2-40B4-BE49-F238E27FC236}">
                        <a16:creationId xmlns:a16="http://schemas.microsoft.com/office/drawing/2014/main" id="{28DA9956-86F8-4249-8C0C-013025E93BFF}"/>
                      </a:ext>
                    </a:extLst>
                  </p:cNvPr>
                  <p:cNvSpPr>
                    <a:spLocks/>
                  </p:cNvSpPr>
                  <p:nvPr/>
                </p:nvSpPr>
                <p:spPr bwMode="auto">
                  <a:xfrm>
                    <a:off x="7916958" y="3057655"/>
                    <a:ext cx="2187417"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dirty="0">
                        <a:solidFill>
                          <a:srgbClr val="00A5D4"/>
                        </a:solidFill>
                        <a:latin typeface="Calibri" charset="0"/>
                        <a:cs typeface="Calibri" charset="0"/>
                        <a:sym typeface="Calibri" charset="0"/>
                      </a:rPr>
                      <a:t>Particle driven pulsed</a:t>
                    </a:r>
                    <a:endParaRPr lang="en-US" sz="1662" dirty="0">
                      <a:solidFill>
                        <a:prstClr val="black"/>
                      </a:solidFill>
                      <a:latin typeface="Calibri"/>
                      <a:cs typeface="Arial" charset="0"/>
                    </a:endParaRPr>
                  </a:p>
                </p:txBody>
              </p:sp>
              <p:sp>
                <p:nvSpPr>
                  <p:cNvPr id="254" name="AutoShape 49">
                    <a:extLst>
                      <a:ext uri="{FF2B5EF4-FFF2-40B4-BE49-F238E27FC236}">
                        <a16:creationId xmlns:a16="http://schemas.microsoft.com/office/drawing/2014/main" id="{CD647284-05C0-4236-82FB-B4427193333D}"/>
                      </a:ext>
                    </a:extLst>
                  </p:cNvPr>
                  <p:cNvSpPr>
                    <a:spLocks/>
                  </p:cNvSpPr>
                  <p:nvPr/>
                </p:nvSpPr>
                <p:spPr bwMode="auto">
                  <a:xfrm>
                    <a:off x="5306843" y="1549400"/>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55" name="AutoShape 50">
                    <a:extLst>
                      <a:ext uri="{FF2B5EF4-FFF2-40B4-BE49-F238E27FC236}">
                        <a16:creationId xmlns:a16="http://schemas.microsoft.com/office/drawing/2014/main" id="{A55620E1-209B-49A5-8C6A-470F0C621528}"/>
                      </a:ext>
                    </a:extLst>
                  </p:cNvPr>
                  <p:cNvSpPr>
                    <a:spLocks/>
                  </p:cNvSpPr>
                  <p:nvPr/>
                </p:nvSpPr>
                <p:spPr bwMode="auto">
                  <a:xfrm>
                    <a:off x="5330655" y="1445213"/>
                    <a:ext cx="123821" cy="100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56" name="AutoShape 51">
                    <a:extLst>
                      <a:ext uri="{FF2B5EF4-FFF2-40B4-BE49-F238E27FC236}">
                        <a16:creationId xmlns:a16="http://schemas.microsoft.com/office/drawing/2014/main" id="{E36A8619-44A6-48DF-89AE-1864131F6074}"/>
                      </a:ext>
                    </a:extLst>
                  </p:cNvPr>
                  <p:cNvSpPr>
                    <a:spLocks/>
                  </p:cNvSpPr>
                  <p:nvPr/>
                </p:nvSpPr>
                <p:spPr bwMode="auto">
                  <a:xfrm>
                    <a:off x="5575916" y="1369272"/>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57" name="AutoShape 52">
                    <a:extLst>
                      <a:ext uri="{FF2B5EF4-FFF2-40B4-BE49-F238E27FC236}">
                        <a16:creationId xmlns:a16="http://schemas.microsoft.com/office/drawing/2014/main" id="{7B78B597-FE30-4D3D-88AC-49AAD85D7A70}"/>
                      </a:ext>
                    </a:extLst>
                  </p:cNvPr>
                  <p:cNvSpPr>
                    <a:spLocks/>
                  </p:cNvSpPr>
                  <p:nvPr/>
                </p:nvSpPr>
                <p:spPr bwMode="auto">
                  <a:xfrm>
                    <a:off x="5857689" y="1277556"/>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58" name="AutoShape 53">
                    <a:extLst>
                      <a:ext uri="{FF2B5EF4-FFF2-40B4-BE49-F238E27FC236}">
                        <a16:creationId xmlns:a16="http://schemas.microsoft.com/office/drawing/2014/main" id="{8E7C097D-462C-41AE-B36B-47AEFEACA3E9}"/>
                      </a:ext>
                    </a:extLst>
                  </p:cNvPr>
                  <p:cNvSpPr>
                    <a:spLocks/>
                  </p:cNvSpPr>
                  <p:nvPr/>
                </p:nvSpPr>
                <p:spPr bwMode="auto">
                  <a:xfrm>
                    <a:off x="6376784" y="1060450"/>
                    <a:ext cx="119059"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59" name="AutoShape 54">
                    <a:extLst>
                      <a:ext uri="{FF2B5EF4-FFF2-40B4-BE49-F238E27FC236}">
                        <a16:creationId xmlns:a16="http://schemas.microsoft.com/office/drawing/2014/main" id="{4022769F-1A8B-4C84-BED7-80CA82C4F565}"/>
                      </a:ext>
                    </a:extLst>
                  </p:cNvPr>
                  <p:cNvSpPr>
                    <a:spLocks/>
                  </p:cNvSpPr>
                  <p:nvPr/>
                </p:nvSpPr>
                <p:spPr bwMode="auto">
                  <a:xfrm>
                    <a:off x="4998878" y="201295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ZING-P</a:t>
                    </a:r>
                    <a:endParaRPr lang="en-US" sz="1662" dirty="0">
                      <a:solidFill>
                        <a:prstClr val="black"/>
                      </a:solidFill>
                      <a:latin typeface="Calibri"/>
                      <a:cs typeface="Arial" charset="0"/>
                    </a:endParaRPr>
                  </a:p>
                </p:txBody>
              </p:sp>
              <p:sp>
                <p:nvSpPr>
                  <p:cNvPr id="260" name="AutoShape 55">
                    <a:extLst>
                      <a:ext uri="{FF2B5EF4-FFF2-40B4-BE49-F238E27FC236}">
                        <a16:creationId xmlns:a16="http://schemas.microsoft.com/office/drawing/2014/main" id="{09A9E2DA-DFD6-44C0-9F78-0D99E787DEB0}"/>
                      </a:ext>
                    </a:extLst>
                  </p:cNvPr>
                  <p:cNvSpPr>
                    <a:spLocks/>
                  </p:cNvSpPr>
                  <p:nvPr/>
                </p:nvSpPr>
                <p:spPr bwMode="auto">
                  <a:xfrm>
                    <a:off x="4884581" y="131154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ZING-P</a:t>
                    </a:r>
                    <a:r>
                      <a:rPr lang="en-US" sz="1015" b="1" baseline="30000" dirty="0">
                        <a:solidFill>
                          <a:srgbClr val="00A5D4"/>
                        </a:solidFill>
                        <a:latin typeface="Calibri" charset="0"/>
                        <a:cs typeface="Calibri" charset="0"/>
                        <a:sym typeface="Calibri" charset="0"/>
                      </a:rPr>
                      <a:t>’</a:t>
                    </a:r>
                    <a:endParaRPr lang="en-US" sz="1662" dirty="0">
                      <a:solidFill>
                        <a:prstClr val="black"/>
                      </a:solidFill>
                      <a:latin typeface="Calibri"/>
                      <a:cs typeface="Arial" charset="0"/>
                    </a:endParaRPr>
                  </a:p>
                </p:txBody>
              </p:sp>
              <p:sp>
                <p:nvSpPr>
                  <p:cNvPr id="261" name="AutoShape 56">
                    <a:extLst>
                      <a:ext uri="{FF2B5EF4-FFF2-40B4-BE49-F238E27FC236}">
                        <a16:creationId xmlns:a16="http://schemas.microsoft.com/office/drawing/2014/main" id="{A6B01EA2-096C-421F-9976-5AADE00273C2}"/>
                      </a:ext>
                    </a:extLst>
                  </p:cNvPr>
                  <p:cNvSpPr>
                    <a:spLocks/>
                  </p:cNvSpPr>
                  <p:nvPr/>
                </p:nvSpPr>
                <p:spPr bwMode="auto">
                  <a:xfrm>
                    <a:off x="5487512" y="151485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KENS</a:t>
                    </a:r>
                    <a:endParaRPr lang="en-US" sz="1662" dirty="0">
                      <a:solidFill>
                        <a:prstClr val="black"/>
                      </a:solidFill>
                      <a:latin typeface="Calibri"/>
                      <a:cs typeface="Arial" charset="0"/>
                    </a:endParaRPr>
                  </a:p>
                </p:txBody>
              </p:sp>
              <p:sp>
                <p:nvSpPr>
                  <p:cNvPr id="262" name="AutoShape 57">
                    <a:extLst>
                      <a:ext uri="{FF2B5EF4-FFF2-40B4-BE49-F238E27FC236}">
                        <a16:creationId xmlns:a16="http://schemas.microsoft.com/office/drawing/2014/main" id="{3B342EA6-B66F-4412-8F71-F08180F8ED2F}"/>
                      </a:ext>
                    </a:extLst>
                  </p:cNvPr>
                  <p:cNvSpPr>
                    <a:spLocks/>
                  </p:cNvSpPr>
                  <p:nvPr/>
                </p:nvSpPr>
                <p:spPr bwMode="auto">
                  <a:xfrm>
                    <a:off x="5312671" y="1667068"/>
                    <a:ext cx="50957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WNR</a:t>
                    </a:r>
                    <a:endParaRPr lang="en-US" sz="1662" dirty="0">
                      <a:solidFill>
                        <a:prstClr val="black"/>
                      </a:solidFill>
                      <a:latin typeface="Calibri"/>
                      <a:cs typeface="Arial" charset="0"/>
                    </a:endParaRPr>
                  </a:p>
                </p:txBody>
              </p:sp>
              <p:sp>
                <p:nvSpPr>
                  <p:cNvPr id="263" name="AutoShape 58">
                    <a:extLst>
                      <a:ext uri="{FF2B5EF4-FFF2-40B4-BE49-F238E27FC236}">
                        <a16:creationId xmlns:a16="http://schemas.microsoft.com/office/drawing/2014/main" id="{2E10B016-9AA4-4DEC-BF82-834ED0D14327}"/>
                      </a:ext>
                    </a:extLst>
                  </p:cNvPr>
                  <p:cNvSpPr>
                    <a:spLocks/>
                  </p:cNvSpPr>
                  <p:nvPr/>
                </p:nvSpPr>
                <p:spPr bwMode="auto">
                  <a:xfrm>
                    <a:off x="5760962" y="1042484"/>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IPNS</a:t>
                    </a:r>
                    <a:endParaRPr lang="en-US" sz="1662" dirty="0">
                      <a:solidFill>
                        <a:prstClr val="black"/>
                      </a:solidFill>
                      <a:latin typeface="Calibri"/>
                      <a:cs typeface="Arial" charset="0"/>
                    </a:endParaRPr>
                  </a:p>
                </p:txBody>
              </p:sp>
              <p:sp>
                <p:nvSpPr>
                  <p:cNvPr id="264" name="AutoShape 59">
                    <a:extLst>
                      <a:ext uri="{FF2B5EF4-FFF2-40B4-BE49-F238E27FC236}">
                        <a16:creationId xmlns:a16="http://schemas.microsoft.com/office/drawing/2014/main" id="{2F26EB61-92C6-4B61-A3DC-B9F6D6D620D3}"/>
                      </a:ext>
                    </a:extLst>
                  </p:cNvPr>
                  <p:cNvSpPr>
                    <a:spLocks/>
                  </p:cNvSpPr>
                  <p:nvPr/>
                </p:nvSpPr>
                <p:spPr bwMode="auto">
                  <a:xfrm>
                    <a:off x="5052851" y="1851025"/>
                    <a:ext cx="119059" cy="100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65" name="AutoShape 60">
                    <a:extLst>
                      <a:ext uri="{FF2B5EF4-FFF2-40B4-BE49-F238E27FC236}">
                        <a16:creationId xmlns:a16="http://schemas.microsoft.com/office/drawing/2014/main" id="{67170F48-8A87-455A-BCF3-95EC791517F1}"/>
                      </a:ext>
                    </a:extLst>
                  </p:cNvPr>
                  <p:cNvSpPr>
                    <a:spLocks/>
                  </p:cNvSpPr>
                  <p:nvPr/>
                </p:nvSpPr>
                <p:spPr bwMode="auto">
                  <a:xfrm>
                    <a:off x="4303576" y="927100"/>
                    <a:ext cx="695302"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ILL</a:t>
                    </a:r>
                    <a:endParaRPr lang="en-US" sz="1662" dirty="0">
                      <a:solidFill>
                        <a:prstClr val="black"/>
                      </a:solidFill>
                      <a:latin typeface="Calibri"/>
                      <a:cs typeface="Arial" charset="0"/>
                    </a:endParaRPr>
                  </a:p>
                </p:txBody>
              </p:sp>
              <p:sp>
                <p:nvSpPr>
                  <p:cNvPr id="266" name="AutoShape 61">
                    <a:extLst>
                      <a:ext uri="{FF2B5EF4-FFF2-40B4-BE49-F238E27FC236}">
                        <a16:creationId xmlns:a16="http://schemas.microsoft.com/office/drawing/2014/main" id="{D733D66A-1D53-462C-B9F6-DA17EECDF086}"/>
                      </a:ext>
                    </a:extLst>
                  </p:cNvPr>
                  <p:cNvSpPr>
                    <a:spLocks/>
                  </p:cNvSpPr>
                  <p:nvPr/>
                </p:nvSpPr>
                <p:spPr bwMode="auto">
                  <a:xfrm>
                    <a:off x="4660357" y="1120775"/>
                    <a:ext cx="93660"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67" name="AutoShape 62">
                    <a:extLst>
                      <a:ext uri="{FF2B5EF4-FFF2-40B4-BE49-F238E27FC236}">
                        <a16:creationId xmlns:a16="http://schemas.microsoft.com/office/drawing/2014/main" id="{1A4BE8A9-1A7E-4FB3-9800-6B400442E7E5}"/>
                      </a:ext>
                    </a:extLst>
                  </p:cNvPr>
                  <p:cNvSpPr>
                    <a:spLocks/>
                  </p:cNvSpPr>
                  <p:nvPr/>
                </p:nvSpPr>
                <p:spPr bwMode="auto">
                  <a:xfrm>
                    <a:off x="2030347" y="1204912"/>
                    <a:ext cx="2938370" cy="1684338"/>
                  </a:xfrm>
                  <a:custGeom>
                    <a:avLst/>
                    <a:gdLst>
                      <a:gd name="T0" fmla="+- 0 10819 39"/>
                      <a:gd name="T1" fmla="*/ T0 w 21561"/>
                      <a:gd name="T2" fmla="+- 0 10848 96"/>
                      <a:gd name="T3" fmla="*/ 10848 h 21504"/>
                      <a:gd name="T4" fmla="+- 0 10819 39"/>
                      <a:gd name="T5" fmla="*/ T4 w 21561"/>
                      <a:gd name="T6" fmla="+- 0 10848 96"/>
                      <a:gd name="T7" fmla="*/ 10848 h 21504"/>
                      <a:gd name="T8" fmla="+- 0 10819 39"/>
                      <a:gd name="T9" fmla="*/ T8 w 21561"/>
                      <a:gd name="T10" fmla="+- 0 10848 96"/>
                      <a:gd name="T11" fmla="*/ 10848 h 21504"/>
                      <a:gd name="T12" fmla="+- 0 10819 39"/>
                      <a:gd name="T13" fmla="*/ T12 w 21561"/>
                      <a:gd name="T14" fmla="+- 0 10848 96"/>
                      <a:gd name="T15" fmla="*/ 10848 h 21504"/>
                    </a:gdLst>
                    <a:ahLst/>
                    <a:cxnLst>
                      <a:cxn ang="0">
                        <a:pos x="T1" y="T3"/>
                      </a:cxn>
                      <a:cxn ang="0">
                        <a:pos x="T5" y="T7"/>
                      </a:cxn>
                      <a:cxn ang="0">
                        <a:pos x="T9" y="T11"/>
                      </a:cxn>
                      <a:cxn ang="0">
                        <a:pos x="T13" y="T15"/>
                      </a:cxn>
                    </a:cxnLst>
                    <a:rect l="0" t="0" r="r" b="b"/>
                    <a:pathLst>
                      <a:path w="21561" h="21504">
                        <a:moveTo>
                          <a:pt x="11" y="21503"/>
                        </a:moveTo>
                        <a:cubicBezTo>
                          <a:pt x="-14" y="18787"/>
                          <a:pt x="-39" y="16093"/>
                          <a:pt x="357" y="13466"/>
                        </a:cubicBezTo>
                        <a:cubicBezTo>
                          <a:pt x="751" y="10839"/>
                          <a:pt x="1480" y="7738"/>
                          <a:pt x="2412" y="5746"/>
                        </a:cubicBezTo>
                        <a:cubicBezTo>
                          <a:pt x="3344" y="3752"/>
                          <a:pt x="4493" y="2417"/>
                          <a:pt x="5923" y="1489"/>
                        </a:cubicBezTo>
                        <a:cubicBezTo>
                          <a:pt x="7352" y="561"/>
                          <a:pt x="8361" y="357"/>
                          <a:pt x="10965" y="130"/>
                        </a:cubicBezTo>
                        <a:cubicBezTo>
                          <a:pt x="13570" y="-96"/>
                          <a:pt x="17565" y="17"/>
                          <a:pt x="21560" y="130"/>
                        </a:cubicBezTo>
                      </a:path>
                    </a:pathLst>
                  </a:custGeom>
                  <a:noFill/>
                  <a:ln w="19050" cap="flat" cmpd="sng">
                    <a:solidFill>
                      <a:srgbClr val="FF91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68" name="AutoShape 63">
                    <a:extLst>
                      <a:ext uri="{FF2B5EF4-FFF2-40B4-BE49-F238E27FC236}">
                        <a16:creationId xmlns:a16="http://schemas.microsoft.com/office/drawing/2014/main" id="{6DEBACB1-41DF-4646-B5D0-146719AA07CF}"/>
                      </a:ext>
                    </a:extLst>
                  </p:cNvPr>
                  <p:cNvSpPr>
                    <a:spLocks/>
                  </p:cNvSpPr>
                  <p:nvPr/>
                </p:nvSpPr>
                <p:spPr bwMode="auto">
                  <a:xfrm>
                    <a:off x="1771198" y="1678075"/>
                    <a:ext cx="70324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X-10</a:t>
                    </a:r>
                    <a:endParaRPr lang="en-US" sz="1662" b="1" dirty="0">
                      <a:solidFill>
                        <a:prstClr val="black"/>
                      </a:solidFill>
                      <a:latin typeface="Calibri"/>
                      <a:cs typeface="Arial" charset="0"/>
                    </a:endParaRPr>
                  </a:p>
                </p:txBody>
              </p:sp>
              <p:sp>
                <p:nvSpPr>
                  <p:cNvPr id="269" name="AutoShape 64">
                    <a:extLst>
                      <a:ext uri="{FF2B5EF4-FFF2-40B4-BE49-F238E27FC236}">
                        <a16:creationId xmlns:a16="http://schemas.microsoft.com/office/drawing/2014/main" id="{5191E0E8-0CFF-461D-9510-5A7FF9D6686E}"/>
                      </a:ext>
                    </a:extLst>
                  </p:cNvPr>
                  <p:cNvSpPr>
                    <a:spLocks/>
                  </p:cNvSpPr>
                  <p:nvPr/>
                </p:nvSpPr>
                <p:spPr bwMode="auto">
                  <a:xfrm>
                    <a:off x="1610094" y="2402681"/>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CP-2</a:t>
                    </a:r>
                    <a:endParaRPr lang="en-US" sz="1662" b="1" dirty="0">
                      <a:solidFill>
                        <a:prstClr val="black"/>
                      </a:solidFill>
                      <a:latin typeface="Calibri"/>
                      <a:cs typeface="Arial" charset="0"/>
                    </a:endParaRPr>
                  </a:p>
                </p:txBody>
              </p:sp>
              <p:sp>
                <p:nvSpPr>
                  <p:cNvPr id="270" name="AutoShape 65">
                    <a:extLst>
                      <a:ext uri="{FF2B5EF4-FFF2-40B4-BE49-F238E27FC236}">
                        <a16:creationId xmlns:a16="http://schemas.microsoft.com/office/drawing/2014/main" id="{E077C923-A6C7-4C8C-A9C8-7209DB9E005B}"/>
                      </a:ext>
                    </a:extLst>
                  </p:cNvPr>
                  <p:cNvSpPr>
                    <a:spLocks/>
                  </p:cNvSpPr>
                  <p:nvPr/>
                </p:nvSpPr>
                <p:spPr bwMode="auto">
                  <a:xfrm>
                    <a:off x="1979549" y="2844800"/>
                    <a:ext cx="95247"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1" name="AutoShape 66">
                    <a:extLst>
                      <a:ext uri="{FF2B5EF4-FFF2-40B4-BE49-F238E27FC236}">
                        <a16:creationId xmlns:a16="http://schemas.microsoft.com/office/drawing/2014/main" id="{D8F5C14F-5945-4DFA-9437-6AB362375386}"/>
                      </a:ext>
                    </a:extLst>
                  </p:cNvPr>
                  <p:cNvSpPr>
                    <a:spLocks/>
                  </p:cNvSpPr>
                  <p:nvPr/>
                </p:nvSpPr>
                <p:spPr bwMode="auto">
                  <a:xfrm>
                    <a:off x="2029159" y="2541759"/>
                    <a:ext cx="93659"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2" name="AutoShape 67">
                    <a:extLst>
                      <a:ext uri="{FF2B5EF4-FFF2-40B4-BE49-F238E27FC236}">
                        <a16:creationId xmlns:a16="http://schemas.microsoft.com/office/drawing/2014/main" id="{28A7CA7C-0876-4534-91C5-E322DFF3E126}"/>
                      </a:ext>
                    </a:extLst>
                  </p:cNvPr>
                  <p:cNvSpPr>
                    <a:spLocks/>
                  </p:cNvSpPr>
                  <p:nvPr/>
                </p:nvSpPr>
                <p:spPr bwMode="auto">
                  <a:xfrm>
                    <a:off x="2135119" y="1735137"/>
                    <a:ext cx="95247" cy="101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3" name="AutoShape 68">
                    <a:extLst>
                      <a:ext uri="{FF2B5EF4-FFF2-40B4-BE49-F238E27FC236}">
                        <a16:creationId xmlns:a16="http://schemas.microsoft.com/office/drawing/2014/main" id="{D2E4113B-8F4D-4671-A997-BF3FDCFD1AC2}"/>
                      </a:ext>
                    </a:extLst>
                  </p:cNvPr>
                  <p:cNvSpPr>
                    <a:spLocks/>
                  </p:cNvSpPr>
                  <p:nvPr/>
                </p:nvSpPr>
                <p:spPr bwMode="auto">
                  <a:xfrm>
                    <a:off x="2504995" y="1416050"/>
                    <a:ext cx="96834" cy="1000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4" name="AutoShape 69">
                    <a:extLst>
                      <a:ext uri="{FF2B5EF4-FFF2-40B4-BE49-F238E27FC236}">
                        <a16:creationId xmlns:a16="http://schemas.microsoft.com/office/drawing/2014/main" id="{C66692F8-670A-4910-87F7-A3C1679B12E2}"/>
                      </a:ext>
                    </a:extLst>
                  </p:cNvPr>
                  <p:cNvSpPr>
                    <a:spLocks/>
                  </p:cNvSpPr>
                  <p:nvPr/>
                </p:nvSpPr>
                <p:spPr bwMode="auto">
                  <a:xfrm>
                    <a:off x="2998692" y="1249362"/>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5" name="AutoShape 70">
                    <a:extLst>
                      <a:ext uri="{FF2B5EF4-FFF2-40B4-BE49-F238E27FC236}">
                        <a16:creationId xmlns:a16="http://schemas.microsoft.com/office/drawing/2014/main" id="{A9548D3A-4C41-4493-8E1E-3A309D56E1B5}"/>
                      </a:ext>
                    </a:extLst>
                  </p:cNvPr>
                  <p:cNvSpPr>
                    <a:spLocks/>
                  </p:cNvSpPr>
                  <p:nvPr/>
                </p:nvSpPr>
                <p:spPr bwMode="auto">
                  <a:xfrm>
                    <a:off x="3484451" y="1284287"/>
                    <a:ext cx="98422"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6" name="AutoShape 71">
                    <a:extLst>
                      <a:ext uri="{FF2B5EF4-FFF2-40B4-BE49-F238E27FC236}">
                        <a16:creationId xmlns:a16="http://schemas.microsoft.com/office/drawing/2014/main" id="{D2B4A94A-2A03-4639-8BB4-B07D73A14668}"/>
                      </a:ext>
                    </a:extLst>
                  </p:cNvPr>
                  <p:cNvSpPr>
                    <a:spLocks/>
                  </p:cNvSpPr>
                  <p:nvPr/>
                </p:nvSpPr>
                <p:spPr bwMode="auto">
                  <a:xfrm>
                    <a:off x="4188090" y="1246187"/>
                    <a:ext cx="95247" cy="1000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7" name="AutoShape 72">
                    <a:extLst>
                      <a:ext uri="{FF2B5EF4-FFF2-40B4-BE49-F238E27FC236}">
                        <a16:creationId xmlns:a16="http://schemas.microsoft.com/office/drawing/2014/main" id="{3676542B-6814-4F42-875A-1044FFD95189}"/>
                      </a:ext>
                    </a:extLst>
                  </p:cNvPr>
                  <p:cNvSpPr>
                    <a:spLocks/>
                  </p:cNvSpPr>
                  <p:nvPr/>
                </p:nvSpPr>
                <p:spPr bwMode="auto">
                  <a:xfrm>
                    <a:off x="4260450" y="1111250"/>
                    <a:ext cx="96834" cy="11588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78" name="AutoShape 73">
                    <a:extLst>
                      <a:ext uri="{FF2B5EF4-FFF2-40B4-BE49-F238E27FC236}">
                        <a16:creationId xmlns:a16="http://schemas.microsoft.com/office/drawing/2014/main" id="{6798EB6C-10C3-474C-ABA5-01EC4E60A37B}"/>
                      </a:ext>
                    </a:extLst>
                  </p:cNvPr>
                  <p:cNvSpPr>
                    <a:spLocks/>
                  </p:cNvSpPr>
                  <p:nvPr/>
                </p:nvSpPr>
                <p:spPr bwMode="auto">
                  <a:xfrm>
                    <a:off x="7897716" y="3843083"/>
                    <a:ext cx="1795018" cy="3270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dirty="0">
                        <a:solidFill>
                          <a:srgbClr val="FF9100"/>
                        </a:solidFill>
                        <a:latin typeface="Calibri" charset="0"/>
                        <a:cs typeface="Calibri" charset="0"/>
                        <a:sym typeface="Calibri" charset="0"/>
                      </a:rPr>
                      <a:t>Fission reactors</a:t>
                    </a:r>
                    <a:endParaRPr lang="en-US" sz="1662" dirty="0">
                      <a:solidFill>
                        <a:prstClr val="black"/>
                      </a:solidFill>
                      <a:latin typeface="Calibri"/>
                      <a:cs typeface="Arial" charset="0"/>
                    </a:endParaRPr>
                  </a:p>
                </p:txBody>
              </p:sp>
              <p:sp>
                <p:nvSpPr>
                  <p:cNvPr id="279" name="AutoShape 74">
                    <a:extLst>
                      <a:ext uri="{FF2B5EF4-FFF2-40B4-BE49-F238E27FC236}">
                        <a16:creationId xmlns:a16="http://schemas.microsoft.com/office/drawing/2014/main" id="{BD2C6664-E1E8-4EA7-A2AB-805F1CEA9DD9}"/>
                      </a:ext>
                    </a:extLst>
                  </p:cNvPr>
                  <p:cNvSpPr>
                    <a:spLocks/>
                  </p:cNvSpPr>
                  <p:nvPr/>
                </p:nvSpPr>
                <p:spPr bwMode="auto">
                  <a:xfrm>
                    <a:off x="7682031" y="3949617"/>
                    <a:ext cx="141819" cy="14680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80" name="AutoShape 75">
                    <a:extLst>
                      <a:ext uri="{FF2B5EF4-FFF2-40B4-BE49-F238E27FC236}">
                        <a16:creationId xmlns:a16="http://schemas.microsoft.com/office/drawing/2014/main" id="{278E740C-61E7-4E74-9295-7B62BB7E095F}"/>
                      </a:ext>
                    </a:extLst>
                  </p:cNvPr>
                  <p:cNvSpPr>
                    <a:spLocks/>
                  </p:cNvSpPr>
                  <p:nvPr/>
                </p:nvSpPr>
                <p:spPr bwMode="auto">
                  <a:xfrm>
                    <a:off x="3641008" y="1190154"/>
                    <a:ext cx="696892" cy="173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HFBR</a:t>
                    </a:r>
                    <a:endParaRPr lang="en-US" sz="1662" b="1" dirty="0">
                      <a:solidFill>
                        <a:prstClr val="black"/>
                      </a:solidFill>
                      <a:latin typeface="Calibri"/>
                      <a:cs typeface="Arial" charset="0"/>
                    </a:endParaRPr>
                  </a:p>
                </p:txBody>
              </p:sp>
              <p:sp>
                <p:nvSpPr>
                  <p:cNvPr id="281" name="AutoShape 76">
                    <a:extLst>
                      <a:ext uri="{FF2B5EF4-FFF2-40B4-BE49-F238E27FC236}">
                        <a16:creationId xmlns:a16="http://schemas.microsoft.com/office/drawing/2014/main" id="{91F0A322-8941-455E-8691-95C637465569}"/>
                      </a:ext>
                    </a:extLst>
                  </p:cNvPr>
                  <p:cNvSpPr>
                    <a:spLocks/>
                  </p:cNvSpPr>
                  <p:nvPr/>
                </p:nvSpPr>
                <p:spPr bwMode="auto">
                  <a:xfrm>
                    <a:off x="3984888" y="925779"/>
                    <a:ext cx="507223" cy="171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HFIR</a:t>
                    </a:r>
                    <a:endParaRPr lang="en-US" sz="1662" b="1" dirty="0">
                      <a:solidFill>
                        <a:prstClr val="black"/>
                      </a:solidFill>
                      <a:latin typeface="Calibri"/>
                      <a:cs typeface="Arial" charset="0"/>
                    </a:endParaRPr>
                  </a:p>
                </p:txBody>
              </p:sp>
              <p:sp>
                <p:nvSpPr>
                  <p:cNvPr id="282" name="AutoShape 77">
                    <a:extLst>
                      <a:ext uri="{FF2B5EF4-FFF2-40B4-BE49-F238E27FC236}">
                        <a16:creationId xmlns:a16="http://schemas.microsoft.com/office/drawing/2014/main" id="{09956F09-1473-4645-99FD-5A361491BC58}"/>
                      </a:ext>
                    </a:extLst>
                  </p:cNvPr>
                  <p:cNvSpPr>
                    <a:spLocks/>
                  </p:cNvSpPr>
                  <p:nvPr/>
                </p:nvSpPr>
                <p:spPr bwMode="auto">
                  <a:xfrm>
                    <a:off x="3536847" y="1384300"/>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NRU</a:t>
                    </a:r>
                    <a:endParaRPr lang="en-US" sz="1662" b="1" dirty="0">
                      <a:solidFill>
                        <a:prstClr val="black"/>
                      </a:solidFill>
                      <a:latin typeface="Calibri"/>
                      <a:cs typeface="Arial" charset="0"/>
                    </a:endParaRPr>
                  </a:p>
                </p:txBody>
              </p:sp>
              <p:sp>
                <p:nvSpPr>
                  <p:cNvPr id="283" name="AutoShape 78">
                    <a:extLst>
                      <a:ext uri="{FF2B5EF4-FFF2-40B4-BE49-F238E27FC236}">
                        <a16:creationId xmlns:a16="http://schemas.microsoft.com/office/drawing/2014/main" id="{D03FD479-33C9-4864-85F2-CEB8B4536DF0}"/>
                      </a:ext>
                    </a:extLst>
                  </p:cNvPr>
                  <p:cNvSpPr>
                    <a:spLocks/>
                  </p:cNvSpPr>
                  <p:nvPr/>
                </p:nvSpPr>
                <p:spPr bwMode="auto">
                  <a:xfrm>
                    <a:off x="2855822" y="1031599"/>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MTR</a:t>
                    </a:r>
                    <a:endParaRPr lang="en-US" sz="1662" b="1" dirty="0">
                      <a:solidFill>
                        <a:prstClr val="black"/>
                      </a:solidFill>
                      <a:latin typeface="Calibri"/>
                      <a:cs typeface="Arial" charset="0"/>
                    </a:endParaRPr>
                  </a:p>
                </p:txBody>
              </p:sp>
              <p:sp>
                <p:nvSpPr>
                  <p:cNvPr id="284" name="AutoShape 79">
                    <a:extLst>
                      <a:ext uri="{FF2B5EF4-FFF2-40B4-BE49-F238E27FC236}">
                        <a16:creationId xmlns:a16="http://schemas.microsoft.com/office/drawing/2014/main" id="{D0A131B7-4812-42C8-A5CA-CC37312AAC80}"/>
                      </a:ext>
                    </a:extLst>
                  </p:cNvPr>
                  <p:cNvSpPr>
                    <a:spLocks/>
                  </p:cNvSpPr>
                  <p:nvPr/>
                </p:nvSpPr>
                <p:spPr bwMode="auto">
                  <a:xfrm>
                    <a:off x="2154169" y="125571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NRX</a:t>
                    </a:r>
                    <a:endParaRPr lang="en-US" sz="1662" b="1" dirty="0">
                      <a:solidFill>
                        <a:prstClr val="black"/>
                      </a:solidFill>
                      <a:latin typeface="Calibri"/>
                      <a:cs typeface="Arial" charset="0"/>
                    </a:endParaRPr>
                  </a:p>
                </p:txBody>
              </p:sp>
              <p:sp>
                <p:nvSpPr>
                  <p:cNvPr id="285" name="AutoShape 80">
                    <a:extLst>
                      <a:ext uri="{FF2B5EF4-FFF2-40B4-BE49-F238E27FC236}">
                        <a16:creationId xmlns:a16="http://schemas.microsoft.com/office/drawing/2014/main" id="{C211663E-EF0B-4A56-A926-BB7C55EA9F8F}"/>
                      </a:ext>
                    </a:extLst>
                  </p:cNvPr>
                  <p:cNvSpPr>
                    <a:spLocks/>
                  </p:cNvSpPr>
                  <p:nvPr/>
                </p:nvSpPr>
                <p:spPr bwMode="auto">
                  <a:xfrm>
                    <a:off x="2089084" y="2786062"/>
                    <a:ext cx="70165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CP-1</a:t>
                    </a:r>
                    <a:endParaRPr lang="en-US" sz="1662" b="1" dirty="0">
                      <a:solidFill>
                        <a:prstClr val="black"/>
                      </a:solidFill>
                      <a:latin typeface="Calibri"/>
                      <a:cs typeface="Arial" charset="0"/>
                    </a:endParaRPr>
                  </a:p>
                </p:txBody>
              </p:sp>
              <p:sp>
                <p:nvSpPr>
                  <p:cNvPr id="286" name="AutoShape 81">
                    <a:extLst>
                      <a:ext uri="{FF2B5EF4-FFF2-40B4-BE49-F238E27FC236}">
                        <a16:creationId xmlns:a16="http://schemas.microsoft.com/office/drawing/2014/main" id="{C898B286-05AB-4F2B-A8E7-89C2F388CD01}"/>
                      </a:ext>
                    </a:extLst>
                  </p:cNvPr>
                  <p:cNvSpPr>
                    <a:spLocks/>
                  </p:cNvSpPr>
                  <p:nvPr/>
                </p:nvSpPr>
                <p:spPr bwMode="auto">
                  <a:xfrm>
                    <a:off x="1610095"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1940</a:t>
                    </a:r>
                    <a:endParaRPr lang="en-US" sz="1292" dirty="0">
                      <a:solidFill>
                        <a:srgbClr val="000000"/>
                      </a:solidFill>
                      <a:latin typeface="Calibri"/>
                      <a:cs typeface="Arial" charset="0"/>
                    </a:endParaRPr>
                  </a:p>
                </p:txBody>
              </p:sp>
              <p:sp>
                <p:nvSpPr>
                  <p:cNvPr id="287" name="AutoShape 82">
                    <a:extLst>
                      <a:ext uri="{FF2B5EF4-FFF2-40B4-BE49-F238E27FC236}">
                        <a16:creationId xmlns:a16="http://schemas.microsoft.com/office/drawing/2014/main" id="{44CD15A6-E1EE-4090-A6AC-508C692198C5}"/>
                      </a:ext>
                    </a:extLst>
                  </p:cNvPr>
                  <p:cNvSpPr>
                    <a:spLocks/>
                  </p:cNvSpPr>
                  <p:nvPr/>
                </p:nvSpPr>
                <p:spPr bwMode="auto">
                  <a:xfrm>
                    <a:off x="2532262" y="4460875"/>
                    <a:ext cx="701652"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1950</a:t>
                    </a:r>
                    <a:endParaRPr lang="en-US" sz="1292" dirty="0">
                      <a:solidFill>
                        <a:srgbClr val="000000"/>
                      </a:solidFill>
                      <a:latin typeface="Calibri"/>
                      <a:cs typeface="Arial" charset="0"/>
                    </a:endParaRPr>
                  </a:p>
                </p:txBody>
              </p:sp>
              <p:sp>
                <p:nvSpPr>
                  <p:cNvPr id="288" name="AutoShape 83">
                    <a:extLst>
                      <a:ext uri="{FF2B5EF4-FFF2-40B4-BE49-F238E27FC236}">
                        <a16:creationId xmlns:a16="http://schemas.microsoft.com/office/drawing/2014/main" id="{837DA70A-3F37-453E-98D5-CE1698863C58}"/>
                      </a:ext>
                    </a:extLst>
                  </p:cNvPr>
                  <p:cNvSpPr>
                    <a:spLocks/>
                  </p:cNvSpPr>
                  <p:nvPr/>
                </p:nvSpPr>
                <p:spPr bwMode="auto">
                  <a:xfrm>
                    <a:off x="3446352" y="4460875"/>
                    <a:ext cx="701653"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1960</a:t>
                    </a:r>
                    <a:endParaRPr lang="en-US" sz="1292" dirty="0">
                      <a:solidFill>
                        <a:srgbClr val="000000"/>
                      </a:solidFill>
                      <a:latin typeface="Calibri"/>
                      <a:cs typeface="Arial" charset="0"/>
                    </a:endParaRPr>
                  </a:p>
                </p:txBody>
              </p:sp>
              <p:sp>
                <p:nvSpPr>
                  <p:cNvPr id="289" name="Line 84">
                    <a:extLst>
                      <a:ext uri="{FF2B5EF4-FFF2-40B4-BE49-F238E27FC236}">
                        <a16:creationId xmlns:a16="http://schemas.microsoft.com/office/drawing/2014/main" id="{D56BEE61-B198-4BF3-B927-F72369E6A79E}"/>
                      </a:ext>
                    </a:extLst>
                  </p:cNvPr>
                  <p:cNvSpPr>
                    <a:spLocks noChangeShapeType="1"/>
                  </p:cNvSpPr>
                  <p:nvPr/>
                </p:nvSpPr>
                <p:spPr bwMode="auto">
                  <a:xfrm flipV="1">
                    <a:off x="944532" y="4248150"/>
                    <a:ext cx="90485" cy="1587"/>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90" name="Line 85">
                    <a:extLst>
                      <a:ext uri="{FF2B5EF4-FFF2-40B4-BE49-F238E27FC236}">
                        <a16:creationId xmlns:a16="http://schemas.microsoft.com/office/drawing/2014/main" id="{D751F434-88B0-4696-B59B-64CAA311CEAF}"/>
                      </a:ext>
                    </a:extLst>
                  </p:cNvPr>
                  <p:cNvSpPr>
                    <a:spLocks noChangeShapeType="1"/>
                  </p:cNvSpPr>
                  <p:nvPr/>
                </p:nvSpPr>
                <p:spPr bwMode="auto">
                  <a:xfrm flipV="1">
                    <a:off x="944532" y="3246437"/>
                    <a:ext cx="90485" cy="158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grpSp>
                <p:nvGrpSpPr>
                  <p:cNvPr id="291" name="Group 86">
                    <a:extLst>
                      <a:ext uri="{FF2B5EF4-FFF2-40B4-BE49-F238E27FC236}">
                        <a16:creationId xmlns:a16="http://schemas.microsoft.com/office/drawing/2014/main" id="{97E0AC1A-A37B-4823-A202-ACA2438BE9F5}"/>
                      </a:ext>
                    </a:extLst>
                  </p:cNvPr>
                  <p:cNvGrpSpPr>
                    <a:grpSpLocks/>
                  </p:cNvGrpSpPr>
                  <p:nvPr/>
                </p:nvGrpSpPr>
                <p:grpSpPr bwMode="auto">
                  <a:xfrm rot="-5400000">
                    <a:off x="-1880467" y="1983516"/>
                    <a:ext cx="4024450" cy="263518"/>
                    <a:chOff x="711" y="-1"/>
                    <a:chExt cx="4024450" cy="263518"/>
                  </a:xfrm>
                </p:grpSpPr>
                <p:sp>
                  <p:nvSpPr>
                    <p:cNvPr id="307" name="AutoShape 87">
                      <a:extLst>
                        <a:ext uri="{FF2B5EF4-FFF2-40B4-BE49-F238E27FC236}">
                          <a16:creationId xmlns:a16="http://schemas.microsoft.com/office/drawing/2014/main" id="{9371C898-7B0F-4ED6-BA8B-8A044AE3AC59}"/>
                        </a:ext>
                      </a:extLst>
                    </p:cNvPr>
                    <p:cNvSpPr>
                      <a:spLocks/>
                    </p:cNvSpPr>
                    <p:nvPr/>
                  </p:nvSpPr>
                  <p:spPr bwMode="auto">
                    <a:xfrm>
                      <a:off x="711" y="0"/>
                      <a:ext cx="3725863"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lnTo>
                            <a:pt x="0" y="0"/>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5169" tIns="35169" rIns="35169" bIns="35169"/>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308" name="AutoShape 88">
                      <a:extLst>
                        <a:ext uri="{FF2B5EF4-FFF2-40B4-BE49-F238E27FC236}">
                          <a16:creationId xmlns:a16="http://schemas.microsoft.com/office/drawing/2014/main" id="{17B15D52-211F-4641-9478-D63407A36415}"/>
                        </a:ext>
                      </a:extLst>
                    </p:cNvPr>
                    <p:cNvSpPr>
                      <a:spLocks/>
                    </p:cNvSpPr>
                    <p:nvPr/>
                  </p:nvSpPr>
                  <p:spPr bwMode="auto">
                    <a:xfrm>
                      <a:off x="299297" y="-1"/>
                      <a:ext cx="3725864" cy="2635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dirty="0">
                          <a:solidFill>
                            <a:srgbClr val="000000"/>
                          </a:solidFill>
                          <a:latin typeface="Calibri" charset="0"/>
                          <a:cs typeface="Calibri" charset="0"/>
                          <a:sym typeface="Calibri" charset="0"/>
                        </a:rPr>
                        <a:t>Effective thermal neutron </a:t>
                      </a:r>
                      <a:r>
                        <a:rPr lang="en-US" sz="1292">
                          <a:solidFill>
                            <a:srgbClr val="000000"/>
                          </a:solidFill>
                          <a:latin typeface="Calibri" charset="0"/>
                          <a:cs typeface="Calibri" charset="0"/>
                          <a:sym typeface="Calibri" charset="0"/>
                        </a:rPr>
                        <a:t>flux n/cm</a:t>
                      </a:r>
                      <a:r>
                        <a:rPr lang="en-US" sz="1292" baseline="31000">
                          <a:solidFill>
                            <a:srgbClr val="000000"/>
                          </a:solidFill>
                          <a:latin typeface="Calibri" charset="0"/>
                          <a:cs typeface="Calibri" charset="0"/>
                          <a:sym typeface="Calibri" charset="0"/>
                        </a:rPr>
                        <a:t>2</a:t>
                      </a:r>
                      <a:r>
                        <a:rPr lang="en-US" sz="1292">
                          <a:solidFill>
                            <a:srgbClr val="000000"/>
                          </a:solidFill>
                          <a:latin typeface="Calibri" charset="0"/>
                          <a:cs typeface="Calibri" charset="0"/>
                          <a:sym typeface="Calibri" charset="0"/>
                        </a:rPr>
                        <a:t>-s</a:t>
                      </a:r>
                      <a:endParaRPr lang="en-US" sz="1292" dirty="0">
                        <a:solidFill>
                          <a:srgbClr val="000000"/>
                        </a:solidFill>
                        <a:latin typeface="Calibri"/>
                        <a:cs typeface="Arial" charset="0"/>
                      </a:endParaRPr>
                    </a:p>
                  </p:txBody>
                </p:sp>
              </p:grpSp>
              <p:sp>
                <p:nvSpPr>
                  <p:cNvPr id="292" name="AutoShape 89">
                    <a:extLst>
                      <a:ext uri="{FF2B5EF4-FFF2-40B4-BE49-F238E27FC236}">
                        <a16:creationId xmlns:a16="http://schemas.microsoft.com/office/drawing/2014/main" id="{F8F5AF10-7EE8-40CB-B6B3-6F8900A34AC3}"/>
                      </a:ext>
                    </a:extLst>
                  </p:cNvPr>
                  <p:cNvSpPr>
                    <a:spLocks/>
                  </p:cNvSpPr>
                  <p:nvPr/>
                </p:nvSpPr>
                <p:spPr bwMode="auto">
                  <a:xfrm>
                    <a:off x="5810638" y="5378624"/>
                    <a:ext cx="4766098" cy="193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solidFill>
                      <a:srgbClr val="FFFFFF"/>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algn="ctr" defTabSz="483294">
                      <a:buClr>
                        <a:srgbClr val="929292"/>
                      </a:buClr>
                      <a:defRPr/>
                    </a:pPr>
                    <a:r>
                      <a:rPr lang="en-US" sz="831" dirty="0">
                        <a:solidFill>
                          <a:srgbClr val="000000"/>
                        </a:solidFill>
                        <a:effectLst>
                          <a:outerShdw blurRad="38100" dist="38100" dir="2700000" algn="tl">
                            <a:srgbClr val="DDDDDD"/>
                          </a:outerShdw>
                        </a:effectLst>
                        <a:latin typeface="Calibri" charset="0"/>
                        <a:cs typeface="Calibri" charset="0"/>
                        <a:sym typeface="Calibri" charset="0"/>
                      </a:rPr>
                      <a:t>(Updated from </a:t>
                    </a:r>
                    <a:r>
                      <a:rPr lang="en-US" sz="831" i="1" dirty="0">
                        <a:solidFill>
                          <a:srgbClr val="000000"/>
                        </a:solidFill>
                        <a:effectLst>
                          <a:outerShdw blurRad="38100" dist="38100" dir="2700000" algn="tl">
                            <a:srgbClr val="DDDDDD"/>
                          </a:outerShdw>
                        </a:effectLst>
                        <a:latin typeface="Calibri" charset="0"/>
                        <a:cs typeface="Calibri" charset="0"/>
                        <a:sym typeface="Calibri" charset="0"/>
                      </a:rPr>
                      <a:t>Neutron Scattering</a:t>
                    </a:r>
                    <a:r>
                      <a:rPr lang="en-US" sz="831" dirty="0">
                        <a:solidFill>
                          <a:srgbClr val="000000"/>
                        </a:solidFill>
                        <a:effectLst>
                          <a:outerShdw blurRad="38100" dist="38100" dir="2700000" algn="tl">
                            <a:srgbClr val="DDDDDD"/>
                          </a:outerShdw>
                        </a:effectLst>
                        <a:latin typeface="Calibri" charset="0"/>
                        <a:cs typeface="Calibri" charset="0"/>
                        <a:sym typeface="Calibri" charset="0"/>
                      </a:rPr>
                      <a:t>, K. </a:t>
                    </a:r>
                    <a:r>
                      <a:rPr lang="en-US" sz="831" dirty="0" err="1">
                        <a:solidFill>
                          <a:srgbClr val="000000"/>
                        </a:solidFill>
                        <a:effectLst>
                          <a:outerShdw blurRad="38100" dist="38100" dir="2700000" algn="tl">
                            <a:srgbClr val="DDDDDD"/>
                          </a:outerShdw>
                        </a:effectLst>
                        <a:latin typeface="Calibri" charset="0"/>
                        <a:cs typeface="Calibri" charset="0"/>
                        <a:sym typeface="Calibri" charset="0"/>
                      </a:rPr>
                      <a:t>Skold</a:t>
                    </a:r>
                    <a:r>
                      <a:rPr lang="en-US" sz="831" dirty="0">
                        <a:solidFill>
                          <a:srgbClr val="000000"/>
                        </a:solidFill>
                        <a:effectLst>
                          <a:outerShdw blurRad="38100" dist="38100" dir="2700000" algn="tl">
                            <a:srgbClr val="DDDDDD"/>
                          </a:outerShdw>
                        </a:effectLst>
                        <a:latin typeface="Calibri" charset="0"/>
                        <a:cs typeface="Calibri" charset="0"/>
                        <a:sym typeface="Calibri" charset="0"/>
                      </a:rPr>
                      <a:t> and D. L. Price, eds., Academic Press, 1986) </a:t>
                    </a:r>
                    <a:endParaRPr lang="en-US" sz="831" dirty="0">
                      <a:solidFill>
                        <a:srgbClr val="000000"/>
                      </a:solidFill>
                      <a:latin typeface="Calibri"/>
                      <a:cs typeface="Arial" charset="0"/>
                    </a:endParaRPr>
                  </a:p>
                </p:txBody>
              </p:sp>
              <p:sp>
                <p:nvSpPr>
                  <p:cNvPr id="293" name="AutoShape 90">
                    <a:extLst>
                      <a:ext uri="{FF2B5EF4-FFF2-40B4-BE49-F238E27FC236}">
                        <a16:creationId xmlns:a16="http://schemas.microsoft.com/office/drawing/2014/main" id="{C3BDEFFF-564E-4280-A51F-01333BB47515}"/>
                      </a:ext>
                    </a:extLst>
                  </p:cNvPr>
                  <p:cNvSpPr>
                    <a:spLocks/>
                  </p:cNvSpPr>
                  <p:nvPr/>
                </p:nvSpPr>
                <p:spPr bwMode="auto">
                  <a:xfrm>
                    <a:off x="8010399" y="976623"/>
                    <a:ext cx="119058"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294" name="Line 91">
                    <a:extLst>
                      <a:ext uri="{FF2B5EF4-FFF2-40B4-BE49-F238E27FC236}">
                        <a16:creationId xmlns:a16="http://schemas.microsoft.com/office/drawing/2014/main" id="{DACF6ED8-75EE-4636-A999-ECC4096458E1}"/>
                      </a:ext>
                    </a:extLst>
                  </p:cNvPr>
                  <p:cNvSpPr>
                    <a:spLocks noChangeShapeType="1"/>
                  </p:cNvSpPr>
                  <p:nvPr/>
                </p:nvSpPr>
                <p:spPr bwMode="auto">
                  <a:xfrm flipV="1">
                    <a:off x="4963955" y="1206388"/>
                    <a:ext cx="3832104" cy="8406"/>
                  </a:xfrm>
                  <a:prstGeom prst="line">
                    <a:avLst/>
                  </a:prstGeom>
                  <a:noFill/>
                  <a:ln w="19050" cap="flat" cmpd="sng">
                    <a:solidFill>
                      <a:srgbClr val="FF91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95" name="AutoShape 92">
                    <a:extLst>
                      <a:ext uri="{FF2B5EF4-FFF2-40B4-BE49-F238E27FC236}">
                        <a16:creationId xmlns:a16="http://schemas.microsoft.com/office/drawing/2014/main" id="{3B835A8D-D248-4094-AE13-2D7D2239214F}"/>
                      </a:ext>
                    </a:extLst>
                  </p:cNvPr>
                  <p:cNvSpPr>
                    <a:spLocks/>
                  </p:cNvSpPr>
                  <p:nvPr/>
                </p:nvSpPr>
                <p:spPr bwMode="auto">
                  <a:xfrm>
                    <a:off x="7581959" y="1366158"/>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FRM-II</a:t>
                    </a:r>
                    <a:endParaRPr lang="en-US" sz="1662" b="1" dirty="0">
                      <a:solidFill>
                        <a:prstClr val="black"/>
                      </a:solidFill>
                      <a:latin typeface="Calibri"/>
                      <a:cs typeface="Arial" charset="0"/>
                    </a:endParaRPr>
                  </a:p>
                </p:txBody>
              </p:sp>
              <p:sp>
                <p:nvSpPr>
                  <p:cNvPr id="296" name="AutoShape 93">
                    <a:extLst>
                      <a:ext uri="{FF2B5EF4-FFF2-40B4-BE49-F238E27FC236}">
                        <a16:creationId xmlns:a16="http://schemas.microsoft.com/office/drawing/2014/main" id="{C43AFE1B-A311-4FC5-A7CB-108FE6C533DD}"/>
                      </a:ext>
                    </a:extLst>
                  </p:cNvPr>
                  <p:cNvSpPr>
                    <a:spLocks/>
                  </p:cNvSpPr>
                  <p:nvPr/>
                </p:nvSpPr>
                <p:spPr bwMode="auto">
                  <a:xfrm>
                    <a:off x="7731142" y="1267052"/>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97" name="AutoShape 95">
                    <a:extLst>
                      <a:ext uri="{FF2B5EF4-FFF2-40B4-BE49-F238E27FC236}">
                        <a16:creationId xmlns:a16="http://schemas.microsoft.com/office/drawing/2014/main" id="{D333B718-EC72-4A63-8E30-6A7356CFEE7F}"/>
                      </a:ext>
                    </a:extLst>
                  </p:cNvPr>
                  <p:cNvSpPr>
                    <a:spLocks/>
                  </p:cNvSpPr>
                  <p:nvPr/>
                </p:nvSpPr>
                <p:spPr bwMode="auto">
                  <a:xfrm>
                    <a:off x="6762214" y="1437367"/>
                    <a:ext cx="701653" cy="201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15A7D9"/>
                        </a:solidFill>
                        <a:latin typeface="Calibri" charset="0"/>
                        <a:cs typeface="Calibri" charset="0"/>
                        <a:sym typeface="Calibri" charset="0"/>
                      </a:rPr>
                      <a:t>SINQ</a:t>
                    </a:r>
                    <a:endParaRPr lang="en-US" sz="1662" b="1" dirty="0">
                      <a:solidFill>
                        <a:srgbClr val="15A7D9"/>
                      </a:solidFill>
                      <a:latin typeface="Calibri"/>
                      <a:cs typeface="Arial" charset="0"/>
                    </a:endParaRPr>
                  </a:p>
                </p:txBody>
              </p:sp>
              <p:sp>
                <p:nvSpPr>
                  <p:cNvPr id="298" name="AutoShape 97">
                    <a:extLst>
                      <a:ext uri="{FF2B5EF4-FFF2-40B4-BE49-F238E27FC236}">
                        <a16:creationId xmlns:a16="http://schemas.microsoft.com/office/drawing/2014/main" id="{38FB582D-6AD8-437A-A094-EBFD13E795CF}"/>
                      </a:ext>
                    </a:extLst>
                  </p:cNvPr>
                  <p:cNvSpPr>
                    <a:spLocks/>
                  </p:cNvSpPr>
                  <p:nvPr/>
                </p:nvSpPr>
                <p:spPr bwMode="auto">
                  <a:xfrm>
                    <a:off x="7714390" y="966979"/>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SNS</a:t>
                    </a:r>
                    <a:endParaRPr lang="en-US" sz="1662" dirty="0">
                      <a:solidFill>
                        <a:prstClr val="black"/>
                      </a:solidFill>
                      <a:latin typeface="Calibri"/>
                      <a:cs typeface="Arial" charset="0"/>
                    </a:endParaRPr>
                  </a:p>
                </p:txBody>
              </p:sp>
              <p:sp>
                <p:nvSpPr>
                  <p:cNvPr id="299" name="AutoShape 104">
                    <a:extLst>
                      <a:ext uri="{FF2B5EF4-FFF2-40B4-BE49-F238E27FC236}">
                        <a16:creationId xmlns:a16="http://schemas.microsoft.com/office/drawing/2014/main" id="{2E3951C3-54E1-4268-99EE-79810F9E99D6}"/>
                      </a:ext>
                    </a:extLst>
                  </p:cNvPr>
                  <p:cNvSpPr>
                    <a:spLocks/>
                  </p:cNvSpPr>
                  <p:nvPr/>
                </p:nvSpPr>
                <p:spPr bwMode="auto">
                  <a:xfrm>
                    <a:off x="7903743" y="681437"/>
                    <a:ext cx="1003268" cy="17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J-PARC</a:t>
                    </a:r>
                    <a:endParaRPr lang="en-US" sz="1662" dirty="0">
                      <a:solidFill>
                        <a:prstClr val="black"/>
                      </a:solidFill>
                      <a:latin typeface="Calibri"/>
                      <a:cs typeface="Arial" charset="0"/>
                    </a:endParaRPr>
                  </a:p>
                </p:txBody>
              </p:sp>
              <p:sp>
                <p:nvSpPr>
                  <p:cNvPr id="300" name="AutoShape 105">
                    <a:extLst>
                      <a:ext uri="{FF2B5EF4-FFF2-40B4-BE49-F238E27FC236}">
                        <a16:creationId xmlns:a16="http://schemas.microsoft.com/office/drawing/2014/main" id="{BD424797-1C16-48F4-B100-84548A2908AD}"/>
                      </a:ext>
                    </a:extLst>
                  </p:cNvPr>
                  <p:cNvSpPr>
                    <a:spLocks/>
                  </p:cNvSpPr>
                  <p:nvPr/>
                </p:nvSpPr>
                <p:spPr bwMode="auto">
                  <a:xfrm>
                    <a:off x="8213464" y="908709"/>
                    <a:ext cx="122233"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301" name="AutoShape 107">
                    <a:extLst>
                      <a:ext uri="{FF2B5EF4-FFF2-40B4-BE49-F238E27FC236}">
                        <a16:creationId xmlns:a16="http://schemas.microsoft.com/office/drawing/2014/main" id="{345D840B-7847-4B47-8F62-42BF765EF694}"/>
                      </a:ext>
                    </a:extLst>
                  </p:cNvPr>
                  <p:cNvSpPr>
                    <a:spLocks/>
                  </p:cNvSpPr>
                  <p:nvPr/>
                </p:nvSpPr>
                <p:spPr bwMode="auto">
                  <a:xfrm>
                    <a:off x="6130745" y="1157287"/>
                    <a:ext cx="120646" cy="9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A5D4"/>
                  </a:solidFill>
                  <a:ln>
                    <a:noFill/>
                  </a:ln>
                  <a:effectLst/>
                  <a:extLs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000000"/>
                        </a:outerShdw>
                      </a:effectLst>
                      <a:latin typeface="Calibri" charset="0"/>
                      <a:cs typeface="Calibri" charset="0"/>
                      <a:sym typeface="Calibri" charset="0"/>
                    </a:endParaRPr>
                  </a:p>
                </p:txBody>
              </p:sp>
              <p:sp>
                <p:nvSpPr>
                  <p:cNvPr id="302" name="AutoShape 108">
                    <a:extLst>
                      <a:ext uri="{FF2B5EF4-FFF2-40B4-BE49-F238E27FC236}">
                        <a16:creationId xmlns:a16="http://schemas.microsoft.com/office/drawing/2014/main" id="{5CD72477-80EC-49F9-A39D-E58C56C8DF06}"/>
                      </a:ext>
                    </a:extLst>
                  </p:cNvPr>
                  <p:cNvSpPr>
                    <a:spLocks/>
                  </p:cNvSpPr>
                  <p:nvPr/>
                </p:nvSpPr>
                <p:spPr bwMode="auto">
                  <a:xfrm>
                    <a:off x="5884675" y="919163"/>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LANSCE</a:t>
                    </a:r>
                    <a:endParaRPr lang="en-US" sz="1662" dirty="0">
                      <a:solidFill>
                        <a:prstClr val="black"/>
                      </a:solidFill>
                      <a:latin typeface="Calibri"/>
                      <a:cs typeface="Arial" charset="0"/>
                    </a:endParaRPr>
                  </a:p>
                </p:txBody>
              </p:sp>
              <p:sp>
                <p:nvSpPr>
                  <p:cNvPr id="303" name="AutoShape 109">
                    <a:extLst>
                      <a:ext uri="{FF2B5EF4-FFF2-40B4-BE49-F238E27FC236}">
                        <a16:creationId xmlns:a16="http://schemas.microsoft.com/office/drawing/2014/main" id="{9E04C8BC-BB7A-4210-A290-790E14125AA8}"/>
                      </a:ext>
                    </a:extLst>
                  </p:cNvPr>
                  <p:cNvSpPr>
                    <a:spLocks/>
                  </p:cNvSpPr>
                  <p:nvPr/>
                </p:nvSpPr>
                <p:spPr bwMode="auto">
                  <a:xfrm>
                    <a:off x="8003387" y="1314210"/>
                    <a:ext cx="91017" cy="10053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304" name="AutoShape 110">
                    <a:extLst>
                      <a:ext uri="{FF2B5EF4-FFF2-40B4-BE49-F238E27FC236}">
                        <a16:creationId xmlns:a16="http://schemas.microsoft.com/office/drawing/2014/main" id="{4EA709F6-1528-41D8-87A5-0D007FF0418C}"/>
                      </a:ext>
                    </a:extLst>
                  </p:cNvPr>
                  <p:cNvSpPr>
                    <a:spLocks/>
                  </p:cNvSpPr>
                  <p:nvPr/>
                </p:nvSpPr>
                <p:spPr bwMode="auto">
                  <a:xfrm>
                    <a:off x="8080006" y="1394991"/>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OPAL</a:t>
                    </a:r>
                    <a:endParaRPr lang="en-US" sz="1662" b="1" dirty="0">
                      <a:solidFill>
                        <a:prstClr val="black"/>
                      </a:solidFill>
                      <a:latin typeface="Calibri"/>
                      <a:cs typeface="Arial" charset="0"/>
                    </a:endParaRPr>
                  </a:p>
                </p:txBody>
              </p:sp>
              <p:sp>
                <p:nvSpPr>
                  <p:cNvPr id="305" name="AutoShape 111">
                    <a:extLst>
                      <a:ext uri="{FF2B5EF4-FFF2-40B4-BE49-F238E27FC236}">
                        <a16:creationId xmlns:a16="http://schemas.microsoft.com/office/drawing/2014/main" id="{D3D34DAD-6731-486C-A586-F8B69DC030CB}"/>
                      </a:ext>
                    </a:extLst>
                  </p:cNvPr>
                  <p:cNvSpPr>
                    <a:spLocks/>
                  </p:cNvSpPr>
                  <p:nvPr/>
                </p:nvSpPr>
                <p:spPr bwMode="auto">
                  <a:xfrm>
                    <a:off x="9199182" y="1104788"/>
                    <a:ext cx="96834" cy="984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19050"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306" name="AutoShape 112">
                    <a:extLst>
                      <a:ext uri="{FF2B5EF4-FFF2-40B4-BE49-F238E27FC236}">
                        <a16:creationId xmlns:a16="http://schemas.microsoft.com/office/drawing/2014/main" id="{DC7F3412-A17C-41D7-BA5B-DFBCDEB170F1}"/>
                      </a:ext>
                    </a:extLst>
                  </p:cNvPr>
                  <p:cNvSpPr>
                    <a:spLocks/>
                  </p:cNvSpPr>
                  <p:nvPr/>
                </p:nvSpPr>
                <p:spPr bwMode="auto">
                  <a:xfrm>
                    <a:off x="9120450" y="1204007"/>
                    <a:ext cx="701653" cy="201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PIK</a:t>
                    </a:r>
                    <a:endParaRPr lang="en-US" sz="1662" b="1" dirty="0">
                      <a:solidFill>
                        <a:prstClr val="black"/>
                      </a:solidFill>
                      <a:latin typeface="Calibri"/>
                      <a:cs typeface="Arial" charset="0"/>
                    </a:endParaRPr>
                  </a:p>
                </p:txBody>
              </p:sp>
            </p:grpSp>
            <p:sp>
              <p:nvSpPr>
                <p:cNvPr id="220" name="AutoShape 8">
                  <a:extLst>
                    <a:ext uri="{FF2B5EF4-FFF2-40B4-BE49-F238E27FC236}">
                      <a16:creationId xmlns:a16="http://schemas.microsoft.com/office/drawing/2014/main" id="{EAB8C8C2-9F1C-4775-8211-D6AE6DF50521}"/>
                    </a:ext>
                  </a:extLst>
                </p:cNvPr>
                <p:cNvSpPr>
                  <a:spLocks/>
                </p:cNvSpPr>
                <p:nvPr/>
              </p:nvSpPr>
              <p:spPr bwMode="auto">
                <a:xfrm>
                  <a:off x="1168780" y="6012151"/>
                  <a:ext cx="96753" cy="108585"/>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221" name="Line 18">
                  <a:extLst>
                    <a:ext uri="{FF2B5EF4-FFF2-40B4-BE49-F238E27FC236}">
                      <a16:creationId xmlns:a16="http://schemas.microsoft.com/office/drawing/2014/main" id="{D0DD0D2D-4838-4DA9-87C3-6F6123C628E8}"/>
                    </a:ext>
                  </a:extLst>
                </p:cNvPr>
                <p:cNvSpPr>
                  <a:spLocks noChangeShapeType="1"/>
                </p:cNvSpPr>
                <p:nvPr/>
              </p:nvSpPr>
              <p:spPr bwMode="auto">
                <a:xfrm>
                  <a:off x="8458774" y="6305245"/>
                  <a:ext cx="0" cy="82868"/>
                </a:xfrm>
                <a:prstGeom prst="line">
                  <a:avLst/>
                </a:prstGeom>
                <a:noFill/>
                <a:ln w="127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grpSp>
          <p:sp>
            <p:nvSpPr>
              <p:cNvPr id="175" name="AutoShape 16">
                <a:extLst>
                  <a:ext uri="{FF2B5EF4-FFF2-40B4-BE49-F238E27FC236}">
                    <a16:creationId xmlns:a16="http://schemas.microsoft.com/office/drawing/2014/main" id="{A51621DA-86D6-4223-80FE-49C00C040CE3}"/>
                  </a:ext>
                </a:extLst>
              </p:cNvPr>
              <p:cNvSpPr>
                <a:spLocks/>
              </p:cNvSpPr>
              <p:nvPr/>
            </p:nvSpPr>
            <p:spPr bwMode="auto">
              <a:xfrm>
                <a:off x="9500083" y="6182333"/>
                <a:ext cx="474093" cy="199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b="1" dirty="0">
                    <a:solidFill>
                      <a:srgbClr val="000000"/>
                    </a:solidFill>
                    <a:latin typeface="Calibri" charset="0"/>
                    <a:cs typeface="Calibri" charset="0"/>
                    <a:sym typeface="Calibri" charset="0"/>
                  </a:rPr>
                  <a:t>2030</a:t>
                </a:r>
                <a:endParaRPr lang="en-US" sz="1292" dirty="0">
                  <a:solidFill>
                    <a:srgbClr val="000000"/>
                  </a:solidFill>
                  <a:latin typeface="Calibri"/>
                  <a:cs typeface="Arial" charset="0"/>
                </a:endParaRPr>
              </a:p>
            </p:txBody>
          </p:sp>
          <p:sp>
            <p:nvSpPr>
              <p:cNvPr id="176" name="AutoShape 109">
                <a:extLst>
                  <a:ext uri="{FF2B5EF4-FFF2-40B4-BE49-F238E27FC236}">
                    <a16:creationId xmlns:a16="http://schemas.microsoft.com/office/drawing/2014/main" id="{592AC629-FF50-45D4-95A3-C7D8C67569E1}"/>
                  </a:ext>
                </a:extLst>
              </p:cNvPr>
              <p:cNvSpPr>
                <a:spLocks/>
              </p:cNvSpPr>
              <p:nvPr/>
            </p:nvSpPr>
            <p:spPr bwMode="auto">
              <a:xfrm>
                <a:off x="7851183" y="3417785"/>
                <a:ext cx="89726" cy="8357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77" name="AutoShape 110">
                <a:extLst>
                  <a:ext uri="{FF2B5EF4-FFF2-40B4-BE49-F238E27FC236}">
                    <a16:creationId xmlns:a16="http://schemas.microsoft.com/office/drawing/2014/main" id="{405716DA-4A49-4563-9E44-F0B2848BF270}"/>
                  </a:ext>
                </a:extLst>
              </p:cNvPr>
              <p:cNvSpPr>
                <a:spLocks/>
              </p:cNvSpPr>
              <p:nvPr/>
            </p:nvSpPr>
            <p:spPr bwMode="auto">
              <a:xfrm>
                <a:off x="7958917" y="3425866"/>
                <a:ext cx="650146" cy="188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CARR</a:t>
                </a:r>
                <a:endParaRPr lang="en-US" sz="1662" b="1" dirty="0">
                  <a:solidFill>
                    <a:prstClr val="black"/>
                  </a:solidFill>
                  <a:latin typeface="Calibri"/>
                  <a:cs typeface="Arial" charset="0"/>
                </a:endParaRPr>
              </a:p>
            </p:txBody>
          </p:sp>
          <p:sp>
            <p:nvSpPr>
              <p:cNvPr id="178" name="AutoShape 103">
                <a:extLst>
                  <a:ext uri="{FF2B5EF4-FFF2-40B4-BE49-F238E27FC236}">
                    <a16:creationId xmlns:a16="http://schemas.microsoft.com/office/drawing/2014/main" id="{9EB77CB8-A4A3-4A62-8F95-863C009B70C7}"/>
                  </a:ext>
                </a:extLst>
              </p:cNvPr>
              <p:cNvSpPr>
                <a:spLocks/>
              </p:cNvSpPr>
              <p:nvPr/>
            </p:nvSpPr>
            <p:spPr bwMode="auto">
              <a:xfrm>
                <a:off x="8622736" y="3220829"/>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sp>
            <p:nvSpPr>
              <p:cNvPr id="179" name="AutoShape 106">
                <a:extLst>
                  <a:ext uri="{FF2B5EF4-FFF2-40B4-BE49-F238E27FC236}">
                    <a16:creationId xmlns:a16="http://schemas.microsoft.com/office/drawing/2014/main" id="{B86CCCCE-F47F-43B3-989C-4E2BA4D7A0B7}"/>
                  </a:ext>
                </a:extLst>
              </p:cNvPr>
              <p:cNvSpPr>
                <a:spLocks/>
              </p:cNvSpPr>
              <p:nvPr/>
            </p:nvSpPr>
            <p:spPr bwMode="auto">
              <a:xfrm>
                <a:off x="8528811" y="3045574"/>
                <a:ext cx="929620" cy="1509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CSNS</a:t>
                </a:r>
                <a:endParaRPr lang="en-US" sz="1662" dirty="0">
                  <a:solidFill>
                    <a:prstClr val="black"/>
                  </a:solidFill>
                  <a:latin typeface="Calibri"/>
                  <a:cs typeface="Arial" charset="0"/>
                </a:endParaRPr>
              </a:p>
            </p:txBody>
          </p:sp>
          <p:sp>
            <p:nvSpPr>
              <p:cNvPr id="180" name="AutoShape 94">
                <a:extLst>
                  <a:ext uri="{FF2B5EF4-FFF2-40B4-BE49-F238E27FC236}">
                    <a16:creationId xmlns:a16="http://schemas.microsoft.com/office/drawing/2014/main" id="{A934F4C2-19FF-4D71-A78A-ECD6EC222C45}"/>
                  </a:ext>
                </a:extLst>
              </p:cNvPr>
              <p:cNvSpPr>
                <a:spLocks/>
              </p:cNvSpPr>
              <p:nvPr/>
            </p:nvSpPr>
            <p:spPr bwMode="auto">
              <a:xfrm>
                <a:off x="5842529" y="354807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81" name="AutoShape 95">
                <a:extLst>
                  <a:ext uri="{FF2B5EF4-FFF2-40B4-BE49-F238E27FC236}">
                    <a16:creationId xmlns:a16="http://schemas.microsoft.com/office/drawing/2014/main" id="{E080425A-115D-448D-BC2F-BE661A072E71}"/>
                  </a:ext>
                </a:extLst>
              </p:cNvPr>
              <p:cNvSpPr>
                <a:spLocks/>
              </p:cNvSpPr>
              <p:nvPr/>
            </p:nvSpPr>
            <p:spPr bwMode="auto">
              <a:xfrm>
                <a:off x="5840145" y="3418242"/>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err="1">
                    <a:solidFill>
                      <a:srgbClr val="FF9100"/>
                    </a:solidFill>
                    <a:latin typeface="Calibri" charset="0"/>
                    <a:cs typeface="Calibri" charset="0"/>
                    <a:sym typeface="Calibri" charset="0"/>
                  </a:rPr>
                  <a:t>Dhruva</a:t>
                </a:r>
                <a:endParaRPr lang="en-US" sz="1662" b="1" dirty="0">
                  <a:solidFill>
                    <a:prstClr val="black"/>
                  </a:solidFill>
                  <a:latin typeface="Calibri"/>
                  <a:cs typeface="Arial" charset="0"/>
                </a:endParaRPr>
              </a:p>
            </p:txBody>
          </p:sp>
          <p:sp>
            <p:nvSpPr>
              <p:cNvPr id="182" name="AutoShape 58">
                <a:extLst>
                  <a:ext uri="{FF2B5EF4-FFF2-40B4-BE49-F238E27FC236}">
                    <a16:creationId xmlns:a16="http://schemas.microsoft.com/office/drawing/2014/main" id="{E322B84B-AFE9-407F-9584-6EBBC19ECD3F}"/>
                  </a:ext>
                </a:extLst>
              </p:cNvPr>
              <p:cNvSpPr>
                <a:spLocks/>
              </p:cNvSpPr>
              <p:nvPr/>
            </p:nvSpPr>
            <p:spPr bwMode="auto">
              <a:xfrm>
                <a:off x="5615926" y="3668507"/>
                <a:ext cx="650146" cy="25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F79646"/>
                    </a:solidFill>
                    <a:latin typeface="Calibri" charset="0"/>
                    <a:cs typeface="Calibri" charset="0"/>
                    <a:sym typeface="Calibri" charset="0"/>
                  </a:rPr>
                  <a:t>IBR-II</a:t>
                </a:r>
                <a:endParaRPr lang="en-US" sz="1662" dirty="0">
                  <a:solidFill>
                    <a:srgbClr val="F79646"/>
                  </a:solidFill>
                  <a:latin typeface="Calibri"/>
                  <a:cs typeface="Arial" charset="0"/>
                </a:endParaRPr>
              </a:p>
            </p:txBody>
          </p:sp>
          <p:sp>
            <p:nvSpPr>
              <p:cNvPr id="183" name="AutoShape 71">
                <a:extLst>
                  <a:ext uri="{FF2B5EF4-FFF2-40B4-BE49-F238E27FC236}">
                    <a16:creationId xmlns:a16="http://schemas.microsoft.com/office/drawing/2014/main" id="{6ACCFBA2-45FB-4DEF-83B3-4E6B8685C0EA}"/>
                  </a:ext>
                </a:extLst>
              </p:cNvPr>
              <p:cNvSpPr>
                <a:spLocks/>
              </p:cNvSpPr>
              <p:nvPr/>
            </p:nvSpPr>
            <p:spPr bwMode="auto">
              <a:xfrm>
                <a:off x="4261940" y="3468676"/>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84" name="AutoShape 60">
                <a:extLst>
                  <a:ext uri="{FF2B5EF4-FFF2-40B4-BE49-F238E27FC236}">
                    <a16:creationId xmlns:a16="http://schemas.microsoft.com/office/drawing/2014/main" id="{234108B6-1998-4C4B-AFF4-F11EFFD8D59F}"/>
                  </a:ext>
                </a:extLst>
              </p:cNvPr>
              <p:cNvSpPr>
                <a:spLocks/>
              </p:cNvSpPr>
              <p:nvPr/>
            </p:nvSpPr>
            <p:spPr bwMode="auto">
              <a:xfrm>
                <a:off x="4178714" y="343337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NIST</a:t>
                </a:r>
                <a:endParaRPr lang="en-US" sz="1662" dirty="0">
                  <a:solidFill>
                    <a:prstClr val="black"/>
                  </a:solidFill>
                  <a:latin typeface="Calibri"/>
                  <a:cs typeface="Arial" charset="0"/>
                </a:endParaRPr>
              </a:p>
            </p:txBody>
          </p:sp>
          <p:sp>
            <p:nvSpPr>
              <p:cNvPr id="185" name="AutoShape 94">
                <a:extLst>
                  <a:ext uri="{FF2B5EF4-FFF2-40B4-BE49-F238E27FC236}">
                    <a16:creationId xmlns:a16="http://schemas.microsoft.com/office/drawing/2014/main" id="{64A2F9D1-C83F-44BA-9C51-18D6ABB00A56}"/>
                  </a:ext>
                </a:extLst>
              </p:cNvPr>
              <p:cNvSpPr>
                <a:spLocks/>
              </p:cNvSpPr>
              <p:nvPr/>
            </p:nvSpPr>
            <p:spPr bwMode="auto">
              <a:xfrm>
                <a:off x="5962527" y="3597679"/>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86" name="AutoShape 95">
                <a:extLst>
                  <a:ext uri="{FF2B5EF4-FFF2-40B4-BE49-F238E27FC236}">
                    <a16:creationId xmlns:a16="http://schemas.microsoft.com/office/drawing/2014/main" id="{F0F16EDE-E7E7-4771-A644-03BEEC1916BC}"/>
                  </a:ext>
                </a:extLst>
              </p:cNvPr>
              <p:cNvSpPr>
                <a:spLocks/>
              </p:cNvSpPr>
              <p:nvPr/>
            </p:nvSpPr>
            <p:spPr bwMode="auto">
              <a:xfrm>
                <a:off x="5909588" y="3663138"/>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RSG</a:t>
                </a:r>
                <a:endParaRPr lang="en-US" sz="1662" b="1" dirty="0">
                  <a:solidFill>
                    <a:prstClr val="black"/>
                  </a:solidFill>
                  <a:latin typeface="Calibri"/>
                  <a:cs typeface="Arial" charset="0"/>
                </a:endParaRPr>
              </a:p>
            </p:txBody>
          </p:sp>
          <p:sp>
            <p:nvSpPr>
              <p:cNvPr id="187" name="AutoShape 70">
                <a:extLst>
                  <a:ext uri="{FF2B5EF4-FFF2-40B4-BE49-F238E27FC236}">
                    <a16:creationId xmlns:a16="http://schemas.microsoft.com/office/drawing/2014/main" id="{08EA6311-1E27-48B3-9256-7ECB06BB1567}"/>
                  </a:ext>
                </a:extLst>
              </p:cNvPr>
              <p:cNvSpPr>
                <a:spLocks/>
              </p:cNvSpPr>
              <p:nvPr/>
            </p:nvSpPr>
            <p:spPr bwMode="auto">
              <a:xfrm>
                <a:off x="3351735" y="3528372"/>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88" name="AutoShape 77">
                <a:extLst>
                  <a:ext uri="{FF2B5EF4-FFF2-40B4-BE49-F238E27FC236}">
                    <a16:creationId xmlns:a16="http://schemas.microsoft.com/office/drawing/2014/main" id="{827BF557-FA2E-41C1-BCD0-8F6DD4F691F9}"/>
                  </a:ext>
                </a:extLst>
              </p:cNvPr>
              <p:cNvSpPr>
                <a:spLocks/>
              </p:cNvSpPr>
              <p:nvPr/>
            </p:nvSpPr>
            <p:spPr bwMode="auto">
              <a:xfrm>
                <a:off x="3156362" y="3615693"/>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LVR</a:t>
                </a:r>
                <a:endParaRPr lang="en-US" sz="1662" b="1" dirty="0">
                  <a:solidFill>
                    <a:prstClr val="black"/>
                  </a:solidFill>
                  <a:latin typeface="Calibri"/>
                  <a:cs typeface="Arial" charset="0"/>
                </a:endParaRPr>
              </a:p>
            </p:txBody>
          </p:sp>
          <p:sp>
            <p:nvSpPr>
              <p:cNvPr id="189" name="AutoShape 95">
                <a:extLst>
                  <a:ext uri="{FF2B5EF4-FFF2-40B4-BE49-F238E27FC236}">
                    <a16:creationId xmlns:a16="http://schemas.microsoft.com/office/drawing/2014/main" id="{97679B15-604D-42DE-8196-9CADCAD4E9ED}"/>
                  </a:ext>
                </a:extLst>
              </p:cNvPr>
              <p:cNvSpPr>
                <a:spLocks/>
              </p:cNvSpPr>
              <p:nvPr/>
            </p:nvSpPr>
            <p:spPr bwMode="auto">
              <a:xfrm>
                <a:off x="6150481" y="3585049"/>
                <a:ext cx="650146" cy="1712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JRR-3</a:t>
                </a:r>
                <a:endParaRPr lang="en-US" sz="1662" b="1" dirty="0">
                  <a:solidFill>
                    <a:prstClr val="black"/>
                  </a:solidFill>
                  <a:latin typeface="Calibri"/>
                  <a:cs typeface="Arial" charset="0"/>
                </a:endParaRPr>
              </a:p>
            </p:txBody>
          </p:sp>
          <p:sp>
            <p:nvSpPr>
              <p:cNvPr id="190" name="AutoShape 109">
                <a:extLst>
                  <a:ext uri="{FF2B5EF4-FFF2-40B4-BE49-F238E27FC236}">
                    <a16:creationId xmlns:a16="http://schemas.microsoft.com/office/drawing/2014/main" id="{913696E1-33C8-4F58-AA77-0646E932D5FE}"/>
                  </a:ext>
                </a:extLst>
              </p:cNvPr>
              <p:cNvSpPr>
                <a:spLocks/>
              </p:cNvSpPr>
              <p:nvPr/>
            </p:nvSpPr>
            <p:spPr bwMode="auto">
              <a:xfrm flipH="1">
                <a:off x="6251794" y="3495581"/>
                <a:ext cx="108680" cy="10319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91" name="AutoShape 73">
                <a:extLst>
                  <a:ext uri="{FF2B5EF4-FFF2-40B4-BE49-F238E27FC236}">
                    <a16:creationId xmlns:a16="http://schemas.microsoft.com/office/drawing/2014/main" id="{C93A3650-57E3-4D90-B2F3-DC1BACA694B0}"/>
                  </a:ext>
                </a:extLst>
              </p:cNvPr>
              <p:cNvSpPr>
                <a:spLocks/>
              </p:cNvSpPr>
              <p:nvPr/>
            </p:nvSpPr>
            <p:spPr bwMode="auto">
              <a:xfrm>
                <a:off x="7561337" y="5198263"/>
                <a:ext cx="2267413"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dirty="0">
                    <a:solidFill>
                      <a:srgbClr val="15A7D9"/>
                    </a:solidFill>
                    <a:latin typeface="Calibri" charset="0"/>
                    <a:cs typeface="Calibri" charset="0"/>
                    <a:sym typeface="Calibri" charset="0"/>
                  </a:rPr>
                  <a:t>Particle driven steady state</a:t>
                </a:r>
                <a:endParaRPr lang="en-US" sz="1662" dirty="0">
                  <a:solidFill>
                    <a:srgbClr val="15A7D9"/>
                  </a:solidFill>
                  <a:latin typeface="Calibri"/>
                  <a:cs typeface="Arial" charset="0"/>
                </a:endParaRPr>
              </a:p>
            </p:txBody>
          </p:sp>
          <p:sp>
            <p:nvSpPr>
              <p:cNvPr id="192" name="AutoShape 48">
                <a:extLst>
                  <a:ext uri="{FF2B5EF4-FFF2-40B4-BE49-F238E27FC236}">
                    <a16:creationId xmlns:a16="http://schemas.microsoft.com/office/drawing/2014/main" id="{1FDCD8C2-4F01-42AC-A90A-40201F5E52BA}"/>
                  </a:ext>
                </a:extLst>
              </p:cNvPr>
              <p:cNvSpPr>
                <a:spLocks/>
              </p:cNvSpPr>
              <p:nvPr/>
            </p:nvSpPr>
            <p:spPr bwMode="auto">
              <a:xfrm>
                <a:off x="7561337" y="5426062"/>
                <a:ext cx="1319167"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dirty="0">
                    <a:solidFill>
                      <a:srgbClr val="FB901F"/>
                    </a:solidFill>
                    <a:latin typeface="Calibri" charset="0"/>
                    <a:cs typeface="Calibri" charset="0"/>
                    <a:sym typeface="Calibri" charset="0"/>
                  </a:rPr>
                  <a:t>Pulsed reactor</a:t>
                </a:r>
                <a:endParaRPr lang="en-US" sz="1662" dirty="0">
                  <a:solidFill>
                    <a:srgbClr val="FB901F"/>
                  </a:solidFill>
                  <a:latin typeface="Calibri"/>
                  <a:cs typeface="Arial" charset="0"/>
                </a:endParaRPr>
              </a:p>
            </p:txBody>
          </p:sp>
          <p:sp>
            <p:nvSpPr>
              <p:cNvPr id="193" name="AutoShape 110">
                <a:extLst>
                  <a:ext uri="{FF2B5EF4-FFF2-40B4-BE49-F238E27FC236}">
                    <a16:creationId xmlns:a16="http://schemas.microsoft.com/office/drawing/2014/main" id="{DEA46D49-92FB-4FC4-B21C-1E98B5EC70DF}"/>
                  </a:ext>
                </a:extLst>
              </p:cNvPr>
              <p:cNvSpPr>
                <a:spLocks/>
              </p:cNvSpPr>
              <p:nvPr/>
            </p:nvSpPr>
            <p:spPr bwMode="auto">
              <a:xfrm>
                <a:off x="6693731" y="3265334"/>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HANARO</a:t>
                </a:r>
                <a:endParaRPr lang="en-US" sz="1662" b="1" dirty="0">
                  <a:solidFill>
                    <a:prstClr val="black"/>
                  </a:solidFill>
                  <a:latin typeface="Calibri"/>
                  <a:cs typeface="Arial" charset="0"/>
                </a:endParaRPr>
              </a:p>
            </p:txBody>
          </p:sp>
          <p:sp>
            <p:nvSpPr>
              <p:cNvPr id="194" name="AutoShape 93">
                <a:extLst>
                  <a:ext uri="{FF2B5EF4-FFF2-40B4-BE49-F238E27FC236}">
                    <a16:creationId xmlns:a16="http://schemas.microsoft.com/office/drawing/2014/main" id="{10B3D60F-D9AB-4130-9D90-591453EA86C4}"/>
                  </a:ext>
                </a:extLst>
              </p:cNvPr>
              <p:cNvSpPr>
                <a:spLocks/>
              </p:cNvSpPr>
              <p:nvPr/>
            </p:nvSpPr>
            <p:spPr bwMode="auto">
              <a:xfrm>
                <a:off x="6677394" y="3454408"/>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95" name="AutoShape 77">
                <a:extLst>
                  <a:ext uri="{FF2B5EF4-FFF2-40B4-BE49-F238E27FC236}">
                    <a16:creationId xmlns:a16="http://schemas.microsoft.com/office/drawing/2014/main" id="{D52A7E93-6F13-4030-BADA-AB772A17FD46}"/>
                  </a:ext>
                </a:extLst>
              </p:cNvPr>
              <p:cNvSpPr>
                <a:spLocks/>
              </p:cNvSpPr>
              <p:nvPr/>
            </p:nvSpPr>
            <p:spPr bwMode="auto">
              <a:xfrm>
                <a:off x="3313404" y="3237277"/>
                <a:ext cx="650146" cy="172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HIFAR</a:t>
                </a:r>
                <a:endParaRPr lang="en-US" sz="1662" b="1" dirty="0">
                  <a:solidFill>
                    <a:prstClr val="black"/>
                  </a:solidFill>
                  <a:latin typeface="Calibri"/>
                  <a:cs typeface="Arial" charset="0"/>
                </a:endParaRPr>
              </a:p>
            </p:txBody>
          </p:sp>
          <p:sp>
            <p:nvSpPr>
              <p:cNvPr id="196" name="AutoShape 70">
                <a:extLst>
                  <a:ext uri="{FF2B5EF4-FFF2-40B4-BE49-F238E27FC236}">
                    <a16:creationId xmlns:a16="http://schemas.microsoft.com/office/drawing/2014/main" id="{F4680BC9-D4AF-4C5E-9E53-CDE5E32643BA}"/>
                  </a:ext>
                </a:extLst>
              </p:cNvPr>
              <p:cNvSpPr>
                <a:spLocks/>
              </p:cNvSpPr>
              <p:nvPr/>
            </p:nvSpPr>
            <p:spPr bwMode="auto">
              <a:xfrm>
                <a:off x="3397333" y="3468676"/>
                <a:ext cx="91197"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97" name="AutoShape 60">
                <a:extLst>
                  <a:ext uri="{FF2B5EF4-FFF2-40B4-BE49-F238E27FC236}">
                    <a16:creationId xmlns:a16="http://schemas.microsoft.com/office/drawing/2014/main" id="{87B9553B-F5DB-4E84-9AD5-34A7C3D87FEA}"/>
                  </a:ext>
                </a:extLst>
              </p:cNvPr>
              <p:cNvSpPr>
                <a:spLocks/>
              </p:cNvSpPr>
              <p:nvPr/>
            </p:nvSpPr>
            <p:spPr bwMode="auto">
              <a:xfrm>
                <a:off x="4044330" y="3574874"/>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SAFARI-1</a:t>
                </a:r>
                <a:endParaRPr lang="en-US" sz="1662" dirty="0">
                  <a:solidFill>
                    <a:prstClr val="black"/>
                  </a:solidFill>
                  <a:latin typeface="Calibri"/>
                  <a:cs typeface="Arial" charset="0"/>
                </a:endParaRPr>
              </a:p>
            </p:txBody>
          </p:sp>
          <p:sp>
            <p:nvSpPr>
              <p:cNvPr id="198" name="AutoShape 71">
                <a:extLst>
                  <a:ext uri="{FF2B5EF4-FFF2-40B4-BE49-F238E27FC236}">
                    <a16:creationId xmlns:a16="http://schemas.microsoft.com/office/drawing/2014/main" id="{0E88AA5C-19DC-4FB3-9001-B7D8C5B19B18}"/>
                  </a:ext>
                </a:extLst>
              </p:cNvPr>
              <p:cNvSpPr>
                <a:spLocks/>
              </p:cNvSpPr>
              <p:nvPr/>
            </p:nvSpPr>
            <p:spPr bwMode="auto">
              <a:xfrm>
                <a:off x="4076810" y="3512238"/>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199" name="AutoShape 110">
                <a:extLst>
                  <a:ext uri="{FF2B5EF4-FFF2-40B4-BE49-F238E27FC236}">
                    <a16:creationId xmlns:a16="http://schemas.microsoft.com/office/drawing/2014/main" id="{53D9D05D-2BB3-44A1-80E5-B38B603369A8}"/>
                  </a:ext>
                </a:extLst>
              </p:cNvPr>
              <p:cNvSpPr>
                <a:spLocks/>
              </p:cNvSpPr>
              <p:nvPr/>
            </p:nvSpPr>
            <p:spPr bwMode="auto">
              <a:xfrm>
                <a:off x="6270736" y="3270769"/>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SALAM</a:t>
                </a:r>
                <a:endParaRPr lang="en-US" sz="1662" b="1" dirty="0">
                  <a:solidFill>
                    <a:prstClr val="black"/>
                  </a:solidFill>
                  <a:latin typeface="Calibri"/>
                  <a:cs typeface="Arial" charset="0"/>
                </a:endParaRPr>
              </a:p>
            </p:txBody>
          </p:sp>
          <p:sp>
            <p:nvSpPr>
              <p:cNvPr id="200" name="AutoShape 93">
                <a:extLst>
                  <a:ext uri="{FF2B5EF4-FFF2-40B4-BE49-F238E27FC236}">
                    <a16:creationId xmlns:a16="http://schemas.microsoft.com/office/drawing/2014/main" id="{2BD5ED69-5943-4B55-83B2-34A656E8B46A}"/>
                  </a:ext>
                </a:extLst>
              </p:cNvPr>
              <p:cNvSpPr>
                <a:spLocks/>
              </p:cNvSpPr>
              <p:nvPr/>
            </p:nvSpPr>
            <p:spPr bwMode="auto">
              <a:xfrm>
                <a:off x="6532376" y="3490499"/>
                <a:ext cx="94021" cy="8309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01" name="AutoShape 110">
                <a:extLst>
                  <a:ext uri="{FF2B5EF4-FFF2-40B4-BE49-F238E27FC236}">
                    <a16:creationId xmlns:a16="http://schemas.microsoft.com/office/drawing/2014/main" id="{3716894C-69D0-4044-BD21-DB2F8FDF9898}"/>
                  </a:ext>
                </a:extLst>
              </p:cNvPr>
              <p:cNvSpPr>
                <a:spLocks/>
              </p:cNvSpPr>
              <p:nvPr/>
            </p:nvSpPr>
            <p:spPr bwMode="auto">
              <a:xfrm>
                <a:off x="6795225" y="3573035"/>
                <a:ext cx="650146" cy="1712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015" b="1" dirty="0">
                    <a:solidFill>
                      <a:srgbClr val="FF9100"/>
                    </a:solidFill>
                    <a:latin typeface="Calibri" charset="0"/>
                    <a:cs typeface="Calibri" charset="0"/>
                    <a:sym typeface="Calibri" charset="0"/>
                  </a:rPr>
                  <a:t>ETERR-2</a:t>
                </a:r>
                <a:endParaRPr lang="en-US" sz="1662" b="1" dirty="0">
                  <a:solidFill>
                    <a:prstClr val="black"/>
                  </a:solidFill>
                  <a:latin typeface="Calibri"/>
                  <a:cs typeface="Arial" charset="0"/>
                </a:endParaRPr>
              </a:p>
            </p:txBody>
          </p:sp>
          <p:sp>
            <p:nvSpPr>
              <p:cNvPr id="202" name="AutoShape 109">
                <a:extLst>
                  <a:ext uri="{FF2B5EF4-FFF2-40B4-BE49-F238E27FC236}">
                    <a16:creationId xmlns:a16="http://schemas.microsoft.com/office/drawing/2014/main" id="{2F5778C6-F9FD-48E5-89B2-18FBD50540C9}"/>
                  </a:ext>
                </a:extLst>
              </p:cNvPr>
              <p:cNvSpPr>
                <a:spLocks/>
              </p:cNvSpPr>
              <p:nvPr/>
            </p:nvSpPr>
            <p:spPr bwMode="auto">
              <a:xfrm>
                <a:off x="6823503" y="3483063"/>
                <a:ext cx="84336" cy="8537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03" name="AutoShape 61">
                <a:extLst>
                  <a:ext uri="{FF2B5EF4-FFF2-40B4-BE49-F238E27FC236}">
                    <a16:creationId xmlns:a16="http://schemas.microsoft.com/office/drawing/2014/main" id="{1CB16ABC-9332-45F9-8EFC-1FC5E51FA8A2}"/>
                  </a:ext>
                </a:extLst>
              </p:cNvPr>
              <p:cNvSpPr>
                <a:spLocks/>
              </p:cNvSpPr>
              <p:nvPr/>
            </p:nvSpPr>
            <p:spPr bwMode="auto">
              <a:xfrm>
                <a:off x="4958199" y="3407131"/>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04" name="AutoShape 60">
                <a:extLst>
                  <a:ext uri="{FF2B5EF4-FFF2-40B4-BE49-F238E27FC236}">
                    <a16:creationId xmlns:a16="http://schemas.microsoft.com/office/drawing/2014/main" id="{91A1C3A4-3769-40F7-9380-46FCE2C4168A}"/>
                  </a:ext>
                </a:extLst>
              </p:cNvPr>
              <p:cNvSpPr>
                <a:spLocks/>
              </p:cNvSpPr>
              <p:nvPr/>
            </p:nvSpPr>
            <p:spPr bwMode="auto">
              <a:xfrm>
                <a:off x="4532776" y="3239463"/>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MARIA</a:t>
                </a:r>
                <a:endParaRPr lang="en-US" sz="1662" dirty="0">
                  <a:solidFill>
                    <a:prstClr val="black"/>
                  </a:solidFill>
                  <a:latin typeface="Calibri"/>
                  <a:cs typeface="Arial" charset="0"/>
                </a:endParaRPr>
              </a:p>
            </p:txBody>
          </p:sp>
          <p:sp>
            <p:nvSpPr>
              <p:cNvPr id="205" name="AutoShape 60">
                <a:extLst>
                  <a:ext uri="{FF2B5EF4-FFF2-40B4-BE49-F238E27FC236}">
                    <a16:creationId xmlns:a16="http://schemas.microsoft.com/office/drawing/2014/main" id="{3FFD874C-2E44-45FF-9C61-9562B288B055}"/>
                  </a:ext>
                </a:extLst>
              </p:cNvPr>
              <p:cNvSpPr>
                <a:spLocks/>
              </p:cNvSpPr>
              <p:nvPr/>
            </p:nvSpPr>
            <p:spPr bwMode="auto">
              <a:xfrm>
                <a:off x="3787409" y="3739609"/>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HOR</a:t>
                </a:r>
                <a:endParaRPr lang="en-US" sz="1662" dirty="0">
                  <a:solidFill>
                    <a:prstClr val="black"/>
                  </a:solidFill>
                  <a:latin typeface="Calibri"/>
                  <a:cs typeface="Arial" charset="0"/>
                </a:endParaRPr>
              </a:p>
            </p:txBody>
          </p:sp>
          <p:sp>
            <p:nvSpPr>
              <p:cNvPr id="206" name="AutoShape 71">
                <a:extLst>
                  <a:ext uri="{FF2B5EF4-FFF2-40B4-BE49-F238E27FC236}">
                    <a16:creationId xmlns:a16="http://schemas.microsoft.com/office/drawing/2014/main" id="{6A32EC56-A317-4AB3-ADC5-FB327080D5C5}"/>
                  </a:ext>
                </a:extLst>
              </p:cNvPr>
              <p:cNvSpPr>
                <a:spLocks/>
              </p:cNvSpPr>
              <p:nvPr/>
            </p:nvSpPr>
            <p:spPr bwMode="auto">
              <a:xfrm>
                <a:off x="3988555" y="3654124"/>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07" name="AutoShape 71">
                <a:extLst>
                  <a:ext uri="{FF2B5EF4-FFF2-40B4-BE49-F238E27FC236}">
                    <a16:creationId xmlns:a16="http://schemas.microsoft.com/office/drawing/2014/main" id="{90EE878D-576E-47D4-839A-25D3BE1FB34E}"/>
                  </a:ext>
                </a:extLst>
              </p:cNvPr>
              <p:cNvSpPr>
                <a:spLocks/>
              </p:cNvSpPr>
              <p:nvPr/>
            </p:nvSpPr>
            <p:spPr bwMode="auto">
              <a:xfrm>
                <a:off x="4947785" y="3647691"/>
                <a:ext cx="88255" cy="84927"/>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08" name="AutoShape 60">
                <a:extLst>
                  <a:ext uri="{FF2B5EF4-FFF2-40B4-BE49-F238E27FC236}">
                    <a16:creationId xmlns:a16="http://schemas.microsoft.com/office/drawing/2014/main" id="{42A861E8-86E7-4F62-AFC8-63AB6236C94A}"/>
                  </a:ext>
                </a:extLst>
              </p:cNvPr>
              <p:cNvSpPr>
                <a:spLocks/>
              </p:cNvSpPr>
              <p:nvPr/>
            </p:nvSpPr>
            <p:spPr bwMode="auto">
              <a:xfrm>
                <a:off x="4462467" y="3674012"/>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JEEP II</a:t>
                </a:r>
                <a:endParaRPr lang="en-US" sz="1662" dirty="0">
                  <a:solidFill>
                    <a:prstClr val="black"/>
                  </a:solidFill>
                  <a:latin typeface="Calibri"/>
                  <a:cs typeface="Arial" charset="0"/>
                </a:endParaRPr>
              </a:p>
            </p:txBody>
          </p:sp>
          <p:sp>
            <p:nvSpPr>
              <p:cNvPr id="209" name="AutoShape 61">
                <a:extLst>
                  <a:ext uri="{FF2B5EF4-FFF2-40B4-BE49-F238E27FC236}">
                    <a16:creationId xmlns:a16="http://schemas.microsoft.com/office/drawing/2014/main" id="{F7FBB29B-F5A0-408C-82BE-7BD9CF1758A2}"/>
                  </a:ext>
                </a:extLst>
              </p:cNvPr>
              <p:cNvSpPr>
                <a:spLocks/>
              </p:cNvSpPr>
              <p:nvPr/>
            </p:nvSpPr>
            <p:spPr bwMode="auto">
              <a:xfrm>
                <a:off x="5352095" y="3459223"/>
                <a:ext cx="86785" cy="8627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9100"/>
              </a:solidFill>
              <a:ln w="9525" cap="flat" cmpd="sng">
                <a:solidFill>
                  <a:srgbClr val="FF91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10" name="AutoShape 60">
                <a:extLst>
                  <a:ext uri="{FF2B5EF4-FFF2-40B4-BE49-F238E27FC236}">
                    <a16:creationId xmlns:a16="http://schemas.microsoft.com/office/drawing/2014/main" id="{74160243-4A33-4FAF-B523-29BE7D8BC921}"/>
                  </a:ext>
                </a:extLst>
              </p:cNvPr>
              <p:cNvSpPr>
                <a:spLocks/>
              </p:cNvSpPr>
              <p:nvPr/>
            </p:nvSpPr>
            <p:spPr bwMode="auto">
              <a:xfrm>
                <a:off x="4987695" y="3248468"/>
                <a:ext cx="644261" cy="164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9525" cap="flat" cmpd="sng">
                <a:noFill/>
                <a:prstDash val="solid"/>
                <a:round/>
                <a:headEnd/>
                <a:tailEnd/>
              </a:ln>
              <a:effectLst/>
              <a:extLst>
                <a:ext uri="{909E8E84-426E-40dd-AFC4-6F175D3DCCD1}">
                  <a14:hiddenFill xmlns:a14="http://schemas.microsoft.com/office/drawing/2010/main" xmlns="">
                    <a:solidFill>
                      <a:srgbClr val="FFFFFF"/>
                    </a:solidFill>
                  </a14:hiddenFill>
                </a:ext>
              </a:extLst>
            </p:spPr>
            <p:txBody>
              <a:bodyPr lIns="0" tIns="0" rIns="0" bIns="0"/>
              <a:lstStyle/>
              <a:p>
                <a:pPr marL="32838" algn="ctr" defTabSz="483294">
                  <a:buClr>
                    <a:srgbClr val="FF9100"/>
                  </a:buClr>
                  <a:defRPr/>
                </a:pPr>
                <a:r>
                  <a:rPr lang="en-US" sz="1015" b="1" dirty="0">
                    <a:solidFill>
                      <a:srgbClr val="FF9100"/>
                    </a:solidFill>
                    <a:latin typeface="Calibri" charset="0"/>
                    <a:cs typeface="Calibri" charset="0"/>
                    <a:sym typeface="Calibri" charset="0"/>
                  </a:rPr>
                  <a:t>ORPHEE</a:t>
                </a:r>
                <a:endParaRPr lang="en-US" sz="1662" dirty="0">
                  <a:solidFill>
                    <a:prstClr val="black"/>
                  </a:solidFill>
                  <a:latin typeface="Calibri"/>
                  <a:cs typeface="Arial" charset="0"/>
                </a:endParaRPr>
              </a:p>
            </p:txBody>
          </p:sp>
          <p:cxnSp>
            <p:nvCxnSpPr>
              <p:cNvPr id="211" name="Straight Connector 210">
                <a:extLst>
                  <a:ext uri="{FF2B5EF4-FFF2-40B4-BE49-F238E27FC236}">
                    <a16:creationId xmlns:a16="http://schemas.microsoft.com/office/drawing/2014/main" id="{F50F958D-D595-4CA5-9BB0-2ABAE71E8A3B}"/>
                  </a:ext>
                </a:extLst>
              </p:cNvPr>
              <p:cNvCxnSpPr/>
              <p:nvPr/>
            </p:nvCxnSpPr>
            <p:spPr>
              <a:xfrm flipV="1">
                <a:off x="8482054" y="3206530"/>
                <a:ext cx="840699" cy="9769"/>
              </a:xfrm>
              <a:prstGeom prst="line">
                <a:avLst/>
              </a:prstGeom>
              <a:ln w="19050" cmpd="sng">
                <a:solidFill>
                  <a:srgbClr val="1E9FD4"/>
                </a:solidFill>
                <a:prstDash val="dash"/>
              </a:ln>
              <a:effectLst/>
            </p:spPr>
            <p:style>
              <a:lnRef idx="2">
                <a:schemeClr val="accent1"/>
              </a:lnRef>
              <a:fillRef idx="0">
                <a:schemeClr val="accent1"/>
              </a:fillRef>
              <a:effectRef idx="1">
                <a:schemeClr val="accent1"/>
              </a:effectRef>
              <a:fontRef idx="minor">
                <a:schemeClr val="tx1"/>
              </a:fontRef>
            </p:style>
          </p:cxnSp>
          <p:sp>
            <p:nvSpPr>
              <p:cNvPr id="212" name="Line 91">
                <a:extLst>
                  <a:ext uri="{FF2B5EF4-FFF2-40B4-BE49-F238E27FC236}">
                    <a16:creationId xmlns:a16="http://schemas.microsoft.com/office/drawing/2014/main" id="{D946337A-A09D-4E65-B816-A6919213DA1F}"/>
                  </a:ext>
                </a:extLst>
              </p:cNvPr>
              <p:cNvSpPr>
                <a:spLocks noChangeShapeType="1"/>
              </p:cNvSpPr>
              <p:nvPr/>
            </p:nvSpPr>
            <p:spPr bwMode="auto">
              <a:xfrm flipV="1">
                <a:off x="8358830" y="3403926"/>
                <a:ext cx="963923" cy="5494"/>
              </a:xfrm>
              <a:prstGeom prst="line">
                <a:avLst/>
              </a:prstGeom>
              <a:noFill/>
              <a:ln w="19050" cap="flat" cmpd="sng">
                <a:solidFill>
                  <a:srgbClr val="FF91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378228">
                  <a:defRPr/>
                </a:pPr>
                <a:endParaRPr lang="en-US" sz="1015" dirty="0">
                  <a:solidFill>
                    <a:prstClr val="black"/>
                  </a:solidFill>
                  <a:latin typeface="Calibri"/>
                  <a:cs typeface="Calibri"/>
                  <a:sym typeface="Helvetica" charset="0"/>
                </a:endParaRPr>
              </a:p>
            </p:txBody>
          </p:sp>
          <p:sp>
            <p:nvSpPr>
              <p:cNvPr id="213" name="AutoShape 73">
                <a:extLst>
                  <a:ext uri="{FF2B5EF4-FFF2-40B4-BE49-F238E27FC236}">
                    <a16:creationId xmlns:a16="http://schemas.microsoft.com/office/drawing/2014/main" id="{D11B22C1-4B88-4CA7-81A3-358D7FDF654B}"/>
                  </a:ext>
                </a:extLst>
              </p:cNvPr>
              <p:cNvSpPr>
                <a:spLocks/>
              </p:cNvSpPr>
              <p:nvPr/>
            </p:nvSpPr>
            <p:spPr bwMode="auto">
              <a:xfrm>
                <a:off x="2064208" y="2675626"/>
                <a:ext cx="257505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FF9100"/>
                  </a:buClr>
                  <a:defRPr/>
                </a:pPr>
                <a:r>
                  <a:rPr lang="en-US" sz="1385" b="1" dirty="0">
                    <a:solidFill>
                      <a:srgbClr val="FF9100"/>
                    </a:solidFill>
                    <a:latin typeface="Calibri" charset="0"/>
                    <a:cs typeface="Calibri" charset="0"/>
                    <a:sym typeface="Calibri" charset="0"/>
                  </a:rPr>
                  <a:t>Reactor Sources</a:t>
                </a:r>
                <a:endParaRPr lang="en-US" sz="1662" b="1" dirty="0">
                  <a:solidFill>
                    <a:prstClr val="black"/>
                  </a:solidFill>
                  <a:latin typeface="Calibri"/>
                  <a:cs typeface="Arial" charset="0"/>
                </a:endParaRPr>
              </a:p>
            </p:txBody>
          </p:sp>
          <p:sp>
            <p:nvSpPr>
              <p:cNvPr id="214" name="AutoShape 48">
                <a:extLst>
                  <a:ext uri="{FF2B5EF4-FFF2-40B4-BE49-F238E27FC236}">
                    <a16:creationId xmlns:a16="http://schemas.microsoft.com/office/drawing/2014/main" id="{3710D051-6E69-4FCD-8C4E-1B00AB16C3D3}"/>
                  </a:ext>
                </a:extLst>
              </p:cNvPr>
              <p:cNvSpPr>
                <a:spLocks/>
              </p:cNvSpPr>
              <p:nvPr/>
            </p:nvSpPr>
            <p:spPr bwMode="auto">
              <a:xfrm>
                <a:off x="5525684" y="2679535"/>
                <a:ext cx="2336094" cy="2776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385" b="1" dirty="0">
                    <a:solidFill>
                      <a:srgbClr val="00A5D4"/>
                    </a:solidFill>
                    <a:latin typeface="Calibri" charset="0"/>
                    <a:cs typeface="Calibri" charset="0"/>
                    <a:sym typeface="Calibri" charset="0"/>
                  </a:rPr>
                  <a:t>Spallation Sources</a:t>
                </a:r>
                <a:endParaRPr lang="en-US" sz="1662" b="1" dirty="0">
                  <a:solidFill>
                    <a:prstClr val="black"/>
                  </a:solidFill>
                  <a:latin typeface="Calibri"/>
                  <a:cs typeface="Arial" charset="0"/>
                </a:endParaRPr>
              </a:p>
            </p:txBody>
          </p:sp>
          <p:sp>
            <p:nvSpPr>
              <p:cNvPr id="215" name="AutoShape 8">
                <a:extLst>
                  <a:ext uri="{FF2B5EF4-FFF2-40B4-BE49-F238E27FC236}">
                    <a16:creationId xmlns:a16="http://schemas.microsoft.com/office/drawing/2014/main" id="{50FA5284-AD45-475A-8FE3-6AD3204DBD5B}"/>
                  </a:ext>
                </a:extLst>
              </p:cNvPr>
              <p:cNvSpPr>
                <a:spLocks/>
              </p:cNvSpPr>
              <p:nvPr/>
            </p:nvSpPr>
            <p:spPr bwMode="auto">
              <a:xfrm>
                <a:off x="6603426" y="3508463"/>
                <a:ext cx="101494" cy="102451"/>
              </a:xfrm>
              <a:prstGeom prst="diamond">
                <a:avLst/>
              </a:prstGeom>
              <a:solidFill>
                <a:srgbClr val="15A7D9"/>
              </a:solidFill>
              <a:ln>
                <a:solidFill>
                  <a:srgbClr val="15A7D9"/>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216" name="AutoShape 8">
                <a:extLst>
                  <a:ext uri="{FF2B5EF4-FFF2-40B4-BE49-F238E27FC236}">
                    <a16:creationId xmlns:a16="http://schemas.microsoft.com/office/drawing/2014/main" id="{88296F0E-98A1-4C29-A667-DE5835226F2D}"/>
                  </a:ext>
                </a:extLst>
              </p:cNvPr>
              <p:cNvSpPr>
                <a:spLocks/>
              </p:cNvSpPr>
              <p:nvPr/>
            </p:nvSpPr>
            <p:spPr bwMode="auto">
              <a:xfrm>
                <a:off x="7357856" y="5276648"/>
                <a:ext cx="101494" cy="102451"/>
              </a:xfrm>
              <a:prstGeom prst="diamond">
                <a:avLst/>
              </a:prstGeom>
              <a:solidFill>
                <a:srgbClr val="15A7D9"/>
              </a:solidFill>
              <a:ln>
                <a:solidFill>
                  <a:srgbClr val="14A6D7"/>
                </a:solidFill>
              </a:ln>
              <a:effectLst/>
              <a:extLst/>
            </p:spPr>
            <p:style>
              <a:lnRef idx="1">
                <a:schemeClr val="dk1"/>
              </a:lnRef>
              <a:fillRef idx="3">
                <a:schemeClr val="dk1"/>
              </a:fillRef>
              <a:effectRef idx="2">
                <a:schemeClr val="dk1"/>
              </a:effectRef>
              <a:fontRef idx="minor">
                <a:schemeClr val="lt1"/>
              </a:fontRef>
            </p:style>
            <p:txBody>
              <a:bodyPr lIns="0" tIns="0" rIns="0" bIns="0"/>
              <a:lstStyle/>
              <a:p>
                <a:pPr defTabSz="378228">
                  <a:defRPr/>
                </a:pPr>
                <a:endParaRPr lang="en-US" sz="1015" dirty="0">
                  <a:solidFill>
                    <a:prstClr val="white"/>
                  </a:solidFill>
                  <a:latin typeface="Calibri"/>
                  <a:cs typeface="Calibri"/>
                  <a:sym typeface="Helvetica" charset="0"/>
                </a:endParaRPr>
              </a:p>
            </p:txBody>
          </p:sp>
          <p:sp>
            <p:nvSpPr>
              <p:cNvPr id="217" name="AutoShape 103">
                <a:extLst>
                  <a:ext uri="{FF2B5EF4-FFF2-40B4-BE49-F238E27FC236}">
                    <a16:creationId xmlns:a16="http://schemas.microsoft.com/office/drawing/2014/main" id="{E1A24CBC-C9D7-44CF-B7E4-E244E901576E}"/>
                  </a:ext>
                </a:extLst>
              </p:cNvPr>
              <p:cNvSpPr>
                <a:spLocks/>
              </p:cNvSpPr>
              <p:nvPr/>
            </p:nvSpPr>
            <p:spPr bwMode="auto">
              <a:xfrm>
                <a:off x="9266858" y="3031460"/>
                <a:ext cx="111789" cy="835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w="19050" cap="flat" cmpd="sng">
                <a:solidFill>
                  <a:srgbClr val="19A6D4"/>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83294">
                  <a:buClr>
                    <a:srgbClr val="000000"/>
                  </a:buClr>
                  <a:defRPr/>
                </a:pPr>
                <a:endParaRPr lang="en-US" sz="3323">
                  <a:solidFill>
                    <a:srgbClr val="FFFFFF"/>
                  </a:solidFill>
                  <a:effectLst>
                    <a:outerShdw blurRad="38100" dist="38100" dir="2700000" algn="tl">
                      <a:srgbClr val="DDDDDD"/>
                    </a:outerShdw>
                  </a:effectLst>
                  <a:latin typeface="Calibri" charset="0"/>
                  <a:cs typeface="Calibri" charset="0"/>
                  <a:sym typeface="Calibri" charset="0"/>
                </a:endParaRPr>
              </a:p>
            </p:txBody>
          </p:sp>
        </p:grpSp>
        <p:sp>
          <p:nvSpPr>
            <p:cNvPr id="168" name="AutoShape 88">
              <a:extLst>
                <a:ext uri="{FF2B5EF4-FFF2-40B4-BE49-F238E27FC236}">
                  <a16:creationId xmlns:a16="http://schemas.microsoft.com/office/drawing/2014/main" id="{F89B8096-317A-4C54-9EC9-33A33178B311}"/>
                </a:ext>
              </a:extLst>
            </p:cNvPr>
            <p:cNvSpPr>
              <a:spLocks/>
            </p:cNvSpPr>
            <p:nvPr/>
          </p:nvSpPr>
          <p:spPr bwMode="auto">
            <a:xfrm>
              <a:off x="4718647" y="5933307"/>
              <a:ext cx="1798331" cy="2253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929292"/>
                </a:buClr>
                <a:defRPr/>
              </a:pPr>
              <a:r>
                <a:rPr lang="en-US" sz="1292" dirty="0">
                  <a:solidFill>
                    <a:srgbClr val="000000"/>
                  </a:solidFill>
                  <a:latin typeface="Calibri" charset="0"/>
                  <a:cs typeface="Calibri" charset="0"/>
                  <a:sym typeface="Calibri" charset="0"/>
                </a:rPr>
                <a:t>Year</a:t>
              </a:r>
              <a:endParaRPr lang="en-US" sz="1292" dirty="0">
                <a:solidFill>
                  <a:srgbClr val="000000"/>
                </a:solidFill>
                <a:latin typeface="Calibri"/>
                <a:cs typeface="Arial" charset="0"/>
              </a:endParaRPr>
            </a:p>
          </p:txBody>
        </p:sp>
        <p:sp>
          <p:nvSpPr>
            <p:cNvPr id="169" name="Freeform 12">
              <a:extLst>
                <a:ext uri="{FF2B5EF4-FFF2-40B4-BE49-F238E27FC236}">
                  <a16:creationId xmlns:a16="http://schemas.microsoft.com/office/drawing/2014/main" id="{9A8F5312-7DA2-4AA1-BD08-CF4F0F57FF3B}"/>
                </a:ext>
              </a:extLst>
            </p:cNvPr>
            <p:cNvSpPr/>
            <p:nvPr/>
          </p:nvSpPr>
          <p:spPr>
            <a:xfrm>
              <a:off x="4532685" y="2909203"/>
              <a:ext cx="3197730" cy="730409"/>
            </a:xfrm>
            <a:custGeom>
              <a:avLst/>
              <a:gdLst>
                <a:gd name="connsiteX0" fmla="*/ 0 w 3733503"/>
                <a:gd name="connsiteY0" fmla="*/ 791276 h 791276"/>
                <a:gd name="connsiteX1" fmla="*/ 216098 w 3733503"/>
                <a:gd name="connsiteY1" fmla="*/ 548573 h 791276"/>
                <a:gd name="connsiteX2" fmla="*/ 332458 w 3733503"/>
                <a:gd name="connsiteY2" fmla="*/ 442183 h 791276"/>
                <a:gd name="connsiteX3" fmla="*/ 468766 w 3733503"/>
                <a:gd name="connsiteY3" fmla="*/ 355742 h 791276"/>
                <a:gd name="connsiteX4" fmla="*/ 721434 w 3733503"/>
                <a:gd name="connsiteY4" fmla="*/ 249352 h 791276"/>
                <a:gd name="connsiteX5" fmla="*/ 1137006 w 3733503"/>
                <a:gd name="connsiteY5" fmla="*/ 123013 h 791276"/>
                <a:gd name="connsiteX6" fmla="*/ 1409622 w 3733503"/>
                <a:gd name="connsiteY6" fmla="*/ 66494 h 791276"/>
                <a:gd name="connsiteX7" fmla="*/ 1948204 w 3733503"/>
                <a:gd name="connsiteY7" fmla="*/ 23273 h 791276"/>
                <a:gd name="connsiteX8" fmla="*/ 3248114 w 3733503"/>
                <a:gd name="connsiteY8" fmla="*/ 3325 h 791276"/>
                <a:gd name="connsiteX9" fmla="*/ 3733503 w 3733503"/>
                <a:gd name="connsiteY9" fmla="*/ 0 h 79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503" h="791276">
                  <a:moveTo>
                    <a:pt x="0" y="791276"/>
                  </a:moveTo>
                  <a:cubicBezTo>
                    <a:pt x="80344" y="699015"/>
                    <a:pt x="160688" y="606755"/>
                    <a:pt x="216098" y="548573"/>
                  </a:cubicBezTo>
                  <a:cubicBezTo>
                    <a:pt x="271508" y="490391"/>
                    <a:pt x="290347" y="474321"/>
                    <a:pt x="332458" y="442183"/>
                  </a:cubicBezTo>
                  <a:cubicBezTo>
                    <a:pt x="374569" y="410044"/>
                    <a:pt x="403937" y="387880"/>
                    <a:pt x="468766" y="355742"/>
                  </a:cubicBezTo>
                  <a:cubicBezTo>
                    <a:pt x="533595" y="323604"/>
                    <a:pt x="610061" y="288140"/>
                    <a:pt x="721434" y="249352"/>
                  </a:cubicBezTo>
                  <a:cubicBezTo>
                    <a:pt x="832807" y="210564"/>
                    <a:pt x="1022308" y="153489"/>
                    <a:pt x="1137006" y="123013"/>
                  </a:cubicBezTo>
                  <a:cubicBezTo>
                    <a:pt x="1251704" y="92537"/>
                    <a:pt x="1274422" y="83117"/>
                    <a:pt x="1409622" y="66494"/>
                  </a:cubicBezTo>
                  <a:cubicBezTo>
                    <a:pt x="1544822" y="49871"/>
                    <a:pt x="1641789" y="33801"/>
                    <a:pt x="1948204" y="23273"/>
                  </a:cubicBezTo>
                  <a:cubicBezTo>
                    <a:pt x="2254619" y="12745"/>
                    <a:pt x="3248114" y="3325"/>
                    <a:pt x="3248114" y="3325"/>
                  </a:cubicBezTo>
                  <a:lnTo>
                    <a:pt x="3733503" y="0"/>
                  </a:lnTo>
                </a:path>
              </a:pathLst>
            </a:custGeom>
            <a:ln w="19050" cmpd="sng">
              <a:solidFill>
                <a:srgbClr val="14A6D7"/>
              </a:solidFill>
            </a:ln>
            <a:effectLst/>
          </p:spPr>
          <p:style>
            <a:lnRef idx="2">
              <a:schemeClr val="accent1"/>
            </a:lnRef>
            <a:fillRef idx="0">
              <a:schemeClr val="accent1"/>
            </a:fillRef>
            <a:effectRef idx="1">
              <a:schemeClr val="accent1"/>
            </a:effectRef>
            <a:fontRef idx="minor">
              <a:schemeClr val="tx1"/>
            </a:fontRef>
          </p:style>
          <p:txBody>
            <a:bodyPr lIns="84051" tIns="42030" rIns="84051" bIns="42030" rtlCol="0" anchor="ctr"/>
            <a:lstStyle/>
            <a:p>
              <a:pPr algn="ctr"/>
              <a:endParaRPr lang="en-US" sz="1662">
                <a:solidFill>
                  <a:prstClr val="black"/>
                </a:solidFill>
                <a:latin typeface="Calibri"/>
              </a:endParaRPr>
            </a:p>
          </p:txBody>
        </p:sp>
        <p:sp>
          <p:nvSpPr>
            <p:cNvPr id="170" name="AutoShape 104">
              <a:extLst>
                <a:ext uri="{FF2B5EF4-FFF2-40B4-BE49-F238E27FC236}">
                  <a16:creationId xmlns:a16="http://schemas.microsoft.com/office/drawing/2014/main" id="{ECF05E90-0587-4EFB-AACA-BC913EFB9898}"/>
                </a:ext>
              </a:extLst>
            </p:cNvPr>
            <p:cNvSpPr>
              <a:spLocks/>
            </p:cNvSpPr>
            <p:nvPr/>
          </p:nvSpPr>
          <p:spPr bwMode="auto">
            <a:xfrm>
              <a:off x="8457519" y="2564191"/>
              <a:ext cx="420822" cy="13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32838" defTabSz="378228">
                <a:buClr>
                  <a:srgbClr val="00A5D4"/>
                </a:buClr>
                <a:defRPr/>
              </a:pPr>
              <a:r>
                <a:rPr lang="en-US" sz="1015" b="1" dirty="0">
                  <a:solidFill>
                    <a:srgbClr val="00A5D4"/>
                  </a:solidFill>
                  <a:latin typeface="Calibri" charset="0"/>
                  <a:cs typeface="Calibri" charset="0"/>
                  <a:sym typeface="Calibri" charset="0"/>
                </a:rPr>
                <a:t>ESS</a:t>
              </a:r>
              <a:endParaRPr lang="en-US" sz="1662" dirty="0">
                <a:solidFill>
                  <a:prstClr val="black"/>
                </a:solidFill>
                <a:latin typeface="Calibri"/>
                <a:cs typeface="Arial" charset="0"/>
              </a:endParaRPr>
            </a:p>
          </p:txBody>
        </p:sp>
        <p:sp>
          <p:nvSpPr>
            <p:cNvPr id="171" name="Isosceles Triangle 170">
              <a:extLst>
                <a:ext uri="{FF2B5EF4-FFF2-40B4-BE49-F238E27FC236}">
                  <a16:creationId xmlns:a16="http://schemas.microsoft.com/office/drawing/2014/main" id="{F353E0A3-6635-46A6-8DBB-3C32A382980D}"/>
                </a:ext>
              </a:extLst>
            </p:cNvPr>
            <p:cNvSpPr/>
            <p:nvPr/>
          </p:nvSpPr>
          <p:spPr>
            <a:xfrm>
              <a:off x="5121005" y="3260625"/>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algn="ctr"/>
              <a:endParaRPr lang="en-US" sz="1662">
                <a:solidFill>
                  <a:prstClr val="white"/>
                </a:solidFill>
                <a:latin typeface="Calibri"/>
              </a:endParaRPr>
            </a:p>
          </p:txBody>
        </p:sp>
        <p:sp>
          <p:nvSpPr>
            <p:cNvPr id="172" name="Isosceles Triangle 171">
              <a:extLst>
                <a:ext uri="{FF2B5EF4-FFF2-40B4-BE49-F238E27FC236}">
                  <a16:creationId xmlns:a16="http://schemas.microsoft.com/office/drawing/2014/main" id="{06AD7558-C09E-40F1-957E-8169758D74ED}"/>
                </a:ext>
              </a:extLst>
            </p:cNvPr>
            <p:cNvSpPr/>
            <p:nvPr/>
          </p:nvSpPr>
          <p:spPr>
            <a:xfrm>
              <a:off x="6716033" y="5028472"/>
              <a:ext cx="114855" cy="83929"/>
            </a:xfrm>
            <a:prstGeom prst="triangle">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84051" tIns="42030" rIns="84051" bIns="42030" rtlCol="0" anchor="ctr"/>
            <a:lstStyle/>
            <a:p>
              <a:pPr algn="ctr"/>
              <a:endParaRPr lang="en-US" sz="1662">
                <a:solidFill>
                  <a:prstClr val="white"/>
                </a:solidFill>
                <a:latin typeface="Calibri"/>
              </a:endParaRPr>
            </a:p>
          </p:txBody>
        </p:sp>
        <p:sp>
          <p:nvSpPr>
            <p:cNvPr id="173" name="Oval 172">
              <a:extLst>
                <a:ext uri="{FF2B5EF4-FFF2-40B4-BE49-F238E27FC236}">
                  <a16:creationId xmlns:a16="http://schemas.microsoft.com/office/drawing/2014/main" id="{777460CE-E9B5-4970-B7DA-6750CA57CCE1}"/>
                </a:ext>
              </a:extLst>
            </p:cNvPr>
            <p:cNvSpPr/>
            <p:nvPr/>
          </p:nvSpPr>
          <p:spPr>
            <a:xfrm>
              <a:off x="8313051" y="2497545"/>
              <a:ext cx="477731" cy="47251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638249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848" y="274638"/>
            <a:ext cx="5272217" cy="1143000"/>
          </a:xfrm>
        </p:spPr>
        <p:txBody>
          <a:bodyPr lIns="85699" tIns="42850" rIns="85699" bIns="42850">
            <a:normAutofit fontScale="90000"/>
          </a:bodyPr>
          <a:lstStyle/>
          <a:p>
            <a:pPr marL="360363" indent="-360363">
              <a:defRPr/>
            </a:pPr>
            <a:r>
              <a:rPr lang="en-GB" sz="4000" dirty="0">
                <a:solidFill>
                  <a:srgbClr val="FF0000"/>
                </a:solidFill>
              </a:rPr>
              <a:t>Medium Beta Cavities  </a:t>
            </a:r>
            <a:br>
              <a:rPr lang="en-GB" sz="3400" dirty="0">
                <a:solidFill>
                  <a:srgbClr val="FF0000"/>
                </a:solidFill>
              </a:rPr>
            </a:br>
            <a:r>
              <a:rPr lang="en-GB" sz="3600" b="1" dirty="0"/>
              <a:t>Major Procurements </a:t>
            </a:r>
            <a:endParaRPr lang="en-GB" sz="3600" b="1" dirty="0">
              <a:solidFill>
                <a:srgbClr val="FF0000"/>
              </a:solidFill>
            </a:endParaRPr>
          </a:p>
        </p:txBody>
      </p:sp>
      <p:sp>
        <p:nvSpPr>
          <p:cNvPr id="3" name="Content Placeholder 2"/>
          <p:cNvSpPr>
            <a:spLocks noGrp="1"/>
          </p:cNvSpPr>
          <p:nvPr>
            <p:ph idx="1"/>
          </p:nvPr>
        </p:nvSpPr>
        <p:spPr>
          <a:xfrm>
            <a:off x="236482" y="1502935"/>
            <a:ext cx="8578004" cy="4853415"/>
          </a:xfrm>
          <a:solidFill>
            <a:srgbClr val="FFFFFF"/>
          </a:solidFill>
        </p:spPr>
        <p:txBody>
          <a:bodyPr lIns="85699" tIns="42850" rIns="85699" bIns="42850">
            <a:noAutofit/>
          </a:bodyPr>
          <a:lstStyle/>
          <a:p>
            <a:pPr marL="0" indent="0">
              <a:buFontTx/>
              <a:buNone/>
              <a:defRPr/>
            </a:pPr>
            <a:r>
              <a:rPr lang="en-US" sz="2400" b="1" dirty="0"/>
              <a:t>Medium beta series cavities</a:t>
            </a:r>
          </a:p>
          <a:p>
            <a:pPr lvl="1">
              <a:spcBef>
                <a:spcPts val="200"/>
              </a:spcBef>
              <a:buClr>
                <a:schemeClr val="accent3">
                  <a:lumMod val="75000"/>
                </a:schemeClr>
              </a:buClr>
              <a:buFont typeface="Wingdings" panose="05000000000000000000" pitchFamily="2" charset="2"/>
              <a:buChar char="v"/>
              <a:defRPr/>
            </a:pPr>
            <a:r>
              <a:rPr lang="en-US" sz="2000" b="1" dirty="0">
                <a:solidFill>
                  <a:schemeClr val="tx1"/>
                </a:solidFill>
              </a:rPr>
              <a:t>Niobium procurement </a:t>
            </a:r>
            <a:r>
              <a:rPr lang="en-US" sz="2000" dirty="0">
                <a:solidFill>
                  <a:schemeClr val="tx1"/>
                </a:solidFill>
              </a:rPr>
              <a:t>for the fabrication of 36 medium beta cavities.</a:t>
            </a:r>
          </a:p>
          <a:p>
            <a:pPr lvl="1">
              <a:spcBef>
                <a:spcPts val="200"/>
              </a:spcBef>
              <a:buClr>
                <a:schemeClr val="accent6">
                  <a:lumMod val="75000"/>
                </a:schemeClr>
              </a:buClr>
              <a:buFont typeface="Wingdings" panose="05000000000000000000" pitchFamily="2" charset="2"/>
              <a:buChar char="v"/>
              <a:defRPr/>
            </a:pPr>
            <a:r>
              <a:rPr lang="en-US" sz="2000" b="1" dirty="0">
                <a:solidFill>
                  <a:schemeClr val="tx1"/>
                </a:solidFill>
              </a:rPr>
              <a:t>Cavity fabrication </a:t>
            </a:r>
            <a:r>
              <a:rPr lang="en-US" sz="2000" dirty="0">
                <a:solidFill>
                  <a:schemeClr val="tx1"/>
                </a:solidFill>
              </a:rPr>
              <a:t>of 36 </a:t>
            </a:r>
            <a:r>
              <a:rPr lang="en-US" sz="2000" b="1" dirty="0">
                <a:solidFill>
                  <a:schemeClr val="tx1"/>
                </a:solidFill>
              </a:rPr>
              <a:t>(*)</a:t>
            </a:r>
            <a:r>
              <a:rPr lang="en-US" sz="2000" dirty="0">
                <a:solidFill>
                  <a:schemeClr val="tx1"/>
                </a:solidFill>
              </a:rPr>
              <a:t> medium beta cavities in the industry, including treatments, tuning, Helium tank integration, etc., accomplishing the ESS requirements in terms of performances, functional interfaces.</a:t>
            </a:r>
          </a:p>
          <a:p>
            <a:pPr lvl="1">
              <a:spcBef>
                <a:spcPts val="200"/>
              </a:spcBef>
              <a:buClr>
                <a:schemeClr val="accent6">
                  <a:lumMod val="75000"/>
                </a:schemeClr>
              </a:buClr>
              <a:buFont typeface="Wingdings" panose="05000000000000000000" pitchFamily="2" charset="2"/>
              <a:buChar char="v"/>
              <a:defRPr/>
            </a:pPr>
            <a:r>
              <a:rPr lang="en-US" sz="2000" b="1" dirty="0">
                <a:solidFill>
                  <a:schemeClr val="tx1"/>
                </a:solidFill>
              </a:rPr>
              <a:t>Certification</a:t>
            </a:r>
            <a:r>
              <a:rPr lang="en-US" sz="2000" dirty="0">
                <a:solidFill>
                  <a:schemeClr val="tx1"/>
                </a:solidFill>
              </a:rPr>
              <a:t>, documentation</a:t>
            </a:r>
            <a:endParaRPr lang="en-US" sz="2000" dirty="0"/>
          </a:p>
          <a:p>
            <a:pPr lvl="1">
              <a:spcBef>
                <a:spcPts val="200"/>
              </a:spcBef>
              <a:defRPr/>
            </a:pPr>
            <a:r>
              <a:rPr lang="en-US" sz="2000" b="1" dirty="0"/>
              <a:t>A</a:t>
            </a:r>
            <a:r>
              <a:rPr lang="en-US" sz="2000" b="1" dirty="0">
                <a:solidFill>
                  <a:schemeClr val="tx1"/>
                </a:solidFill>
              </a:rPr>
              <a:t>ncillaries</a:t>
            </a:r>
            <a:r>
              <a:rPr lang="en-US" sz="2000" dirty="0">
                <a:solidFill>
                  <a:schemeClr val="tx1"/>
                </a:solidFill>
              </a:rPr>
              <a:t> </a:t>
            </a:r>
          </a:p>
          <a:p>
            <a:pPr lvl="2">
              <a:spcBef>
                <a:spcPts val="200"/>
              </a:spcBef>
              <a:buClr>
                <a:schemeClr val="accent3">
                  <a:lumMod val="75000"/>
                </a:schemeClr>
              </a:buClr>
              <a:defRPr/>
            </a:pPr>
            <a:r>
              <a:rPr lang="en-US" sz="1600" dirty="0">
                <a:solidFill>
                  <a:schemeClr val="tx1"/>
                </a:solidFill>
              </a:rPr>
              <a:t>vacuum valves</a:t>
            </a:r>
            <a:endParaRPr lang="en-US" sz="1600" dirty="0"/>
          </a:p>
          <a:p>
            <a:pPr lvl="2">
              <a:spcBef>
                <a:spcPts val="200"/>
              </a:spcBef>
              <a:buClr>
                <a:schemeClr val="accent3">
                  <a:lumMod val="75000"/>
                </a:schemeClr>
              </a:buClr>
              <a:defRPr/>
            </a:pPr>
            <a:r>
              <a:rPr lang="en-US" sz="1600" dirty="0">
                <a:solidFill>
                  <a:schemeClr val="tx1"/>
                </a:solidFill>
              </a:rPr>
              <a:t>Antennas</a:t>
            </a:r>
          </a:p>
          <a:p>
            <a:pPr lvl="2">
              <a:spcBef>
                <a:spcPts val="200"/>
              </a:spcBef>
              <a:buClr>
                <a:schemeClr val="accent6">
                  <a:lumMod val="75000"/>
                </a:schemeClr>
              </a:buClr>
              <a:defRPr/>
            </a:pPr>
            <a:r>
              <a:rPr lang="en-US" sz="1600" dirty="0">
                <a:solidFill>
                  <a:schemeClr val="tx1"/>
                </a:solidFill>
              </a:rPr>
              <a:t>frames</a:t>
            </a:r>
          </a:p>
          <a:p>
            <a:pPr lvl="1">
              <a:spcBef>
                <a:spcPts val="200"/>
              </a:spcBef>
              <a:buClr>
                <a:schemeClr val="accent6">
                  <a:lumMod val="75000"/>
                </a:schemeClr>
              </a:buClr>
              <a:buFont typeface="Wingdings" panose="05000000000000000000" pitchFamily="2" charset="2"/>
              <a:buChar char="v"/>
              <a:defRPr/>
            </a:pPr>
            <a:r>
              <a:rPr lang="en-US" sz="2000" b="1" dirty="0">
                <a:solidFill>
                  <a:schemeClr val="tx1"/>
                </a:solidFill>
              </a:rPr>
              <a:t>Cold test </a:t>
            </a:r>
            <a:r>
              <a:rPr lang="en-US" sz="2000" dirty="0">
                <a:solidFill>
                  <a:schemeClr val="tx1"/>
                </a:solidFill>
              </a:rPr>
              <a:t>in a qualified infrastructure.</a:t>
            </a:r>
          </a:p>
          <a:p>
            <a:pPr lvl="1">
              <a:spcBef>
                <a:spcPts val="200"/>
              </a:spcBef>
              <a:buClr>
                <a:schemeClr val="accent2">
                  <a:lumMod val="75000"/>
                </a:schemeClr>
              </a:buClr>
              <a:buFont typeface="Wingdings" panose="05000000000000000000" pitchFamily="2" charset="2"/>
              <a:buChar char="v"/>
              <a:defRPr/>
            </a:pPr>
            <a:r>
              <a:rPr lang="en-US" sz="2000" b="1" dirty="0">
                <a:solidFill>
                  <a:schemeClr val="tx1"/>
                </a:solidFill>
              </a:rPr>
              <a:t>Transportation</a:t>
            </a:r>
            <a:r>
              <a:rPr lang="en-US" sz="2000" dirty="0">
                <a:solidFill>
                  <a:schemeClr val="tx1"/>
                </a:solidFill>
              </a:rPr>
              <a:t> in </a:t>
            </a:r>
            <a:r>
              <a:rPr lang="en-US" sz="2000" i="1" dirty="0">
                <a:solidFill>
                  <a:schemeClr val="accent6">
                    <a:lumMod val="75000"/>
                  </a:schemeClr>
                </a:solidFill>
              </a:rPr>
              <a:t>special boxes </a:t>
            </a:r>
            <a:r>
              <a:rPr lang="en-US" sz="2000" dirty="0">
                <a:solidFill>
                  <a:schemeClr val="tx1"/>
                </a:solidFill>
              </a:rPr>
              <a:t>and </a:t>
            </a:r>
            <a:r>
              <a:rPr lang="en-US" sz="2000" b="1" dirty="0">
                <a:solidFill>
                  <a:schemeClr val="tx1"/>
                </a:solidFill>
              </a:rPr>
              <a:t>delivery</a:t>
            </a:r>
            <a:r>
              <a:rPr lang="en-US" sz="2000" dirty="0">
                <a:solidFill>
                  <a:schemeClr val="tx1"/>
                </a:solidFill>
              </a:rPr>
              <a:t> at the cryomodule assembling facility.</a:t>
            </a:r>
          </a:p>
          <a:p>
            <a:pPr lvl="1">
              <a:spcBef>
                <a:spcPts val="200"/>
              </a:spcBef>
              <a:defRPr/>
            </a:pPr>
            <a:r>
              <a:rPr lang="en-US" sz="2000" b="1" dirty="0">
                <a:solidFill>
                  <a:schemeClr val="tx1"/>
                </a:solidFill>
              </a:rPr>
              <a:t>Man power </a:t>
            </a:r>
            <a:r>
              <a:rPr lang="en-US" sz="2000" dirty="0">
                <a:solidFill>
                  <a:schemeClr val="tx1"/>
                </a:solidFill>
              </a:rPr>
              <a:t>for the above activities.</a:t>
            </a:r>
          </a:p>
          <a:p>
            <a:pPr marL="457200" lvl="1" indent="0">
              <a:buFontTx/>
              <a:buNone/>
              <a:defRPr/>
            </a:pPr>
            <a:r>
              <a:rPr lang="en-US" sz="2000" b="1" dirty="0">
                <a:solidFill>
                  <a:schemeClr val="tx1"/>
                </a:solidFill>
              </a:rPr>
              <a:t>(*)</a:t>
            </a:r>
            <a:r>
              <a:rPr lang="en-US" sz="2000" dirty="0">
                <a:solidFill>
                  <a:schemeClr val="tx1"/>
                </a:solidFill>
              </a:rPr>
              <a:t> </a:t>
            </a:r>
            <a:r>
              <a:rPr lang="en-US" sz="2000" b="1" dirty="0">
                <a:solidFill>
                  <a:schemeClr val="tx1"/>
                </a:solidFill>
              </a:rPr>
              <a:t>INFN Design, plug compatible with </a:t>
            </a:r>
            <a:r>
              <a:rPr lang="en-US" sz="2000" b="1" dirty="0" err="1">
                <a:solidFill>
                  <a:schemeClr val="tx1"/>
                </a:solidFill>
              </a:rPr>
              <a:t>CEA</a:t>
            </a:r>
            <a:r>
              <a:rPr lang="en-US" sz="2000" b="1" dirty="0">
                <a:solidFill>
                  <a:schemeClr val="tx1"/>
                </a:solidFill>
              </a:rPr>
              <a:t> boundary condition</a:t>
            </a:r>
          </a:p>
          <a:p>
            <a:pPr marL="400040">
              <a:buFont typeface="Arial"/>
              <a:buChar char="•"/>
              <a:defRPr/>
            </a:pPr>
            <a:endParaRPr lang="en-GB" sz="2400" dirty="0">
              <a:solidFill>
                <a:srgbClr val="000000"/>
              </a:solidFill>
            </a:endParaRPr>
          </a:p>
          <a:p>
            <a:pPr marL="400040">
              <a:buFont typeface="Arial"/>
              <a:buChar char="•"/>
              <a:defRPr/>
            </a:pPr>
            <a:endParaRPr lang="en-GB" sz="2400" dirty="0">
              <a:solidFill>
                <a:srgbClr val="000000"/>
              </a:solidFill>
            </a:endParaRPr>
          </a:p>
          <a:p>
            <a:pPr marL="800100" lvl="1" indent="-342900">
              <a:buFont typeface="Arial"/>
              <a:buChar char="•"/>
              <a:defRPr/>
            </a:pPr>
            <a:endParaRPr lang="en-GB" sz="2000" dirty="0">
              <a:solidFill>
                <a:srgbClr val="000000"/>
              </a:solidFill>
            </a:endParaRPr>
          </a:p>
          <a:p>
            <a:pPr marL="800019" lvl="1" indent="-342900">
              <a:buFont typeface="Arial"/>
              <a:buChar char="•"/>
              <a:defRPr/>
            </a:pPr>
            <a:endParaRPr lang="en-GB" sz="2000" dirty="0">
              <a:solidFill>
                <a:srgbClr val="000000"/>
              </a:solidFill>
            </a:endParaRPr>
          </a:p>
        </p:txBody>
      </p:sp>
      <p:sp>
        <p:nvSpPr>
          <p:cNvPr id="4301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ヒラギノ角ゴ Pro W3" charset="-128"/>
              </a:defRPr>
            </a:lvl1pPr>
            <a:lvl2pPr marL="742950" indent="-285750">
              <a:defRPr sz="2400">
                <a:solidFill>
                  <a:schemeClr val="tx1"/>
                </a:solidFill>
                <a:latin typeface="Times New Roman" charset="0"/>
                <a:ea typeface="ヒラギノ角ゴ Pro W3" charset="-128"/>
              </a:defRPr>
            </a:lvl2pPr>
            <a:lvl3pPr marL="1143000" indent="-228600">
              <a:defRPr sz="2400">
                <a:solidFill>
                  <a:schemeClr val="tx1"/>
                </a:solidFill>
                <a:latin typeface="Times New Roman" charset="0"/>
                <a:ea typeface="ヒラギノ角ゴ Pro W3" charset="-128"/>
              </a:defRPr>
            </a:lvl3pPr>
            <a:lvl4pPr marL="1600200" indent="-228600">
              <a:defRPr sz="2400">
                <a:solidFill>
                  <a:schemeClr val="tx1"/>
                </a:solidFill>
                <a:latin typeface="Times New Roman" charset="0"/>
                <a:ea typeface="ヒラギノ角ゴ Pro W3" charset="-128"/>
              </a:defRPr>
            </a:lvl4pPr>
            <a:lvl5pPr marL="2057400" indent="-228600">
              <a:defRPr sz="2400">
                <a:solidFill>
                  <a:schemeClr val="tx1"/>
                </a:solidFill>
                <a:latin typeface="Times New Roman"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128"/>
              </a:defRPr>
            </a:lvl9pPr>
          </a:lstStyle>
          <a:p>
            <a:fld id="{D561D6B6-E8AF-214E-9CAC-23B5223A1ED0}" type="slidenum">
              <a:rPr lang="sv-SE" altLang="it-IT" sz="1400">
                <a:solidFill>
                  <a:srgbClr val="898989"/>
                </a:solidFill>
              </a:rPr>
              <a:pPr/>
              <a:t>20</a:t>
            </a:fld>
            <a:endParaRPr lang="sv-SE" altLang="it-IT" sz="1400">
              <a:solidFill>
                <a:srgbClr val="898989"/>
              </a:solidFill>
            </a:endParaRPr>
          </a:p>
        </p:txBody>
      </p:sp>
    </p:spTree>
    <p:extLst>
      <p:ext uri="{BB962C8B-B14F-4D97-AF65-F5344CB8AC3E}">
        <p14:creationId xmlns:p14="http://schemas.microsoft.com/office/powerpoint/2010/main" val="23897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7A6FE-328C-4142-B836-1A0875AD06B7}"/>
              </a:ext>
            </a:extLst>
          </p:cNvPr>
          <p:cNvSpPr>
            <a:spLocks noGrp="1"/>
          </p:cNvSpPr>
          <p:nvPr>
            <p:ph idx="1"/>
          </p:nvPr>
        </p:nvSpPr>
        <p:spPr>
          <a:xfrm>
            <a:off x="1" y="1264612"/>
            <a:ext cx="9046396" cy="2108373"/>
          </a:xfrm>
        </p:spPr>
        <p:txBody>
          <a:bodyPr>
            <a:normAutofit/>
          </a:bodyPr>
          <a:lstStyle/>
          <a:p>
            <a:pPr>
              <a:lnSpc>
                <a:spcPct val="100000"/>
              </a:lnSpc>
              <a:spcBef>
                <a:spcPts val="600"/>
              </a:spcBef>
            </a:pPr>
            <a:r>
              <a:rPr lang="it-IT" sz="2400" dirty="0"/>
              <a:t>Ca. </a:t>
            </a:r>
            <a:r>
              <a:rPr lang="it-IT" sz="2400" b="1" dirty="0"/>
              <a:t>4000 kg of Nb </a:t>
            </a:r>
            <a:r>
              <a:rPr lang="it-IT" sz="2400" dirty="0" err="1"/>
              <a:t>sheets</a:t>
            </a:r>
            <a:r>
              <a:rPr lang="it-IT" sz="2400" dirty="0"/>
              <a:t> </a:t>
            </a:r>
            <a:r>
              <a:rPr lang="it-IT" sz="2400" dirty="0" err="1"/>
              <a:t>delivered</a:t>
            </a:r>
            <a:r>
              <a:rPr lang="it-IT" sz="2400" dirty="0"/>
              <a:t> in 3 </a:t>
            </a:r>
            <a:r>
              <a:rPr lang="it-IT" sz="2400" dirty="0" err="1"/>
              <a:t>batches</a:t>
            </a:r>
            <a:endParaRPr lang="it-IT" sz="2400" dirty="0"/>
          </a:p>
          <a:p>
            <a:pPr>
              <a:lnSpc>
                <a:spcPct val="100000"/>
              </a:lnSpc>
              <a:spcBef>
                <a:spcPts val="600"/>
              </a:spcBef>
            </a:pPr>
            <a:r>
              <a:rPr lang="it-IT" sz="2400" b="1" dirty="0"/>
              <a:t>Eddy </a:t>
            </a:r>
            <a:r>
              <a:rPr lang="it-IT" sz="2400" b="1" dirty="0" err="1"/>
              <a:t>current</a:t>
            </a:r>
            <a:r>
              <a:rPr lang="it-IT" sz="2400" b="1" dirty="0"/>
              <a:t> scanning </a:t>
            </a:r>
            <a:r>
              <a:rPr lang="it-IT" sz="2400" dirty="0"/>
              <a:t>of </a:t>
            </a:r>
            <a:r>
              <a:rPr lang="it-IT" sz="2400" dirty="0" err="1"/>
              <a:t>sheets</a:t>
            </a:r>
            <a:r>
              <a:rPr lang="it-IT" sz="2400" dirty="0"/>
              <a:t> </a:t>
            </a:r>
            <a:r>
              <a:rPr lang="it-IT" sz="2400" dirty="0" err="1"/>
              <a:t>at</a:t>
            </a:r>
            <a:r>
              <a:rPr lang="it-IT" sz="2400" dirty="0"/>
              <a:t> DESY (check for </a:t>
            </a:r>
            <a:r>
              <a:rPr lang="it-IT" sz="2400" dirty="0" err="1"/>
              <a:t>surface</a:t>
            </a:r>
            <a:r>
              <a:rPr lang="it-IT" sz="2400" dirty="0"/>
              <a:t> </a:t>
            </a:r>
            <a:r>
              <a:rPr lang="it-IT" sz="2400" dirty="0" err="1"/>
              <a:t>defects</a:t>
            </a:r>
            <a:r>
              <a:rPr lang="it-IT" sz="2400" dirty="0"/>
              <a:t>)</a:t>
            </a:r>
          </a:p>
          <a:p>
            <a:pPr lvl="1">
              <a:lnSpc>
                <a:spcPct val="100000"/>
              </a:lnSpc>
              <a:spcBef>
                <a:spcPts val="600"/>
              </a:spcBef>
            </a:pPr>
            <a:r>
              <a:rPr lang="it-IT" sz="2000" dirty="0"/>
              <a:t>1</a:t>
            </a:r>
            <a:r>
              <a:rPr lang="it-IT" sz="2000" baseline="30000" dirty="0"/>
              <a:t>st</a:t>
            </a:r>
            <a:r>
              <a:rPr lang="it-IT" sz="2000" dirty="0"/>
              <a:t> and 2°  batches </a:t>
            </a:r>
            <a:r>
              <a:rPr lang="en-US" sz="2000" dirty="0"/>
              <a:t> scanned, 330 sheets. 15 forwarded for further analysis</a:t>
            </a:r>
          </a:p>
          <a:p>
            <a:pPr lvl="1">
              <a:lnSpc>
                <a:spcPct val="100000"/>
              </a:lnSpc>
              <a:spcBef>
                <a:spcPts val="600"/>
              </a:spcBef>
            </a:pPr>
            <a:r>
              <a:rPr lang="en-US" sz="2000" dirty="0"/>
              <a:t>Next and </a:t>
            </a:r>
            <a:r>
              <a:rPr lang="en-US" sz="2000" b="1" dirty="0"/>
              <a:t>last batch arrived</a:t>
            </a:r>
            <a:r>
              <a:rPr lang="en-US" sz="2000" dirty="0"/>
              <a:t> last Friday at LASA (144 sheets)</a:t>
            </a:r>
          </a:p>
          <a:p>
            <a:pPr>
              <a:lnSpc>
                <a:spcPct val="100000"/>
              </a:lnSpc>
              <a:spcBef>
                <a:spcPts val="600"/>
              </a:spcBef>
            </a:pPr>
            <a:r>
              <a:rPr lang="en-US" sz="2400" b="1" dirty="0"/>
              <a:t>All semi finished products </a:t>
            </a:r>
            <a:r>
              <a:rPr lang="en-US" sz="2400" dirty="0"/>
              <a:t>(tubes, MC, PU, etc.) at </a:t>
            </a:r>
            <a:r>
              <a:rPr lang="en-US" sz="2400" dirty="0" err="1"/>
              <a:t>Zanon</a:t>
            </a:r>
            <a:r>
              <a:rPr lang="en-US" sz="2400" dirty="0"/>
              <a:t> </a:t>
            </a:r>
          </a:p>
        </p:txBody>
      </p:sp>
      <p:sp>
        <p:nvSpPr>
          <p:cNvPr id="5" name="Slide Number Placeholder 4"/>
          <p:cNvSpPr>
            <a:spLocks noGrp="1"/>
          </p:cNvSpPr>
          <p:nvPr>
            <p:ph type="sldNum" sz="quarter" idx="12"/>
          </p:nvPr>
        </p:nvSpPr>
        <p:spPr/>
        <p:txBody>
          <a:bodyPr/>
          <a:lstStyle/>
          <a:p>
            <a:fld id="{748A3E12-EA2D-40F6-AB43-9042E62BBC80}" type="slidenum">
              <a:rPr lang="en-US" smtClean="0"/>
              <a:t>21</a:t>
            </a:fld>
            <a:endParaRPr lang="en-US"/>
          </a:p>
        </p:txBody>
      </p:sp>
      <p:sp>
        <p:nvSpPr>
          <p:cNvPr id="2" name="Title 1">
            <a:extLst>
              <a:ext uri="{FF2B5EF4-FFF2-40B4-BE49-F238E27FC236}">
                <a16:creationId xmlns:a16="http://schemas.microsoft.com/office/drawing/2014/main" id="{0F75CBF4-68D0-4BF1-BEA7-23ECC36893BA}"/>
              </a:ext>
            </a:extLst>
          </p:cNvPr>
          <p:cNvSpPr>
            <a:spLocks noGrp="1"/>
          </p:cNvSpPr>
          <p:nvPr>
            <p:ph type="title"/>
          </p:nvPr>
        </p:nvSpPr>
        <p:spPr>
          <a:xfrm>
            <a:off x="1746422" y="365557"/>
            <a:ext cx="5346356" cy="699247"/>
          </a:xfrm>
        </p:spPr>
        <p:txBody>
          <a:bodyPr>
            <a:normAutofit fontScale="90000"/>
          </a:bodyPr>
          <a:lstStyle/>
          <a:p>
            <a:r>
              <a:rPr lang="it-IT" sz="4000" dirty="0"/>
              <a:t>Medium Beta Cavity</a:t>
            </a:r>
            <a:br>
              <a:rPr lang="it-IT" dirty="0"/>
            </a:br>
            <a:r>
              <a:rPr lang="it-IT" sz="3600" b="1" dirty="0">
                <a:solidFill>
                  <a:schemeClr val="tx1"/>
                </a:solidFill>
              </a:rPr>
              <a:t>Nb Procurament</a:t>
            </a:r>
            <a:endParaRPr lang="en-US" b="1" dirty="0">
              <a:solidFill>
                <a:schemeClr val="tx1"/>
              </a:solidFill>
            </a:endParaRPr>
          </a:p>
        </p:txBody>
      </p:sp>
      <p:pic>
        <p:nvPicPr>
          <p:cNvPr id="6" name="scanning_des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0388" y="4862049"/>
            <a:ext cx="2942987" cy="1654138"/>
          </a:xfrm>
          <a:prstGeom prst="rect">
            <a:avLst/>
          </a:prstGeom>
        </p:spPr>
      </p:pic>
      <p:pic>
        <p:nvPicPr>
          <p:cNvPr id="7" name="Immagin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218" y="3284824"/>
            <a:ext cx="1761769" cy="990386"/>
          </a:xfrm>
          <a:prstGeom prst="rect">
            <a:avLst/>
          </a:prstGeom>
        </p:spPr>
      </p:pic>
      <p:pic>
        <p:nvPicPr>
          <p:cNvPr id="8" name="Immagine 7"/>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1000"/>
                    </a14:imgEffect>
                  </a14:imgLayer>
                </a14:imgProps>
              </a:ext>
              <a:ext uri="{28A0092B-C50C-407E-A947-70E740481C1C}">
                <a14:useLocalDpi xmlns:a14="http://schemas.microsoft.com/office/drawing/2010/main"/>
              </a:ext>
            </a:extLst>
          </a:blip>
          <a:srcRect/>
          <a:stretch/>
        </p:blipFill>
        <p:spPr>
          <a:xfrm>
            <a:off x="5448421" y="3279794"/>
            <a:ext cx="1380285" cy="991065"/>
          </a:xfrm>
          <a:prstGeom prst="rect">
            <a:avLst/>
          </a:prstGeom>
        </p:spPr>
      </p:pic>
      <p:pic>
        <p:nvPicPr>
          <p:cNvPr id="10" name="Immagin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91988" y="3304326"/>
            <a:ext cx="1309496" cy="982122"/>
          </a:xfrm>
          <a:prstGeom prst="rect">
            <a:avLst/>
          </a:prstGeom>
        </p:spPr>
      </p:pic>
      <p:pic>
        <p:nvPicPr>
          <p:cNvPr id="11" name="Picture 12" descr="Introduction of Production Situation for Superconducting Nb Materials for INFN-20171023.pdf - Adobe Acrobat Pro">
            <a:extLst>
              <a:ext uri="{FF2B5EF4-FFF2-40B4-BE49-F238E27FC236}">
                <a16:creationId xmlns:a16="http://schemas.microsoft.com/office/drawing/2014/main" id="{F4AAF6F5-1235-4385-A681-05039268B85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20258" y="4834235"/>
            <a:ext cx="2529448" cy="1679031"/>
          </a:xfrm>
          <a:prstGeom prst="rect">
            <a:avLst/>
          </a:prstGeom>
        </p:spPr>
      </p:pic>
      <p:pic>
        <p:nvPicPr>
          <p:cNvPr id="12" name="Picture 15" descr="A picture containing wall, indoor, mirror, bathroom&#10;&#10;Description generated with very high confidence">
            <a:extLst>
              <a:ext uri="{FF2B5EF4-FFF2-40B4-BE49-F238E27FC236}">
                <a16:creationId xmlns:a16="http://schemas.microsoft.com/office/drawing/2014/main" id="{CA35FDC0-7293-45CF-8181-83F0B6E4A2D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7245016" y="3227977"/>
            <a:ext cx="952876" cy="1092905"/>
          </a:xfrm>
          <a:prstGeom prst="rect">
            <a:avLst/>
          </a:prstGeom>
        </p:spPr>
      </p:pic>
      <p:pic>
        <p:nvPicPr>
          <p:cNvPr id="13" name="Picture 5"/>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380044" y="4897023"/>
            <a:ext cx="2959509" cy="1543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CasellaDiTesto 14"/>
          <p:cNvSpPr txBox="1"/>
          <p:nvPr/>
        </p:nvSpPr>
        <p:spPr>
          <a:xfrm flipH="1">
            <a:off x="264704" y="4282225"/>
            <a:ext cx="2562726" cy="523220"/>
          </a:xfrm>
          <a:prstGeom prst="rect">
            <a:avLst/>
          </a:prstGeom>
          <a:noFill/>
        </p:spPr>
        <p:txBody>
          <a:bodyPr wrap="square" rtlCol="0">
            <a:spAutoFit/>
          </a:bodyPr>
          <a:lstStyle/>
          <a:p>
            <a:pPr algn="ctr"/>
            <a:r>
              <a:rPr lang="en-US" sz="1400" dirty="0"/>
              <a:t>Niobium ingot and forged piece at Ningxia OTIC</a:t>
            </a:r>
          </a:p>
        </p:txBody>
      </p:sp>
      <p:sp>
        <p:nvSpPr>
          <p:cNvPr id="16" name="CasellaDiTesto 15"/>
          <p:cNvSpPr txBox="1"/>
          <p:nvPr/>
        </p:nvSpPr>
        <p:spPr>
          <a:xfrm flipH="1">
            <a:off x="3014174" y="4324798"/>
            <a:ext cx="1762963" cy="523220"/>
          </a:xfrm>
          <a:prstGeom prst="rect">
            <a:avLst/>
          </a:prstGeom>
          <a:noFill/>
        </p:spPr>
        <p:txBody>
          <a:bodyPr wrap="square" rtlCol="0">
            <a:spAutoFit/>
          </a:bodyPr>
          <a:lstStyle/>
          <a:p>
            <a:pPr algn="ctr"/>
            <a:r>
              <a:rPr lang="en-US" sz="1400" dirty="0"/>
              <a:t>Sheet inspection at Ningxia OTIC</a:t>
            </a:r>
          </a:p>
        </p:txBody>
      </p:sp>
      <p:sp>
        <p:nvSpPr>
          <p:cNvPr id="17" name="CasellaDiTesto 16"/>
          <p:cNvSpPr txBox="1"/>
          <p:nvPr/>
        </p:nvSpPr>
        <p:spPr>
          <a:xfrm flipH="1">
            <a:off x="5549138" y="4257202"/>
            <a:ext cx="2966211" cy="523220"/>
          </a:xfrm>
          <a:prstGeom prst="rect">
            <a:avLst/>
          </a:prstGeom>
          <a:noFill/>
        </p:spPr>
        <p:txBody>
          <a:bodyPr wrap="square" rtlCol="0">
            <a:spAutoFit/>
          </a:bodyPr>
          <a:lstStyle/>
          <a:p>
            <a:pPr algn="ctr"/>
            <a:r>
              <a:rPr lang="en-US" sz="1400" dirty="0"/>
              <a:t>Nb grain size, RRR and mechanical properties measurement</a:t>
            </a:r>
          </a:p>
        </p:txBody>
      </p:sp>
      <p:sp>
        <p:nvSpPr>
          <p:cNvPr id="18" name="CasellaDiTesto 17"/>
          <p:cNvSpPr txBox="1"/>
          <p:nvPr/>
        </p:nvSpPr>
        <p:spPr>
          <a:xfrm flipH="1">
            <a:off x="518676" y="6492038"/>
            <a:ext cx="3228627" cy="307777"/>
          </a:xfrm>
          <a:prstGeom prst="rect">
            <a:avLst/>
          </a:prstGeom>
          <a:noFill/>
        </p:spPr>
        <p:txBody>
          <a:bodyPr wrap="square" rtlCol="0">
            <a:spAutoFit/>
          </a:bodyPr>
          <a:lstStyle/>
          <a:p>
            <a:r>
              <a:rPr lang="en-US" sz="1400" dirty="0"/>
              <a:t>Eddy current scanning at DESY </a:t>
            </a:r>
          </a:p>
        </p:txBody>
      </p:sp>
      <p:sp>
        <p:nvSpPr>
          <p:cNvPr id="19" name="Rettangolo 18"/>
          <p:cNvSpPr/>
          <p:nvPr/>
        </p:nvSpPr>
        <p:spPr>
          <a:xfrm>
            <a:off x="3992597" y="6292087"/>
            <a:ext cx="1788438" cy="307777"/>
          </a:xfrm>
          <a:prstGeom prst="rect">
            <a:avLst/>
          </a:prstGeom>
        </p:spPr>
        <p:txBody>
          <a:bodyPr wrap="none">
            <a:spAutoFit/>
          </a:bodyPr>
          <a:lstStyle/>
          <a:p>
            <a:r>
              <a:rPr lang="it-IT" sz="1400" dirty="0"/>
              <a:t>EDDY scanning </a:t>
            </a:r>
            <a:r>
              <a:rPr lang="it-IT" sz="1400" dirty="0" err="1"/>
              <a:t>results</a:t>
            </a:r>
            <a:endParaRPr lang="it-IT" sz="1400" dirty="0"/>
          </a:p>
        </p:txBody>
      </p:sp>
      <p:sp>
        <p:nvSpPr>
          <p:cNvPr id="20" name="TextBox 14">
            <a:extLst>
              <a:ext uri="{FF2B5EF4-FFF2-40B4-BE49-F238E27FC236}">
                <a16:creationId xmlns:a16="http://schemas.microsoft.com/office/drawing/2014/main" id="{16C5BB02-65E1-493A-9EC3-61E037B99C4B}"/>
              </a:ext>
            </a:extLst>
          </p:cNvPr>
          <p:cNvSpPr txBox="1"/>
          <p:nvPr/>
        </p:nvSpPr>
        <p:spPr>
          <a:xfrm>
            <a:off x="6706060" y="6492037"/>
            <a:ext cx="1957844" cy="307777"/>
          </a:xfrm>
          <a:prstGeom prst="rect">
            <a:avLst/>
          </a:prstGeom>
          <a:noFill/>
        </p:spPr>
        <p:txBody>
          <a:bodyPr wrap="none" rtlCol="0">
            <a:spAutoFit/>
          </a:bodyPr>
          <a:lstStyle/>
          <a:p>
            <a:r>
              <a:rPr lang="it-IT" sz="1400" dirty="0"/>
              <a:t>SEM after final polishing</a:t>
            </a:r>
            <a:endParaRPr lang="en-US" sz="1400" dirty="0"/>
          </a:p>
        </p:txBody>
      </p:sp>
    </p:spTree>
    <p:extLst>
      <p:ext uri="{BB962C8B-B14F-4D97-AF65-F5344CB8AC3E}">
        <p14:creationId xmlns:p14="http://schemas.microsoft.com/office/powerpoint/2010/main" val="11412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2005" y="161350"/>
            <a:ext cx="5310231" cy="1071522"/>
          </a:xfrm>
        </p:spPr>
        <p:txBody>
          <a:bodyPr>
            <a:normAutofit fontScale="90000"/>
          </a:bodyPr>
          <a:lstStyle/>
          <a:p>
            <a:r>
              <a:rPr lang="it-IT" sz="4000" dirty="0"/>
              <a:t>Medium Beta Cavity </a:t>
            </a:r>
            <a:r>
              <a:rPr lang="en-GB" sz="3600" b="1" dirty="0">
                <a:solidFill>
                  <a:schemeClr val="tx1"/>
                </a:solidFill>
              </a:rPr>
              <a:t>Fabrication Cycle</a:t>
            </a:r>
            <a:endParaRPr lang="en-US" b="1"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22</a:t>
            </a:fld>
            <a:endParaRPr lang="sv-SE">
              <a:solidFill>
                <a:prstClr val="black">
                  <a:tint val="75000"/>
                </a:prstClr>
              </a:solidFill>
              <a:latin typeface="Calibri"/>
            </a:endParaRPr>
          </a:p>
        </p:txBody>
      </p:sp>
      <p:pic>
        <p:nvPicPr>
          <p:cNvPr id="48" name="Immagine 3">
            <a:extLst>
              <a:ext uri="{FF2B5EF4-FFF2-40B4-BE49-F238E27FC236}">
                <a16:creationId xmlns:a16="http://schemas.microsoft.com/office/drawing/2014/main" id="{84015DF0-B507-40B5-B888-7AFD3137E5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9972" y="5175981"/>
            <a:ext cx="3998730" cy="1694724"/>
          </a:xfrm>
          <a:prstGeom prst="rect">
            <a:avLst/>
          </a:prstGeom>
        </p:spPr>
      </p:pic>
      <p:grpSp>
        <p:nvGrpSpPr>
          <p:cNvPr id="49" name="Group 18">
            <a:extLst>
              <a:ext uri="{FF2B5EF4-FFF2-40B4-BE49-F238E27FC236}">
                <a16:creationId xmlns:a16="http://schemas.microsoft.com/office/drawing/2014/main" id="{20A974AD-1829-42D7-8E86-03093E4E4527}"/>
              </a:ext>
            </a:extLst>
          </p:cNvPr>
          <p:cNvGrpSpPr/>
          <p:nvPr/>
        </p:nvGrpSpPr>
        <p:grpSpPr>
          <a:xfrm>
            <a:off x="3999812" y="1366163"/>
            <a:ext cx="4756510" cy="3914397"/>
            <a:chOff x="5088462" y="3502520"/>
            <a:chExt cx="4077258" cy="3355405"/>
          </a:xfrm>
        </p:grpSpPr>
        <p:grpSp>
          <p:nvGrpSpPr>
            <p:cNvPr id="50" name="Group 20">
              <a:extLst>
                <a:ext uri="{FF2B5EF4-FFF2-40B4-BE49-F238E27FC236}">
                  <a16:creationId xmlns:a16="http://schemas.microsoft.com/office/drawing/2014/main" id="{4D385AC9-F704-42A7-AC84-2479709221C4}"/>
                </a:ext>
              </a:extLst>
            </p:cNvPr>
            <p:cNvGrpSpPr/>
            <p:nvPr/>
          </p:nvGrpSpPr>
          <p:grpSpPr>
            <a:xfrm>
              <a:off x="5164424" y="3502520"/>
              <a:ext cx="3862188" cy="3355405"/>
              <a:chOff x="5269973" y="3487850"/>
              <a:chExt cx="3862188" cy="3355405"/>
            </a:xfrm>
          </p:grpSpPr>
          <p:grpSp>
            <p:nvGrpSpPr>
              <p:cNvPr id="53" name="Group 23">
                <a:extLst>
                  <a:ext uri="{FF2B5EF4-FFF2-40B4-BE49-F238E27FC236}">
                    <a16:creationId xmlns:a16="http://schemas.microsoft.com/office/drawing/2014/main" id="{49FCE75C-26EE-4A04-928E-A9FDC8567665}"/>
                  </a:ext>
                </a:extLst>
              </p:cNvPr>
              <p:cNvGrpSpPr/>
              <p:nvPr/>
            </p:nvGrpSpPr>
            <p:grpSpPr>
              <a:xfrm>
                <a:off x="5526010" y="3487850"/>
                <a:ext cx="3531183" cy="1203468"/>
                <a:chOff x="5526010" y="3432010"/>
                <a:chExt cx="3531183" cy="1203468"/>
              </a:xfrm>
            </p:grpSpPr>
            <p:pic>
              <p:nvPicPr>
                <p:cNvPr id="73" name="Picture 4" descr="P:\0 ESS\Acquisti\Series\Cavities\preparazione documenti\Technical Specifications\3D drawing of cavity and subcomponents\numerati\CouplerEndCell.png">
                  <a:extLst>
                    <a:ext uri="{FF2B5EF4-FFF2-40B4-BE49-F238E27FC236}">
                      <a16:creationId xmlns:a16="http://schemas.microsoft.com/office/drawing/2014/main" id="{CD2938A7-CB5C-4246-8EE3-44023721C4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01581" y="3653611"/>
                  <a:ext cx="409154"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5" descr="P:\0 ESS\Acquisti\Series\Cavities\preparazione documenti\Technical Specifications\3D drawing of cavity and subcomponents\numerati\InnerCell2.png">
                  <a:extLst>
                    <a:ext uri="{FF2B5EF4-FFF2-40B4-BE49-F238E27FC236}">
                      <a16:creationId xmlns:a16="http://schemas.microsoft.com/office/drawing/2014/main" id="{049EAD18-CE41-464F-A043-80CECE8E190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1152" y="3566143"/>
                  <a:ext cx="436379" cy="1069335"/>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6" descr="P:\0 ESS\Acquisti\Series\Cavities\preparazione documenti\Technical Specifications\3D drawing of cavity and subcomponents\numerati\PickUpEndCell.png">
                  <a:extLst>
                    <a:ext uri="{FF2B5EF4-FFF2-40B4-BE49-F238E27FC236}">
                      <a16:creationId xmlns:a16="http://schemas.microsoft.com/office/drawing/2014/main" id="{024DF0A8-38E3-48E8-A1D2-EE4FCC9655D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90130" y="3653995"/>
                  <a:ext cx="373576"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0" descr="P:\0 ESS\Acquisti\Series\Cavities\preparazione documenti\Technical Specifications\3D drawing of cavity and subcomponents\numerati\CouplerPenCell.png">
                  <a:extLst>
                    <a:ext uri="{FF2B5EF4-FFF2-40B4-BE49-F238E27FC236}">
                      <a16:creationId xmlns:a16="http://schemas.microsoft.com/office/drawing/2014/main" id="{703E7D9B-2E73-45BC-A8D7-24D980AD6B4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72480" y="3653995"/>
                  <a:ext cx="355785"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77" name="Picture 11" descr="P:\0 ESS\Acquisti\Series\Cavities\preparazione documenti\Technical Specifications\3D drawing of cavity and subcomponents\numerati\PickUpPenCell.png">
                  <a:extLst>
                    <a:ext uri="{FF2B5EF4-FFF2-40B4-BE49-F238E27FC236}">
                      <a16:creationId xmlns:a16="http://schemas.microsoft.com/office/drawing/2014/main" id="{3FF9D2F3-F289-497C-91FE-E58C8B93BAA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090718" y="3658006"/>
                  <a:ext cx="336768"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78" name="Picture 12" descr="P:\0 ESS\Acquisti\Series\Cavities\preparazione documenti\Technical Specifications\3D drawing of cavity and subcomponents\numerati\InnerCell1.png">
                  <a:extLst>
                    <a:ext uri="{FF2B5EF4-FFF2-40B4-BE49-F238E27FC236}">
                      <a16:creationId xmlns:a16="http://schemas.microsoft.com/office/drawing/2014/main" id="{08FE3C6B-65C2-4E3F-A2B7-95AE9EB5C2A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323976" y="3558121"/>
                  <a:ext cx="307735" cy="1063652"/>
                </a:xfrm>
                <a:prstGeom prst="rect">
                  <a:avLst/>
                </a:prstGeom>
                <a:noFill/>
                <a:extLst>
                  <a:ext uri="{909E8E84-426E-40dd-AFC4-6F175D3DCCD1}">
                    <a14:hiddenFill xmlns="" xmlns:a14="http://schemas.microsoft.com/office/drawing/2010/main">
                      <a:solidFill>
                        <a:srgbClr val="FFFFFF"/>
                      </a:solidFill>
                    </a14:hiddenFill>
                  </a:ext>
                </a:extLst>
              </p:spPr>
            </p:pic>
            <p:sp>
              <p:nvSpPr>
                <p:cNvPr id="79" name="Oval 51">
                  <a:extLst>
                    <a:ext uri="{FF2B5EF4-FFF2-40B4-BE49-F238E27FC236}">
                      <a16:creationId xmlns:a16="http://schemas.microsoft.com/office/drawing/2014/main" id="{21C9259F-5EEA-4AD1-8A94-45671143EAF5}"/>
                    </a:ext>
                  </a:extLst>
                </p:cNvPr>
                <p:cNvSpPr/>
                <p:nvPr/>
              </p:nvSpPr>
              <p:spPr>
                <a:xfrm>
                  <a:off x="5526010" y="3434815"/>
                  <a:ext cx="493694" cy="264015"/>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sp>
              <p:nvSpPr>
                <p:cNvPr id="80" name="Oval 52">
                  <a:extLst>
                    <a:ext uri="{FF2B5EF4-FFF2-40B4-BE49-F238E27FC236}">
                      <a16:creationId xmlns:a16="http://schemas.microsoft.com/office/drawing/2014/main" id="{00940A74-8AFD-4D31-94D0-16B9B4145BEF}"/>
                    </a:ext>
                  </a:extLst>
                </p:cNvPr>
                <p:cNvSpPr/>
                <p:nvPr/>
              </p:nvSpPr>
              <p:spPr>
                <a:xfrm>
                  <a:off x="8563499" y="3436836"/>
                  <a:ext cx="493694" cy="264015"/>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sp>
              <p:nvSpPr>
                <p:cNvPr id="81" name="Oval 53">
                  <a:extLst>
                    <a:ext uri="{FF2B5EF4-FFF2-40B4-BE49-F238E27FC236}">
                      <a16:creationId xmlns:a16="http://schemas.microsoft.com/office/drawing/2014/main" id="{DE1A1307-865F-43E5-99DF-52F4DF1CC764}"/>
                    </a:ext>
                  </a:extLst>
                </p:cNvPr>
                <p:cNvSpPr/>
                <p:nvPr/>
              </p:nvSpPr>
              <p:spPr>
                <a:xfrm>
                  <a:off x="6018896" y="3434815"/>
                  <a:ext cx="493694" cy="264015"/>
                </a:xfrm>
                <a:prstGeom prst="ellipse">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white"/>
                      </a:solidFill>
                      <a:effectLst/>
                      <a:uLnTx/>
                      <a:uFillTx/>
                      <a:latin typeface="Calibri" panose="020F0502020204030204"/>
                      <a:ea typeface="+mn-ea"/>
                      <a:cs typeface="+mn-cs"/>
                    </a:rPr>
                    <a:t>PC</a:t>
                  </a:r>
                </a:p>
              </p:txBody>
            </p:sp>
            <p:sp>
              <p:nvSpPr>
                <p:cNvPr id="82" name="Oval 54">
                  <a:extLst>
                    <a:ext uri="{FF2B5EF4-FFF2-40B4-BE49-F238E27FC236}">
                      <a16:creationId xmlns:a16="http://schemas.microsoft.com/office/drawing/2014/main" id="{25950F43-5CB9-4924-A43F-8A3017E5301A}"/>
                    </a:ext>
                  </a:extLst>
                </p:cNvPr>
                <p:cNvSpPr/>
                <p:nvPr/>
              </p:nvSpPr>
              <p:spPr>
                <a:xfrm>
                  <a:off x="8053199" y="3432010"/>
                  <a:ext cx="493694" cy="264015"/>
                </a:xfrm>
                <a:prstGeom prst="ellipse">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white"/>
                      </a:solidFill>
                      <a:effectLst/>
                      <a:uLnTx/>
                      <a:uFillTx/>
                      <a:latin typeface="Calibri" panose="020F0502020204030204"/>
                      <a:ea typeface="+mn-ea"/>
                      <a:cs typeface="+mn-cs"/>
                    </a:rPr>
                    <a:t>PC</a:t>
                  </a:r>
                </a:p>
              </p:txBody>
            </p:sp>
            <p:sp>
              <p:nvSpPr>
                <p:cNvPr id="83" name="Oval 55">
                  <a:extLst>
                    <a:ext uri="{FF2B5EF4-FFF2-40B4-BE49-F238E27FC236}">
                      <a16:creationId xmlns:a16="http://schemas.microsoft.com/office/drawing/2014/main" id="{C863AC7D-6DAD-4701-B64F-74D0F493CAD5}"/>
                    </a:ext>
                  </a:extLst>
                </p:cNvPr>
                <p:cNvSpPr/>
                <p:nvPr/>
              </p:nvSpPr>
              <p:spPr>
                <a:xfrm>
                  <a:off x="7027881" y="3434028"/>
                  <a:ext cx="493694" cy="264015"/>
                </a:xfrm>
                <a:prstGeom prst="ellipse">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IC</a:t>
                  </a:r>
                </a:p>
              </p:txBody>
            </p:sp>
          </p:grpSp>
          <p:pic>
            <p:nvPicPr>
              <p:cNvPr id="54" name="Picture 2" descr="P:\0 ESS\Acquisti\Series\Cavities\preparazione documenti\Technical Specifications\3D drawing of cavity and subcomponents\numerati\cavity.png">
                <a:extLst>
                  <a:ext uri="{FF2B5EF4-FFF2-40B4-BE49-F238E27FC236}">
                    <a16:creationId xmlns:a16="http://schemas.microsoft.com/office/drawing/2014/main" id="{91ABCC70-0A6D-46D9-BCF1-081A79E9348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786078" y="5881207"/>
                <a:ext cx="2914515" cy="96204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5" name="Group 25">
                <a:extLst>
                  <a:ext uri="{FF2B5EF4-FFF2-40B4-BE49-F238E27FC236}">
                    <a16:creationId xmlns:a16="http://schemas.microsoft.com/office/drawing/2014/main" id="{A5A8350E-B5B4-4DDD-92DE-2FECFECE8A85}"/>
                  </a:ext>
                </a:extLst>
              </p:cNvPr>
              <p:cNvGrpSpPr/>
              <p:nvPr/>
            </p:nvGrpSpPr>
            <p:grpSpPr>
              <a:xfrm>
                <a:off x="5269973" y="3939817"/>
                <a:ext cx="3862188" cy="1729818"/>
                <a:chOff x="5269973" y="3870017"/>
                <a:chExt cx="3862188" cy="1729818"/>
              </a:xfrm>
            </p:grpSpPr>
            <p:grpSp>
              <p:nvGrpSpPr>
                <p:cNvPr id="56" name="Group 26">
                  <a:extLst>
                    <a:ext uri="{FF2B5EF4-FFF2-40B4-BE49-F238E27FC236}">
                      <a16:creationId xmlns:a16="http://schemas.microsoft.com/office/drawing/2014/main" id="{21EDFAEA-DAB0-45AD-9BD7-36D739B15DDE}"/>
                    </a:ext>
                  </a:extLst>
                </p:cNvPr>
                <p:cNvGrpSpPr/>
                <p:nvPr/>
              </p:nvGrpSpPr>
              <p:grpSpPr>
                <a:xfrm>
                  <a:off x="5269973" y="3870017"/>
                  <a:ext cx="3862188" cy="1729818"/>
                  <a:chOff x="5269973" y="3883977"/>
                  <a:chExt cx="3862188" cy="1729818"/>
                </a:xfrm>
              </p:grpSpPr>
              <p:pic>
                <p:nvPicPr>
                  <p:cNvPr id="58" name="Picture 3" descr="P:\0 ESS\Acquisti\Series\Cavities\preparazione documenti\Technical Specifications\3D drawing of cavity and subcomponents\numerati\CouplerEndGroup.png">
                    <a:extLst>
                      <a:ext uri="{FF2B5EF4-FFF2-40B4-BE49-F238E27FC236}">
                        <a16:creationId xmlns:a16="http://schemas.microsoft.com/office/drawing/2014/main" id="{26C61614-1D8B-49A7-9DDE-803C713190E0}"/>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408792" y="4727418"/>
                    <a:ext cx="723369"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7" descr="P:\0 ESS\Acquisti\Series\Cavities\preparazione documenti\Technical Specifications\3D drawing of cavity and subcomponents\numerati\PickUpEndGroup.png">
                    <a:extLst>
                      <a:ext uri="{FF2B5EF4-FFF2-40B4-BE49-F238E27FC236}">
                        <a16:creationId xmlns:a16="http://schemas.microsoft.com/office/drawing/2014/main" id="{786D4BD4-78DE-4B1C-8562-E468F6687828}"/>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269973" y="4719708"/>
                    <a:ext cx="788661"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8" descr="P:\0 ESS\Acquisti\Series\Cavities\preparazione documenti\Technical Specifications\3D drawing of cavity and subcomponents\numerati\InnerDumbBell.png">
                    <a:extLst>
                      <a:ext uri="{FF2B5EF4-FFF2-40B4-BE49-F238E27FC236}">
                        <a16:creationId xmlns:a16="http://schemas.microsoft.com/office/drawing/2014/main" id="{3BAE0301-ED44-4A02-9CB3-1A0C0A73CB72}"/>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994027" y="4626709"/>
                    <a:ext cx="573456" cy="978193"/>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13" descr="P:\0 ESS\Acquisti\Series\Cavities\preparazione documenti\Technical Specifications\3D drawing of cavity and subcomponents\numerati\CouplerTerminalDumbBel.png">
                    <a:extLst>
                      <a:ext uri="{FF2B5EF4-FFF2-40B4-BE49-F238E27FC236}">
                        <a16:creationId xmlns:a16="http://schemas.microsoft.com/office/drawing/2014/main" id="{D7EB50A7-8C26-4E6C-BC17-C282BA89B0D1}"/>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744206" y="4718525"/>
                    <a:ext cx="507326" cy="886377"/>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14" descr="P:\0 ESS\Acquisti\Series\Cavities\preparazione documenti\Technical Specifications\3D drawing of cavity and subcomponents\numerati\PickUpTerminalDumbBel.png">
                    <a:extLst>
                      <a:ext uri="{FF2B5EF4-FFF2-40B4-BE49-F238E27FC236}">
                        <a16:creationId xmlns:a16="http://schemas.microsoft.com/office/drawing/2014/main" id="{9FEA572B-DCB3-45E1-978F-F31DC36B843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6247172" y="4723087"/>
                    <a:ext cx="488122" cy="886377"/>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Oval 33">
                    <a:extLst>
                      <a:ext uri="{FF2B5EF4-FFF2-40B4-BE49-F238E27FC236}">
                        <a16:creationId xmlns:a16="http://schemas.microsoft.com/office/drawing/2014/main" id="{2689B78C-89F9-41C2-8FCA-38A4DD6FC5B7}"/>
                      </a:ext>
                    </a:extLst>
                  </p:cNvPr>
                  <p:cNvSpPr/>
                  <p:nvPr/>
                </p:nvSpPr>
                <p:spPr>
                  <a:xfrm>
                    <a:off x="7029030" y="4512183"/>
                    <a:ext cx="478649" cy="264015"/>
                  </a:xfrm>
                  <a:prstGeom prst="ellipse">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white"/>
                        </a:solidFill>
                        <a:effectLst/>
                        <a:uLnTx/>
                        <a:uFillTx/>
                        <a:latin typeface="Calibri" panose="020F0502020204030204"/>
                        <a:ea typeface="+mn-ea"/>
                        <a:cs typeface="+mn-cs"/>
                      </a:rPr>
                      <a:t>ID</a:t>
                    </a:r>
                  </a:p>
                </p:txBody>
              </p:sp>
              <p:sp>
                <p:nvSpPr>
                  <p:cNvPr id="64" name="Oval 34">
                    <a:extLst>
                      <a:ext uri="{FF2B5EF4-FFF2-40B4-BE49-F238E27FC236}">
                        <a16:creationId xmlns:a16="http://schemas.microsoft.com/office/drawing/2014/main" id="{4C55D470-5F29-4A8E-B361-B43078650B8E}"/>
                      </a:ext>
                    </a:extLst>
                  </p:cNvPr>
                  <p:cNvSpPr/>
                  <p:nvPr/>
                </p:nvSpPr>
                <p:spPr>
                  <a:xfrm>
                    <a:off x="6245926" y="4512183"/>
                    <a:ext cx="510383" cy="264015"/>
                  </a:xfrm>
                  <a:prstGeom prst="ellipse">
                    <a:avLst/>
                  </a:prstGeom>
                  <a:gradFill flip="none" rotWithShape="1">
                    <a:gsLst>
                      <a:gs pos="0">
                        <a:srgbClr val="ED7D31">
                          <a:lumMod val="75000"/>
                        </a:srgbClr>
                      </a:gs>
                      <a:gs pos="100000">
                        <a:srgbClr val="0000FF"/>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white"/>
                        </a:solidFill>
                        <a:effectLst/>
                        <a:uLnTx/>
                        <a:uFillTx/>
                        <a:latin typeface="Calibri" panose="020F0502020204030204"/>
                        <a:ea typeface="+mn-ea"/>
                        <a:cs typeface="+mn-cs"/>
                      </a:rPr>
                      <a:t>PD</a:t>
                    </a:r>
                  </a:p>
                </p:txBody>
              </p:sp>
              <p:sp>
                <p:nvSpPr>
                  <p:cNvPr id="65" name="Oval 35">
                    <a:extLst>
                      <a:ext uri="{FF2B5EF4-FFF2-40B4-BE49-F238E27FC236}">
                        <a16:creationId xmlns:a16="http://schemas.microsoft.com/office/drawing/2014/main" id="{77A35980-15F9-41D1-B976-8135D71DB22E}"/>
                      </a:ext>
                    </a:extLst>
                  </p:cNvPr>
                  <p:cNvSpPr/>
                  <p:nvPr/>
                </p:nvSpPr>
                <p:spPr>
                  <a:xfrm>
                    <a:off x="7763192" y="4512183"/>
                    <a:ext cx="506864" cy="264015"/>
                  </a:xfrm>
                  <a:prstGeom prst="ellipse">
                    <a:avLst/>
                  </a:prstGeom>
                  <a:gradFill>
                    <a:gsLst>
                      <a:gs pos="0">
                        <a:srgbClr val="ED7D31">
                          <a:lumMod val="75000"/>
                        </a:srgbClr>
                      </a:gs>
                      <a:gs pos="100000">
                        <a:srgbClr val="0000FF"/>
                      </a:gs>
                    </a:gsLst>
                    <a:lin ang="108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white"/>
                        </a:solidFill>
                        <a:effectLst/>
                        <a:uLnTx/>
                        <a:uFillTx/>
                        <a:latin typeface="Calibri" panose="020F0502020204030204"/>
                        <a:ea typeface="+mn-ea"/>
                        <a:cs typeface="+mn-cs"/>
                      </a:rPr>
                      <a:t>CD</a:t>
                    </a:r>
                  </a:p>
                </p:txBody>
              </p:sp>
              <p:cxnSp>
                <p:nvCxnSpPr>
                  <p:cNvPr id="66" name="Straight Arrow Connector 36">
                    <a:extLst>
                      <a:ext uri="{FF2B5EF4-FFF2-40B4-BE49-F238E27FC236}">
                        <a16:creationId xmlns:a16="http://schemas.microsoft.com/office/drawing/2014/main" id="{7FEAF871-347C-4040-88B9-92A058AE3214}"/>
                      </a:ext>
                    </a:extLst>
                  </p:cNvPr>
                  <p:cNvCxnSpPr/>
                  <p:nvPr/>
                </p:nvCxnSpPr>
                <p:spPr>
                  <a:xfrm flipH="1">
                    <a:off x="5818040" y="4512452"/>
                    <a:ext cx="58878" cy="291666"/>
                  </a:xfrm>
                  <a:prstGeom prst="straightConnector1">
                    <a:avLst/>
                  </a:prstGeom>
                  <a:noFill/>
                  <a:ln w="25400" cap="flat" cmpd="sng" algn="ctr">
                    <a:solidFill>
                      <a:srgbClr val="0000FF"/>
                    </a:solidFill>
                    <a:prstDash val="solid"/>
                    <a:miter lim="800000"/>
                    <a:tailEnd type="triangle" w="med" len="lg"/>
                  </a:ln>
                  <a:effectLst/>
                </p:spPr>
              </p:cxnSp>
              <p:cxnSp>
                <p:nvCxnSpPr>
                  <p:cNvPr id="67" name="Straight Arrow Connector 37">
                    <a:extLst>
                      <a:ext uri="{FF2B5EF4-FFF2-40B4-BE49-F238E27FC236}">
                        <a16:creationId xmlns:a16="http://schemas.microsoft.com/office/drawing/2014/main" id="{3FBFAFDF-A828-4688-B2F5-F8E8AD83F5D8}"/>
                      </a:ext>
                    </a:extLst>
                  </p:cNvPr>
                  <p:cNvCxnSpPr/>
                  <p:nvPr/>
                </p:nvCxnSpPr>
                <p:spPr>
                  <a:xfrm flipH="1">
                    <a:off x="8606158" y="4507664"/>
                    <a:ext cx="3038" cy="267402"/>
                  </a:xfrm>
                  <a:prstGeom prst="straightConnector1">
                    <a:avLst/>
                  </a:prstGeom>
                  <a:noFill/>
                  <a:ln w="25400" cap="flat" cmpd="sng" algn="ctr">
                    <a:solidFill>
                      <a:srgbClr val="0000FF"/>
                    </a:solidFill>
                    <a:prstDash val="solid"/>
                    <a:miter lim="800000"/>
                    <a:tailEnd type="triangle" w="med" len="lg"/>
                  </a:ln>
                  <a:effectLst/>
                </p:spPr>
              </p:cxnSp>
              <p:sp>
                <p:nvSpPr>
                  <p:cNvPr id="68" name="Arc 38">
                    <a:extLst>
                      <a:ext uri="{FF2B5EF4-FFF2-40B4-BE49-F238E27FC236}">
                        <a16:creationId xmlns:a16="http://schemas.microsoft.com/office/drawing/2014/main" id="{5150F569-9DE3-4BC5-B762-C6EE7CE5A873}"/>
                      </a:ext>
                    </a:extLst>
                  </p:cNvPr>
                  <p:cNvSpPr/>
                  <p:nvPr/>
                </p:nvSpPr>
                <p:spPr>
                  <a:xfrm rot="4556427">
                    <a:off x="6072730" y="3885137"/>
                    <a:ext cx="914400" cy="914400"/>
                  </a:xfrm>
                  <a:prstGeom prst="arc">
                    <a:avLst>
                      <a:gd name="adj1" fmla="val 18073946"/>
                      <a:gd name="adj2" fmla="val 0"/>
                    </a:avLst>
                  </a:prstGeom>
                  <a:noFill/>
                  <a:ln w="25400" cap="flat" cmpd="sng" algn="ctr">
                    <a:solidFill>
                      <a:srgbClr val="0000FF"/>
                    </a:solidFill>
                    <a:prstDash val="solid"/>
                    <a:miter lim="800000"/>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Arc 39">
                    <a:extLst>
                      <a:ext uri="{FF2B5EF4-FFF2-40B4-BE49-F238E27FC236}">
                        <a16:creationId xmlns:a16="http://schemas.microsoft.com/office/drawing/2014/main" id="{6ADBCC86-4068-40F5-9133-D95EA499AEB7}"/>
                      </a:ext>
                    </a:extLst>
                  </p:cNvPr>
                  <p:cNvSpPr/>
                  <p:nvPr/>
                </p:nvSpPr>
                <p:spPr>
                  <a:xfrm rot="1945187">
                    <a:off x="7388537" y="4100400"/>
                    <a:ext cx="914400" cy="914400"/>
                  </a:xfrm>
                  <a:prstGeom prst="arc">
                    <a:avLst>
                      <a:gd name="adj1" fmla="val 19412522"/>
                      <a:gd name="adj2" fmla="val 0"/>
                    </a:avLst>
                  </a:prstGeom>
                  <a:noFill/>
                  <a:ln w="25400" cap="flat" cmpd="sng" algn="ctr">
                    <a:solidFill>
                      <a:srgbClr val="0000FF"/>
                    </a:solidFill>
                    <a:prstDash val="solid"/>
                    <a:miter lim="800000"/>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Arc 40">
                    <a:extLst>
                      <a:ext uri="{FF2B5EF4-FFF2-40B4-BE49-F238E27FC236}">
                        <a16:creationId xmlns:a16="http://schemas.microsoft.com/office/drawing/2014/main" id="{4FBE2A7B-A6ED-4FFE-B421-0F7EDF5B60AB}"/>
                      </a:ext>
                    </a:extLst>
                  </p:cNvPr>
                  <p:cNvSpPr/>
                  <p:nvPr/>
                </p:nvSpPr>
                <p:spPr>
                  <a:xfrm rot="16531323" flipH="1">
                    <a:off x="7000315" y="4050464"/>
                    <a:ext cx="914400" cy="914400"/>
                  </a:xfrm>
                  <a:prstGeom prst="arc">
                    <a:avLst>
                      <a:gd name="adj1" fmla="val 16461902"/>
                      <a:gd name="adj2" fmla="val 19181813"/>
                    </a:avLst>
                  </a:prstGeom>
                  <a:noFill/>
                  <a:ln w="25400" cap="flat" cmpd="sng" algn="ctr">
                    <a:solidFill>
                      <a:srgbClr val="0000FF"/>
                    </a:solidFill>
                    <a:prstDash val="solid"/>
                    <a:miter lim="800000"/>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 name="Arc 41">
                    <a:extLst>
                      <a:ext uri="{FF2B5EF4-FFF2-40B4-BE49-F238E27FC236}">
                        <a16:creationId xmlns:a16="http://schemas.microsoft.com/office/drawing/2014/main" id="{10DE63E0-DD7C-43A8-B7CB-472E4E7EE618}"/>
                      </a:ext>
                    </a:extLst>
                  </p:cNvPr>
                  <p:cNvSpPr/>
                  <p:nvPr/>
                </p:nvSpPr>
                <p:spPr>
                  <a:xfrm rot="17279532" flipH="1">
                    <a:off x="7558310" y="3883977"/>
                    <a:ext cx="914400" cy="914400"/>
                  </a:xfrm>
                  <a:prstGeom prst="arc">
                    <a:avLst>
                      <a:gd name="adj1" fmla="val 18119918"/>
                      <a:gd name="adj2" fmla="val 0"/>
                    </a:avLst>
                  </a:prstGeom>
                  <a:noFill/>
                  <a:ln w="25400" cap="flat" cmpd="sng" algn="ctr">
                    <a:solidFill>
                      <a:srgbClr val="0000FF"/>
                    </a:solidFill>
                    <a:prstDash val="solid"/>
                    <a:miter lim="800000"/>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 name="Arc 42">
                    <a:extLst>
                      <a:ext uri="{FF2B5EF4-FFF2-40B4-BE49-F238E27FC236}">
                        <a16:creationId xmlns:a16="http://schemas.microsoft.com/office/drawing/2014/main" id="{D2E61570-6685-472B-931C-2B0DAC98054D}"/>
                      </a:ext>
                    </a:extLst>
                  </p:cNvPr>
                  <p:cNvSpPr/>
                  <p:nvPr/>
                </p:nvSpPr>
                <p:spPr>
                  <a:xfrm rot="5068677">
                    <a:off x="6629215" y="4042324"/>
                    <a:ext cx="914400" cy="914400"/>
                  </a:xfrm>
                  <a:prstGeom prst="arc">
                    <a:avLst>
                      <a:gd name="adj1" fmla="val 16461902"/>
                      <a:gd name="adj2" fmla="val 19181813"/>
                    </a:avLst>
                  </a:prstGeom>
                  <a:noFill/>
                  <a:ln w="25400" cap="flat" cmpd="sng" algn="ctr">
                    <a:solidFill>
                      <a:srgbClr val="0000FF"/>
                    </a:solidFill>
                    <a:prstDash val="solid"/>
                    <a:miter lim="800000"/>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57" name="Arc 27">
                  <a:extLst>
                    <a:ext uri="{FF2B5EF4-FFF2-40B4-BE49-F238E27FC236}">
                      <a16:creationId xmlns:a16="http://schemas.microsoft.com/office/drawing/2014/main" id="{7C016076-5485-4536-8D42-6DE1048C4001}"/>
                    </a:ext>
                  </a:extLst>
                </p:cNvPr>
                <p:cNvSpPr/>
                <p:nvPr/>
              </p:nvSpPr>
              <p:spPr>
                <a:xfrm rot="18981039" flipH="1">
                  <a:off x="6195705" y="4100400"/>
                  <a:ext cx="914400" cy="914400"/>
                </a:xfrm>
                <a:prstGeom prst="arc">
                  <a:avLst>
                    <a:gd name="adj1" fmla="val 18441507"/>
                    <a:gd name="adj2" fmla="val 0"/>
                  </a:avLst>
                </a:prstGeom>
                <a:noFill/>
                <a:ln w="25400" cap="flat" cmpd="sng" algn="ctr">
                  <a:solidFill>
                    <a:srgbClr val="0000FF"/>
                  </a:solidFill>
                  <a:prstDash val="solid"/>
                  <a:miter lim="800000"/>
                  <a:tailEnd type="triangle" w="med"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sp>
          <p:nvSpPr>
            <p:cNvPr id="51" name="Oval 21">
              <a:extLst>
                <a:ext uri="{FF2B5EF4-FFF2-40B4-BE49-F238E27FC236}">
                  <a16:creationId xmlns:a16="http://schemas.microsoft.com/office/drawing/2014/main" id="{B215D59D-2AA3-47BC-8C11-FDA5F69AB68C}"/>
                </a:ext>
              </a:extLst>
            </p:cNvPr>
            <p:cNvSpPr/>
            <p:nvPr/>
          </p:nvSpPr>
          <p:spPr>
            <a:xfrm>
              <a:off x="5088462" y="4568544"/>
              <a:ext cx="616791" cy="264015"/>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prstClr val="white"/>
                  </a:solidFill>
                  <a:effectLst/>
                  <a:uLnTx/>
                  <a:uFillTx/>
                  <a:latin typeface="Calibri" panose="020F0502020204030204"/>
                  <a:ea typeface="+mn-ea"/>
                  <a:cs typeface="+mn-cs"/>
                </a:rPr>
                <a:t>EGP</a:t>
              </a:r>
            </a:p>
          </p:txBody>
        </p:sp>
        <p:sp>
          <p:nvSpPr>
            <p:cNvPr id="52" name="Oval 22">
              <a:extLst>
                <a:ext uri="{FF2B5EF4-FFF2-40B4-BE49-F238E27FC236}">
                  <a16:creationId xmlns:a16="http://schemas.microsoft.com/office/drawing/2014/main" id="{7C592BBD-95B6-417E-8205-1ACEE5BC8D37}"/>
                </a:ext>
              </a:extLst>
            </p:cNvPr>
            <p:cNvSpPr/>
            <p:nvPr/>
          </p:nvSpPr>
          <p:spPr>
            <a:xfrm>
              <a:off x="8548929" y="4563838"/>
              <a:ext cx="616791" cy="264015"/>
            </a:xfrm>
            <a:prstGeom prst="ellipse">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prstClr val="white"/>
                  </a:solidFill>
                  <a:effectLst/>
                  <a:uLnTx/>
                  <a:uFillTx/>
                  <a:latin typeface="Calibri" panose="020F0502020204030204"/>
                  <a:ea typeface="+mn-ea"/>
                  <a:cs typeface="+mn-cs"/>
                </a:rPr>
                <a:t>EGC</a:t>
              </a:r>
            </a:p>
          </p:txBody>
        </p:sp>
      </p:grpSp>
      <p:sp>
        <p:nvSpPr>
          <p:cNvPr id="84" name="TextBox 141">
            <a:extLst>
              <a:ext uri="{FF2B5EF4-FFF2-40B4-BE49-F238E27FC236}">
                <a16:creationId xmlns:a16="http://schemas.microsoft.com/office/drawing/2014/main" id="{B3AD7A03-0998-4676-89E1-FBFC324B63C0}"/>
              </a:ext>
            </a:extLst>
          </p:cNvPr>
          <p:cNvSpPr txBox="1"/>
          <p:nvPr/>
        </p:nvSpPr>
        <p:spPr>
          <a:xfrm>
            <a:off x="83406" y="1366163"/>
            <a:ext cx="3741258" cy="5355312"/>
          </a:xfrm>
          <a:prstGeom prst="rect">
            <a:avLst/>
          </a:prstGeom>
          <a:solidFill>
            <a:schemeClr val="accent3">
              <a:lumMod val="20000"/>
              <a:lumOff val="80000"/>
            </a:scheme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1" i="0" u="none" strike="noStrike" kern="0" cap="none" spc="0" normalizeH="0" baseline="0" noProof="0" dirty="0">
                <a:ln>
                  <a:noFill/>
                </a:ln>
                <a:solidFill>
                  <a:prstClr val="black"/>
                </a:solidFill>
                <a:effectLst/>
                <a:uLnTx/>
                <a:uFillTx/>
              </a:rPr>
              <a:t>Nb </a:t>
            </a:r>
            <a:r>
              <a:rPr kumimoji="0" lang="it-IT" b="1" i="0" u="none" strike="noStrike" kern="0" cap="none" spc="0" normalizeH="0" baseline="0" noProof="0" dirty="0" err="1">
                <a:ln>
                  <a:noFill/>
                </a:ln>
                <a:solidFill>
                  <a:prstClr val="black"/>
                </a:solidFill>
                <a:effectLst/>
                <a:uLnTx/>
                <a:uFillTx/>
              </a:rPr>
              <a:t>sheets</a:t>
            </a:r>
            <a:r>
              <a:rPr kumimoji="0" lang="it-IT" b="1"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a:ln>
                  <a:noFill/>
                </a:ln>
                <a:solidFill>
                  <a:prstClr val="black"/>
                </a:solidFill>
                <a:effectLst/>
                <a:uLnTx/>
                <a:uFillTx/>
              </a:rPr>
              <a:t>are </a:t>
            </a:r>
            <a:r>
              <a:rPr kumimoji="0" lang="it-IT" b="1" i="0" u="none" strike="noStrike" kern="0" cap="none" spc="0" normalizeH="0" baseline="0" noProof="0" dirty="0">
                <a:ln>
                  <a:noFill/>
                </a:ln>
                <a:solidFill>
                  <a:prstClr val="black"/>
                </a:solidFill>
                <a:effectLst/>
                <a:uLnTx/>
                <a:uFillTx/>
              </a:rPr>
              <a:t>deep </a:t>
            </a:r>
            <a:r>
              <a:rPr kumimoji="0" lang="it-IT" b="1" i="0" u="none" strike="noStrike" kern="0" cap="none" spc="0" normalizeH="0" baseline="0" noProof="0" dirty="0" err="1">
                <a:ln>
                  <a:noFill/>
                </a:ln>
                <a:solidFill>
                  <a:prstClr val="black"/>
                </a:solidFill>
                <a:effectLst/>
                <a:uLnTx/>
                <a:uFillTx/>
              </a:rPr>
              <a:t>drawn</a:t>
            </a:r>
            <a:r>
              <a:rPr kumimoji="0" lang="it-IT" b="1"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a:ln>
                  <a:noFill/>
                </a:ln>
                <a:solidFill>
                  <a:prstClr val="black"/>
                </a:solidFill>
                <a:effectLst/>
                <a:uLnTx/>
                <a:uFillTx/>
              </a:rPr>
              <a:t>to </a:t>
            </a:r>
            <a:r>
              <a:rPr kumimoji="0" lang="it-IT" b="0" i="0" u="none" strike="noStrike" kern="0" cap="none" spc="0" normalizeH="0" baseline="0" noProof="0" dirty="0" err="1">
                <a:ln>
                  <a:noFill/>
                </a:ln>
                <a:solidFill>
                  <a:prstClr val="black"/>
                </a:solidFill>
                <a:effectLst/>
                <a:uLnTx/>
                <a:uFillTx/>
              </a:rPr>
              <a:t>form</a:t>
            </a:r>
            <a:r>
              <a:rPr kumimoji="0" lang="it-IT" b="0"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three</a:t>
            </a:r>
            <a:r>
              <a:rPr kumimoji="0" lang="it-IT" b="1"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kind</a:t>
            </a:r>
            <a:r>
              <a:rPr kumimoji="0" lang="it-IT" b="1" i="0" u="none" strike="noStrike" kern="0" cap="none" spc="0" normalizeH="0" baseline="0" noProof="0" dirty="0">
                <a:ln>
                  <a:noFill/>
                </a:ln>
                <a:solidFill>
                  <a:prstClr val="black"/>
                </a:solidFill>
                <a:effectLst/>
                <a:uLnTx/>
                <a:uFillTx/>
              </a:rPr>
              <a:t> of </a:t>
            </a:r>
            <a:r>
              <a:rPr kumimoji="0" lang="it-IT" b="1" i="0" u="none" strike="noStrike" kern="0" cap="none" spc="0" normalizeH="0" baseline="0" noProof="0" dirty="0" err="1">
                <a:ln>
                  <a:noFill/>
                </a:ln>
                <a:solidFill>
                  <a:prstClr val="black"/>
                </a:solidFill>
                <a:effectLst/>
                <a:uLnTx/>
                <a:uFillTx/>
              </a:rPr>
              <a:t>half</a:t>
            </a:r>
            <a:r>
              <a:rPr kumimoji="0" lang="it-IT" b="1"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cell</a:t>
            </a:r>
            <a:r>
              <a:rPr kumimoji="0" lang="it-IT" b="1"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a:ln>
                  <a:noFill/>
                </a:ln>
                <a:solidFill>
                  <a:prstClr val="black"/>
                </a:solidFill>
                <a:effectLst/>
                <a:uLnTx/>
                <a:uFillTx/>
              </a:rPr>
              <a:t>(</a:t>
            </a:r>
            <a:r>
              <a:rPr kumimoji="0" lang="it-IT" b="1" i="0" u="none" strike="noStrike" kern="0" cap="none" spc="0" normalizeH="0" baseline="0" noProof="0" dirty="0">
                <a:ln>
                  <a:noFill/>
                </a:ln>
                <a:solidFill>
                  <a:prstClr val="black"/>
                </a:solidFill>
                <a:effectLst/>
                <a:uLnTx/>
                <a:uFillTx/>
              </a:rPr>
              <a:t>I</a:t>
            </a:r>
            <a:r>
              <a:rPr kumimoji="0" lang="it-IT" b="0" i="0" u="none" strike="noStrike" kern="0" cap="none" spc="0" normalizeH="0" baseline="0" noProof="0" dirty="0">
                <a:ln>
                  <a:noFill/>
                </a:ln>
                <a:solidFill>
                  <a:prstClr val="black"/>
                </a:solidFill>
                <a:effectLst/>
                <a:uLnTx/>
                <a:uFillTx/>
              </a:rPr>
              <a:t>nner, </a:t>
            </a:r>
            <a:r>
              <a:rPr kumimoji="0" lang="it-IT" b="1" i="0" u="none" strike="noStrike" kern="0" cap="none" spc="0" normalizeH="0" baseline="0" noProof="0" dirty="0" err="1">
                <a:ln>
                  <a:noFill/>
                </a:ln>
                <a:solidFill>
                  <a:prstClr val="black"/>
                </a:solidFill>
                <a:effectLst/>
                <a:uLnTx/>
                <a:uFillTx/>
              </a:rPr>
              <a:t>P</a:t>
            </a:r>
            <a:r>
              <a:rPr kumimoji="0" lang="it-IT" b="0" i="0" u="none" strike="noStrike" kern="0" cap="none" spc="0" normalizeH="0" baseline="0" noProof="0" dirty="0" err="1">
                <a:ln>
                  <a:noFill/>
                </a:ln>
                <a:solidFill>
                  <a:prstClr val="black"/>
                </a:solidFill>
                <a:effectLst/>
                <a:uLnTx/>
                <a:uFillTx/>
              </a:rPr>
              <a:t>enultimate</a:t>
            </a:r>
            <a:r>
              <a:rPr kumimoji="0" lang="it-IT" b="0" i="0" u="none" strike="noStrike" kern="0" cap="none" spc="0" normalizeH="0" baseline="0" noProof="0" dirty="0">
                <a:ln>
                  <a:noFill/>
                </a:ln>
                <a:solidFill>
                  <a:prstClr val="black"/>
                </a:solidFill>
                <a:effectLst/>
                <a:uLnTx/>
                <a:uFillTx/>
              </a:rPr>
              <a:t> and </a:t>
            </a:r>
            <a:r>
              <a:rPr kumimoji="0" lang="it-IT" b="1" i="0" u="none" strike="noStrike" kern="0" cap="none" spc="0" normalizeH="0" baseline="0" noProof="0" dirty="0">
                <a:ln>
                  <a:noFill/>
                </a:ln>
                <a:solidFill>
                  <a:prstClr val="black"/>
                </a:solidFill>
                <a:effectLst/>
                <a:uLnTx/>
                <a:uFillTx/>
              </a:rPr>
              <a:t>E</a:t>
            </a:r>
            <a:r>
              <a:rPr kumimoji="0" lang="it-IT" b="0" i="0" u="none" strike="noStrike" kern="0" cap="none" spc="0" normalizeH="0" baseline="0" noProof="0" dirty="0">
                <a:ln>
                  <a:noFill/>
                </a:ln>
                <a:solidFill>
                  <a:prstClr val="black"/>
                </a:solidFill>
                <a:effectLst/>
                <a:uLnTx/>
                <a:uFillTx/>
              </a:rPr>
              <a:t>nd </a:t>
            </a:r>
            <a:r>
              <a:rPr kumimoji="0" lang="it-IT" b="1" i="0" u="none" strike="noStrike" kern="0" cap="none" spc="0" normalizeH="0" baseline="0" noProof="0" dirty="0">
                <a:ln>
                  <a:noFill/>
                </a:ln>
                <a:solidFill>
                  <a:prstClr val="black"/>
                </a:solidFill>
                <a:effectLst/>
                <a:uLnTx/>
                <a:uFillTx/>
              </a:rPr>
              <a:t>C</a:t>
            </a:r>
            <a:r>
              <a:rPr kumimoji="0" lang="it-IT" b="0" i="0" u="none" strike="noStrike" kern="0" cap="none" spc="0" normalizeH="0" baseline="0" noProof="0" dirty="0">
                <a:ln>
                  <a:noFill/>
                </a:ln>
                <a:solidFill>
                  <a:prstClr val="black"/>
                </a:solidFill>
                <a:effectLst/>
                <a:uLnTx/>
                <a:uFillTx/>
              </a:rPr>
              <a:t>ell)</a:t>
            </a:r>
            <a:br>
              <a:rPr kumimoji="0" lang="it-IT" b="0" i="0" u="none" strike="noStrike" kern="0" cap="none" spc="0" normalizeH="0" baseline="0" noProof="0" dirty="0">
                <a:ln>
                  <a:noFill/>
                </a:ln>
                <a:solidFill>
                  <a:prstClr val="black"/>
                </a:solidFill>
                <a:effectLst/>
                <a:uLnTx/>
                <a:uFillTx/>
              </a:rPr>
            </a:br>
            <a:endParaRPr kumimoji="0" lang="it-IT"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1" i="0" u="none" strike="noStrike" kern="0" cap="none" spc="0" normalizeH="0" baseline="0" noProof="0" dirty="0">
                <a:ln>
                  <a:noFill/>
                </a:ln>
                <a:solidFill>
                  <a:prstClr val="black"/>
                </a:solidFill>
                <a:effectLst/>
                <a:uLnTx/>
                <a:uFillTx/>
              </a:rPr>
              <a:t>IC</a:t>
            </a:r>
            <a:r>
              <a:rPr kumimoji="0" lang="it-IT" b="0" i="0" u="none" strike="noStrike" kern="0" cap="none" spc="0" normalizeH="0" baseline="0" noProof="0" dirty="0">
                <a:ln>
                  <a:noFill/>
                </a:ln>
                <a:solidFill>
                  <a:prstClr val="black"/>
                </a:solidFill>
                <a:effectLst/>
                <a:uLnTx/>
                <a:uFillTx/>
              </a:rPr>
              <a:t> and </a:t>
            </a:r>
            <a:r>
              <a:rPr kumimoji="0" lang="it-IT" b="1" i="0" u="none" strike="noStrike" kern="0" cap="none" spc="0" normalizeH="0" baseline="0" noProof="0" dirty="0">
                <a:ln>
                  <a:noFill/>
                </a:ln>
                <a:solidFill>
                  <a:prstClr val="black"/>
                </a:solidFill>
                <a:effectLst/>
                <a:uLnTx/>
                <a:uFillTx/>
              </a:rPr>
              <a:t>PC</a:t>
            </a:r>
            <a:r>
              <a:rPr kumimoji="0" lang="it-IT" b="0"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err="1">
                <a:ln>
                  <a:noFill/>
                </a:ln>
                <a:solidFill>
                  <a:prstClr val="black"/>
                </a:solidFill>
                <a:effectLst/>
                <a:uLnTx/>
                <a:uFillTx/>
              </a:rPr>
              <a:t>half</a:t>
            </a:r>
            <a:r>
              <a:rPr kumimoji="0" lang="it-IT" b="0"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err="1">
                <a:ln>
                  <a:noFill/>
                </a:ln>
                <a:solidFill>
                  <a:prstClr val="black"/>
                </a:solidFill>
                <a:effectLst/>
                <a:uLnTx/>
                <a:uFillTx/>
              </a:rPr>
              <a:t>cells</a:t>
            </a:r>
            <a:r>
              <a:rPr kumimoji="0" lang="it-IT" b="0" i="0" u="none" strike="noStrike" kern="0" cap="none" spc="0" normalizeH="0" baseline="0" noProof="0" dirty="0">
                <a:ln>
                  <a:noFill/>
                </a:ln>
                <a:solidFill>
                  <a:prstClr val="black"/>
                </a:solidFill>
                <a:effectLst/>
                <a:uLnTx/>
                <a:uFillTx/>
              </a:rPr>
              <a:t> are EB </a:t>
            </a:r>
            <a:r>
              <a:rPr kumimoji="0" lang="it-IT" b="0" i="0" u="none" strike="noStrike" kern="0" cap="none" spc="0" normalizeH="0" baseline="0" noProof="0" dirty="0" err="1">
                <a:ln>
                  <a:noFill/>
                </a:ln>
                <a:solidFill>
                  <a:prstClr val="black"/>
                </a:solidFill>
                <a:effectLst/>
                <a:uLnTx/>
                <a:uFillTx/>
              </a:rPr>
              <a:t>welded</a:t>
            </a:r>
            <a:r>
              <a:rPr kumimoji="0" lang="it-IT" b="0" i="0" u="none" strike="noStrike" kern="0" cap="none" spc="0" normalizeH="0" baseline="0" noProof="0" dirty="0">
                <a:ln>
                  <a:noFill/>
                </a:ln>
                <a:solidFill>
                  <a:prstClr val="black"/>
                </a:solidFill>
                <a:effectLst/>
                <a:uLnTx/>
                <a:uFillTx/>
              </a:rPr>
              <a:t> to </a:t>
            </a:r>
            <a:r>
              <a:rPr kumimoji="0" lang="it-IT" b="0" i="0" u="none" strike="noStrike" kern="0" cap="none" spc="0" normalizeH="0" baseline="0" noProof="0" dirty="0" err="1">
                <a:ln>
                  <a:noFill/>
                </a:ln>
                <a:solidFill>
                  <a:prstClr val="black"/>
                </a:solidFill>
                <a:effectLst/>
                <a:uLnTx/>
                <a:uFillTx/>
              </a:rPr>
              <a:t>form</a:t>
            </a:r>
            <a:r>
              <a:rPr kumimoji="0" lang="it-IT" b="0" i="0" u="none" strike="noStrike" kern="0" cap="none" spc="0" normalizeH="0" baseline="0" noProof="0" dirty="0">
                <a:ln>
                  <a:noFill/>
                </a:ln>
                <a:solidFill>
                  <a:prstClr val="black"/>
                </a:solidFill>
                <a:effectLst/>
                <a:uLnTx/>
                <a:uFillTx/>
              </a:rPr>
              <a:t> the </a:t>
            </a:r>
            <a:r>
              <a:rPr kumimoji="0" lang="it-IT" b="0" i="0" u="none" strike="noStrike" kern="0" cap="none" spc="0" normalizeH="0" baseline="0" noProof="0" dirty="0" err="1">
                <a:ln>
                  <a:noFill/>
                </a:ln>
                <a:solidFill>
                  <a:prstClr val="black"/>
                </a:solidFill>
                <a:effectLst/>
                <a:uLnTx/>
                <a:uFillTx/>
              </a:rPr>
              <a:t>Dumb</a:t>
            </a:r>
            <a:r>
              <a:rPr kumimoji="0" lang="it-IT" b="0" i="0" u="none" strike="noStrike" kern="0" cap="none" spc="0" normalizeH="0" baseline="0" noProof="0" dirty="0">
                <a:ln>
                  <a:noFill/>
                </a:ln>
                <a:solidFill>
                  <a:prstClr val="black"/>
                </a:solidFill>
                <a:effectLst/>
                <a:uLnTx/>
                <a:uFillTx/>
              </a:rPr>
              <a:t> Bell and the EC </a:t>
            </a:r>
            <a:r>
              <a:rPr kumimoji="0" lang="it-IT" b="0" i="0" u="none" strike="noStrike" kern="0" cap="none" spc="0" normalizeH="0" baseline="0" noProof="0" dirty="0" err="1">
                <a:ln>
                  <a:noFill/>
                </a:ln>
                <a:solidFill>
                  <a:prstClr val="black"/>
                </a:solidFill>
                <a:effectLst/>
                <a:uLnTx/>
                <a:uFillTx/>
              </a:rPr>
              <a:t>form</a:t>
            </a:r>
            <a:r>
              <a:rPr kumimoji="0" lang="it-IT" b="0" i="0" u="none" strike="noStrike" kern="0" cap="none" spc="0" normalizeH="0" baseline="0" noProof="0" dirty="0">
                <a:ln>
                  <a:noFill/>
                </a:ln>
                <a:solidFill>
                  <a:prstClr val="black"/>
                </a:solidFill>
                <a:effectLst/>
                <a:uLnTx/>
                <a:uFillTx/>
              </a:rPr>
              <a:t> the </a:t>
            </a:r>
            <a:r>
              <a:rPr kumimoji="0" lang="it-IT" b="1" i="0" u="none" strike="noStrike" kern="0" cap="none" spc="0" normalizeH="0" baseline="0" noProof="0" dirty="0">
                <a:ln>
                  <a:noFill/>
                </a:ln>
                <a:solidFill>
                  <a:prstClr val="black"/>
                </a:solidFill>
                <a:effectLst/>
                <a:uLnTx/>
                <a:uFillTx/>
              </a:rPr>
              <a:t>End Group </a:t>
            </a:r>
            <a:r>
              <a:rPr kumimoji="0" lang="it-IT" b="0" i="0" u="none" strike="noStrike" kern="0" cap="none" spc="0" normalizeH="0" baseline="0" noProof="0" dirty="0">
                <a:ln>
                  <a:noFill/>
                </a:ln>
                <a:solidFill>
                  <a:prstClr val="black"/>
                </a:solidFill>
                <a:effectLst/>
                <a:uLnTx/>
                <a:uFillTx/>
              </a:rPr>
              <a:t>(</a:t>
            </a:r>
            <a:r>
              <a:rPr kumimoji="0" lang="it-IT" b="1" i="0" u="none" strike="noStrike" kern="0" cap="none" spc="0" normalizeH="0" baseline="0" noProof="0" dirty="0" err="1">
                <a:ln>
                  <a:noFill/>
                </a:ln>
                <a:solidFill>
                  <a:prstClr val="black"/>
                </a:solidFill>
                <a:effectLst/>
                <a:uLnTx/>
                <a:uFillTx/>
              </a:rPr>
              <a:t>P</a:t>
            </a:r>
            <a:r>
              <a:rPr kumimoji="0" lang="it-IT" b="0" i="0" u="none" strike="noStrike" kern="0" cap="none" spc="0" normalizeH="0" baseline="0" noProof="0" dirty="0" err="1">
                <a:ln>
                  <a:noFill/>
                </a:ln>
                <a:solidFill>
                  <a:prstClr val="black"/>
                </a:solidFill>
                <a:effectLst/>
                <a:uLnTx/>
                <a:uFillTx/>
              </a:rPr>
              <a:t>ickUp</a:t>
            </a:r>
            <a:r>
              <a:rPr kumimoji="0" lang="it-IT" b="0" i="0" u="none" strike="noStrike" kern="0" cap="none" spc="0" normalizeH="0" baseline="0" noProof="0" dirty="0">
                <a:ln>
                  <a:noFill/>
                </a:ln>
                <a:solidFill>
                  <a:prstClr val="black"/>
                </a:solidFill>
                <a:effectLst/>
                <a:uLnTx/>
                <a:uFillTx/>
              </a:rPr>
              <a:t> and </a:t>
            </a:r>
            <a:r>
              <a:rPr kumimoji="0" lang="it-IT" b="0" i="0" u="none" strike="noStrike" kern="0" cap="none" spc="0" normalizeH="0" baseline="0" noProof="0" dirty="0" err="1">
                <a:ln>
                  <a:noFill/>
                </a:ln>
                <a:solidFill>
                  <a:prstClr val="black"/>
                </a:solidFill>
                <a:effectLst/>
                <a:uLnTx/>
                <a:uFillTx/>
              </a:rPr>
              <a:t>Main</a:t>
            </a:r>
            <a:r>
              <a:rPr kumimoji="0" lang="it-IT" b="0"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C</a:t>
            </a:r>
            <a:r>
              <a:rPr kumimoji="0" lang="it-IT" b="0" i="0" u="none" strike="noStrike" kern="0" cap="none" spc="0" normalizeH="0" baseline="0" noProof="0" dirty="0" err="1">
                <a:ln>
                  <a:noFill/>
                </a:ln>
                <a:solidFill>
                  <a:prstClr val="black"/>
                </a:solidFill>
                <a:effectLst/>
                <a:uLnTx/>
                <a:uFillTx/>
              </a:rPr>
              <a:t>oupler</a:t>
            </a:r>
            <a:r>
              <a:rPr kumimoji="0" lang="it-IT" b="0" i="0" u="none" strike="noStrike" kern="0" cap="none" spc="0" normalizeH="0" baseline="0" noProof="0" dirty="0">
                <a:ln>
                  <a:noFill/>
                </a:ln>
                <a:solidFill>
                  <a:prstClr val="black"/>
                </a:solidFill>
                <a:effectLst/>
                <a:uLnTx/>
                <a:uFillTx/>
              </a:rPr>
              <a:t>)</a:t>
            </a:r>
            <a:br>
              <a:rPr kumimoji="0" lang="it-IT" b="0" i="0" u="none" strike="noStrike" kern="0" cap="none" spc="0" normalizeH="0" baseline="0" noProof="0" dirty="0">
                <a:ln>
                  <a:noFill/>
                </a:ln>
                <a:solidFill>
                  <a:prstClr val="black"/>
                </a:solidFill>
                <a:effectLst/>
                <a:uLnTx/>
                <a:uFillTx/>
              </a:rPr>
            </a:br>
            <a:endParaRPr kumimoji="0" lang="it-IT"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0" cap="none" spc="0" normalizeH="0" baseline="0" noProof="0" dirty="0" err="1">
                <a:ln>
                  <a:noFill/>
                </a:ln>
                <a:solidFill>
                  <a:prstClr val="black"/>
                </a:solidFill>
                <a:effectLst/>
                <a:uLnTx/>
                <a:uFillTx/>
              </a:rPr>
              <a:t>All</a:t>
            </a:r>
            <a:r>
              <a:rPr kumimoji="0" lang="it-IT" b="0" i="0" u="none" strike="noStrike" kern="0" cap="none" spc="0" normalizeH="0" baseline="0" noProof="0" dirty="0">
                <a:ln>
                  <a:noFill/>
                </a:ln>
                <a:solidFill>
                  <a:prstClr val="black"/>
                </a:solidFill>
                <a:effectLst/>
                <a:uLnTx/>
                <a:uFillTx/>
              </a:rPr>
              <a:t> the </a:t>
            </a:r>
            <a:r>
              <a:rPr kumimoji="0" lang="it-IT" b="0" i="0" u="none" strike="noStrike" kern="0" cap="none" spc="0" normalizeH="0" baseline="0" noProof="0" dirty="0" err="1">
                <a:ln>
                  <a:noFill/>
                </a:ln>
                <a:solidFill>
                  <a:prstClr val="black"/>
                </a:solidFill>
                <a:effectLst/>
                <a:uLnTx/>
                <a:uFillTx/>
              </a:rPr>
              <a:t>parts</a:t>
            </a:r>
            <a:r>
              <a:rPr kumimoji="0" lang="it-IT" b="0" i="0" u="none" strike="noStrike" kern="0" cap="none" spc="0" normalizeH="0" baseline="0" noProof="0" dirty="0">
                <a:ln>
                  <a:noFill/>
                </a:ln>
                <a:solidFill>
                  <a:prstClr val="black"/>
                </a:solidFill>
                <a:effectLst/>
                <a:uLnTx/>
                <a:uFillTx/>
              </a:rPr>
              <a:t> are </a:t>
            </a:r>
            <a:r>
              <a:rPr kumimoji="0" lang="it-IT" b="1" i="0" u="none" strike="noStrike" kern="0" cap="none" spc="0" normalizeH="0" baseline="0" noProof="0" dirty="0">
                <a:ln>
                  <a:noFill/>
                </a:ln>
                <a:solidFill>
                  <a:prstClr val="black"/>
                </a:solidFill>
                <a:effectLst/>
                <a:uLnTx/>
                <a:uFillTx/>
              </a:rPr>
              <a:t>EB </a:t>
            </a:r>
            <a:r>
              <a:rPr kumimoji="0" lang="it-IT" b="1" i="0" u="none" strike="noStrike" kern="0" cap="none" spc="0" normalizeH="0" baseline="0" noProof="0" dirty="0" err="1">
                <a:ln>
                  <a:noFill/>
                </a:ln>
                <a:solidFill>
                  <a:prstClr val="black"/>
                </a:solidFill>
                <a:effectLst/>
                <a:uLnTx/>
                <a:uFillTx/>
              </a:rPr>
              <a:t>welded</a:t>
            </a:r>
            <a:r>
              <a:rPr kumimoji="0" lang="it-IT" b="1"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together</a:t>
            </a:r>
            <a:r>
              <a:rPr kumimoji="0" lang="it-IT" b="1" i="0" u="none" strike="noStrike" kern="0" cap="none" spc="0" normalizeH="0" baseline="0" noProof="0" dirty="0">
                <a:ln>
                  <a:noFill/>
                </a:ln>
                <a:solidFill>
                  <a:prstClr val="black"/>
                </a:solidFill>
                <a:effectLst/>
                <a:uLnTx/>
                <a:uFillTx/>
              </a:rPr>
              <a:t> to </a:t>
            </a:r>
            <a:r>
              <a:rPr kumimoji="0" lang="it-IT" b="1" i="0" u="none" strike="noStrike" kern="0" cap="none" spc="0" normalizeH="0" baseline="0" noProof="0" dirty="0" err="1">
                <a:ln>
                  <a:noFill/>
                </a:ln>
                <a:solidFill>
                  <a:prstClr val="black"/>
                </a:solidFill>
                <a:effectLst/>
                <a:uLnTx/>
                <a:uFillTx/>
              </a:rPr>
              <a:t>form</a:t>
            </a:r>
            <a:r>
              <a:rPr kumimoji="0" lang="it-IT" b="1" i="0" u="none" strike="noStrike" kern="0" cap="none" spc="0" normalizeH="0" baseline="0" noProof="0" dirty="0">
                <a:ln>
                  <a:noFill/>
                </a:ln>
                <a:solidFill>
                  <a:prstClr val="black"/>
                </a:solidFill>
                <a:effectLst/>
                <a:uLnTx/>
                <a:uFillTx/>
              </a:rPr>
              <a:t> the </a:t>
            </a:r>
            <a:r>
              <a:rPr kumimoji="0" lang="it-IT" b="1" i="0" u="none" strike="noStrike" kern="0" cap="none" spc="0" normalizeH="0" baseline="0" noProof="0" dirty="0" err="1">
                <a:ln>
                  <a:noFill/>
                </a:ln>
                <a:solidFill>
                  <a:prstClr val="black"/>
                </a:solidFill>
                <a:effectLst/>
                <a:uLnTx/>
                <a:uFillTx/>
              </a:rPr>
              <a:t>cavity</a:t>
            </a:r>
            <a:r>
              <a:rPr kumimoji="0" lang="it-IT" b="0"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err="1">
                <a:ln>
                  <a:noFill/>
                </a:ln>
                <a:solidFill>
                  <a:prstClr val="black"/>
                </a:solidFill>
                <a:effectLst/>
                <a:uLnTx/>
                <a:uFillTx/>
              </a:rPr>
              <a:t>This</a:t>
            </a:r>
            <a:r>
              <a:rPr kumimoji="0" lang="it-IT" b="0"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err="1">
                <a:ln>
                  <a:noFill/>
                </a:ln>
                <a:solidFill>
                  <a:prstClr val="black"/>
                </a:solidFill>
                <a:effectLst/>
                <a:uLnTx/>
                <a:uFillTx/>
              </a:rPr>
              <a:t>is</a:t>
            </a:r>
            <a:r>
              <a:rPr kumimoji="0" lang="it-IT" b="0"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err="1">
                <a:ln>
                  <a:noFill/>
                </a:ln>
                <a:solidFill>
                  <a:prstClr val="black"/>
                </a:solidFill>
                <a:effectLst/>
                <a:uLnTx/>
                <a:uFillTx/>
              </a:rPr>
              <a:t>then</a:t>
            </a:r>
            <a:r>
              <a:rPr kumimoji="0" lang="it-IT" b="0"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treated</a:t>
            </a:r>
            <a:r>
              <a:rPr kumimoji="0" lang="it-IT" b="0" i="0" u="none" strike="noStrike" kern="0" cap="none" spc="0" normalizeH="0" baseline="0" noProof="0" dirty="0">
                <a:ln>
                  <a:noFill/>
                </a:ln>
                <a:solidFill>
                  <a:prstClr val="black"/>
                </a:solidFill>
                <a:effectLst/>
                <a:uLnTx/>
                <a:uFillTx/>
              </a:rPr>
              <a:t> to </a:t>
            </a:r>
            <a:r>
              <a:rPr kumimoji="0" lang="it-IT" b="0" i="0" u="none" strike="noStrike" kern="0" cap="none" spc="0" normalizeH="0" baseline="0" noProof="0" dirty="0" err="1">
                <a:ln>
                  <a:noFill/>
                </a:ln>
                <a:solidFill>
                  <a:prstClr val="black"/>
                </a:solidFill>
                <a:effectLst/>
                <a:uLnTx/>
                <a:uFillTx/>
              </a:rPr>
              <a:t>prepare</a:t>
            </a:r>
            <a:r>
              <a:rPr kumimoji="0" lang="it-IT" b="0" i="0" u="none" strike="noStrike" kern="0" cap="none" spc="0" normalizeH="0" baseline="0" noProof="0" dirty="0">
                <a:ln>
                  <a:noFill/>
                </a:ln>
                <a:solidFill>
                  <a:prstClr val="black"/>
                </a:solidFill>
                <a:effectLst/>
                <a:uLnTx/>
                <a:uFillTx/>
              </a:rPr>
              <a:t> the </a:t>
            </a:r>
            <a:r>
              <a:rPr kumimoji="0" lang="it-IT" b="0" i="0" u="none" strike="noStrike" kern="0" cap="none" spc="0" normalizeH="0" baseline="0" noProof="0" dirty="0" err="1">
                <a:ln>
                  <a:noFill/>
                </a:ln>
                <a:solidFill>
                  <a:prstClr val="black"/>
                </a:solidFill>
                <a:effectLst/>
                <a:uLnTx/>
                <a:uFillTx/>
              </a:rPr>
              <a:t>inner</a:t>
            </a:r>
            <a:r>
              <a:rPr kumimoji="0" lang="it-IT" b="0" i="0" u="none" strike="noStrike" kern="0" cap="none" spc="0" normalizeH="0" baseline="0" noProof="0" dirty="0">
                <a:ln>
                  <a:noFill/>
                </a:ln>
                <a:solidFill>
                  <a:prstClr val="black"/>
                </a:solidFill>
                <a:effectLst/>
                <a:uLnTx/>
                <a:uFillTx/>
              </a:rPr>
              <a:t> </a:t>
            </a:r>
            <a:r>
              <a:rPr kumimoji="0" lang="it-IT" b="0" i="0" u="none" strike="noStrike" kern="0" cap="none" spc="0" normalizeH="0" baseline="0" noProof="0" dirty="0" err="1">
                <a:ln>
                  <a:noFill/>
                </a:ln>
                <a:solidFill>
                  <a:prstClr val="black"/>
                </a:solidFill>
                <a:effectLst/>
                <a:uLnTx/>
                <a:uFillTx/>
              </a:rPr>
              <a:t>surface</a:t>
            </a:r>
            <a:r>
              <a:rPr kumimoji="0" lang="it-IT" b="0"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tuned</a:t>
            </a:r>
            <a:r>
              <a:rPr kumimoji="0" lang="it-IT" b="0" i="0" u="none" strike="noStrike" kern="0" cap="none" spc="0" normalizeH="0" baseline="0" noProof="0" dirty="0">
                <a:ln>
                  <a:noFill/>
                </a:ln>
                <a:solidFill>
                  <a:prstClr val="black"/>
                </a:solidFill>
                <a:effectLst/>
                <a:uLnTx/>
                <a:uFillTx/>
              </a:rPr>
              <a:t> to right </a:t>
            </a:r>
            <a:r>
              <a:rPr kumimoji="0" lang="it-IT" b="0" i="0" u="none" strike="noStrike" kern="0" cap="none" spc="0" normalizeH="0" baseline="0" noProof="0" dirty="0" err="1">
                <a:ln>
                  <a:noFill/>
                </a:ln>
                <a:solidFill>
                  <a:prstClr val="black"/>
                </a:solidFill>
                <a:effectLst/>
                <a:uLnTx/>
                <a:uFillTx/>
              </a:rPr>
              <a:t>frequency</a:t>
            </a:r>
            <a:r>
              <a:rPr kumimoji="0" lang="it-IT" b="0" i="0" u="none" strike="noStrike" kern="0" cap="none" spc="0" normalizeH="0" baseline="0" noProof="0" dirty="0">
                <a:ln>
                  <a:noFill/>
                </a:ln>
                <a:solidFill>
                  <a:prstClr val="black"/>
                </a:solidFill>
                <a:effectLst/>
                <a:uLnTx/>
                <a:uFillTx/>
              </a:rPr>
              <a:t> and to </a:t>
            </a:r>
            <a:r>
              <a:rPr kumimoji="0" lang="it-IT" b="1" i="0" u="none" strike="noStrike" kern="0" cap="none" spc="0" normalizeH="0" baseline="0" noProof="0" dirty="0" err="1">
                <a:ln>
                  <a:noFill/>
                </a:ln>
                <a:solidFill>
                  <a:prstClr val="black"/>
                </a:solidFill>
                <a:effectLst/>
                <a:uLnTx/>
                <a:uFillTx/>
              </a:rPr>
              <a:t>required</a:t>
            </a:r>
            <a:r>
              <a:rPr kumimoji="0" lang="it-IT" b="1"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field</a:t>
            </a:r>
            <a:r>
              <a:rPr kumimoji="0" lang="it-IT" b="1" i="0" u="none" strike="noStrike" kern="0" cap="none" spc="0" normalizeH="0" baseline="0" noProof="0" dirty="0">
                <a:ln>
                  <a:noFill/>
                </a:ln>
                <a:solidFill>
                  <a:prstClr val="black"/>
                </a:solidFill>
                <a:effectLst/>
                <a:uLnTx/>
                <a:uFillTx/>
              </a:rPr>
              <a:t> </a:t>
            </a:r>
            <a:r>
              <a:rPr kumimoji="0" lang="it-IT" b="1" i="0" u="none" strike="noStrike" kern="0" cap="none" spc="0" normalizeH="0" baseline="0" noProof="0" dirty="0" err="1">
                <a:ln>
                  <a:noFill/>
                </a:ln>
                <a:solidFill>
                  <a:prstClr val="black"/>
                </a:solidFill>
                <a:effectLst/>
                <a:uLnTx/>
                <a:uFillTx/>
              </a:rPr>
              <a:t>flatness</a:t>
            </a:r>
            <a:r>
              <a:rPr kumimoji="0" lang="it-IT" b="1" i="0" u="none" strike="noStrike" kern="0" cap="none" spc="0" normalizeH="0" baseline="0" noProof="0" dirty="0">
                <a:ln>
                  <a:noFill/>
                </a:ln>
                <a:solidFill>
                  <a:prstClr val="black"/>
                </a:solidFill>
                <a:effectLst/>
                <a:uLnTx/>
                <a:uFillTx/>
              </a:rPr>
              <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b="0" i="0" u="none" strike="noStrike" kern="0" cap="none" spc="0" normalizeH="0" baseline="0" noProof="0" dirty="0">
                <a:ln>
                  <a:noFill/>
                </a:ln>
                <a:solidFill>
                  <a:prstClr val="black"/>
                </a:solidFill>
                <a:effectLst/>
                <a:uLnTx/>
                <a:uFillTx/>
              </a:rPr>
              <a:t>The </a:t>
            </a:r>
            <a:r>
              <a:rPr kumimoji="0" lang="it-IT" b="1" i="0" u="none" strike="noStrike" kern="0" cap="none" spc="0" normalizeH="0" baseline="0" noProof="0" dirty="0">
                <a:ln>
                  <a:noFill/>
                </a:ln>
                <a:solidFill>
                  <a:prstClr val="black"/>
                </a:solidFill>
                <a:effectLst/>
                <a:uLnTx/>
                <a:uFillTx/>
              </a:rPr>
              <a:t>He-Tank</a:t>
            </a:r>
            <a:r>
              <a:rPr kumimoji="0" lang="it-IT" b="0" i="0" u="none" strike="noStrike" kern="0" cap="none" spc="0" normalizeH="0" baseline="0" noProof="0" dirty="0">
                <a:ln>
                  <a:noFill/>
                </a:ln>
                <a:solidFill>
                  <a:prstClr val="black"/>
                </a:solidFill>
                <a:effectLst/>
                <a:uLnTx/>
                <a:uFillTx/>
              </a:rPr>
              <a:t> is the </a:t>
            </a:r>
            <a:r>
              <a:rPr kumimoji="0" lang="it-IT" b="1" i="0" u="none" strike="noStrike" kern="0" cap="none" spc="0" normalizeH="0" baseline="0" noProof="0" dirty="0">
                <a:ln>
                  <a:noFill/>
                </a:ln>
                <a:solidFill>
                  <a:prstClr val="black"/>
                </a:solidFill>
                <a:effectLst/>
                <a:uLnTx/>
                <a:uFillTx/>
              </a:rPr>
              <a:t>welded</a:t>
            </a:r>
            <a:r>
              <a:rPr kumimoji="0" lang="it-IT" b="0" i="0" u="none" strike="noStrike" kern="0" cap="none" spc="0" normalizeH="0" baseline="0" noProof="0" dirty="0">
                <a:ln>
                  <a:noFill/>
                </a:ln>
                <a:solidFill>
                  <a:prstClr val="black"/>
                </a:solidFill>
                <a:effectLst/>
                <a:uLnTx/>
                <a:uFillTx/>
              </a:rPr>
              <a:t> to the cavity and the </a:t>
            </a:r>
            <a:r>
              <a:rPr kumimoji="0" lang="it-IT" b="1" i="0" u="none" strike="noStrike" kern="0" cap="none" spc="0" normalizeH="0" baseline="0" noProof="0" dirty="0">
                <a:ln>
                  <a:noFill/>
                </a:ln>
                <a:solidFill>
                  <a:prstClr val="black"/>
                </a:solidFill>
                <a:effectLst/>
                <a:uLnTx/>
                <a:uFillTx/>
              </a:rPr>
              <a:t>final preparation </a:t>
            </a:r>
            <a:r>
              <a:rPr kumimoji="0" lang="it-IT" b="0" i="0" u="none" strike="noStrike" kern="0" cap="none" spc="0" normalizeH="0" baseline="0" noProof="0" dirty="0">
                <a:ln>
                  <a:noFill/>
                </a:ln>
                <a:solidFill>
                  <a:prstClr val="black"/>
                </a:solidFill>
                <a:effectLst/>
                <a:uLnTx/>
                <a:uFillTx/>
              </a:rPr>
              <a:t>is done to have the cavity ready for test at DESY.</a:t>
            </a:r>
          </a:p>
        </p:txBody>
      </p:sp>
    </p:spTree>
    <p:extLst>
      <p:ext uri="{BB962C8B-B14F-4D97-AF65-F5344CB8AC3E}">
        <p14:creationId xmlns:p14="http://schemas.microsoft.com/office/powerpoint/2010/main" val="2178689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7038499" y="6492187"/>
            <a:ext cx="2057400" cy="365125"/>
          </a:xfrm>
        </p:spPr>
        <p:txBody>
          <a:bodyPr/>
          <a:lstStyle/>
          <a:p>
            <a:fld id="{551115BC-487E-4422-894C-CB7CD3E79223}" type="slidenum">
              <a:rPr lang="sv-SE" smtClean="0">
                <a:solidFill>
                  <a:prstClr val="black">
                    <a:tint val="75000"/>
                  </a:prstClr>
                </a:solidFill>
                <a:latin typeface="Calibri"/>
              </a:rPr>
              <a:pPr/>
              <a:t>23</a:t>
            </a:fld>
            <a:endParaRPr lang="sv-SE" dirty="0">
              <a:solidFill>
                <a:prstClr val="black">
                  <a:tint val="75000"/>
                </a:prstClr>
              </a:solidFill>
              <a:latin typeface="Calibri"/>
            </a:endParaRPr>
          </a:p>
        </p:txBody>
      </p:sp>
      <p:grpSp>
        <p:nvGrpSpPr>
          <p:cNvPr id="3" name="Group 2"/>
          <p:cNvGrpSpPr>
            <a:grpSpLocks noChangeAspect="1"/>
          </p:cNvGrpSpPr>
          <p:nvPr/>
        </p:nvGrpSpPr>
        <p:grpSpPr>
          <a:xfrm>
            <a:off x="813731" y="1367016"/>
            <a:ext cx="8005415" cy="4864708"/>
            <a:chOff x="243185" y="1465281"/>
            <a:chExt cx="8608979" cy="5353808"/>
          </a:xfrm>
        </p:grpSpPr>
        <p:grpSp>
          <p:nvGrpSpPr>
            <p:cNvPr id="5" name="Group 4"/>
            <p:cNvGrpSpPr/>
            <p:nvPr/>
          </p:nvGrpSpPr>
          <p:grpSpPr>
            <a:xfrm>
              <a:off x="243185" y="1465281"/>
              <a:ext cx="8608979" cy="5353808"/>
              <a:chOff x="243185" y="1465281"/>
              <a:chExt cx="8608979" cy="5353808"/>
            </a:xfrm>
          </p:grpSpPr>
          <p:sp>
            <p:nvSpPr>
              <p:cNvPr id="6" name="Rectangle 5"/>
              <p:cNvSpPr/>
              <p:nvPr/>
            </p:nvSpPr>
            <p:spPr>
              <a:xfrm>
                <a:off x="243185" y="1465281"/>
                <a:ext cx="8608979" cy="5353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oup 6"/>
              <p:cNvGrpSpPr>
                <a:grpSpLocks noChangeAspect="1"/>
              </p:cNvGrpSpPr>
              <p:nvPr/>
            </p:nvGrpSpPr>
            <p:grpSpPr>
              <a:xfrm>
                <a:off x="385037" y="1504193"/>
                <a:ext cx="8266987" cy="5285786"/>
                <a:chOff x="107504" y="967977"/>
                <a:chExt cx="9049545" cy="5786142"/>
              </a:xfrm>
            </p:grpSpPr>
            <p:sp>
              <p:nvSpPr>
                <p:cNvPr id="9" name="Rectangle 8"/>
                <p:cNvSpPr/>
                <p:nvPr/>
              </p:nvSpPr>
              <p:spPr>
                <a:xfrm>
                  <a:off x="324141" y="967977"/>
                  <a:ext cx="2460787" cy="192067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ctangle 9"/>
                <p:cNvSpPr/>
                <p:nvPr/>
              </p:nvSpPr>
              <p:spPr>
                <a:xfrm>
                  <a:off x="2915816" y="1809739"/>
                  <a:ext cx="1656184" cy="5874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Cavity production data</a:t>
                  </a:r>
                  <a:endParaRPr lang="it-IT" sz="1600" dirty="0"/>
                </a:p>
              </p:txBody>
            </p:sp>
            <p:sp>
              <p:nvSpPr>
                <p:cNvPr id="11" name="Rectangle 10"/>
                <p:cNvSpPr/>
                <p:nvPr/>
              </p:nvSpPr>
              <p:spPr>
                <a:xfrm>
                  <a:off x="467544" y="1535320"/>
                  <a:ext cx="1872208" cy="88556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Managing System</a:t>
                  </a:r>
                </a:p>
                <a:p>
                  <a:pPr algn="ctr"/>
                  <a:r>
                    <a:rPr lang="it-IT" sz="1600" dirty="0">
                      <a:solidFill>
                        <a:schemeClr val="tx1"/>
                      </a:solidFill>
                    </a:rPr>
                    <a:t>Quality Control</a:t>
                  </a:r>
                </a:p>
              </p:txBody>
            </p:sp>
            <p:sp>
              <p:nvSpPr>
                <p:cNvPr id="12" name="Rectangle 11"/>
                <p:cNvSpPr/>
                <p:nvPr/>
              </p:nvSpPr>
              <p:spPr>
                <a:xfrm>
                  <a:off x="6684099" y="995985"/>
                  <a:ext cx="2384355" cy="37387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rPr>
                    <a:t>INFN</a:t>
                  </a:r>
                </a:p>
              </p:txBody>
            </p:sp>
            <p:sp>
              <p:nvSpPr>
                <p:cNvPr id="13" name="Rectangle 12"/>
                <p:cNvSpPr/>
                <p:nvPr/>
              </p:nvSpPr>
              <p:spPr>
                <a:xfrm>
                  <a:off x="4788024" y="967977"/>
                  <a:ext cx="4270786" cy="210098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ctangle 13"/>
                <p:cNvSpPr/>
                <p:nvPr/>
              </p:nvSpPr>
              <p:spPr>
                <a:xfrm>
                  <a:off x="418629" y="995985"/>
                  <a:ext cx="2179908" cy="37387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rPr>
                    <a:t>Industry</a:t>
                  </a:r>
                </a:p>
              </p:txBody>
            </p:sp>
            <p:sp>
              <p:nvSpPr>
                <p:cNvPr id="15" name="Rectangle 14"/>
                <p:cNvSpPr/>
                <p:nvPr/>
              </p:nvSpPr>
              <p:spPr>
                <a:xfrm>
                  <a:off x="5043397" y="1978104"/>
                  <a:ext cx="1223832" cy="885568"/>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INFN Managing system</a:t>
                  </a:r>
                </a:p>
              </p:txBody>
            </p:sp>
            <p:sp>
              <p:nvSpPr>
                <p:cNvPr id="16" name="Rectangle 15"/>
                <p:cNvSpPr/>
                <p:nvPr/>
              </p:nvSpPr>
              <p:spPr>
                <a:xfrm>
                  <a:off x="7379773" y="1751344"/>
                  <a:ext cx="1608263" cy="885568"/>
                </a:xfrm>
                <a:prstGeom prst="rect">
                  <a:avLst/>
                </a:prstGeom>
                <a:solidFill>
                  <a:srgbClr val="FF99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Database</a:t>
                  </a:r>
                </a:p>
                <a:p>
                  <a:pPr algn="ctr"/>
                  <a:r>
                    <a:rPr lang="it-IT" sz="1600" dirty="0">
                      <a:solidFill>
                        <a:schemeClr val="tx1"/>
                      </a:solidFill>
                    </a:rPr>
                    <a:t>(parameter analysis)</a:t>
                  </a:r>
                </a:p>
              </p:txBody>
            </p:sp>
            <p:cxnSp>
              <p:nvCxnSpPr>
                <p:cNvPr id="17" name="Straight Arrow Connector 16"/>
                <p:cNvCxnSpPr/>
                <p:nvPr/>
              </p:nvCxnSpPr>
              <p:spPr>
                <a:xfrm>
                  <a:off x="4592548" y="2103444"/>
                  <a:ext cx="401595" cy="90684"/>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68841" y="1052736"/>
                  <a:ext cx="1711290" cy="619648"/>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i="1" dirty="0">
                      <a:solidFill>
                        <a:schemeClr val="bg1"/>
                      </a:solidFill>
                    </a:rPr>
                    <a:t>INFN Experts Check</a:t>
                  </a:r>
                </a:p>
              </p:txBody>
            </p:sp>
            <p:cxnSp>
              <p:nvCxnSpPr>
                <p:cNvPr id="19" name="Straight Arrow Connector 18"/>
                <p:cNvCxnSpPr/>
                <p:nvPr/>
              </p:nvCxnSpPr>
              <p:spPr>
                <a:xfrm>
                  <a:off x="2422625" y="2103443"/>
                  <a:ext cx="264155"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403648" y="2708920"/>
                  <a:ext cx="3495066" cy="232093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07504" y="5029857"/>
                  <a:ext cx="2315121" cy="172426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Rectangle 21"/>
                <p:cNvSpPr/>
                <p:nvPr/>
              </p:nvSpPr>
              <p:spPr>
                <a:xfrm>
                  <a:off x="126380" y="5049303"/>
                  <a:ext cx="2296245" cy="66903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rPr>
                    <a:t>DESY</a:t>
                  </a:r>
                  <a:br>
                    <a:rPr lang="it-IT" sz="2800" b="1" dirty="0">
                      <a:solidFill>
                        <a:schemeClr val="tx1"/>
                      </a:solidFill>
                    </a:rPr>
                  </a:br>
                  <a:r>
                    <a:rPr lang="it-IT" sz="2000" b="1" dirty="0">
                      <a:solidFill>
                        <a:schemeClr val="tx1"/>
                      </a:solidFill>
                    </a:rPr>
                    <a:t>(Cold RF test)</a:t>
                  </a:r>
                </a:p>
              </p:txBody>
            </p:sp>
            <p:sp>
              <p:nvSpPr>
                <p:cNvPr id="23" name="Rectangle 22"/>
                <p:cNvSpPr/>
                <p:nvPr/>
              </p:nvSpPr>
              <p:spPr>
                <a:xfrm>
                  <a:off x="516341" y="5793173"/>
                  <a:ext cx="1417663" cy="885568"/>
                </a:xfrm>
                <a:prstGeom prst="rect">
                  <a:avLst/>
                </a:prstGeom>
                <a:solidFill>
                  <a:srgbClr val="FF99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Q</a:t>
                  </a:r>
                  <a:r>
                    <a:rPr lang="it-IT" baseline="-25000" dirty="0">
                      <a:solidFill>
                        <a:schemeClr val="tx1"/>
                      </a:solidFill>
                    </a:rPr>
                    <a:t>0</a:t>
                  </a:r>
                  <a:r>
                    <a:rPr lang="it-IT" dirty="0">
                      <a:solidFill>
                        <a:schemeClr val="tx1"/>
                      </a:solidFill>
                    </a:rPr>
                    <a:t> vs. Eacc</a:t>
                  </a:r>
                </a:p>
              </p:txBody>
            </p:sp>
            <p:sp>
              <p:nvSpPr>
                <p:cNvPr id="24" name="Rectangle 23"/>
                <p:cNvSpPr/>
                <p:nvPr/>
              </p:nvSpPr>
              <p:spPr>
                <a:xfrm>
                  <a:off x="4716555" y="5043477"/>
                  <a:ext cx="1871669" cy="169775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Rectangle 24"/>
                <p:cNvSpPr/>
                <p:nvPr/>
              </p:nvSpPr>
              <p:spPr>
                <a:xfrm>
                  <a:off x="4716556" y="5043477"/>
                  <a:ext cx="1871668" cy="3867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rPr>
                    <a:t>CEA</a:t>
                  </a:r>
                </a:p>
              </p:txBody>
            </p:sp>
            <p:sp>
              <p:nvSpPr>
                <p:cNvPr id="26" name="Rectangle 25"/>
                <p:cNvSpPr/>
                <p:nvPr/>
              </p:nvSpPr>
              <p:spPr>
                <a:xfrm>
                  <a:off x="4898713" y="5424063"/>
                  <a:ext cx="1417663" cy="885568"/>
                </a:xfrm>
                <a:prstGeom prst="rect">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STRING ASSEMBLY</a:t>
                  </a:r>
                </a:p>
              </p:txBody>
            </p:sp>
            <p:sp>
              <p:nvSpPr>
                <p:cNvPr id="27" name="Right Arrow 26"/>
                <p:cNvSpPr/>
                <p:nvPr/>
              </p:nvSpPr>
              <p:spPr>
                <a:xfrm rot="16200000" flipH="1">
                  <a:off x="-55057" y="3391447"/>
                  <a:ext cx="2007639" cy="109180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CAVITY with TANK</a:t>
                  </a:r>
                </a:p>
              </p:txBody>
            </p:sp>
            <p:sp>
              <p:nvSpPr>
                <p:cNvPr id="28" name="Right Arrow 27"/>
                <p:cNvSpPr/>
                <p:nvPr/>
              </p:nvSpPr>
              <p:spPr>
                <a:xfrm>
                  <a:off x="2504316" y="5433539"/>
                  <a:ext cx="2088232" cy="1091805"/>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CAVITY with TANK</a:t>
                  </a:r>
                </a:p>
              </p:txBody>
            </p:sp>
            <p:sp>
              <p:nvSpPr>
                <p:cNvPr id="29" name="Rectangle 28"/>
                <p:cNvSpPr/>
                <p:nvPr/>
              </p:nvSpPr>
              <p:spPr>
                <a:xfrm rot="19574682">
                  <a:off x="1095523" y="3532958"/>
                  <a:ext cx="3886351" cy="325885"/>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i="1" dirty="0">
                      <a:solidFill>
                        <a:schemeClr val="bg1"/>
                      </a:solidFill>
                    </a:rPr>
                    <a:t>Documents for cold RF test acceptance</a:t>
                  </a:r>
                </a:p>
              </p:txBody>
            </p:sp>
            <p:cxnSp>
              <p:nvCxnSpPr>
                <p:cNvPr id="30" name="Straight Arrow Connector 29"/>
                <p:cNvCxnSpPr/>
                <p:nvPr/>
              </p:nvCxnSpPr>
              <p:spPr>
                <a:xfrm>
                  <a:off x="6316376" y="2194128"/>
                  <a:ext cx="983835" cy="2352"/>
                </a:xfrm>
                <a:prstGeom prst="straightConnector1">
                  <a:avLst/>
                </a:prstGeom>
                <a:ln w="3810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316376" y="2888652"/>
                  <a:ext cx="1276696" cy="104869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6660232" y="5423175"/>
                  <a:ext cx="1384840" cy="1091805"/>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MODULE</a:t>
                  </a:r>
                </a:p>
              </p:txBody>
            </p:sp>
            <p:sp>
              <p:nvSpPr>
                <p:cNvPr id="33" name="Rectangle 32"/>
                <p:cNvSpPr/>
                <p:nvPr/>
              </p:nvSpPr>
              <p:spPr>
                <a:xfrm>
                  <a:off x="7924589" y="5774365"/>
                  <a:ext cx="1232460" cy="3867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chemeClr val="tx1"/>
                      </a:solidFill>
                    </a:rPr>
                    <a:t>ESS</a:t>
                  </a:r>
                </a:p>
              </p:txBody>
            </p:sp>
            <p:sp>
              <p:nvSpPr>
                <p:cNvPr id="34" name="Rectangle 33"/>
                <p:cNvSpPr/>
                <p:nvPr/>
              </p:nvSpPr>
              <p:spPr>
                <a:xfrm>
                  <a:off x="7430868" y="3983290"/>
                  <a:ext cx="1637586" cy="88587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5" name="Straight Arrow Connector 34"/>
                <p:cNvCxnSpPr/>
                <p:nvPr/>
              </p:nvCxnSpPr>
              <p:spPr>
                <a:xfrm flipV="1">
                  <a:off x="1651724" y="2803721"/>
                  <a:ext cx="3342419" cy="223975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316376" y="2348880"/>
                  <a:ext cx="974099" cy="0"/>
                </a:xfrm>
                <a:prstGeom prst="straightConnector1">
                  <a:avLst/>
                </a:prstGeom>
                <a:ln w="3810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7430868" y="4005064"/>
                  <a:ext cx="1637586" cy="8346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ESS</a:t>
                  </a:r>
                </a:p>
                <a:p>
                  <a:pPr algn="ctr"/>
                  <a:r>
                    <a:rPr lang="it-IT" b="1" dirty="0">
                      <a:solidFill>
                        <a:schemeClr val="tx1"/>
                      </a:solidFill>
                    </a:rPr>
                    <a:t>(approval)</a:t>
                  </a:r>
                </a:p>
              </p:txBody>
            </p:sp>
            <p:cxnSp>
              <p:nvCxnSpPr>
                <p:cNvPr id="38" name="Straight Arrow Connector 37"/>
                <p:cNvCxnSpPr/>
                <p:nvPr/>
              </p:nvCxnSpPr>
              <p:spPr>
                <a:xfrm flipH="1">
                  <a:off x="4915418" y="2863672"/>
                  <a:ext cx="127979" cy="254005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508104" y="1691164"/>
                  <a:ext cx="0" cy="23715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660504" y="1691164"/>
                  <a:ext cx="0" cy="23715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164621" y="1062140"/>
                  <a:ext cx="1232460" cy="667192"/>
                  <a:chOff x="3080380" y="2196480"/>
                  <a:chExt cx="1232460" cy="667192"/>
                </a:xfrm>
              </p:grpSpPr>
              <p:sp>
                <p:nvSpPr>
                  <p:cNvPr id="43" name="Oval 42"/>
                  <p:cNvSpPr/>
                  <p:nvPr/>
                </p:nvSpPr>
                <p:spPr>
                  <a:xfrm>
                    <a:off x="3237694" y="2196480"/>
                    <a:ext cx="902258" cy="667192"/>
                  </a:xfrm>
                  <a:prstGeom prst="ellipse">
                    <a:avLst/>
                  </a:prstGeom>
                  <a:solidFill>
                    <a:schemeClr val="accent2">
                      <a:lumMod val="40000"/>
                      <a:lumOff val="6000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FF0000"/>
                      </a:solidFill>
                    </a:endParaRPr>
                  </a:p>
                </p:txBody>
              </p:sp>
              <p:cxnSp>
                <p:nvCxnSpPr>
                  <p:cNvPr id="44" name="Straight Arrow Connector 43"/>
                  <p:cNvCxnSpPr/>
                  <p:nvPr/>
                </p:nvCxnSpPr>
                <p:spPr>
                  <a:xfrm flipV="1">
                    <a:off x="3537892" y="2606293"/>
                    <a:ext cx="355214" cy="176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3491880" y="2709213"/>
                    <a:ext cx="355214" cy="176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3080380" y="2215920"/>
                    <a:ext cx="1232460" cy="38675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FF0000"/>
                        </a:solidFill>
                      </a:rPr>
                      <a:t>NCR</a:t>
                    </a:r>
                  </a:p>
                </p:txBody>
              </p:sp>
            </p:grpSp>
            <p:sp>
              <p:nvSpPr>
                <p:cNvPr id="42" name="Rectangle 41"/>
                <p:cNvSpPr/>
                <p:nvPr/>
              </p:nvSpPr>
              <p:spPr>
                <a:xfrm>
                  <a:off x="5197203" y="3126680"/>
                  <a:ext cx="1301395" cy="1869437"/>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i="1" dirty="0">
                      <a:solidFill>
                        <a:schemeClr val="bg1"/>
                      </a:solidFill>
                    </a:rPr>
                    <a:t>Documents for full equipped cavity acceptance (for string assembly)</a:t>
                  </a:r>
                </a:p>
              </p:txBody>
            </p:sp>
          </p:grpSp>
        </p:grpSp>
        <p:grpSp>
          <p:nvGrpSpPr>
            <p:cNvPr id="47" name="Group 46"/>
            <p:cNvGrpSpPr/>
            <p:nvPr/>
          </p:nvGrpSpPr>
          <p:grpSpPr>
            <a:xfrm>
              <a:off x="2388231" y="4641092"/>
              <a:ext cx="1125883" cy="609497"/>
              <a:chOff x="6461311" y="3708494"/>
              <a:chExt cx="1125883" cy="609497"/>
            </a:xfrm>
          </p:grpSpPr>
          <p:sp>
            <p:nvSpPr>
              <p:cNvPr id="48" name="Oval 47"/>
              <p:cNvSpPr/>
              <p:nvPr/>
            </p:nvSpPr>
            <p:spPr>
              <a:xfrm>
                <a:off x="6605021" y="3708494"/>
                <a:ext cx="824235" cy="609497"/>
              </a:xfrm>
              <a:prstGeom prst="ellipse">
                <a:avLst/>
              </a:prstGeom>
              <a:solidFill>
                <a:schemeClr val="accent2">
                  <a:lumMod val="40000"/>
                  <a:lumOff val="6000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FF0000"/>
                  </a:solidFill>
                </a:endParaRPr>
              </a:p>
            </p:txBody>
          </p:sp>
          <p:cxnSp>
            <p:nvCxnSpPr>
              <p:cNvPr id="49" name="Straight Arrow Connector 48"/>
              <p:cNvCxnSpPr/>
              <p:nvPr/>
            </p:nvCxnSpPr>
            <p:spPr>
              <a:xfrm flipV="1">
                <a:off x="6879260" y="4082869"/>
                <a:ext cx="324497" cy="161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6837227" y="4176889"/>
                <a:ext cx="324497" cy="161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6461311" y="3726253"/>
                <a:ext cx="1125883" cy="35330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FF0000"/>
                    </a:solidFill>
                  </a:rPr>
                  <a:t>NCR</a:t>
                </a:r>
              </a:p>
            </p:txBody>
          </p:sp>
        </p:grpSp>
        <p:grpSp>
          <p:nvGrpSpPr>
            <p:cNvPr id="52" name="Group 51"/>
            <p:cNvGrpSpPr/>
            <p:nvPr/>
          </p:nvGrpSpPr>
          <p:grpSpPr>
            <a:xfrm>
              <a:off x="7079582" y="3502822"/>
              <a:ext cx="1125883" cy="609497"/>
              <a:chOff x="6461311" y="3708494"/>
              <a:chExt cx="1125883" cy="609497"/>
            </a:xfrm>
          </p:grpSpPr>
          <p:sp>
            <p:nvSpPr>
              <p:cNvPr id="53" name="Oval 52"/>
              <p:cNvSpPr/>
              <p:nvPr/>
            </p:nvSpPr>
            <p:spPr>
              <a:xfrm>
                <a:off x="6605021" y="3708494"/>
                <a:ext cx="824235" cy="609497"/>
              </a:xfrm>
              <a:prstGeom prst="ellipse">
                <a:avLst/>
              </a:prstGeom>
              <a:solidFill>
                <a:schemeClr val="accent2">
                  <a:lumMod val="40000"/>
                  <a:lumOff val="6000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FF0000"/>
                  </a:solidFill>
                </a:endParaRPr>
              </a:p>
            </p:txBody>
          </p:sp>
          <p:cxnSp>
            <p:nvCxnSpPr>
              <p:cNvPr id="54" name="Straight Arrow Connector 53"/>
              <p:cNvCxnSpPr/>
              <p:nvPr/>
            </p:nvCxnSpPr>
            <p:spPr>
              <a:xfrm flipV="1">
                <a:off x="6879260" y="4082869"/>
                <a:ext cx="324497" cy="161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837227" y="4176889"/>
                <a:ext cx="324497" cy="161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6461311" y="3726253"/>
                <a:ext cx="1125883" cy="35330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FF0000"/>
                    </a:solidFill>
                  </a:rPr>
                  <a:t>NCR</a:t>
                </a:r>
              </a:p>
            </p:txBody>
          </p:sp>
        </p:grpSp>
        <p:grpSp>
          <p:nvGrpSpPr>
            <p:cNvPr id="57" name="Group 61"/>
            <p:cNvGrpSpPr/>
            <p:nvPr/>
          </p:nvGrpSpPr>
          <p:grpSpPr>
            <a:xfrm>
              <a:off x="3838611" y="3999290"/>
              <a:ext cx="1125883" cy="609497"/>
              <a:chOff x="6461311" y="3708494"/>
              <a:chExt cx="1125883" cy="609497"/>
            </a:xfrm>
          </p:grpSpPr>
          <p:sp>
            <p:nvSpPr>
              <p:cNvPr id="58" name="Oval 56"/>
              <p:cNvSpPr/>
              <p:nvPr/>
            </p:nvSpPr>
            <p:spPr>
              <a:xfrm>
                <a:off x="6605021" y="3708494"/>
                <a:ext cx="824235" cy="609497"/>
              </a:xfrm>
              <a:prstGeom prst="ellipse">
                <a:avLst/>
              </a:prstGeom>
              <a:solidFill>
                <a:schemeClr val="accent2">
                  <a:lumMod val="40000"/>
                  <a:lumOff val="60000"/>
                </a:schemeClr>
              </a:solid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solidFill>
                    <a:srgbClr val="FF0000"/>
                  </a:solidFill>
                </a:endParaRPr>
              </a:p>
            </p:txBody>
          </p:sp>
          <p:cxnSp>
            <p:nvCxnSpPr>
              <p:cNvPr id="59" name="Straight Arrow Connector 58"/>
              <p:cNvCxnSpPr/>
              <p:nvPr/>
            </p:nvCxnSpPr>
            <p:spPr>
              <a:xfrm flipV="1">
                <a:off x="6879260" y="4082869"/>
                <a:ext cx="324497" cy="161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6837227" y="4176889"/>
                <a:ext cx="324497" cy="161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6461311" y="3726253"/>
                <a:ext cx="1125883" cy="35330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rgbClr val="FF0000"/>
                    </a:solidFill>
                  </a:rPr>
                  <a:t>NCR</a:t>
                </a:r>
              </a:p>
            </p:txBody>
          </p:sp>
        </p:grpSp>
      </p:grpSp>
      <p:sp>
        <p:nvSpPr>
          <p:cNvPr id="62" name="Title 1"/>
          <p:cNvSpPr txBox="1">
            <a:spLocks/>
          </p:cNvSpPr>
          <p:nvPr/>
        </p:nvSpPr>
        <p:spPr>
          <a:xfrm>
            <a:off x="1778465" y="30913"/>
            <a:ext cx="5344813" cy="1232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0000"/>
                </a:solidFill>
                <a:latin typeface="+mj-lt"/>
                <a:ea typeface="+mj-ea"/>
                <a:cs typeface="+mj-cs"/>
              </a:defRPr>
            </a:lvl1pPr>
          </a:lstStyle>
          <a:p>
            <a:pPr algn="ctr"/>
            <a:r>
              <a:rPr lang="it-IT" dirty="0"/>
              <a:t>Medium Beta Cavity</a:t>
            </a:r>
          </a:p>
          <a:p>
            <a:pPr algn="ctr"/>
            <a:r>
              <a:rPr lang="it-IT" sz="3200" b="1" dirty="0">
                <a:solidFill>
                  <a:schemeClr val="tx1"/>
                </a:solidFill>
              </a:rPr>
              <a:t>QA/QC and document flow</a:t>
            </a:r>
          </a:p>
        </p:txBody>
      </p:sp>
      <p:pic>
        <p:nvPicPr>
          <p:cNvPr id="63" name="Picture 146">
            <a:extLst>
              <a:ext uri="{FF2B5EF4-FFF2-40B4-BE49-F238E27FC236}">
                <a16:creationId xmlns:a16="http://schemas.microsoft.com/office/drawing/2014/main" id="{27AB34FE-CF1E-4D7D-9A3A-E907B76CAB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9258" y="6266026"/>
            <a:ext cx="1335801" cy="436180"/>
          </a:xfrm>
          <a:prstGeom prst="rect">
            <a:avLst/>
          </a:prstGeom>
        </p:spPr>
      </p:pic>
      <p:sp>
        <p:nvSpPr>
          <p:cNvPr id="8" name="Rettangolo 7"/>
          <p:cNvSpPr/>
          <p:nvPr/>
        </p:nvSpPr>
        <p:spPr>
          <a:xfrm>
            <a:off x="170995" y="6292594"/>
            <a:ext cx="8973005" cy="369332"/>
          </a:xfrm>
          <a:prstGeom prst="rect">
            <a:avLst/>
          </a:prstGeom>
        </p:spPr>
        <p:txBody>
          <a:bodyPr wrap="square">
            <a:spAutoFit/>
          </a:bodyPr>
          <a:lstStyle/>
          <a:p>
            <a:r>
              <a:rPr lang="en-US" dirty="0"/>
              <a:t>Document and data management developed in the framework of                            collaboration</a:t>
            </a:r>
          </a:p>
        </p:txBody>
      </p:sp>
    </p:spTree>
    <p:extLst>
      <p:ext uri="{BB962C8B-B14F-4D97-AF65-F5344CB8AC3E}">
        <p14:creationId xmlns:p14="http://schemas.microsoft.com/office/powerpoint/2010/main" val="1057517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7038499" y="6492187"/>
            <a:ext cx="2057400" cy="365125"/>
          </a:xfrm>
        </p:spPr>
        <p:txBody>
          <a:bodyPr/>
          <a:lstStyle/>
          <a:p>
            <a:fld id="{551115BC-487E-4422-894C-CB7CD3E79223}" type="slidenum">
              <a:rPr lang="sv-SE" smtClean="0">
                <a:solidFill>
                  <a:prstClr val="black">
                    <a:tint val="75000"/>
                  </a:prstClr>
                </a:solidFill>
                <a:latin typeface="Calibri"/>
              </a:rPr>
              <a:pPr/>
              <a:t>24</a:t>
            </a:fld>
            <a:endParaRPr lang="sv-SE" dirty="0">
              <a:solidFill>
                <a:prstClr val="black">
                  <a:tint val="75000"/>
                </a:prstClr>
              </a:solidFill>
              <a:latin typeface="Calibri"/>
            </a:endParaRPr>
          </a:p>
        </p:txBody>
      </p:sp>
      <p:sp>
        <p:nvSpPr>
          <p:cNvPr id="62" name="Title 1"/>
          <p:cNvSpPr txBox="1">
            <a:spLocks/>
          </p:cNvSpPr>
          <p:nvPr/>
        </p:nvSpPr>
        <p:spPr>
          <a:xfrm>
            <a:off x="1778465" y="30913"/>
            <a:ext cx="5344813" cy="1232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FF0000"/>
                </a:solidFill>
                <a:latin typeface="+mj-lt"/>
                <a:ea typeface="+mj-ea"/>
                <a:cs typeface="+mj-cs"/>
              </a:defRPr>
            </a:lvl1pPr>
          </a:lstStyle>
          <a:p>
            <a:pPr algn="ctr"/>
            <a:r>
              <a:rPr lang="it-IT" dirty="0"/>
              <a:t>Medium Beta Cavity</a:t>
            </a:r>
          </a:p>
          <a:p>
            <a:pPr algn="ctr"/>
            <a:r>
              <a:rPr lang="it-IT" sz="3200" b="1" dirty="0">
                <a:solidFill>
                  <a:schemeClr val="tx1"/>
                </a:solidFill>
              </a:rPr>
              <a:t>QA/QC and document flow</a:t>
            </a:r>
          </a:p>
        </p:txBody>
      </p:sp>
      <p:pic>
        <p:nvPicPr>
          <p:cNvPr id="63" name="Picture 146">
            <a:extLst>
              <a:ext uri="{FF2B5EF4-FFF2-40B4-BE49-F238E27FC236}">
                <a16:creationId xmlns:a16="http://schemas.microsoft.com/office/drawing/2014/main" id="{27AB34FE-CF1E-4D7D-9A3A-E907B76CAB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9258" y="6266026"/>
            <a:ext cx="1335801" cy="436180"/>
          </a:xfrm>
          <a:prstGeom prst="rect">
            <a:avLst/>
          </a:prstGeom>
        </p:spPr>
      </p:pic>
      <p:sp>
        <p:nvSpPr>
          <p:cNvPr id="8" name="Rettangolo 7"/>
          <p:cNvSpPr/>
          <p:nvPr/>
        </p:nvSpPr>
        <p:spPr>
          <a:xfrm>
            <a:off x="170995" y="6292594"/>
            <a:ext cx="8973005" cy="369332"/>
          </a:xfrm>
          <a:prstGeom prst="rect">
            <a:avLst/>
          </a:prstGeom>
        </p:spPr>
        <p:txBody>
          <a:bodyPr wrap="square">
            <a:spAutoFit/>
          </a:bodyPr>
          <a:lstStyle/>
          <a:p>
            <a:r>
              <a:rPr lang="en-US" dirty="0"/>
              <a:t>Document and data management developed in the framework of                            collaboration</a:t>
            </a:r>
          </a:p>
        </p:txBody>
      </p:sp>
      <p:pic>
        <p:nvPicPr>
          <p:cNvPr id="64" name="Picture 63" descr="ESS Dashboard - Mozilla Firefox">
            <a:extLst>
              <a:ext uri="{FF2B5EF4-FFF2-40B4-BE49-F238E27FC236}">
                <a16:creationId xmlns:a16="http://schemas.microsoft.com/office/drawing/2014/main" id="{175CC116-5839-4D86-81E8-055BECA9BFB3}"/>
              </a:ext>
            </a:extLst>
          </p:cNvPr>
          <p:cNvPicPr>
            <a:picLocks noChangeAspect="1"/>
          </p:cNvPicPr>
          <p:nvPr/>
        </p:nvPicPr>
        <p:blipFill rotWithShape="1">
          <a:blip r:embed="rId4"/>
          <a:srcRect l="1023" t="9961" r="1382" b="1330"/>
          <a:stretch/>
        </p:blipFill>
        <p:spPr>
          <a:xfrm>
            <a:off x="170995" y="1290181"/>
            <a:ext cx="6159915" cy="3884744"/>
          </a:xfrm>
          <a:prstGeom prst="rect">
            <a:avLst/>
          </a:prstGeom>
          <a:ln>
            <a:noFill/>
          </a:ln>
          <a:effectLst>
            <a:outerShdw blurRad="292100" dist="139700" dir="2700000" algn="tl" rotWithShape="0">
              <a:srgbClr val="333333">
                <a:alpha val="65000"/>
              </a:srgbClr>
            </a:outerShdw>
          </a:effectLst>
        </p:spPr>
      </p:pic>
      <p:pic>
        <p:nvPicPr>
          <p:cNvPr id="66" name="Picture 65" descr="ESS Dashboard - Mozilla Firefox">
            <a:extLst>
              <a:ext uri="{FF2B5EF4-FFF2-40B4-BE49-F238E27FC236}">
                <a16:creationId xmlns:a16="http://schemas.microsoft.com/office/drawing/2014/main" id="{71C180E3-123D-4670-A14D-3056AC501854}"/>
              </a:ext>
            </a:extLst>
          </p:cNvPr>
          <p:cNvPicPr>
            <a:picLocks noChangeAspect="1"/>
          </p:cNvPicPr>
          <p:nvPr/>
        </p:nvPicPr>
        <p:blipFill rotWithShape="1">
          <a:blip r:embed="rId5"/>
          <a:srcRect l="526" t="10180" r="1871" b="678"/>
          <a:stretch/>
        </p:blipFill>
        <p:spPr>
          <a:xfrm>
            <a:off x="3642408" y="2882163"/>
            <a:ext cx="5377003" cy="3407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273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6640DD-DFE6-423B-B1AB-8E9B0F6781FF}"/>
              </a:ext>
            </a:extLst>
          </p:cNvPr>
          <p:cNvSpPr>
            <a:spLocks noGrp="1"/>
          </p:cNvSpPr>
          <p:nvPr>
            <p:ph idx="1"/>
          </p:nvPr>
        </p:nvSpPr>
        <p:spPr>
          <a:xfrm>
            <a:off x="216568" y="1493240"/>
            <a:ext cx="8746957" cy="5364760"/>
          </a:xfrm>
        </p:spPr>
        <p:txBody>
          <a:bodyPr>
            <a:noAutofit/>
          </a:bodyPr>
          <a:lstStyle/>
          <a:p>
            <a:pPr>
              <a:spcBef>
                <a:spcPts val="600"/>
              </a:spcBef>
            </a:pPr>
            <a:r>
              <a:rPr lang="it-IT" sz="2600" dirty="0">
                <a:solidFill>
                  <a:srgbClr val="002060"/>
                </a:solidFill>
              </a:rPr>
              <a:t>Work in progress with Ettore Zanon</a:t>
            </a:r>
          </a:p>
          <a:p>
            <a:pPr lvl="1">
              <a:spcBef>
                <a:spcPts val="600"/>
              </a:spcBef>
            </a:pPr>
            <a:r>
              <a:rPr lang="it-IT" sz="2000" b="1" dirty="0">
                <a:solidFill>
                  <a:srgbClr val="002060"/>
                </a:solidFill>
              </a:rPr>
              <a:t>Final definition </a:t>
            </a:r>
            <a:r>
              <a:rPr lang="it-IT" sz="2000" dirty="0">
                <a:solidFill>
                  <a:srgbClr val="002060"/>
                </a:solidFill>
              </a:rPr>
              <a:t>of production </a:t>
            </a:r>
            <a:r>
              <a:rPr lang="it-IT" sz="2000" b="1" dirty="0">
                <a:solidFill>
                  <a:srgbClr val="002060"/>
                </a:solidFill>
              </a:rPr>
              <a:t>drawings</a:t>
            </a:r>
            <a:r>
              <a:rPr lang="it-IT" sz="2000" dirty="0">
                <a:solidFill>
                  <a:srgbClr val="002060"/>
                </a:solidFill>
              </a:rPr>
              <a:t> and interfaces (CEA) for tank.</a:t>
            </a:r>
          </a:p>
          <a:p>
            <a:pPr lvl="1">
              <a:spcBef>
                <a:spcPts val="600"/>
              </a:spcBef>
            </a:pPr>
            <a:r>
              <a:rPr lang="it-IT" sz="2000" b="1" dirty="0" err="1">
                <a:solidFill>
                  <a:srgbClr val="002060"/>
                </a:solidFill>
              </a:rPr>
              <a:t>Cavity</a:t>
            </a:r>
            <a:r>
              <a:rPr lang="it-IT" sz="2000" b="1" dirty="0">
                <a:solidFill>
                  <a:srgbClr val="002060"/>
                </a:solidFill>
              </a:rPr>
              <a:t> production </a:t>
            </a:r>
            <a:r>
              <a:rPr lang="it-IT" sz="2000" b="1" dirty="0" err="1">
                <a:solidFill>
                  <a:srgbClr val="002060"/>
                </a:solidFill>
              </a:rPr>
              <a:t>cycle</a:t>
            </a:r>
            <a:r>
              <a:rPr lang="it-IT" sz="2000" b="1" dirty="0">
                <a:solidFill>
                  <a:srgbClr val="002060"/>
                </a:solidFill>
              </a:rPr>
              <a:t> </a:t>
            </a:r>
            <a:r>
              <a:rPr lang="it-IT" sz="2000" dirty="0" err="1">
                <a:solidFill>
                  <a:srgbClr val="002060"/>
                </a:solidFill>
              </a:rPr>
              <a:t>finalization</a:t>
            </a:r>
            <a:r>
              <a:rPr lang="it-IT" sz="2000" dirty="0">
                <a:solidFill>
                  <a:srgbClr val="002060"/>
                </a:solidFill>
              </a:rPr>
              <a:t> from </a:t>
            </a:r>
            <a:r>
              <a:rPr lang="it-IT" sz="2000" dirty="0" err="1">
                <a:solidFill>
                  <a:srgbClr val="002060"/>
                </a:solidFill>
              </a:rPr>
              <a:t>subcomponents</a:t>
            </a:r>
            <a:r>
              <a:rPr lang="it-IT" sz="2000" dirty="0">
                <a:solidFill>
                  <a:srgbClr val="002060"/>
                </a:solidFill>
              </a:rPr>
              <a:t> to </a:t>
            </a:r>
            <a:r>
              <a:rPr lang="it-IT" sz="2000" dirty="0" err="1">
                <a:solidFill>
                  <a:srgbClr val="002060"/>
                </a:solidFill>
              </a:rPr>
              <a:t>tanked</a:t>
            </a:r>
            <a:r>
              <a:rPr lang="it-IT" sz="2000" dirty="0">
                <a:solidFill>
                  <a:srgbClr val="002060"/>
                </a:solidFill>
              </a:rPr>
              <a:t> </a:t>
            </a:r>
            <a:r>
              <a:rPr lang="it-IT" sz="2000" dirty="0" err="1">
                <a:solidFill>
                  <a:srgbClr val="002060"/>
                </a:solidFill>
              </a:rPr>
              <a:t>cavity</a:t>
            </a:r>
            <a:endParaRPr lang="it-IT" sz="2000" dirty="0">
              <a:solidFill>
                <a:srgbClr val="002060"/>
              </a:solidFill>
            </a:endParaRPr>
          </a:p>
          <a:p>
            <a:pPr lvl="1">
              <a:spcBef>
                <a:spcPts val="600"/>
              </a:spcBef>
            </a:pPr>
            <a:r>
              <a:rPr lang="it-IT" sz="2000" b="1" dirty="0">
                <a:solidFill>
                  <a:srgbClr val="002060"/>
                </a:solidFill>
              </a:rPr>
              <a:t>Final set up of QA/QC system</a:t>
            </a:r>
            <a:endParaRPr lang="it-IT" sz="1600" dirty="0">
              <a:solidFill>
                <a:srgbClr val="002060"/>
              </a:solidFill>
            </a:endParaRPr>
          </a:p>
          <a:p>
            <a:pPr lvl="1">
              <a:spcBef>
                <a:spcPts val="600"/>
              </a:spcBef>
            </a:pPr>
            <a:r>
              <a:rPr lang="it-IT" sz="2000" b="1" dirty="0">
                <a:solidFill>
                  <a:srgbClr val="002060"/>
                </a:solidFill>
              </a:rPr>
              <a:t>Half cell deep drawing started</a:t>
            </a:r>
            <a:r>
              <a:rPr lang="it-IT" sz="2000" dirty="0">
                <a:solidFill>
                  <a:srgbClr val="002060"/>
                </a:solidFill>
              </a:rPr>
              <a:t>.</a:t>
            </a:r>
          </a:p>
          <a:p>
            <a:pPr lvl="1">
              <a:spcBef>
                <a:spcPts val="600"/>
              </a:spcBef>
            </a:pPr>
            <a:r>
              <a:rPr lang="it-IT" sz="2000" b="1" dirty="0">
                <a:solidFill>
                  <a:srgbClr val="002060"/>
                </a:solidFill>
              </a:rPr>
              <a:t>RF measurement machines (for HC and DB ready , cavity tuning finalization).</a:t>
            </a:r>
            <a:endParaRPr lang="it-IT" sz="2000" dirty="0">
              <a:solidFill>
                <a:srgbClr val="002060"/>
              </a:solidFill>
            </a:endParaRPr>
          </a:p>
          <a:p>
            <a:pPr>
              <a:spcBef>
                <a:spcPts val="600"/>
              </a:spcBef>
            </a:pPr>
            <a:r>
              <a:rPr lang="it-IT" b="1" dirty="0" err="1">
                <a:solidFill>
                  <a:srgbClr val="002060"/>
                </a:solidFill>
              </a:rPr>
              <a:t>Expected</a:t>
            </a:r>
            <a:r>
              <a:rPr lang="it-IT" b="1" dirty="0">
                <a:solidFill>
                  <a:srgbClr val="002060"/>
                </a:solidFill>
              </a:rPr>
              <a:t> </a:t>
            </a:r>
            <a:r>
              <a:rPr lang="it-IT" b="1" dirty="0" err="1">
                <a:solidFill>
                  <a:srgbClr val="002060"/>
                </a:solidFill>
              </a:rPr>
              <a:t>deliveries</a:t>
            </a:r>
            <a:r>
              <a:rPr lang="it-IT" b="1" dirty="0">
                <a:solidFill>
                  <a:srgbClr val="002060"/>
                </a:solidFill>
              </a:rPr>
              <a:t> (from Zanon) </a:t>
            </a:r>
          </a:p>
          <a:p>
            <a:pPr lvl="1">
              <a:spcBef>
                <a:spcPts val="600"/>
              </a:spcBef>
            </a:pPr>
            <a:r>
              <a:rPr lang="it-IT" sz="2200" b="1" dirty="0">
                <a:solidFill>
                  <a:srgbClr val="002060"/>
                </a:solidFill>
              </a:rPr>
              <a:t>First </a:t>
            </a:r>
            <a:r>
              <a:rPr lang="it-IT" sz="2200" b="1" dirty="0" err="1">
                <a:solidFill>
                  <a:srgbClr val="002060"/>
                </a:solidFill>
              </a:rPr>
              <a:t>two</a:t>
            </a:r>
            <a:r>
              <a:rPr lang="it-IT" sz="2200" b="1" dirty="0">
                <a:solidFill>
                  <a:srgbClr val="002060"/>
                </a:solidFill>
              </a:rPr>
              <a:t> </a:t>
            </a:r>
            <a:r>
              <a:rPr lang="it-IT" sz="2200" b="1" dirty="0" err="1">
                <a:solidFill>
                  <a:srgbClr val="002060"/>
                </a:solidFill>
              </a:rPr>
              <a:t>cavities</a:t>
            </a:r>
            <a:r>
              <a:rPr lang="it-IT" sz="2200" b="1" dirty="0">
                <a:solidFill>
                  <a:srgbClr val="002060"/>
                </a:solidFill>
              </a:rPr>
              <a:t>: 8 August 2018</a:t>
            </a:r>
          </a:p>
          <a:p>
            <a:pPr lvl="1">
              <a:spcBef>
                <a:spcPts val="600"/>
              </a:spcBef>
            </a:pPr>
            <a:r>
              <a:rPr lang="it-IT" sz="2200" b="1" dirty="0">
                <a:solidFill>
                  <a:srgbClr val="002060"/>
                </a:solidFill>
              </a:rPr>
              <a:t>First </a:t>
            </a:r>
            <a:r>
              <a:rPr lang="it-IT" sz="2200" b="1" dirty="0" err="1">
                <a:solidFill>
                  <a:srgbClr val="002060"/>
                </a:solidFill>
              </a:rPr>
              <a:t>six</a:t>
            </a:r>
            <a:r>
              <a:rPr lang="it-IT" sz="2200" b="1" dirty="0">
                <a:solidFill>
                  <a:srgbClr val="002060"/>
                </a:solidFill>
              </a:rPr>
              <a:t> </a:t>
            </a:r>
            <a:r>
              <a:rPr lang="it-IT" sz="2200" b="1" dirty="0" err="1">
                <a:solidFill>
                  <a:srgbClr val="002060"/>
                </a:solidFill>
              </a:rPr>
              <a:t>cavities</a:t>
            </a:r>
            <a:r>
              <a:rPr lang="it-IT" sz="2200" b="1" dirty="0">
                <a:solidFill>
                  <a:srgbClr val="002060"/>
                </a:solidFill>
              </a:rPr>
              <a:t> (</a:t>
            </a:r>
            <a:r>
              <a:rPr lang="it-IT" sz="2200" b="1" dirty="0" err="1">
                <a:solidFill>
                  <a:srgbClr val="002060"/>
                </a:solidFill>
              </a:rPr>
              <a:t>needed</a:t>
            </a:r>
            <a:r>
              <a:rPr lang="it-IT" sz="2200" b="1" dirty="0">
                <a:solidFill>
                  <a:srgbClr val="002060"/>
                </a:solidFill>
              </a:rPr>
              <a:t> for M-ECCTD </a:t>
            </a:r>
            <a:r>
              <a:rPr lang="it-IT" sz="2200" b="1" dirty="0" err="1">
                <a:solidFill>
                  <a:srgbClr val="002060"/>
                </a:solidFill>
              </a:rPr>
              <a:t>demonstator</a:t>
            </a:r>
            <a:r>
              <a:rPr lang="it-IT" sz="2200" b="1" dirty="0">
                <a:solidFill>
                  <a:srgbClr val="002060"/>
                </a:solidFill>
              </a:rPr>
              <a:t> </a:t>
            </a:r>
            <a:r>
              <a:rPr lang="it-IT" sz="2200" b="1" dirty="0" err="1">
                <a:solidFill>
                  <a:srgbClr val="002060"/>
                </a:solidFill>
              </a:rPr>
              <a:t>assembly</a:t>
            </a:r>
            <a:r>
              <a:rPr lang="it-IT" sz="2200" b="1" dirty="0">
                <a:solidFill>
                  <a:srgbClr val="002060"/>
                </a:solidFill>
              </a:rPr>
              <a:t>): </a:t>
            </a:r>
            <a:r>
              <a:rPr lang="it-IT" sz="2200" b="1" dirty="0" err="1">
                <a:solidFill>
                  <a:srgbClr val="002060"/>
                </a:solidFill>
              </a:rPr>
              <a:t>October</a:t>
            </a:r>
            <a:r>
              <a:rPr lang="it-IT" sz="2200" b="1" dirty="0">
                <a:solidFill>
                  <a:srgbClr val="002060"/>
                </a:solidFill>
              </a:rPr>
              <a:t> 2018</a:t>
            </a:r>
          </a:p>
          <a:p>
            <a:pPr lvl="1">
              <a:spcBef>
                <a:spcPts val="600"/>
              </a:spcBef>
            </a:pPr>
            <a:r>
              <a:rPr lang="it-IT" sz="2200" b="1" dirty="0">
                <a:solidFill>
                  <a:srgbClr val="002060"/>
                </a:solidFill>
              </a:rPr>
              <a:t>Last </a:t>
            </a:r>
            <a:r>
              <a:rPr lang="it-IT" sz="2200" b="1" dirty="0" err="1">
                <a:solidFill>
                  <a:srgbClr val="002060"/>
                </a:solidFill>
              </a:rPr>
              <a:t>cavity</a:t>
            </a:r>
            <a:r>
              <a:rPr lang="it-IT" sz="2200" b="1" dirty="0">
                <a:solidFill>
                  <a:srgbClr val="002060"/>
                </a:solidFill>
              </a:rPr>
              <a:t>: </a:t>
            </a:r>
            <a:r>
              <a:rPr lang="it-IT" sz="2200" b="1" dirty="0" err="1">
                <a:solidFill>
                  <a:srgbClr val="002060"/>
                </a:solidFill>
              </a:rPr>
              <a:t>extimated</a:t>
            </a:r>
            <a:r>
              <a:rPr lang="it-IT" sz="2200" b="1" dirty="0">
                <a:solidFill>
                  <a:srgbClr val="002060"/>
                </a:solidFill>
              </a:rPr>
              <a:t> by </a:t>
            </a:r>
            <a:r>
              <a:rPr lang="it-IT" sz="2200" b="1" dirty="0" err="1">
                <a:solidFill>
                  <a:srgbClr val="002060"/>
                </a:solidFill>
              </a:rPr>
              <a:t>October</a:t>
            </a:r>
            <a:r>
              <a:rPr lang="it-IT" sz="2200" b="1" dirty="0">
                <a:solidFill>
                  <a:srgbClr val="002060"/>
                </a:solidFill>
              </a:rPr>
              <a:t> 2019</a:t>
            </a:r>
          </a:p>
          <a:p>
            <a:pPr lvl="1">
              <a:spcBef>
                <a:spcPts val="600"/>
              </a:spcBef>
            </a:pPr>
            <a:r>
              <a:rPr lang="it-IT" sz="2000" b="1" dirty="0">
                <a:solidFill>
                  <a:srgbClr val="002060"/>
                </a:solidFill>
              </a:rPr>
              <a:t>Production rate: 2 </a:t>
            </a:r>
            <a:r>
              <a:rPr lang="it-IT" sz="2000" b="1" dirty="0" err="1">
                <a:solidFill>
                  <a:srgbClr val="002060"/>
                </a:solidFill>
              </a:rPr>
              <a:t>cavities</a:t>
            </a:r>
            <a:r>
              <a:rPr lang="it-IT" sz="2000" b="1" dirty="0">
                <a:solidFill>
                  <a:srgbClr val="002060"/>
                </a:solidFill>
              </a:rPr>
              <a:t> </a:t>
            </a:r>
            <a:r>
              <a:rPr lang="it-IT" sz="2000" b="1" dirty="0" err="1">
                <a:solidFill>
                  <a:srgbClr val="002060"/>
                </a:solidFill>
              </a:rPr>
              <a:t>every</a:t>
            </a:r>
            <a:r>
              <a:rPr lang="it-IT" sz="2000" b="1" dirty="0">
                <a:solidFill>
                  <a:srgbClr val="002060"/>
                </a:solidFill>
              </a:rPr>
              <a:t> 3 weeks.</a:t>
            </a:r>
          </a:p>
          <a:p>
            <a:pPr lvl="2">
              <a:spcBef>
                <a:spcPts val="600"/>
              </a:spcBef>
            </a:pPr>
            <a:endParaRPr lang="it-IT" sz="1800" dirty="0"/>
          </a:p>
        </p:txBody>
      </p:sp>
      <p:sp>
        <p:nvSpPr>
          <p:cNvPr id="5" name="Slide Number Placeholder 4"/>
          <p:cNvSpPr>
            <a:spLocks noGrp="1"/>
          </p:cNvSpPr>
          <p:nvPr>
            <p:ph type="sldNum" sz="quarter" idx="12"/>
          </p:nvPr>
        </p:nvSpPr>
        <p:spPr/>
        <p:txBody>
          <a:bodyPr/>
          <a:lstStyle/>
          <a:p>
            <a:fld id="{748A3E12-EA2D-40F6-AB43-9042E62BBC80}" type="slidenum">
              <a:rPr lang="en-US" smtClean="0"/>
              <a:t>25</a:t>
            </a:fld>
            <a:endParaRPr lang="en-US"/>
          </a:p>
        </p:txBody>
      </p:sp>
      <p:sp>
        <p:nvSpPr>
          <p:cNvPr id="2" name="Title 1">
            <a:extLst>
              <a:ext uri="{FF2B5EF4-FFF2-40B4-BE49-F238E27FC236}">
                <a16:creationId xmlns:a16="http://schemas.microsoft.com/office/drawing/2014/main" id="{F222E03A-A220-40DB-A536-20B8BABD38D6}"/>
              </a:ext>
            </a:extLst>
          </p:cNvPr>
          <p:cNvSpPr>
            <a:spLocks noGrp="1"/>
          </p:cNvSpPr>
          <p:nvPr>
            <p:ph type="title"/>
          </p:nvPr>
        </p:nvSpPr>
        <p:spPr>
          <a:xfrm>
            <a:off x="1770077" y="55520"/>
            <a:ext cx="5268286" cy="1639055"/>
          </a:xfrm>
        </p:spPr>
        <p:txBody>
          <a:bodyPr>
            <a:normAutofit/>
          </a:bodyPr>
          <a:lstStyle/>
          <a:p>
            <a:r>
              <a:rPr lang="it-IT" sz="3600" dirty="0"/>
              <a:t>Medium Beta cavity</a:t>
            </a:r>
            <a:br>
              <a:rPr lang="it-IT" dirty="0"/>
            </a:br>
            <a:r>
              <a:rPr lang="it-IT" sz="3200" b="1" dirty="0">
                <a:solidFill>
                  <a:schemeClr val="tx1"/>
                </a:solidFill>
              </a:rPr>
              <a:t>Status at Zanon</a:t>
            </a:r>
            <a:endParaRPr lang="en-US" b="1" dirty="0">
              <a:solidFill>
                <a:schemeClr val="tx1"/>
              </a:solidFill>
            </a:endParaRPr>
          </a:p>
        </p:txBody>
      </p:sp>
    </p:spTree>
    <p:extLst>
      <p:ext uri="{BB962C8B-B14F-4D97-AF65-F5344CB8AC3E}">
        <p14:creationId xmlns:p14="http://schemas.microsoft.com/office/powerpoint/2010/main" val="132767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4242" y="0"/>
            <a:ext cx="7137514" cy="710005"/>
          </a:xfrm>
        </p:spPr>
        <p:txBody>
          <a:bodyPr>
            <a:normAutofit fontScale="90000"/>
          </a:bodyPr>
          <a:lstStyle/>
          <a:p>
            <a:r>
              <a:rPr lang="it-IT" dirty="0"/>
              <a:t>Activity </a:t>
            </a:r>
            <a:r>
              <a:rPr lang="it-IT" dirty="0" err="1"/>
              <a:t>at</a:t>
            </a:r>
            <a:r>
              <a:rPr lang="it-IT" dirty="0"/>
              <a:t> Zanon</a:t>
            </a:r>
          </a:p>
        </p:txBody>
      </p:sp>
      <p:pic>
        <p:nvPicPr>
          <p:cNvPr id="5" name="Immagin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0693" y="3742572"/>
            <a:ext cx="2589710" cy="1420419"/>
          </a:xfrm>
          <a:prstGeom prst="rect">
            <a:avLst/>
          </a:prstGeom>
        </p:spPr>
      </p:pic>
      <p:pic>
        <p:nvPicPr>
          <p:cNvPr id="9" name="Segnaposto contenuto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51725" y="1324763"/>
            <a:ext cx="1218678" cy="2356470"/>
          </a:xfrm>
          <a:prstGeom prst="rect">
            <a:avLst/>
          </a:prstGeom>
        </p:spPr>
      </p:pic>
      <p:pic>
        <p:nvPicPr>
          <p:cNvPr id="10"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6332" y="5325195"/>
            <a:ext cx="3144305" cy="1431612"/>
          </a:xfrm>
          <a:prstGeom prst="rect">
            <a:avLst/>
          </a:prstGeom>
          <a:noFill/>
          <a:ln>
            <a:noFill/>
          </a:ln>
        </p:spPr>
      </p:pic>
      <p:pic>
        <p:nvPicPr>
          <p:cNvPr id="12" name="Immagin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684" y="1137731"/>
            <a:ext cx="1988288" cy="1794834"/>
          </a:xfrm>
          <a:prstGeom prst="rect">
            <a:avLst/>
          </a:prstGeom>
        </p:spPr>
      </p:pic>
      <p:pic>
        <p:nvPicPr>
          <p:cNvPr id="13" name="Immagin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799093" y="2885725"/>
            <a:ext cx="1511316" cy="2008829"/>
          </a:xfrm>
          <a:prstGeom prst="rect">
            <a:avLst/>
          </a:prstGeom>
        </p:spPr>
      </p:pic>
      <p:pic>
        <p:nvPicPr>
          <p:cNvPr id="14" name="Immagine 10">
            <a:extLst>
              <a:ext uri="{FF2B5EF4-FFF2-40B4-BE49-F238E27FC236}">
                <a16:creationId xmlns:a16="http://schemas.microsoft.com/office/drawing/2014/main" id="{4088A1DF-EE79-4F88-AB05-02D6864F820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4558" y="3060446"/>
            <a:ext cx="2004373" cy="1919680"/>
          </a:xfrm>
          <a:prstGeom prst="rect">
            <a:avLst/>
          </a:prstGeom>
        </p:spPr>
      </p:pic>
      <p:sp>
        <p:nvSpPr>
          <p:cNvPr id="15" name="CasellaDiTesto 14"/>
          <p:cNvSpPr txBox="1"/>
          <p:nvPr/>
        </p:nvSpPr>
        <p:spPr>
          <a:xfrm>
            <a:off x="325869" y="4405116"/>
            <a:ext cx="1447601" cy="584775"/>
          </a:xfrm>
          <a:prstGeom prst="rect">
            <a:avLst/>
          </a:prstGeom>
          <a:noFill/>
        </p:spPr>
        <p:txBody>
          <a:bodyPr wrap="square" rtlCol="0">
            <a:spAutoFit/>
          </a:bodyPr>
          <a:lstStyle/>
          <a:p>
            <a:pPr algn="ctr"/>
            <a:r>
              <a:rPr lang="en-US" sz="1600" dirty="0">
                <a:solidFill>
                  <a:schemeClr val="bg1"/>
                </a:solidFill>
              </a:rPr>
              <a:t>Test of deep drawing dies</a:t>
            </a:r>
          </a:p>
        </p:txBody>
      </p:sp>
      <p:sp>
        <p:nvSpPr>
          <p:cNvPr id="16" name="CasellaDiTesto 15"/>
          <p:cNvSpPr txBox="1"/>
          <p:nvPr/>
        </p:nvSpPr>
        <p:spPr>
          <a:xfrm>
            <a:off x="79082" y="2593932"/>
            <a:ext cx="2017890" cy="338554"/>
          </a:xfrm>
          <a:prstGeom prst="rect">
            <a:avLst/>
          </a:prstGeom>
          <a:noFill/>
        </p:spPr>
        <p:txBody>
          <a:bodyPr wrap="square" rtlCol="0">
            <a:spAutoFit/>
          </a:bodyPr>
          <a:lstStyle/>
          <a:p>
            <a:pPr algn="ctr"/>
            <a:r>
              <a:rPr lang="en-US" sz="1600" dirty="0">
                <a:solidFill>
                  <a:schemeClr val="bg1"/>
                </a:solidFill>
              </a:rPr>
              <a:t>Half cell deep drawing</a:t>
            </a:r>
          </a:p>
        </p:txBody>
      </p:sp>
      <p:sp>
        <p:nvSpPr>
          <p:cNvPr id="20" name="CasellaDiTesto 19"/>
          <p:cNvSpPr txBox="1"/>
          <p:nvPr/>
        </p:nvSpPr>
        <p:spPr>
          <a:xfrm>
            <a:off x="6310409" y="4905539"/>
            <a:ext cx="2877986" cy="338554"/>
          </a:xfrm>
          <a:prstGeom prst="rect">
            <a:avLst/>
          </a:prstGeom>
          <a:noFill/>
        </p:spPr>
        <p:txBody>
          <a:bodyPr wrap="square" rtlCol="0">
            <a:spAutoFit/>
          </a:bodyPr>
          <a:lstStyle/>
          <a:p>
            <a:pPr algn="ctr"/>
            <a:r>
              <a:rPr lang="en-US" sz="1600" dirty="0">
                <a:solidFill>
                  <a:schemeClr val="bg1"/>
                </a:solidFill>
              </a:rPr>
              <a:t>Cavity integration in He tank</a:t>
            </a:r>
          </a:p>
        </p:txBody>
      </p:sp>
      <p:sp>
        <p:nvSpPr>
          <p:cNvPr id="22" name="CasellaDiTesto 21"/>
          <p:cNvSpPr txBox="1"/>
          <p:nvPr/>
        </p:nvSpPr>
        <p:spPr>
          <a:xfrm>
            <a:off x="4799093" y="4488950"/>
            <a:ext cx="1447601" cy="338554"/>
          </a:xfrm>
          <a:prstGeom prst="rect">
            <a:avLst/>
          </a:prstGeom>
          <a:noFill/>
        </p:spPr>
        <p:txBody>
          <a:bodyPr wrap="square" rtlCol="0">
            <a:spAutoFit/>
          </a:bodyPr>
          <a:lstStyle/>
          <a:p>
            <a:pPr algn="ctr"/>
            <a:r>
              <a:rPr lang="en-US" sz="1600" dirty="0">
                <a:solidFill>
                  <a:schemeClr val="bg1"/>
                </a:solidFill>
              </a:rPr>
              <a:t>Cu </a:t>
            </a:r>
            <a:r>
              <a:rPr lang="en-US" sz="1600" dirty="0" err="1">
                <a:solidFill>
                  <a:schemeClr val="bg1"/>
                </a:solidFill>
              </a:rPr>
              <a:t>DumbBell</a:t>
            </a:r>
            <a:endParaRPr lang="en-US" sz="1600" dirty="0">
              <a:solidFill>
                <a:schemeClr val="bg1"/>
              </a:solidFill>
            </a:endParaRPr>
          </a:p>
        </p:txBody>
      </p:sp>
      <p:pic>
        <p:nvPicPr>
          <p:cNvPr id="6" name="Immagine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597" y="5062841"/>
            <a:ext cx="1945758" cy="1626273"/>
          </a:xfrm>
          <a:prstGeom prst="rect">
            <a:avLst/>
          </a:prstGeom>
        </p:spPr>
      </p:pic>
      <p:pic>
        <p:nvPicPr>
          <p:cNvPr id="7" name="Immagin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53726" y="5411972"/>
            <a:ext cx="2378235" cy="1344835"/>
          </a:xfrm>
          <a:prstGeom prst="rect">
            <a:avLst/>
          </a:prstGeom>
        </p:spPr>
      </p:pic>
      <p:sp>
        <p:nvSpPr>
          <p:cNvPr id="23" name="CasellaDiTesto 22"/>
          <p:cNvSpPr txBox="1"/>
          <p:nvPr/>
        </p:nvSpPr>
        <p:spPr>
          <a:xfrm>
            <a:off x="42102" y="6409164"/>
            <a:ext cx="1970041" cy="338554"/>
          </a:xfrm>
          <a:prstGeom prst="rect">
            <a:avLst/>
          </a:prstGeom>
          <a:noFill/>
        </p:spPr>
        <p:txBody>
          <a:bodyPr wrap="square" rtlCol="0">
            <a:spAutoFit/>
          </a:bodyPr>
          <a:lstStyle/>
          <a:p>
            <a:pPr algn="ctr"/>
            <a:r>
              <a:rPr lang="en-US" sz="1600" dirty="0">
                <a:solidFill>
                  <a:schemeClr val="bg1"/>
                </a:solidFill>
              </a:rPr>
              <a:t>Deep drawing dies</a:t>
            </a:r>
          </a:p>
        </p:txBody>
      </p:sp>
      <p:sp>
        <p:nvSpPr>
          <p:cNvPr id="24" name="CasellaDiTesto 23"/>
          <p:cNvSpPr txBox="1"/>
          <p:nvPr/>
        </p:nvSpPr>
        <p:spPr>
          <a:xfrm>
            <a:off x="2326514" y="6439669"/>
            <a:ext cx="2378235" cy="338554"/>
          </a:xfrm>
          <a:prstGeom prst="rect">
            <a:avLst/>
          </a:prstGeom>
          <a:noFill/>
        </p:spPr>
        <p:txBody>
          <a:bodyPr wrap="square" rtlCol="0">
            <a:spAutoFit/>
          </a:bodyPr>
          <a:lstStyle/>
          <a:p>
            <a:pPr algn="ctr"/>
            <a:r>
              <a:rPr lang="en-US" sz="1600" dirty="0">
                <a:solidFill>
                  <a:schemeClr val="bg1"/>
                </a:solidFill>
              </a:rPr>
              <a:t>Nb tubes for end group</a:t>
            </a:r>
          </a:p>
        </p:txBody>
      </p:sp>
      <p:sp>
        <p:nvSpPr>
          <p:cNvPr id="26" name="CasellaDiTesto 25"/>
          <p:cNvSpPr txBox="1"/>
          <p:nvPr/>
        </p:nvSpPr>
        <p:spPr>
          <a:xfrm>
            <a:off x="5236244" y="6461535"/>
            <a:ext cx="2927181" cy="338554"/>
          </a:xfrm>
          <a:prstGeom prst="rect">
            <a:avLst/>
          </a:prstGeom>
          <a:noFill/>
        </p:spPr>
        <p:txBody>
          <a:bodyPr wrap="square" rtlCol="0">
            <a:spAutoFit/>
          </a:bodyPr>
          <a:lstStyle/>
          <a:p>
            <a:pPr algn="ctr"/>
            <a:r>
              <a:rPr lang="en-US" sz="1600" dirty="0">
                <a:solidFill>
                  <a:schemeClr val="bg1"/>
                </a:solidFill>
              </a:rPr>
              <a:t>Cavity tuning machine</a:t>
            </a:r>
          </a:p>
        </p:txBody>
      </p:sp>
      <p:pic>
        <p:nvPicPr>
          <p:cNvPr id="27" name="Picture 26">
            <a:extLst>
              <a:ext uri="{FF2B5EF4-FFF2-40B4-BE49-F238E27FC236}">
                <a16:creationId xmlns:a16="http://schemas.microsoft.com/office/drawing/2014/main" id="{595D9166-6DD8-4667-9615-FA7AC00D11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952" t="1294" r="6749" b="4030"/>
          <a:stretch/>
        </p:blipFill>
        <p:spPr bwMode="auto">
          <a:xfrm rot="5400000">
            <a:off x="2051817" y="1048545"/>
            <a:ext cx="2313208" cy="2020787"/>
          </a:xfrm>
          <a:prstGeom prst="rect">
            <a:avLst/>
          </a:prstGeom>
          <a:ln>
            <a:noFill/>
          </a:ln>
          <a:extLst>
            <a:ext uri="{53640926-AAD7-44D8-BBD7-CCE9431645EC}">
              <a14:shadowObscured xmlns:a14="http://schemas.microsoft.com/office/drawing/2010/main"/>
            </a:ext>
          </a:extLst>
        </p:spPr>
      </p:pic>
      <p:sp>
        <p:nvSpPr>
          <p:cNvPr id="28" name="CasellaDiTesto 15">
            <a:extLst>
              <a:ext uri="{FF2B5EF4-FFF2-40B4-BE49-F238E27FC236}">
                <a16:creationId xmlns:a16="http://schemas.microsoft.com/office/drawing/2014/main" id="{6022FD20-E4B7-4DAF-AC5F-B18B2B500C4C}"/>
              </a:ext>
            </a:extLst>
          </p:cNvPr>
          <p:cNvSpPr txBox="1"/>
          <p:nvPr/>
        </p:nvSpPr>
        <p:spPr>
          <a:xfrm>
            <a:off x="2186068" y="2863947"/>
            <a:ext cx="2017890" cy="338554"/>
          </a:xfrm>
          <a:prstGeom prst="rect">
            <a:avLst/>
          </a:prstGeom>
          <a:noFill/>
        </p:spPr>
        <p:txBody>
          <a:bodyPr wrap="square" rtlCol="0">
            <a:spAutoFit/>
          </a:bodyPr>
          <a:lstStyle/>
          <a:p>
            <a:pPr algn="ctr"/>
            <a:r>
              <a:rPr lang="en-US" sz="1600" dirty="0" err="1">
                <a:solidFill>
                  <a:schemeClr val="bg1"/>
                </a:solidFill>
              </a:rPr>
              <a:t>Nb</a:t>
            </a:r>
            <a:r>
              <a:rPr lang="en-US" sz="1600" dirty="0">
                <a:solidFill>
                  <a:schemeClr val="bg1"/>
                </a:solidFill>
              </a:rPr>
              <a:t> sheets water cut</a:t>
            </a:r>
          </a:p>
        </p:txBody>
      </p:sp>
      <p:pic>
        <p:nvPicPr>
          <p:cNvPr id="29" name="Picture 28">
            <a:extLst>
              <a:ext uri="{FF2B5EF4-FFF2-40B4-BE49-F238E27FC236}">
                <a16:creationId xmlns:a16="http://schemas.microsoft.com/office/drawing/2014/main" id="{EB0D8A49-E412-4532-9522-EBB55C5042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718" t="6020" r="15046" b="5004"/>
          <a:stretch/>
        </p:blipFill>
        <p:spPr bwMode="auto">
          <a:xfrm>
            <a:off x="2193323" y="3266861"/>
            <a:ext cx="2378235" cy="2002995"/>
          </a:xfrm>
          <a:prstGeom prst="rect">
            <a:avLst/>
          </a:prstGeom>
          <a:noFill/>
          <a:ln>
            <a:noFill/>
          </a:ln>
          <a:extLst>
            <a:ext uri="{53640926-AAD7-44D8-BBD7-CCE9431645EC}">
              <a14:shadowObscured xmlns:a14="http://schemas.microsoft.com/office/drawing/2010/main"/>
            </a:ext>
          </a:extLst>
        </p:spPr>
      </p:pic>
      <p:sp>
        <p:nvSpPr>
          <p:cNvPr id="30" name="CasellaDiTesto 15">
            <a:extLst>
              <a:ext uri="{FF2B5EF4-FFF2-40B4-BE49-F238E27FC236}">
                <a16:creationId xmlns:a16="http://schemas.microsoft.com/office/drawing/2014/main" id="{84D6691D-D0D0-44E1-A4F4-15EF44A59BC2}"/>
              </a:ext>
            </a:extLst>
          </p:cNvPr>
          <p:cNvSpPr txBox="1"/>
          <p:nvPr/>
        </p:nvSpPr>
        <p:spPr>
          <a:xfrm>
            <a:off x="2039355" y="4982702"/>
            <a:ext cx="2503456" cy="338554"/>
          </a:xfrm>
          <a:prstGeom prst="rect">
            <a:avLst/>
          </a:prstGeom>
          <a:noFill/>
        </p:spPr>
        <p:txBody>
          <a:bodyPr wrap="square" rtlCol="0">
            <a:spAutoFit/>
          </a:bodyPr>
          <a:lstStyle/>
          <a:p>
            <a:pPr algn="ctr"/>
            <a:r>
              <a:rPr lang="en-US" sz="1600" dirty="0" err="1">
                <a:solidFill>
                  <a:schemeClr val="bg1"/>
                </a:solidFill>
              </a:rPr>
              <a:t>Nb</a:t>
            </a:r>
            <a:r>
              <a:rPr lang="en-US" sz="1600" dirty="0">
                <a:solidFill>
                  <a:schemeClr val="bg1"/>
                </a:solidFill>
              </a:rPr>
              <a:t> sheets deep drawn</a:t>
            </a:r>
          </a:p>
        </p:txBody>
      </p:sp>
      <p:pic>
        <p:nvPicPr>
          <p:cNvPr id="2050" name="Picture 2" descr="IMG_7625">
            <a:extLst>
              <a:ext uri="{FF2B5EF4-FFF2-40B4-BE49-F238E27FC236}">
                <a16:creationId xmlns:a16="http://schemas.microsoft.com/office/drawing/2014/main" id="{C86286B5-D99F-476C-9354-128F39FABC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4277" t="3273" r="3552" b="49002"/>
          <a:stretch>
            <a:fillRect/>
          </a:stretch>
        </p:blipFill>
        <p:spPr bwMode="auto">
          <a:xfrm>
            <a:off x="4281095" y="902334"/>
            <a:ext cx="2699358" cy="1865054"/>
          </a:xfrm>
          <a:prstGeom prst="rect">
            <a:avLst/>
          </a:prstGeom>
          <a:noFill/>
          <a:extLst>
            <a:ext uri="{909E8E84-426E-40DD-AFC4-6F175D3DCCD1}">
              <a14:hiddenFill xmlns:a14="http://schemas.microsoft.com/office/drawing/2010/main">
                <a:solidFill>
                  <a:srgbClr val="FFFFFF"/>
                </a:solidFill>
              </a14:hiddenFill>
            </a:ext>
          </a:extLst>
        </p:spPr>
      </p:pic>
      <p:sp>
        <p:nvSpPr>
          <p:cNvPr id="31" name="CasellaDiTesto 15">
            <a:extLst>
              <a:ext uri="{FF2B5EF4-FFF2-40B4-BE49-F238E27FC236}">
                <a16:creationId xmlns:a16="http://schemas.microsoft.com/office/drawing/2014/main" id="{A0A40015-DB74-4F76-91B2-22A0F1A68A39}"/>
              </a:ext>
            </a:extLst>
          </p:cNvPr>
          <p:cNvSpPr txBox="1"/>
          <p:nvPr/>
        </p:nvSpPr>
        <p:spPr>
          <a:xfrm>
            <a:off x="4281095" y="2233311"/>
            <a:ext cx="2664878" cy="584775"/>
          </a:xfrm>
          <a:prstGeom prst="rect">
            <a:avLst/>
          </a:prstGeom>
          <a:noFill/>
        </p:spPr>
        <p:txBody>
          <a:bodyPr wrap="square" rtlCol="0">
            <a:spAutoFit/>
          </a:bodyPr>
          <a:lstStyle/>
          <a:p>
            <a:pPr algn="ctr"/>
            <a:r>
              <a:rPr lang="en-US" sz="1600" dirty="0" err="1">
                <a:solidFill>
                  <a:schemeClr val="bg1"/>
                </a:solidFill>
              </a:rPr>
              <a:t>Co.Co.De</a:t>
            </a:r>
            <a:r>
              <a:rPr lang="en-US" sz="1600" dirty="0">
                <a:solidFill>
                  <a:schemeClr val="bg1"/>
                </a:solidFill>
              </a:rPr>
              <a:t> for </a:t>
            </a:r>
            <a:br>
              <a:rPr lang="en-US" sz="1600" dirty="0">
                <a:solidFill>
                  <a:schemeClr val="bg1"/>
                </a:solidFill>
              </a:rPr>
            </a:br>
            <a:r>
              <a:rPr lang="en-US" sz="1600" dirty="0">
                <a:solidFill>
                  <a:schemeClr val="bg1"/>
                </a:solidFill>
              </a:rPr>
              <a:t>HC and DB RF measurements</a:t>
            </a:r>
          </a:p>
        </p:txBody>
      </p:sp>
      <p:sp>
        <p:nvSpPr>
          <p:cNvPr id="32" name="CasellaDiTesto 21">
            <a:extLst>
              <a:ext uri="{FF2B5EF4-FFF2-40B4-BE49-F238E27FC236}">
                <a16:creationId xmlns:a16="http://schemas.microsoft.com/office/drawing/2014/main" id="{19143036-F50B-45DD-8739-94F06FA1D6AC}"/>
              </a:ext>
            </a:extLst>
          </p:cNvPr>
          <p:cNvSpPr txBox="1"/>
          <p:nvPr/>
        </p:nvSpPr>
        <p:spPr>
          <a:xfrm>
            <a:off x="7337263" y="3357033"/>
            <a:ext cx="1447601" cy="338554"/>
          </a:xfrm>
          <a:prstGeom prst="rect">
            <a:avLst/>
          </a:prstGeom>
          <a:noFill/>
        </p:spPr>
        <p:txBody>
          <a:bodyPr wrap="square" rtlCol="0">
            <a:spAutoFit/>
          </a:bodyPr>
          <a:lstStyle/>
          <a:p>
            <a:pPr algn="ctr"/>
            <a:r>
              <a:rPr lang="en-US" sz="1600" dirty="0">
                <a:solidFill>
                  <a:schemeClr val="bg1"/>
                </a:solidFill>
              </a:rPr>
              <a:t>Bulk BCP</a:t>
            </a:r>
          </a:p>
        </p:txBody>
      </p:sp>
    </p:spTree>
    <p:extLst>
      <p:ext uri="{BB962C8B-B14F-4D97-AF65-F5344CB8AC3E}">
        <p14:creationId xmlns:p14="http://schemas.microsoft.com/office/powerpoint/2010/main" val="2566898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AE103F-8F86-4A81-86B3-137B25ED427B}"/>
              </a:ext>
            </a:extLst>
          </p:cNvPr>
          <p:cNvSpPr>
            <a:spLocks noGrp="1"/>
          </p:cNvSpPr>
          <p:nvPr>
            <p:ph idx="1"/>
          </p:nvPr>
        </p:nvSpPr>
        <p:spPr>
          <a:xfrm>
            <a:off x="240953" y="1337424"/>
            <a:ext cx="6545976" cy="3938511"/>
          </a:xfrm>
        </p:spPr>
        <p:txBody>
          <a:bodyPr>
            <a:normAutofit fontScale="85000" lnSpcReduction="20000"/>
          </a:bodyPr>
          <a:lstStyle/>
          <a:p>
            <a:pPr>
              <a:spcBef>
                <a:spcPts val="600"/>
              </a:spcBef>
            </a:pPr>
            <a:r>
              <a:rPr lang="it-IT" sz="2400" dirty="0"/>
              <a:t>Agreement INFN / DESY: </a:t>
            </a:r>
            <a:r>
              <a:rPr lang="it-IT" sz="2400" dirty="0" err="1"/>
              <a:t>signed</a:t>
            </a:r>
            <a:endParaRPr lang="it-IT" sz="2400" dirty="0"/>
          </a:p>
          <a:p>
            <a:pPr>
              <a:spcBef>
                <a:spcPts val="600"/>
              </a:spcBef>
            </a:pPr>
            <a:r>
              <a:rPr lang="it-IT" sz="2400" dirty="0" err="1"/>
              <a:t>Cold</a:t>
            </a:r>
            <a:r>
              <a:rPr lang="it-IT" sz="2400" dirty="0"/>
              <a:t> test </a:t>
            </a:r>
            <a:r>
              <a:rPr lang="it-IT" sz="2400" dirty="0" err="1"/>
              <a:t>specifications</a:t>
            </a:r>
            <a:r>
              <a:rPr lang="it-IT" sz="2400" dirty="0"/>
              <a:t>: ready</a:t>
            </a:r>
          </a:p>
          <a:p>
            <a:pPr>
              <a:spcBef>
                <a:spcPts val="600"/>
              </a:spcBef>
            </a:pPr>
            <a:r>
              <a:rPr lang="it-IT" sz="2400" dirty="0"/>
              <a:t>DESY </a:t>
            </a:r>
            <a:r>
              <a:rPr lang="it-IT" sz="2400" dirty="0" err="1"/>
              <a:t>infrastructure</a:t>
            </a:r>
            <a:r>
              <a:rPr lang="it-IT" sz="2400" dirty="0"/>
              <a:t> status:</a:t>
            </a:r>
          </a:p>
          <a:p>
            <a:pPr lvl="1">
              <a:spcBef>
                <a:spcPts val="600"/>
              </a:spcBef>
              <a:buClr>
                <a:schemeClr val="accent3">
                  <a:lumMod val="75000"/>
                </a:schemeClr>
              </a:buClr>
              <a:buFont typeface="Wingdings" panose="05000000000000000000" pitchFamily="2" charset="2"/>
              <a:buChar char="v"/>
            </a:pPr>
            <a:r>
              <a:rPr lang="it-IT" sz="2000" b="1" dirty="0"/>
              <a:t>DESY</a:t>
            </a:r>
            <a:r>
              <a:rPr lang="it-IT" sz="2000" dirty="0"/>
              <a:t> </a:t>
            </a:r>
            <a:r>
              <a:rPr lang="it-IT" sz="2000" dirty="0" err="1"/>
              <a:t>will</a:t>
            </a:r>
            <a:r>
              <a:rPr lang="it-IT" sz="2000" dirty="0"/>
              <a:t> test the </a:t>
            </a:r>
            <a:r>
              <a:rPr lang="it-IT" sz="2000" dirty="0" err="1"/>
              <a:t>cavities</a:t>
            </a:r>
            <a:r>
              <a:rPr lang="it-IT" sz="2000" dirty="0"/>
              <a:t> in </a:t>
            </a:r>
            <a:r>
              <a:rPr lang="it-IT" sz="2000" dirty="0" err="1"/>
              <a:t>their</a:t>
            </a:r>
            <a:r>
              <a:rPr lang="it-IT" sz="2000" dirty="0"/>
              <a:t> </a:t>
            </a:r>
            <a:r>
              <a:rPr lang="it-IT" sz="2000" dirty="0" err="1"/>
              <a:t>adapted</a:t>
            </a:r>
            <a:r>
              <a:rPr lang="it-IT" sz="2000" dirty="0"/>
              <a:t> </a:t>
            </a:r>
            <a:r>
              <a:rPr lang="it-IT" sz="2000" b="1" dirty="0"/>
              <a:t>V</a:t>
            </a:r>
            <a:r>
              <a:rPr lang="it-IT" sz="2000" dirty="0"/>
              <a:t>ertical </a:t>
            </a:r>
            <a:r>
              <a:rPr lang="it-IT" sz="2000" b="1" dirty="0"/>
              <a:t>T</a:t>
            </a:r>
            <a:r>
              <a:rPr lang="it-IT" sz="2000" dirty="0"/>
              <a:t>est </a:t>
            </a:r>
            <a:r>
              <a:rPr lang="it-IT" sz="2000" b="1" dirty="0" err="1"/>
              <a:t>I</a:t>
            </a:r>
            <a:r>
              <a:rPr lang="it-IT" sz="2000" dirty="0" err="1"/>
              <a:t>nfrastructure</a:t>
            </a:r>
            <a:r>
              <a:rPr lang="it-IT" sz="2000" dirty="0"/>
              <a:t>.</a:t>
            </a:r>
          </a:p>
          <a:p>
            <a:pPr lvl="1">
              <a:spcBef>
                <a:spcPts val="600"/>
              </a:spcBef>
              <a:buClr>
                <a:schemeClr val="accent3">
                  <a:lumMod val="75000"/>
                </a:schemeClr>
              </a:buClr>
              <a:buFont typeface="Wingdings" panose="05000000000000000000" pitchFamily="2" charset="2"/>
              <a:buChar char="v"/>
            </a:pPr>
            <a:r>
              <a:rPr lang="it-IT" sz="2000" b="1" dirty="0"/>
              <a:t>Modification</a:t>
            </a:r>
            <a:r>
              <a:rPr lang="it-IT" sz="2000" dirty="0"/>
              <a:t> to the cold insert done.</a:t>
            </a:r>
          </a:p>
          <a:p>
            <a:pPr lvl="1">
              <a:spcBef>
                <a:spcPts val="600"/>
              </a:spcBef>
              <a:buClr>
                <a:schemeClr val="accent3">
                  <a:lumMod val="75000"/>
                </a:schemeClr>
              </a:buClr>
              <a:buFont typeface="Wingdings" panose="05000000000000000000" pitchFamily="2" charset="2"/>
              <a:buChar char="v"/>
            </a:pPr>
            <a:r>
              <a:rPr lang="it-IT" sz="2000" b="1" dirty="0"/>
              <a:t>First test </a:t>
            </a:r>
            <a:r>
              <a:rPr lang="it-IT" sz="2000" dirty="0"/>
              <a:t>in </a:t>
            </a:r>
            <a:r>
              <a:rPr lang="it-IT" sz="2000" dirty="0" err="1"/>
              <a:t>May</a:t>
            </a:r>
            <a:r>
              <a:rPr lang="it-IT" sz="2000" dirty="0"/>
              <a:t> with the </a:t>
            </a:r>
            <a:r>
              <a:rPr lang="it-IT" sz="2000" b="1" dirty="0"/>
              <a:t>LG INFN </a:t>
            </a:r>
            <a:r>
              <a:rPr lang="it-IT" sz="2000" b="1" dirty="0" err="1"/>
              <a:t>naked</a:t>
            </a:r>
            <a:r>
              <a:rPr lang="it-IT" sz="2000" dirty="0"/>
              <a:t> </a:t>
            </a:r>
            <a:r>
              <a:rPr lang="it-IT" sz="2000" dirty="0" err="1"/>
              <a:t>cavity</a:t>
            </a:r>
            <a:r>
              <a:rPr lang="it-IT" sz="2000" dirty="0"/>
              <a:t> and a </a:t>
            </a:r>
            <a:br>
              <a:rPr lang="it-IT" sz="2000" dirty="0"/>
            </a:br>
            <a:r>
              <a:rPr lang="it-IT" sz="2000" b="1" dirty="0" err="1"/>
              <a:t>dummy</a:t>
            </a:r>
            <a:r>
              <a:rPr lang="it-IT" sz="2000" b="1" dirty="0"/>
              <a:t> </a:t>
            </a:r>
            <a:r>
              <a:rPr lang="it-IT" sz="2000" b="1" dirty="0" err="1"/>
              <a:t>cavity</a:t>
            </a:r>
            <a:r>
              <a:rPr lang="it-IT" sz="2000" b="1" dirty="0"/>
              <a:t> </a:t>
            </a:r>
            <a:r>
              <a:rPr lang="it-IT" sz="2000" dirty="0"/>
              <a:t>from CEA.</a:t>
            </a:r>
          </a:p>
          <a:p>
            <a:pPr lvl="1">
              <a:spcBef>
                <a:spcPts val="600"/>
              </a:spcBef>
              <a:buClr>
                <a:schemeClr val="accent3">
                  <a:lumMod val="75000"/>
                </a:schemeClr>
              </a:buClr>
              <a:buFont typeface="Wingdings" panose="05000000000000000000" pitchFamily="2" charset="2"/>
              <a:buChar char="v"/>
            </a:pPr>
            <a:r>
              <a:rPr lang="it-IT" sz="2000" b="1" dirty="0"/>
              <a:t>Procurement of components </a:t>
            </a:r>
            <a:r>
              <a:rPr lang="it-IT" sz="2000" dirty="0"/>
              <a:t>(RF amplifier, cables, </a:t>
            </a:r>
            <a:br>
              <a:rPr lang="it-IT" sz="2000" dirty="0"/>
            </a:br>
            <a:r>
              <a:rPr lang="it-IT" sz="2000" dirty="0"/>
              <a:t>hardware for cavity handling) done.</a:t>
            </a:r>
          </a:p>
          <a:p>
            <a:pPr lvl="1">
              <a:spcBef>
                <a:spcPts val="600"/>
              </a:spcBef>
              <a:buClr>
                <a:schemeClr val="accent6">
                  <a:lumMod val="75000"/>
                </a:schemeClr>
              </a:buClr>
              <a:buFont typeface="Wingdings" panose="05000000000000000000" pitchFamily="2" charset="2"/>
              <a:buChar char="v"/>
            </a:pPr>
            <a:r>
              <a:rPr lang="it-IT" sz="2000" b="1" dirty="0"/>
              <a:t>Cold test of LG cavity this week at 2 K.</a:t>
            </a:r>
          </a:p>
          <a:p>
            <a:pPr lvl="1">
              <a:spcBef>
                <a:spcPts val="600"/>
              </a:spcBef>
            </a:pPr>
            <a:r>
              <a:rPr lang="it-IT" sz="2000" b="1" dirty="0" err="1"/>
              <a:t>Expected</a:t>
            </a:r>
            <a:r>
              <a:rPr lang="it-IT" sz="2000" b="1" dirty="0"/>
              <a:t> test rate</a:t>
            </a:r>
            <a:r>
              <a:rPr lang="it-IT" sz="2000" dirty="0"/>
              <a:t>: 2 </a:t>
            </a:r>
            <a:r>
              <a:rPr lang="it-IT" sz="2000" dirty="0" err="1"/>
              <a:t>cavities</a:t>
            </a:r>
            <a:r>
              <a:rPr lang="it-IT" sz="2000" dirty="0"/>
              <a:t>/week, </a:t>
            </a:r>
            <a:r>
              <a:rPr lang="it-IT" sz="2000" dirty="0" err="1"/>
              <a:t>cycle</a:t>
            </a:r>
            <a:r>
              <a:rPr lang="it-IT" sz="2000" dirty="0"/>
              <a:t> time: 3 weeks</a:t>
            </a:r>
          </a:p>
          <a:p>
            <a:pPr lvl="2">
              <a:spcBef>
                <a:spcPts val="600"/>
              </a:spcBef>
            </a:pPr>
            <a:r>
              <a:rPr lang="it-IT" sz="1600" dirty="0"/>
              <a:t>First </a:t>
            </a:r>
            <a:r>
              <a:rPr lang="it-IT" sz="1600" dirty="0" err="1"/>
              <a:t>two</a:t>
            </a:r>
            <a:r>
              <a:rPr lang="it-IT" sz="1600" dirty="0"/>
              <a:t> </a:t>
            </a:r>
            <a:r>
              <a:rPr lang="it-IT" sz="1600" dirty="0" err="1"/>
              <a:t>cavities</a:t>
            </a:r>
            <a:r>
              <a:rPr lang="it-IT" sz="1600" dirty="0"/>
              <a:t> </a:t>
            </a:r>
            <a:r>
              <a:rPr lang="it-IT" sz="1600" dirty="0" err="1"/>
              <a:t>tested</a:t>
            </a:r>
            <a:r>
              <a:rPr lang="it-IT" sz="1600" dirty="0"/>
              <a:t> by end of </a:t>
            </a:r>
            <a:r>
              <a:rPr lang="it-IT" sz="1600" dirty="0" err="1"/>
              <a:t>September</a:t>
            </a:r>
            <a:r>
              <a:rPr lang="it-IT" sz="1600" dirty="0"/>
              <a:t> 2018</a:t>
            </a:r>
          </a:p>
          <a:p>
            <a:pPr lvl="2">
              <a:spcBef>
                <a:spcPts val="600"/>
              </a:spcBef>
            </a:pPr>
            <a:r>
              <a:rPr lang="it-IT" sz="1600" dirty="0"/>
              <a:t>First 6 </a:t>
            </a:r>
            <a:r>
              <a:rPr lang="it-IT" sz="1600" dirty="0" err="1"/>
              <a:t>cavities</a:t>
            </a:r>
            <a:r>
              <a:rPr lang="it-IT" sz="1600" dirty="0"/>
              <a:t> </a:t>
            </a:r>
            <a:r>
              <a:rPr lang="it-IT" sz="1600" dirty="0" err="1"/>
              <a:t>tested</a:t>
            </a:r>
            <a:r>
              <a:rPr lang="it-IT" sz="1600" dirty="0"/>
              <a:t> by the end of </a:t>
            </a:r>
            <a:r>
              <a:rPr lang="it-IT" sz="1600" dirty="0" err="1"/>
              <a:t>October</a:t>
            </a:r>
            <a:r>
              <a:rPr lang="it-IT" sz="1600" dirty="0"/>
              <a:t>.</a:t>
            </a:r>
          </a:p>
          <a:p>
            <a:pPr lvl="2">
              <a:spcBef>
                <a:spcPts val="600"/>
              </a:spcBef>
            </a:pPr>
            <a:endParaRPr lang="it-IT" sz="1600" dirty="0"/>
          </a:p>
          <a:p>
            <a:pPr marL="457200" lvl="1" indent="0">
              <a:spcBef>
                <a:spcPts val="600"/>
              </a:spcBef>
              <a:buNone/>
            </a:pPr>
            <a:endParaRPr lang="it-IT" sz="2000" dirty="0"/>
          </a:p>
          <a:p>
            <a:pPr lvl="1">
              <a:spcBef>
                <a:spcPts val="600"/>
              </a:spcBef>
            </a:pPr>
            <a:endParaRPr lang="it-IT" sz="2000" dirty="0"/>
          </a:p>
          <a:p>
            <a:pPr>
              <a:spcBef>
                <a:spcPts val="600"/>
              </a:spcBef>
            </a:pPr>
            <a:endParaRPr lang="it-IT" sz="2400" dirty="0"/>
          </a:p>
        </p:txBody>
      </p:sp>
      <p:sp>
        <p:nvSpPr>
          <p:cNvPr id="5" name="Slide Number Placeholder 4"/>
          <p:cNvSpPr>
            <a:spLocks noGrp="1"/>
          </p:cNvSpPr>
          <p:nvPr>
            <p:ph type="sldNum" sz="quarter" idx="12"/>
          </p:nvPr>
        </p:nvSpPr>
        <p:spPr/>
        <p:txBody>
          <a:bodyPr/>
          <a:lstStyle/>
          <a:p>
            <a:fld id="{748A3E12-EA2D-40F6-AB43-9042E62BBC80}" type="slidenum">
              <a:rPr lang="en-US" smtClean="0"/>
              <a:t>27</a:t>
            </a:fld>
            <a:endParaRPr lang="en-US" dirty="0"/>
          </a:p>
        </p:txBody>
      </p:sp>
      <p:sp>
        <p:nvSpPr>
          <p:cNvPr id="2" name="Title 1">
            <a:extLst>
              <a:ext uri="{FF2B5EF4-FFF2-40B4-BE49-F238E27FC236}">
                <a16:creationId xmlns:a16="http://schemas.microsoft.com/office/drawing/2014/main" id="{0E843EBC-34F9-4E4C-AF26-B5C7DAEEFE01}"/>
              </a:ext>
            </a:extLst>
          </p:cNvPr>
          <p:cNvSpPr>
            <a:spLocks noGrp="1"/>
          </p:cNvSpPr>
          <p:nvPr>
            <p:ph type="title"/>
          </p:nvPr>
        </p:nvSpPr>
        <p:spPr>
          <a:xfrm>
            <a:off x="1804086" y="0"/>
            <a:ext cx="5226560" cy="1342768"/>
          </a:xfrm>
        </p:spPr>
        <p:txBody>
          <a:bodyPr>
            <a:normAutofit/>
          </a:bodyPr>
          <a:lstStyle/>
          <a:p>
            <a:r>
              <a:rPr lang="it-IT" sz="4000" dirty="0"/>
              <a:t>Medium Beta Cavity</a:t>
            </a:r>
            <a:br>
              <a:rPr lang="it-IT" sz="4000" dirty="0"/>
            </a:br>
            <a:r>
              <a:rPr lang="it-IT" sz="3200" b="1" dirty="0">
                <a:solidFill>
                  <a:schemeClr val="tx1"/>
                </a:solidFill>
              </a:rPr>
              <a:t>Vertical Test @ DESY</a:t>
            </a:r>
            <a:endParaRPr lang="en-US" b="1" dirty="0">
              <a:solidFill>
                <a:schemeClr val="tx1"/>
              </a:solidFill>
            </a:endParaRPr>
          </a:p>
        </p:txBody>
      </p:sp>
      <p:pic>
        <p:nvPicPr>
          <p:cNvPr id="11" name="Immagin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821" y="5436257"/>
            <a:ext cx="3896143" cy="1285187"/>
          </a:xfrm>
          <a:prstGeom prst="rect">
            <a:avLst/>
          </a:prstGeom>
        </p:spPr>
      </p:pic>
      <p:pic>
        <p:nvPicPr>
          <p:cNvPr id="6" name="Picture 5">
            <a:extLst>
              <a:ext uri="{FF2B5EF4-FFF2-40B4-BE49-F238E27FC236}">
                <a16:creationId xmlns:a16="http://schemas.microsoft.com/office/drawing/2014/main" id="{6E70E84A-7DB4-4035-9FE1-72FCDD066D3C}"/>
              </a:ext>
            </a:extLst>
          </p:cNvPr>
          <p:cNvPicPr>
            <a:picLocks noChangeAspect="1"/>
          </p:cNvPicPr>
          <p:nvPr/>
        </p:nvPicPr>
        <p:blipFill>
          <a:blip r:embed="rId3"/>
          <a:stretch>
            <a:fillRect/>
          </a:stretch>
        </p:blipFill>
        <p:spPr>
          <a:xfrm>
            <a:off x="6164703" y="1357429"/>
            <a:ext cx="2811893" cy="4998921"/>
          </a:xfrm>
          <a:prstGeom prst="rect">
            <a:avLst/>
          </a:prstGeom>
        </p:spPr>
      </p:pic>
      <p:pic>
        <p:nvPicPr>
          <p:cNvPr id="7" name="Picture 6" descr="Technical Specifications.docx - Word">
            <a:extLst>
              <a:ext uri="{FF2B5EF4-FFF2-40B4-BE49-F238E27FC236}">
                <a16:creationId xmlns:a16="http://schemas.microsoft.com/office/drawing/2014/main" id="{EFB31A7C-B813-49C8-A719-A11D303D7EC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9000" contrast="48000"/>
                    </a14:imgEffect>
                  </a14:imgLayer>
                </a14:imgProps>
              </a:ext>
              <a:ext uri="{28A0092B-C50C-407E-A947-70E740481C1C}">
                <a14:useLocalDpi xmlns:a14="http://schemas.microsoft.com/office/drawing/2010/main"/>
              </a:ext>
            </a:extLst>
          </a:blip>
          <a:srcRect/>
          <a:stretch/>
        </p:blipFill>
        <p:spPr>
          <a:xfrm>
            <a:off x="5192152" y="4697285"/>
            <a:ext cx="1502553" cy="2105966"/>
          </a:xfrm>
          <a:prstGeom prst="rect">
            <a:avLst/>
          </a:prstGeom>
          <a:ln>
            <a:solidFill>
              <a:srgbClr val="FF0000"/>
            </a:solidFill>
          </a:ln>
        </p:spPr>
      </p:pic>
    </p:spTree>
    <p:extLst>
      <p:ext uri="{BB962C8B-B14F-4D97-AF65-F5344CB8AC3E}">
        <p14:creationId xmlns:p14="http://schemas.microsoft.com/office/powerpoint/2010/main" val="2371714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87611" y="85820"/>
            <a:ext cx="5321643" cy="1168290"/>
          </a:xfrm>
        </p:spPr>
        <p:txBody>
          <a:bodyPr>
            <a:normAutofit fontScale="90000"/>
          </a:bodyPr>
          <a:lstStyle/>
          <a:p>
            <a:r>
              <a:rPr lang="it-IT" sz="4000" dirty="0">
                <a:solidFill>
                  <a:srgbClr val="FF0000"/>
                </a:solidFill>
              </a:rPr>
              <a:t>Medium Beta Cavity</a:t>
            </a:r>
            <a:br>
              <a:rPr lang="it-IT" dirty="0"/>
            </a:br>
            <a:r>
              <a:rPr lang="it-IT" sz="3600" b="1" dirty="0"/>
              <a:t>Cavity cold test at LASA</a:t>
            </a:r>
            <a:endParaRPr lang="it-IT" b="1" dirty="0"/>
          </a:p>
        </p:txBody>
      </p:sp>
      <p:pic>
        <p:nvPicPr>
          <p:cNvPr id="10" name="Immagin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25704" y="3851185"/>
            <a:ext cx="1421581" cy="2884883"/>
          </a:xfrm>
          <a:prstGeom prst="rect">
            <a:avLst/>
          </a:prstGeom>
        </p:spPr>
      </p:pic>
      <p:pic>
        <p:nvPicPr>
          <p:cNvPr id="18" name="Immagin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7672" y="3849698"/>
            <a:ext cx="1530182" cy="2720323"/>
          </a:xfrm>
          <a:prstGeom prst="rect">
            <a:avLst/>
          </a:prstGeom>
        </p:spPr>
      </p:pic>
      <p:pic>
        <p:nvPicPr>
          <p:cNvPr id="7" name="Picture 5"/>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a:ext>
            </a:extLst>
          </a:blip>
          <a:stretch>
            <a:fillRect/>
          </a:stretch>
        </p:blipFill>
        <p:spPr>
          <a:xfrm>
            <a:off x="166146" y="3954992"/>
            <a:ext cx="1883716" cy="2825575"/>
          </a:xfrm>
          <a:prstGeom prst="rect">
            <a:avLst/>
          </a:prstGeom>
        </p:spPr>
      </p:pic>
      <p:pic>
        <p:nvPicPr>
          <p:cNvPr id="8" name="Picture 6"/>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7000"/>
                    </a14:imgEffect>
                  </a14:imgLayer>
                </a14:imgProps>
              </a:ext>
              <a:ext uri="{28A0092B-C50C-407E-A947-70E740481C1C}">
                <a14:useLocalDpi xmlns:a14="http://schemas.microsoft.com/office/drawing/2010/main"/>
              </a:ext>
            </a:extLst>
          </a:blip>
          <a:srcRect/>
          <a:stretch/>
        </p:blipFill>
        <p:spPr>
          <a:xfrm>
            <a:off x="4278601" y="3625928"/>
            <a:ext cx="1519569" cy="3167865"/>
          </a:xfrm>
          <a:prstGeom prst="rect">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12069" y="4185131"/>
            <a:ext cx="2036986" cy="2569091"/>
          </a:xfrm>
          <a:prstGeom prst="rect">
            <a:avLst/>
          </a:prstGeom>
        </p:spPr>
      </p:pic>
      <p:sp>
        <p:nvSpPr>
          <p:cNvPr id="4" name="CasellaDiTesto 3"/>
          <p:cNvSpPr txBox="1"/>
          <p:nvPr/>
        </p:nvSpPr>
        <p:spPr>
          <a:xfrm>
            <a:off x="249013" y="1386354"/>
            <a:ext cx="8805777"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a:t>
            </a:r>
            <a:r>
              <a:rPr lang="en-US" sz="2000" b="1" dirty="0"/>
              <a:t>qualified infrastructure at LASA </a:t>
            </a:r>
            <a:r>
              <a:rPr lang="en-US" sz="2000" dirty="0"/>
              <a:t>could test ESS cavities, as it was done for prototype testing, </a:t>
            </a:r>
            <a:r>
              <a:rPr lang="en-US" altLang="it-IT" sz="2000" dirty="0">
                <a:solidFill>
                  <a:srgbClr val="000000"/>
                </a:solidFill>
                <a:ea typeface="MS PGothic" panose="020B0600070205080204" pitchFamily="34" charset="-128"/>
                <a:cs typeface="Calibri" panose="020F0502020204030204" pitchFamily="34" charset="0"/>
              </a:rPr>
              <a:t>but not with the occurrence needed for the series (personnel and </a:t>
            </a:r>
            <a:r>
              <a:rPr lang="en-US" altLang="it-IT" sz="2000" dirty="0" err="1">
                <a:solidFill>
                  <a:srgbClr val="000000"/>
                </a:solidFill>
                <a:ea typeface="MS PGothic" panose="020B0600070205080204" pitchFamily="34" charset="-128"/>
                <a:cs typeface="Calibri" panose="020F0502020204030204" pitchFamily="34" charset="0"/>
              </a:rPr>
              <a:t>cryo</a:t>
            </a:r>
            <a:r>
              <a:rPr lang="en-US" altLang="it-IT" sz="2000" dirty="0">
                <a:solidFill>
                  <a:srgbClr val="000000"/>
                </a:solidFill>
                <a:ea typeface="MS PGothic" panose="020B0600070205080204" pitchFamily="34" charset="-128"/>
                <a:cs typeface="Calibri" panose="020F0502020204030204" pitchFamily="34" charset="0"/>
              </a:rPr>
              <a:t> system limitations).</a:t>
            </a:r>
          </a:p>
          <a:p>
            <a:pPr marL="285750" indent="-285750">
              <a:buFont typeface="Arial" panose="020B0604020202020204" pitchFamily="34" charset="0"/>
              <a:buChar char="•"/>
            </a:pPr>
            <a:r>
              <a:rPr lang="en-US" sz="2000" b="1" dirty="0"/>
              <a:t>LASA infrastructure </a:t>
            </a:r>
            <a:r>
              <a:rPr lang="en-US" sz="2000" dirty="0"/>
              <a:t>will be useful for a few tests on cavities that needs </a:t>
            </a:r>
            <a:r>
              <a:rPr lang="en-US" sz="2000" b="1" dirty="0"/>
              <a:t>dedicated diagnostic </a:t>
            </a:r>
            <a:r>
              <a:rPr lang="en-US" sz="2000" dirty="0"/>
              <a:t>not available at DESY (X ray spectroscopy, </a:t>
            </a:r>
            <a:r>
              <a:rPr lang="en-US" sz="2000" dirty="0" err="1"/>
              <a:t>cryo</a:t>
            </a:r>
            <a:r>
              <a:rPr lang="en-US" sz="2000" dirty="0"/>
              <a:t> X ray detection, second sound, fast thermometry).</a:t>
            </a:r>
          </a:p>
          <a:p>
            <a:pPr marL="285750" indent="-285750">
              <a:buFont typeface="Arial" panose="020B0604020202020204" pitchFamily="34" charset="0"/>
              <a:buChar char="•"/>
            </a:pPr>
            <a:r>
              <a:rPr lang="en-US" sz="2000" b="1" dirty="0"/>
              <a:t>Cold test </a:t>
            </a:r>
            <a:r>
              <a:rPr lang="en-US" sz="2000" dirty="0"/>
              <a:t>can be done at LASA at different temperature (down to 1.5 K).</a:t>
            </a:r>
          </a:p>
        </p:txBody>
      </p:sp>
    </p:spTree>
    <p:extLst>
      <p:ext uri="{BB962C8B-B14F-4D97-AF65-F5344CB8AC3E}">
        <p14:creationId xmlns:p14="http://schemas.microsoft.com/office/powerpoint/2010/main" val="4199057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2896" y="96083"/>
            <a:ext cx="5305169" cy="1164126"/>
          </a:xfrm>
        </p:spPr>
        <p:txBody>
          <a:bodyPr>
            <a:normAutofit fontScale="90000"/>
          </a:bodyPr>
          <a:lstStyle/>
          <a:p>
            <a:r>
              <a:rPr lang="en-US" sz="4000" dirty="0">
                <a:solidFill>
                  <a:srgbClr val="FF0000"/>
                </a:solidFill>
              </a:rPr>
              <a:t>Medium Beta Cavity</a:t>
            </a:r>
            <a:br>
              <a:rPr lang="en-US" b="1" dirty="0">
                <a:solidFill>
                  <a:srgbClr val="FF0000"/>
                </a:solidFill>
              </a:rPr>
            </a:br>
            <a:r>
              <a:rPr lang="en-US" sz="3600" b="1" dirty="0"/>
              <a:t>Box and Transportation</a:t>
            </a:r>
            <a:endParaRPr lang="en-US" b="1" dirty="0"/>
          </a:p>
        </p:txBody>
      </p:sp>
      <p:sp>
        <p:nvSpPr>
          <p:cNvPr id="3" name="Segnaposto contenuto 2"/>
          <p:cNvSpPr>
            <a:spLocks noGrp="1"/>
          </p:cNvSpPr>
          <p:nvPr>
            <p:ph idx="1"/>
          </p:nvPr>
        </p:nvSpPr>
        <p:spPr>
          <a:xfrm>
            <a:off x="232715" y="1373972"/>
            <a:ext cx="4741359" cy="5265725"/>
          </a:xfrm>
        </p:spPr>
        <p:txBody>
          <a:bodyPr>
            <a:normAutofit/>
          </a:bodyPr>
          <a:lstStyle/>
          <a:p>
            <a:pPr marL="0" indent="0">
              <a:spcBef>
                <a:spcPts val="400"/>
              </a:spcBef>
              <a:buNone/>
            </a:pPr>
            <a:r>
              <a:rPr lang="en-US" sz="2000" b="1" dirty="0"/>
              <a:t>Two prototype boxes built</a:t>
            </a:r>
          </a:p>
          <a:p>
            <a:pPr>
              <a:spcBef>
                <a:spcPts val="400"/>
              </a:spcBef>
            </a:pPr>
            <a:r>
              <a:rPr lang="en-US" sz="2000" dirty="0"/>
              <a:t>Four soft rubber dampers in </a:t>
            </a:r>
            <a:br>
              <a:rPr lang="en-US" sz="2000" dirty="0"/>
            </a:br>
            <a:r>
              <a:rPr lang="en-US" sz="2000" dirty="0"/>
              <a:t>place of foam supports</a:t>
            </a:r>
          </a:p>
          <a:p>
            <a:pPr>
              <a:spcBef>
                <a:spcPts val="400"/>
              </a:spcBef>
            </a:pPr>
            <a:r>
              <a:rPr lang="en-US" sz="2000" dirty="0"/>
              <a:t>7 shipments made so far: OK</a:t>
            </a:r>
          </a:p>
          <a:p>
            <a:pPr lvl="1">
              <a:spcBef>
                <a:spcPts val="400"/>
              </a:spcBef>
            </a:pPr>
            <a:r>
              <a:rPr lang="en-US" sz="1800" dirty="0"/>
              <a:t>4 EZ to LASA, 1 LASA to CEA,</a:t>
            </a:r>
            <a:br>
              <a:rPr lang="en-US" sz="1800" dirty="0"/>
            </a:br>
            <a:r>
              <a:rPr lang="en-US" sz="1800" dirty="0"/>
              <a:t>2 LASA to DESY</a:t>
            </a:r>
          </a:p>
          <a:p>
            <a:pPr>
              <a:spcBef>
                <a:spcPts val="400"/>
              </a:spcBef>
            </a:pPr>
            <a:r>
              <a:rPr lang="en-US" sz="2000" dirty="0"/>
              <a:t>Data analyses on prototypes:</a:t>
            </a:r>
          </a:p>
          <a:p>
            <a:pPr marL="741363" lvl="1" indent="-338138">
              <a:spcBef>
                <a:spcPts val="400"/>
              </a:spcBef>
            </a:pPr>
            <a:r>
              <a:rPr lang="en-US" sz="1800" dirty="0"/>
              <a:t>Test done at a qualified and specialized company on a vibrating table</a:t>
            </a:r>
          </a:p>
          <a:p>
            <a:pPr marL="741363" lvl="1" indent="-338138">
              <a:spcBef>
                <a:spcPts val="400"/>
              </a:spcBef>
            </a:pPr>
            <a:r>
              <a:rPr lang="en-US" sz="1800" b="1" dirty="0"/>
              <a:t>g-shock reducing factor &gt; 8</a:t>
            </a:r>
          </a:p>
          <a:p>
            <a:pPr marL="741363" lvl="1" indent="-338138">
              <a:spcBef>
                <a:spcPts val="400"/>
              </a:spcBef>
            </a:pPr>
            <a:r>
              <a:rPr lang="en-US" sz="1800" dirty="0"/>
              <a:t>Residual oscillations &lt; 7 Hz</a:t>
            </a:r>
          </a:p>
          <a:p>
            <a:pPr marL="741363" lvl="1" indent="-338138">
              <a:spcBef>
                <a:spcPts val="400"/>
              </a:spcBef>
            </a:pPr>
            <a:r>
              <a:rPr lang="en-US" sz="1800" dirty="0"/>
              <a:t>Damping </a:t>
            </a:r>
            <a:r>
              <a:rPr lang="en-US" sz="1800" dirty="0">
                <a:latin typeface="Symbol" panose="05050102010706020507" pitchFamily="18" charset="2"/>
              </a:rPr>
              <a:t>t</a:t>
            </a:r>
            <a:r>
              <a:rPr lang="en-US" sz="1800" baseline="-25000" dirty="0"/>
              <a:t>0</a:t>
            </a:r>
            <a:r>
              <a:rPr lang="en-US" sz="1800" dirty="0"/>
              <a:t> about 0.25 s</a:t>
            </a:r>
          </a:p>
          <a:p>
            <a:pPr>
              <a:spcBef>
                <a:spcPts val="400"/>
              </a:spcBef>
            </a:pPr>
            <a:r>
              <a:rPr lang="en-US" sz="2000" dirty="0"/>
              <a:t>Series box design finalized and tender issued</a:t>
            </a:r>
          </a:p>
          <a:p>
            <a:pPr>
              <a:spcBef>
                <a:spcPts val="400"/>
              </a:spcBef>
            </a:pPr>
            <a:r>
              <a:rPr lang="it-IT" sz="2000" dirty="0"/>
              <a:t>E</a:t>
            </a:r>
            <a:r>
              <a:rPr lang="en-US" sz="2000" dirty="0"/>
              <a:t>ach transportation will be equipped with </a:t>
            </a:r>
            <a:r>
              <a:rPr lang="en-US" sz="2000" dirty="0" err="1"/>
              <a:t>shockloggers</a:t>
            </a:r>
            <a:endParaRPr lang="en-US" sz="2000" dirty="0"/>
          </a:p>
        </p:txBody>
      </p:sp>
      <p:pic>
        <p:nvPicPr>
          <p:cNvPr id="6" name="Immagin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74074" y="3661365"/>
            <a:ext cx="3276604" cy="1328687"/>
          </a:xfrm>
          <a:prstGeom prst="rect">
            <a:avLst/>
          </a:prstGeom>
        </p:spPr>
      </p:pic>
      <p:pic>
        <p:nvPicPr>
          <p:cNvPr id="8"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2000"/>
                    </a14:imgEffect>
                  </a14:imgLayer>
                </a14:imgProps>
              </a:ext>
              <a:ext uri="{28A0092B-C50C-407E-A947-70E740481C1C}">
                <a14:useLocalDpi xmlns:a14="http://schemas.microsoft.com/office/drawing/2010/main"/>
              </a:ext>
            </a:extLst>
          </a:blip>
          <a:srcRect/>
          <a:stretch/>
        </p:blipFill>
        <p:spPr>
          <a:xfrm>
            <a:off x="3925347" y="1576456"/>
            <a:ext cx="1146572" cy="1480907"/>
          </a:xfrm>
          <a:prstGeom prst="rect">
            <a:avLst/>
          </a:prstGeom>
        </p:spPr>
      </p:pic>
      <p:pic>
        <p:nvPicPr>
          <p:cNvPr id="9" name="Picture 7"/>
          <p:cNvPicPr>
            <a:picLocks noChangeAspect="1"/>
          </p:cNvPicPr>
          <p:nvPr/>
        </p:nvPicPr>
        <p:blipFill rotWithShape="1">
          <a:blip r:embed="rId5" cstate="screen">
            <a:extLst>
              <a:ext uri="{28A0092B-C50C-407E-A947-70E740481C1C}">
                <a14:useLocalDpi xmlns:a14="http://schemas.microsoft.com/office/drawing/2010/main"/>
              </a:ext>
            </a:extLst>
          </a:blip>
          <a:srcRect t="9530"/>
          <a:stretch/>
        </p:blipFill>
        <p:spPr>
          <a:xfrm>
            <a:off x="5450718" y="5052973"/>
            <a:ext cx="2647077" cy="1805027"/>
          </a:xfrm>
          <a:prstGeom prst="rect">
            <a:avLst/>
          </a:prstGeom>
        </p:spPr>
      </p:pic>
      <p:pic>
        <p:nvPicPr>
          <p:cNvPr id="10"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4456" y="1293724"/>
            <a:ext cx="3487530" cy="2334126"/>
          </a:xfrm>
          <a:prstGeom prst="rect">
            <a:avLst/>
          </a:prstGeom>
        </p:spPr>
      </p:pic>
      <p:sp>
        <p:nvSpPr>
          <p:cNvPr id="11" name="TextBox 9">
            <a:extLst>
              <a:ext uri="{FF2B5EF4-FFF2-40B4-BE49-F238E27FC236}">
                <a16:creationId xmlns:a16="http://schemas.microsoft.com/office/drawing/2014/main" id="{30457354-A382-4279-9BCB-0620DD8A729D}"/>
              </a:ext>
            </a:extLst>
          </p:cNvPr>
          <p:cNvSpPr txBox="1"/>
          <p:nvPr/>
        </p:nvSpPr>
        <p:spPr>
          <a:xfrm>
            <a:off x="6360514" y="1576456"/>
            <a:ext cx="2198935" cy="338554"/>
          </a:xfrm>
          <a:prstGeom prst="rect">
            <a:avLst/>
          </a:prstGeom>
          <a:solidFill>
            <a:schemeClr val="bg1"/>
          </a:solidFill>
        </p:spPr>
        <p:txBody>
          <a:bodyPr wrap="none" rtlCol="0">
            <a:spAutoFit/>
          </a:bodyPr>
          <a:lstStyle/>
          <a:p>
            <a:r>
              <a:rPr lang="it-IT" sz="1600" dirty="0" err="1"/>
              <a:t>Cavity</a:t>
            </a:r>
            <a:r>
              <a:rPr lang="it-IT" sz="1600" dirty="0"/>
              <a:t> </a:t>
            </a:r>
            <a:r>
              <a:rPr lang="it-IT" sz="1600" dirty="0" err="1"/>
              <a:t>spectral</a:t>
            </a:r>
            <a:r>
              <a:rPr lang="it-IT" sz="1600" dirty="0"/>
              <a:t> </a:t>
            </a:r>
            <a:r>
              <a:rPr lang="it-IT" sz="1600" dirty="0" err="1"/>
              <a:t>response</a:t>
            </a:r>
            <a:endParaRPr lang="it-IT" sz="1600" dirty="0"/>
          </a:p>
        </p:txBody>
      </p:sp>
      <p:sp>
        <p:nvSpPr>
          <p:cNvPr id="12" name="TextBox 2">
            <a:extLst>
              <a:ext uri="{FF2B5EF4-FFF2-40B4-BE49-F238E27FC236}">
                <a16:creationId xmlns:a16="http://schemas.microsoft.com/office/drawing/2014/main" id="{E4298311-BC27-411D-A068-7054221BF69B}"/>
              </a:ext>
            </a:extLst>
          </p:cNvPr>
          <p:cNvSpPr txBox="1"/>
          <p:nvPr/>
        </p:nvSpPr>
        <p:spPr>
          <a:xfrm>
            <a:off x="5249736" y="6396534"/>
            <a:ext cx="3049040" cy="338554"/>
          </a:xfrm>
          <a:prstGeom prst="rect">
            <a:avLst/>
          </a:prstGeom>
          <a:solidFill>
            <a:schemeClr val="bg1"/>
          </a:solidFill>
        </p:spPr>
        <p:txBody>
          <a:bodyPr wrap="none" rtlCol="0">
            <a:spAutoFit/>
          </a:bodyPr>
          <a:lstStyle/>
          <a:p>
            <a:r>
              <a:rPr lang="it-IT" sz="1600" dirty="0" err="1"/>
              <a:t>Cavity</a:t>
            </a:r>
            <a:r>
              <a:rPr lang="it-IT" sz="1600" dirty="0"/>
              <a:t> </a:t>
            </a:r>
            <a:r>
              <a:rPr lang="it-IT" sz="1600" dirty="0" err="1"/>
              <a:t>response</a:t>
            </a:r>
            <a:r>
              <a:rPr lang="it-IT" sz="1600" dirty="0"/>
              <a:t> to 6 g shock </a:t>
            </a:r>
            <a:r>
              <a:rPr lang="it-IT" sz="1600" dirty="0" err="1"/>
              <a:t>event</a:t>
            </a:r>
            <a:endParaRPr lang="it-IT" sz="1600" dirty="0"/>
          </a:p>
        </p:txBody>
      </p:sp>
    </p:spTree>
    <p:extLst>
      <p:ext uri="{BB962C8B-B14F-4D97-AF65-F5344CB8AC3E}">
        <p14:creationId xmlns:p14="http://schemas.microsoft.com/office/powerpoint/2010/main" val="73549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4294967295"/>
          </p:nvPr>
        </p:nvSpPr>
        <p:spPr>
          <a:xfrm>
            <a:off x="8305800" y="6477000"/>
            <a:ext cx="609600" cy="228600"/>
          </a:xfrm>
          <a:prstGeom prst="rect">
            <a:avLst/>
          </a:prstGeom>
        </p:spPr>
        <p:txBody>
          <a:bodyPr/>
          <a:lstStyle/>
          <a:p>
            <a:pPr>
              <a:defRPr/>
            </a:pPr>
            <a:fld id="{67A81793-FF6B-0746-BC71-D03E9433F937}" type="slidenum">
              <a:rPr lang="en-GB" sz="1300">
                <a:latin typeface="Arial" charset="0"/>
              </a:rPr>
              <a:pPr>
                <a:defRPr/>
              </a:pPr>
              <a:t>3</a:t>
            </a:fld>
            <a:endParaRPr lang="en-GB" sz="1300">
              <a:latin typeface="Arial" charset="0"/>
            </a:endParaRPr>
          </a:p>
        </p:txBody>
      </p:sp>
      <p:sp>
        <p:nvSpPr>
          <p:cNvPr id="21507" name="Text Box 2"/>
          <p:cNvSpPr txBox="1">
            <a:spLocks noChangeArrowheads="1"/>
          </p:cNvSpPr>
          <p:nvPr/>
        </p:nvSpPr>
        <p:spPr bwMode="auto">
          <a:xfrm>
            <a:off x="4474930" y="333381"/>
            <a:ext cx="184615" cy="481838"/>
          </a:xfrm>
          <a:prstGeom prst="rect">
            <a:avLst/>
          </a:prstGeom>
          <a:noFill/>
          <a:ln w="9525">
            <a:noFill/>
            <a:miter lim="800000"/>
            <a:headEnd/>
            <a:tailEnd/>
          </a:ln>
        </p:spPr>
        <p:txBody>
          <a:bodyPr wrap="none" lIns="91411" tIns="45706" rIns="91411" bIns="45706">
            <a:prstTxWarp prst="textNoShape">
              <a:avLst/>
            </a:prstTxWarp>
            <a:spAutoFit/>
          </a:bodyPr>
          <a:lstStyle/>
          <a:p>
            <a:pPr algn="ctr"/>
            <a:r>
              <a:rPr lang="en-GB" sz="2500" dirty="0">
                <a:solidFill>
                  <a:srgbClr val="000099"/>
                </a:solidFill>
                <a:latin typeface="Comic Sans MS" pitchFamily="-65" charset="0"/>
              </a:rPr>
              <a:t> </a:t>
            </a:r>
            <a:endParaRPr lang="en-GB" sz="1400" dirty="0">
              <a:solidFill>
                <a:srgbClr val="000099"/>
              </a:solidFill>
              <a:latin typeface="Times New Roman" pitchFamily="-65" charset="0"/>
            </a:endParaRPr>
          </a:p>
        </p:txBody>
      </p:sp>
      <p:pic>
        <p:nvPicPr>
          <p:cNvPr id="21508" name="Picture 3" descr="ess6"/>
          <p:cNvPicPr>
            <a:picLocks noChangeAspect="1" noChangeArrowheads="1"/>
          </p:cNvPicPr>
          <p:nvPr/>
        </p:nvPicPr>
        <p:blipFill>
          <a:blip r:embed="rId3"/>
          <a:srcRect/>
          <a:stretch>
            <a:fillRect/>
          </a:stretch>
        </p:blipFill>
        <p:spPr bwMode="auto">
          <a:xfrm>
            <a:off x="1594395" y="1179878"/>
            <a:ext cx="7591938" cy="5666042"/>
          </a:xfrm>
          <a:prstGeom prst="rect">
            <a:avLst/>
          </a:prstGeom>
          <a:noFill/>
          <a:ln w="9525">
            <a:noFill/>
            <a:miter lim="800000"/>
            <a:headEnd/>
            <a:tailEnd/>
          </a:ln>
        </p:spPr>
      </p:pic>
      <p:sp>
        <p:nvSpPr>
          <p:cNvPr id="21509" name="Text Box 4"/>
          <p:cNvSpPr txBox="1">
            <a:spLocks noChangeArrowheads="1"/>
          </p:cNvSpPr>
          <p:nvPr/>
        </p:nvSpPr>
        <p:spPr bwMode="auto">
          <a:xfrm>
            <a:off x="6375400" y="6415302"/>
            <a:ext cx="2590800" cy="351996"/>
          </a:xfrm>
          <a:prstGeom prst="rect">
            <a:avLst/>
          </a:prstGeom>
          <a:noFill/>
          <a:ln w="9525">
            <a:noFill/>
            <a:miter lim="800000"/>
            <a:headEnd/>
            <a:tailEnd/>
          </a:ln>
        </p:spPr>
        <p:txBody>
          <a:bodyPr lIns="91411" tIns="45706" rIns="91411" bIns="45706">
            <a:prstTxWarp prst="textNoShape">
              <a:avLst/>
            </a:prstTxWarp>
            <a:spAutoFit/>
          </a:bodyPr>
          <a:lstStyle/>
          <a:p>
            <a:pPr algn="ctr"/>
            <a:r>
              <a:rPr lang="en-GB" sz="1700" dirty="0">
                <a:solidFill>
                  <a:srgbClr val="000099"/>
                </a:solidFill>
                <a:latin typeface="Verdana" pitchFamily="-65" charset="0"/>
              </a:rPr>
              <a:t>Details/Resolution</a:t>
            </a:r>
          </a:p>
        </p:txBody>
      </p:sp>
      <p:sp>
        <p:nvSpPr>
          <p:cNvPr id="21510" name="Text Box 5"/>
          <p:cNvSpPr txBox="1">
            <a:spLocks noChangeArrowheads="1"/>
          </p:cNvSpPr>
          <p:nvPr/>
        </p:nvSpPr>
        <p:spPr bwMode="auto">
          <a:xfrm>
            <a:off x="1594395" y="152401"/>
            <a:ext cx="5492205" cy="1323411"/>
          </a:xfrm>
          <a:prstGeom prst="rect">
            <a:avLst/>
          </a:prstGeom>
          <a:noFill/>
          <a:ln w="9525">
            <a:noFill/>
            <a:miter lim="800000"/>
            <a:headEnd/>
            <a:tailEnd/>
          </a:ln>
        </p:spPr>
        <p:txBody>
          <a:bodyPr wrap="square" lIns="91411" tIns="45706" rIns="91411" bIns="45706">
            <a:prstTxWarp prst="textNoShape">
              <a:avLst/>
            </a:prstTxWarp>
            <a:spAutoFit/>
          </a:bodyPr>
          <a:lstStyle/>
          <a:p>
            <a:pPr algn="ctr"/>
            <a:r>
              <a:rPr lang="sv-SE" sz="4000" dirty="0" err="1">
                <a:latin typeface="Calibri" panose="020F0502020204030204" pitchFamily="34" charset="0"/>
                <a:cs typeface="Calibri" panose="020F0502020204030204" pitchFamily="34" charset="0"/>
              </a:rPr>
              <a:t>Intensity</a:t>
            </a:r>
            <a:r>
              <a:rPr lang="sv-SE" sz="4000" dirty="0">
                <a:latin typeface="Calibri" panose="020F0502020204030204" pitchFamily="34" charset="0"/>
                <a:cs typeface="Calibri" panose="020F0502020204030204" pitchFamily="34" charset="0"/>
              </a:rPr>
              <a:t> </a:t>
            </a:r>
            <a:r>
              <a:rPr lang="sv-SE" sz="4000" dirty="0" err="1">
                <a:latin typeface="Calibri" panose="020F0502020204030204" pitchFamily="34" charset="0"/>
                <a:cs typeface="Calibri" panose="020F0502020204030204" pitchFamily="34" charset="0"/>
              </a:rPr>
              <a:t>opens</a:t>
            </a:r>
            <a:r>
              <a:rPr lang="sv-SE" sz="4000" dirty="0">
                <a:latin typeface="Calibri" panose="020F0502020204030204" pitchFamily="34" charset="0"/>
                <a:cs typeface="Calibri" panose="020F0502020204030204" pitchFamily="34" charset="0"/>
              </a:rPr>
              <a:t> new </a:t>
            </a:r>
            <a:r>
              <a:rPr lang="sv-SE" sz="4000" dirty="0" err="1">
                <a:latin typeface="Calibri" panose="020F0502020204030204" pitchFamily="34" charset="0"/>
                <a:cs typeface="Calibri" panose="020F0502020204030204" pitchFamily="34" charset="0"/>
              </a:rPr>
              <a:t>possibilities</a:t>
            </a:r>
            <a:endParaRPr lang="sv-SE" sz="4000" dirty="0">
              <a:latin typeface="Calibri" panose="020F0502020204030204" pitchFamily="34" charset="0"/>
              <a:cs typeface="Calibri" panose="020F0502020204030204" pitchFamily="34" charset="0"/>
            </a:endParaRPr>
          </a:p>
        </p:txBody>
      </p:sp>
      <p:sp>
        <p:nvSpPr>
          <p:cNvPr id="21511" name="Text Box 6"/>
          <p:cNvSpPr txBox="1">
            <a:spLocks noChangeArrowheads="1"/>
          </p:cNvSpPr>
          <p:nvPr/>
        </p:nvSpPr>
        <p:spPr bwMode="auto">
          <a:xfrm>
            <a:off x="-457200" y="1534630"/>
            <a:ext cx="2590800" cy="611681"/>
          </a:xfrm>
          <a:prstGeom prst="rect">
            <a:avLst/>
          </a:prstGeom>
          <a:noFill/>
          <a:ln w="9525">
            <a:noFill/>
            <a:miter lim="800000"/>
            <a:headEnd/>
            <a:tailEnd/>
          </a:ln>
        </p:spPr>
        <p:txBody>
          <a:bodyPr lIns="91411" tIns="45706" rIns="91411" bIns="45706">
            <a:prstTxWarp prst="textNoShape">
              <a:avLst/>
            </a:prstTxWarp>
            <a:spAutoFit/>
          </a:bodyPr>
          <a:lstStyle/>
          <a:p>
            <a:pPr algn="ctr"/>
            <a:r>
              <a:rPr lang="en-GB" sz="1700" dirty="0">
                <a:solidFill>
                  <a:srgbClr val="000099"/>
                </a:solidFill>
                <a:latin typeface="Verdana" pitchFamily="-65" charset="0"/>
              </a:rPr>
              <a:t>Complexity/</a:t>
            </a:r>
            <a:br>
              <a:rPr lang="en-GB" sz="1700" dirty="0">
                <a:solidFill>
                  <a:srgbClr val="000099"/>
                </a:solidFill>
                <a:latin typeface="Verdana" pitchFamily="-65" charset="0"/>
              </a:rPr>
            </a:br>
            <a:r>
              <a:rPr lang="en-GB" sz="1700" dirty="0">
                <a:solidFill>
                  <a:srgbClr val="000099"/>
                </a:solidFill>
                <a:latin typeface="Verdana" pitchFamily="-65" charset="0"/>
              </a:rPr>
              <a:t>Count-rate</a:t>
            </a:r>
          </a:p>
        </p:txBody>
      </p:sp>
      <p:sp>
        <p:nvSpPr>
          <p:cNvPr id="21512" name="Text Box 7"/>
          <p:cNvSpPr txBox="1">
            <a:spLocks noChangeArrowheads="1"/>
          </p:cNvSpPr>
          <p:nvPr/>
        </p:nvSpPr>
        <p:spPr bwMode="auto">
          <a:xfrm>
            <a:off x="11345" y="4030670"/>
            <a:ext cx="4648200" cy="1949067"/>
          </a:xfrm>
          <a:prstGeom prst="rect">
            <a:avLst/>
          </a:prstGeom>
          <a:noFill/>
          <a:ln w="9525">
            <a:noFill/>
            <a:miter lim="800000"/>
            <a:headEnd/>
            <a:tailEnd/>
          </a:ln>
        </p:spPr>
        <p:txBody>
          <a:bodyPr lIns="91411" tIns="45706" rIns="91411" bIns="45706">
            <a:prstTxWarp prst="textNoShape">
              <a:avLst/>
            </a:prstTxWarp>
            <a:spAutoFit/>
          </a:bodyPr>
          <a:lstStyle/>
          <a:p>
            <a:r>
              <a:rPr lang="en-GB" sz="1700" dirty="0">
                <a:solidFill>
                  <a:srgbClr val="000099"/>
                </a:solidFill>
                <a:latin typeface="Verdana" pitchFamily="-65" charset="0"/>
              </a:rPr>
              <a:t>ESS intensity allows </a:t>
            </a:r>
            <a:br>
              <a:rPr lang="en-GB" sz="1700" dirty="0">
                <a:solidFill>
                  <a:srgbClr val="000099"/>
                </a:solidFill>
                <a:latin typeface="Verdana" pitchFamily="-65" charset="0"/>
              </a:rPr>
            </a:br>
            <a:r>
              <a:rPr lang="en-GB" sz="1700" dirty="0">
                <a:solidFill>
                  <a:srgbClr val="000099"/>
                </a:solidFill>
                <a:latin typeface="Verdana" pitchFamily="-65" charset="0"/>
              </a:rPr>
              <a:t>studies of</a:t>
            </a:r>
          </a:p>
          <a:p>
            <a:pPr marL="285750" indent="-285750">
              <a:lnSpc>
                <a:spcPct val="130000"/>
              </a:lnSpc>
              <a:buFont typeface="Arial" panose="020B0604020202020204" pitchFamily="34" charset="0"/>
              <a:buChar char="•"/>
            </a:pPr>
            <a:r>
              <a:rPr lang="en-GB" sz="1700" dirty="0">
                <a:latin typeface="Verdana" pitchFamily="-65" charset="0"/>
              </a:rPr>
              <a:t> complex materials</a:t>
            </a:r>
          </a:p>
          <a:p>
            <a:pPr marL="285750" indent="-285750">
              <a:lnSpc>
                <a:spcPct val="130000"/>
              </a:lnSpc>
              <a:buFont typeface="Arial" panose="020B0604020202020204" pitchFamily="34" charset="0"/>
              <a:buChar char="•"/>
            </a:pPr>
            <a:r>
              <a:rPr lang="en-GB" sz="1700" dirty="0">
                <a:latin typeface="Verdana" pitchFamily="-65" charset="0"/>
              </a:rPr>
              <a:t> weak signals</a:t>
            </a:r>
          </a:p>
          <a:p>
            <a:pPr marL="285750" indent="-285750">
              <a:lnSpc>
                <a:spcPct val="130000"/>
              </a:lnSpc>
              <a:buFont typeface="Arial" panose="020B0604020202020204" pitchFamily="34" charset="0"/>
              <a:buChar char="•"/>
            </a:pPr>
            <a:r>
              <a:rPr lang="en-GB" sz="1700" dirty="0">
                <a:latin typeface="Verdana" pitchFamily="-65" charset="0"/>
              </a:rPr>
              <a:t> important details</a:t>
            </a:r>
          </a:p>
          <a:p>
            <a:pPr marL="285750" indent="-285750">
              <a:lnSpc>
                <a:spcPct val="130000"/>
              </a:lnSpc>
              <a:buFont typeface="Arial" panose="020B0604020202020204" pitchFamily="34" charset="0"/>
              <a:buChar char="•"/>
            </a:pPr>
            <a:r>
              <a:rPr lang="en-GB" sz="1700" dirty="0">
                <a:latin typeface="Verdana" pitchFamily="-65" charset="0"/>
              </a:rPr>
              <a:t> time dependent phenomena</a:t>
            </a:r>
          </a:p>
        </p:txBody>
      </p:sp>
    </p:spTree>
    <p:extLst>
      <p:ext uri="{BB962C8B-B14F-4D97-AF65-F5344CB8AC3E}">
        <p14:creationId xmlns:p14="http://schemas.microsoft.com/office/powerpoint/2010/main" val="779179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52432" y="50800"/>
            <a:ext cx="5302710" cy="1677332"/>
          </a:xfrm>
        </p:spPr>
        <p:txBody>
          <a:bodyPr>
            <a:noAutofit/>
          </a:bodyPr>
          <a:lstStyle/>
          <a:p>
            <a:r>
              <a:rPr lang="en-US" sz="3600" dirty="0">
                <a:solidFill>
                  <a:srgbClr val="FF0000"/>
                </a:solidFill>
              </a:rPr>
              <a:t>Medium Beta Cavity</a:t>
            </a:r>
            <a:br>
              <a:rPr lang="en-US" sz="3600" dirty="0">
                <a:solidFill>
                  <a:srgbClr val="FF0000"/>
                </a:solidFill>
              </a:rPr>
            </a:br>
            <a:r>
              <a:rPr lang="en-US" sz="3200" b="1" dirty="0"/>
              <a:t>ESS accelerator (</a:t>
            </a:r>
            <a:r>
              <a:rPr lang="en-US" sz="3200" b="1" dirty="0" err="1"/>
              <a:t>cryo</a:t>
            </a:r>
            <a:r>
              <a:rPr lang="en-US" sz="3200" b="1" dirty="0"/>
              <a:t>) </a:t>
            </a:r>
            <a:br>
              <a:rPr lang="en-US" sz="3200" b="1" dirty="0"/>
            </a:br>
            <a:r>
              <a:rPr lang="en-US" sz="3200" b="1" dirty="0"/>
              <a:t>Project scheduling</a:t>
            </a:r>
          </a:p>
        </p:txBody>
      </p:sp>
      <p:sp>
        <p:nvSpPr>
          <p:cNvPr id="3" name="CasellaDiTesto 2"/>
          <p:cNvSpPr txBox="1"/>
          <p:nvPr/>
        </p:nvSpPr>
        <p:spPr>
          <a:xfrm>
            <a:off x="446048" y="4289502"/>
            <a:ext cx="1306383" cy="338554"/>
          </a:xfrm>
          <a:prstGeom prst="rect">
            <a:avLst/>
          </a:prstGeom>
          <a:solidFill>
            <a:schemeClr val="bg1"/>
          </a:solidFill>
        </p:spPr>
        <p:txBody>
          <a:bodyPr wrap="none" rtlCol="0">
            <a:spAutoFit/>
          </a:bodyPr>
          <a:lstStyle/>
          <a:p>
            <a:r>
              <a:rPr lang="en-US" sz="1600" dirty="0"/>
              <a:t>Medium beta</a:t>
            </a:r>
          </a:p>
        </p:txBody>
      </p:sp>
      <p:pic>
        <p:nvPicPr>
          <p:cNvPr id="6" name="Picture 5">
            <a:extLst>
              <a:ext uri="{FF2B5EF4-FFF2-40B4-BE49-F238E27FC236}">
                <a16:creationId xmlns:a16="http://schemas.microsoft.com/office/drawing/2014/main" id="{4DAEFF34-7AB9-44E7-9D60-0FA9D536B288}"/>
              </a:ext>
            </a:extLst>
          </p:cNvPr>
          <p:cNvPicPr>
            <a:picLocks noChangeAspect="1"/>
          </p:cNvPicPr>
          <p:nvPr/>
        </p:nvPicPr>
        <p:blipFill>
          <a:blip r:embed="rId2"/>
          <a:stretch>
            <a:fillRect/>
          </a:stretch>
        </p:blipFill>
        <p:spPr>
          <a:xfrm>
            <a:off x="0" y="1728132"/>
            <a:ext cx="9144000" cy="4555671"/>
          </a:xfrm>
          <a:prstGeom prst="rect">
            <a:avLst/>
          </a:prstGeom>
        </p:spPr>
      </p:pic>
      <p:sp>
        <p:nvSpPr>
          <p:cNvPr id="7" name="Rectangle: Rounded Corners 6">
            <a:extLst>
              <a:ext uri="{FF2B5EF4-FFF2-40B4-BE49-F238E27FC236}">
                <a16:creationId xmlns:a16="http://schemas.microsoft.com/office/drawing/2014/main" id="{B4CE76E5-C0CB-45C4-8465-04E66C579B2F}"/>
              </a:ext>
            </a:extLst>
          </p:cNvPr>
          <p:cNvSpPr/>
          <p:nvPr/>
        </p:nvSpPr>
        <p:spPr>
          <a:xfrm>
            <a:off x="0" y="4628056"/>
            <a:ext cx="9144000" cy="1076347"/>
          </a:xfrm>
          <a:prstGeom prst="roundRect">
            <a:avLst/>
          </a:prstGeom>
          <a:solidFill>
            <a:srgbClr val="000000">
              <a:alpha val="10196"/>
            </a:srgb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2656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E53640-B55D-4D46-8CB4-154C973BB074}"/>
              </a:ext>
            </a:extLst>
          </p:cNvPr>
          <p:cNvSpPr txBox="1"/>
          <p:nvPr/>
        </p:nvSpPr>
        <p:spPr>
          <a:xfrm>
            <a:off x="1559102" y="2232789"/>
            <a:ext cx="2679837" cy="369332"/>
          </a:xfrm>
          <a:prstGeom prst="rect">
            <a:avLst/>
          </a:prstGeom>
          <a:noFill/>
        </p:spPr>
        <p:txBody>
          <a:bodyPr wrap="square" rtlCol="0">
            <a:spAutoFit/>
          </a:bodyPr>
          <a:lstStyle/>
          <a:p>
            <a:pPr algn="ctr"/>
            <a:r>
              <a:rPr lang="it-IT" dirty="0"/>
              <a:t>2018</a:t>
            </a:r>
          </a:p>
        </p:txBody>
      </p:sp>
      <p:pic>
        <p:nvPicPr>
          <p:cNvPr id="7" name="Picture 6">
            <a:extLst>
              <a:ext uri="{FF2B5EF4-FFF2-40B4-BE49-F238E27FC236}">
                <a16:creationId xmlns:a16="http://schemas.microsoft.com/office/drawing/2014/main" id="{F6E4B876-6B9E-4974-89BF-C97694180C0C}"/>
              </a:ext>
            </a:extLst>
          </p:cNvPr>
          <p:cNvPicPr>
            <a:picLocks noChangeAspect="1"/>
          </p:cNvPicPr>
          <p:nvPr/>
        </p:nvPicPr>
        <p:blipFill rotWithShape="1">
          <a:blip r:embed="rId2"/>
          <a:srcRect l="16611" r="2855"/>
          <a:stretch/>
        </p:blipFill>
        <p:spPr>
          <a:xfrm>
            <a:off x="196045" y="2609946"/>
            <a:ext cx="8798829" cy="1587544"/>
          </a:xfrm>
          <a:prstGeom prst="rect">
            <a:avLst/>
          </a:prstGeom>
        </p:spPr>
      </p:pic>
      <p:sp>
        <p:nvSpPr>
          <p:cNvPr id="2" name="Titolo 1"/>
          <p:cNvSpPr>
            <a:spLocks noGrp="1"/>
          </p:cNvSpPr>
          <p:nvPr>
            <p:ph type="title"/>
          </p:nvPr>
        </p:nvSpPr>
        <p:spPr>
          <a:xfrm>
            <a:off x="1342240" y="0"/>
            <a:ext cx="5763236" cy="1862356"/>
          </a:xfrm>
        </p:spPr>
        <p:txBody>
          <a:bodyPr>
            <a:normAutofit/>
          </a:bodyPr>
          <a:lstStyle/>
          <a:p>
            <a:r>
              <a:rPr lang="en-US" sz="3600" dirty="0">
                <a:solidFill>
                  <a:srgbClr val="FF0000"/>
                </a:solidFill>
              </a:rPr>
              <a:t>Medium beta cavity</a:t>
            </a:r>
            <a:br>
              <a:rPr lang="en-US" sz="3600" dirty="0">
                <a:solidFill>
                  <a:srgbClr val="FF0000"/>
                </a:solidFill>
              </a:rPr>
            </a:br>
            <a:r>
              <a:rPr lang="en-US" sz="3200" b="1" dirty="0"/>
              <a:t>ESS Project scheduling</a:t>
            </a:r>
            <a:endParaRPr lang="en-US" b="1" dirty="0"/>
          </a:p>
        </p:txBody>
      </p:sp>
      <p:pic>
        <p:nvPicPr>
          <p:cNvPr id="18" name="Immagin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67910" y="5751151"/>
            <a:ext cx="5455100" cy="1129989"/>
          </a:xfrm>
          <a:prstGeom prst="rect">
            <a:avLst/>
          </a:prstGeom>
        </p:spPr>
      </p:pic>
      <p:cxnSp>
        <p:nvCxnSpPr>
          <p:cNvPr id="6" name="Connettore 2 5"/>
          <p:cNvCxnSpPr/>
          <p:nvPr/>
        </p:nvCxnSpPr>
        <p:spPr>
          <a:xfrm>
            <a:off x="2896684" y="1804654"/>
            <a:ext cx="282498" cy="128648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68138" y="1570218"/>
            <a:ext cx="1228221" cy="461665"/>
          </a:xfrm>
          <a:prstGeom prst="rect">
            <a:avLst/>
          </a:prstGeom>
          <a:solidFill>
            <a:schemeClr val="bg1"/>
          </a:solidFill>
          <a:ln>
            <a:solidFill>
              <a:schemeClr val="accent1"/>
            </a:solidFill>
          </a:ln>
        </p:spPr>
        <p:txBody>
          <a:bodyPr wrap="none" rtlCol="0">
            <a:spAutoFit/>
          </a:bodyPr>
          <a:lstStyle/>
          <a:p>
            <a:pPr algn="ctr"/>
            <a:r>
              <a:rPr lang="en-US" sz="1200" dirty="0"/>
              <a:t>First two cavities</a:t>
            </a:r>
          </a:p>
          <a:p>
            <a:pPr algn="ctr"/>
            <a:r>
              <a:rPr lang="en-US" sz="1200" dirty="0"/>
              <a:t>available</a:t>
            </a:r>
          </a:p>
        </p:txBody>
      </p:sp>
      <p:cxnSp>
        <p:nvCxnSpPr>
          <p:cNvPr id="9" name="Connettore 2 8"/>
          <p:cNvCxnSpPr>
            <a:stCxn id="10" idx="2"/>
          </p:cNvCxnSpPr>
          <p:nvPr/>
        </p:nvCxnSpPr>
        <p:spPr>
          <a:xfrm flipH="1">
            <a:off x="3907728" y="1898792"/>
            <a:ext cx="882167" cy="130591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4135421" y="1437127"/>
            <a:ext cx="1308948" cy="461665"/>
          </a:xfrm>
          <a:prstGeom prst="rect">
            <a:avLst/>
          </a:prstGeom>
          <a:noFill/>
          <a:ln>
            <a:solidFill>
              <a:schemeClr val="accent1"/>
            </a:solidFill>
          </a:ln>
        </p:spPr>
        <p:txBody>
          <a:bodyPr wrap="none" rtlCol="0">
            <a:spAutoFit/>
          </a:bodyPr>
          <a:lstStyle/>
          <a:p>
            <a:pPr algn="ctr"/>
            <a:r>
              <a:rPr lang="en-US" sz="1200" dirty="0"/>
              <a:t>First six cavities</a:t>
            </a:r>
          </a:p>
          <a:p>
            <a:pPr algn="ctr"/>
            <a:r>
              <a:rPr lang="en-US" sz="1200" dirty="0"/>
              <a:t>(for the M-ECCTD)</a:t>
            </a:r>
          </a:p>
        </p:txBody>
      </p:sp>
      <p:cxnSp>
        <p:nvCxnSpPr>
          <p:cNvPr id="15" name="Connettore 2 14"/>
          <p:cNvCxnSpPr>
            <a:cxnSpLocks/>
          </p:cNvCxnSpPr>
          <p:nvPr/>
        </p:nvCxnSpPr>
        <p:spPr>
          <a:xfrm flipV="1">
            <a:off x="3205687" y="3091142"/>
            <a:ext cx="330800" cy="1961464"/>
          </a:xfrm>
          <a:prstGeom prst="straightConnector1">
            <a:avLst/>
          </a:prstGeom>
          <a:ln w="38100">
            <a:solidFill>
              <a:srgbClr val="CBCCA2"/>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2591577" y="5037736"/>
            <a:ext cx="1228221" cy="461665"/>
          </a:xfrm>
          <a:prstGeom prst="rect">
            <a:avLst/>
          </a:prstGeom>
          <a:solidFill>
            <a:schemeClr val="bg1"/>
          </a:solidFill>
          <a:ln>
            <a:solidFill>
              <a:srgbClr val="CBCCA2"/>
            </a:solidFill>
          </a:ln>
        </p:spPr>
        <p:txBody>
          <a:bodyPr wrap="square" rtlCol="0">
            <a:spAutoFit/>
          </a:bodyPr>
          <a:lstStyle/>
          <a:p>
            <a:pPr algn="ctr"/>
            <a:r>
              <a:rPr lang="en-US" sz="1200" dirty="0"/>
              <a:t>First two cavities</a:t>
            </a:r>
          </a:p>
          <a:p>
            <a:pPr algn="ctr"/>
            <a:r>
              <a:rPr lang="en-US" sz="1200" dirty="0"/>
              <a:t>test at DESY</a:t>
            </a:r>
          </a:p>
        </p:txBody>
      </p:sp>
      <p:cxnSp>
        <p:nvCxnSpPr>
          <p:cNvPr id="25" name="Connettore 2 24"/>
          <p:cNvCxnSpPr>
            <a:cxnSpLocks/>
          </p:cNvCxnSpPr>
          <p:nvPr/>
        </p:nvCxnSpPr>
        <p:spPr>
          <a:xfrm flipV="1">
            <a:off x="1559102" y="3524376"/>
            <a:ext cx="891226" cy="15282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944992" y="5037736"/>
            <a:ext cx="1614755" cy="461665"/>
          </a:xfrm>
          <a:prstGeom prst="rect">
            <a:avLst/>
          </a:prstGeom>
          <a:solidFill>
            <a:schemeClr val="bg1"/>
          </a:solidFill>
          <a:ln>
            <a:solidFill>
              <a:schemeClr val="accent1"/>
            </a:solidFill>
          </a:ln>
        </p:spPr>
        <p:txBody>
          <a:bodyPr wrap="square" rtlCol="0">
            <a:spAutoFit/>
          </a:bodyPr>
          <a:lstStyle/>
          <a:p>
            <a:pPr algn="ctr"/>
            <a:r>
              <a:rPr lang="en-US" sz="1200" dirty="0"/>
              <a:t>Cavities manufacturing at the company</a:t>
            </a:r>
          </a:p>
        </p:txBody>
      </p:sp>
      <p:sp>
        <p:nvSpPr>
          <p:cNvPr id="19" name="TextBox 18">
            <a:extLst>
              <a:ext uri="{FF2B5EF4-FFF2-40B4-BE49-F238E27FC236}">
                <a16:creationId xmlns:a16="http://schemas.microsoft.com/office/drawing/2014/main" id="{D2A08700-8B87-448C-BE94-47FDAAB6435F}"/>
              </a:ext>
            </a:extLst>
          </p:cNvPr>
          <p:cNvSpPr txBox="1"/>
          <p:nvPr/>
        </p:nvSpPr>
        <p:spPr>
          <a:xfrm>
            <a:off x="4238939" y="2240614"/>
            <a:ext cx="2679837" cy="369332"/>
          </a:xfrm>
          <a:prstGeom prst="rect">
            <a:avLst/>
          </a:prstGeom>
          <a:noFill/>
        </p:spPr>
        <p:txBody>
          <a:bodyPr wrap="square" rtlCol="0">
            <a:spAutoFit/>
          </a:bodyPr>
          <a:lstStyle/>
          <a:p>
            <a:pPr algn="ctr"/>
            <a:r>
              <a:rPr lang="it-IT" dirty="0"/>
              <a:t>2019</a:t>
            </a:r>
          </a:p>
        </p:txBody>
      </p:sp>
      <p:cxnSp>
        <p:nvCxnSpPr>
          <p:cNvPr id="21" name="Connettore 2 8">
            <a:extLst>
              <a:ext uri="{FF2B5EF4-FFF2-40B4-BE49-F238E27FC236}">
                <a16:creationId xmlns:a16="http://schemas.microsoft.com/office/drawing/2014/main" id="{119B87C4-74A5-4E3F-91F5-47A900F5E379}"/>
              </a:ext>
            </a:extLst>
          </p:cNvPr>
          <p:cNvCxnSpPr>
            <a:cxnSpLocks/>
            <a:stCxn id="22" idx="0"/>
          </p:cNvCxnSpPr>
          <p:nvPr/>
        </p:nvCxnSpPr>
        <p:spPr>
          <a:xfrm flipH="1" flipV="1">
            <a:off x="6546130" y="4163608"/>
            <a:ext cx="1027120" cy="87412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9">
            <a:extLst>
              <a:ext uri="{FF2B5EF4-FFF2-40B4-BE49-F238E27FC236}">
                <a16:creationId xmlns:a16="http://schemas.microsoft.com/office/drawing/2014/main" id="{0424A983-C70F-494B-ACFA-949BEB9545E1}"/>
              </a:ext>
            </a:extLst>
          </p:cNvPr>
          <p:cNvSpPr txBox="1"/>
          <p:nvPr/>
        </p:nvSpPr>
        <p:spPr>
          <a:xfrm>
            <a:off x="6918776" y="5037736"/>
            <a:ext cx="1308948" cy="461665"/>
          </a:xfrm>
          <a:prstGeom prst="rect">
            <a:avLst/>
          </a:prstGeom>
          <a:noFill/>
          <a:ln>
            <a:solidFill>
              <a:schemeClr val="accent1"/>
            </a:solidFill>
          </a:ln>
        </p:spPr>
        <p:txBody>
          <a:bodyPr wrap="square" rtlCol="0">
            <a:spAutoFit/>
          </a:bodyPr>
          <a:lstStyle/>
          <a:p>
            <a:pPr algn="ctr"/>
            <a:r>
              <a:rPr lang="en-US" sz="1200" dirty="0"/>
              <a:t>Last cavity delivered</a:t>
            </a:r>
          </a:p>
        </p:txBody>
      </p:sp>
      <p:sp>
        <p:nvSpPr>
          <p:cNvPr id="17" name="TextBox 16">
            <a:extLst>
              <a:ext uri="{FF2B5EF4-FFF2-40B4-BE49-F238E27FC236}">
                <a16:creationId xmlns:a16="http://schemas.microsoft.com/office/drawing/2014/main" id="{42DB8B8A-78EC-45F7-B1E8-34E8EAE80567}"/>
              </a:ext>
            </a:extLst>
          </p:cNvPr>
          <p:cNvSpPr txBox="1"/>
          <p:nvPr/>
        </p:nvSpPr>
        <p:spPr>
          <a:xfrm>
            <a:off x="6939578" y="2224159"/>
            <a:ext cx="2679837" cy="369332"/>
          </a:xfrm>
          <a:prstGeom prst="rect">
            <a:avLst/>
          </a:prstGeom>
          <a:noFill/>
        </p:spPr>
        <p:txBody>
          <a:bodyPr wrap="square" rtlCol="0">
            <a:spAutoFit/>
          </a:bodyPr>
          <a:lstStyle/>
          <a:p>
            <a:pPr algn="ctr"/>
            <a:r>
              <a:rPr lang="it-IT" dirty="0"/>
              <a:t>2020</a:t>
            </a:r>
          </a:p>
        </p:txBody>
      </p:sp>
    </p:spTree>
    <p:extLst>
      <p:ext uri="{BB962C8B-B14F-4D97-AF65-F5344CB8AC3E}">
        <p14:creationId xmlns:p14="http://schemas.microsoft.com/office/powerpoint/2010/main" val="3217762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70076" y="73450"/>
            <a:ext cx="5310231" cy="1143000"/>
          </a:xfrm>
        </p:spPr>
        <p:txBody>
          <a:bodyPr>
            <a:noAutofit/>
          </a:bodyPr>
          <a:lstStyle/>
          <a:p>
            <a:r>
              <a:rPr lang="it-IT" sz="3600" dirty="0">
                <a:solidFill>
                  <a:srgbClr val="FF0000"/>
                </a:solidFill>
              </a:rPr>
              <a:t>Medium Beta Cavity</a:t>
            </a:r>
            <a:br>
              <a:rPr lang="it-IT" sz="3600" dirty="0">
                <a:solidFill>
                  <a:srgbClr val="FF0000"/>
                </a:solidFill>
              </a:rPr>
            </a:br>
            <a:r>
              <a:rPr lang="it-IT" sz="3200" b="1" dirty="0"/>
              <a:t>ESS </a:t>
            </a:r>
            <a:r>
              <a:rPr lang="it-IT" sz="3200" b="1" dirty="0" err="1"/>
              <a:t>Linac</a:t>
            </a:r>
            <a:r>
              <a:rPr lang="it-IT" sz="3200" b="1" dirty="0"/>
              <a:t> tunnel </a:t>
            </a:r>
            <a:r>
              <a:rPr lang="it-IT" sz="3200" b="1" dirty="0" err="1"/>
              <a:t>today</a:t>
            </a:r>
            <a:r>
              <a:rPr lang="it-IT" sz="3200" b="1" dirty="0"/>
              <a:t> …</a:t>
            </a:r>
            <a:endParaRPr lang="it-IT" sz="4000" b="1" dirty="0"/>
          </a:p>
        </p:txBody>
      </p:sp>
      <p:pic>
        <p:nvPicPr>
          <p:cNvPr id="4" name="Immagin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3304" y="1388961"/>
            <a:ext cx="8417392" cy="5400366"/>
          </a:xfrm>
          <a:prstGeom prst="rect">
            <a:avLst/>
          </a:prstGeom>
        </p:spPr>
      </p:pic>
    </p:spTree>
    <p:extLst>
      <p:ext uri="{BB962C8B-B14F-4D97-AF65-F5344CB8AC3E}">
        <p14:creationId xmlns:p14="http://schemas.microsoft.com/office/powerpoint/2010/main" val="1631618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a:t>Grazie per l’attenzione</a:t>
            </a:r>
          </a:p>
        </p:txBody>
      </p:sp>
    </p:spTree>
    <p:extLst>
      <p:ext uri="{BB962C8B-B14F-4D97-AF65-F5344CB8AC3E}">
        <p14:creationId xmlns:p14="http://schemas.microsoft.com/office/powerpoint/2010/main" val="129856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2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35</a:t>
            </a:fld>
            <a:endParaRPr lang="sv-SE" dirty="0">
              <a:solidFill>
                <a:prstClr val="black">
                  <a:tint val="75000"/>
                </a:prstClr>
              </a:solidFill>
            </a:endParaRPr>
          </a:p>
        </p:txBody>
      </p:sp>
      <p:pic>
        <p:nvPicPr>
          <p:cNvPr id="86" name="Picture 85" descr="Belgiu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466" y="5416428"/>
            <a:ext cx="424183" cy="509020"/>
          </a:xfrm>
          <a:prstGeom prst="rect">
            <a:avLst/>
          </a:prstGeom>
        </p:spPr>
      </p:pic>
      <p:pic>
        <p:nvPicPr>
          <p:cNvPr id="87" name="Picture 86" descr="Czech.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5870" y="5416428"/>
            <a:ext cx="424183" cy="509020"/>
          </a:xfrm>
          <a:prstGeom prst="rect">
            <a:avLst/>
          </a:prstGeom>
        </p:spPr>
      </p:pic>
      <p:pic>
        <p:nvPicPr>
          <p:cNvPr id="88" name="Picture 87" descr="Denmar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619" y="5416428"/>
            <a:ext cx="424183" cy="509020"/>
          </a:xfrm>
          <a:prstGeom prst="rect">
            <a:avLst/>
          </a:prstGeom>
        </p:spPr>
      </p:pic>
      <p:pic>
        <p:nvPicPr>
          <p:cNvPr id="89" name="Picture 88" descr="Estonia.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17753" y="5416428"/>
            <a:ext cx="424183" cy="509020"/>
          </a:xfrm>
          <a:prstGeom prst="rect">
            <a:avLst/>
          </a:prstGeom>
        </p:spPr>
      </p:pic>
      <p:pic>
        <p:nvPicPr>
          <p:cNvPr id="90" name="Picture 89" descr="Franc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4008" y="5416428"/>
            <a:ext cx="424183" cy="509020"/>
          </a:xfrm>
          <a:prstGeom prst="rect">
            <a:avLst/>
          </a:prstGeom>
        </p:spPr>
      </p:pic>
      <p:pic>
        <p:nvPicPr>
          <p:cNvPr id="91" name="Picture 90" descr="Germany.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51239" y="5416428"/>
            <a:ext cx="424183" cy="509020"/>
          </a:xfrm>
          <a:prstGeom prst="rect">
            <a:avLst/>
          </a:prstGeom>
        </p:spPr>
      </p:pic>
      <p:pic>
        <p:nvPicPr>
          <p:cNvPr id="92" name="Picture 91" descr="Greece.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99353" y="5416428"/>
            <a:ext cx="424183" cy="509020"/>
          </a:xfrm>
          <a:prstGeom prst="rect">
            <a:avLst/>
          </a:prstGeom>
        </p:spPr>
      </p:pic>
      <p:pic>
        <p:nvPicPr>
          <p:cNvPr id="93" name="Picture 92" descr="Hungar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47506" y="5416428"/>
            <a:ext cx="424183" cy="509020"/>
          </a:xfrm>
          <a:prstGeom prst="rect">
            <a:avLst/>
          </a:prstGeom>
        </p:spPr>
      </p:pic>
      <p:pic>
        <p:nvPicPr>
          <p:cNvPr id="94" name="Picture 93" descr="Iceland.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92404" y="5416428"/>
            <a:ext cx="424183" cy="509020"/>
          </a:xfrm>
          <a:prstGeom prst="rect">
            <a:avLst/>
          </a:prstGeom>
        </p:spPr>
      </p:pic>
      <p:pic>
        <p:nvPicPr>
          <p:cNvPr id="95" name="Picture 94" descr="Italy.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466" y="6014664"/>
            <a:ext cx="424183" cy="509020"/>
          </a:xfrm>
          <a:prstGeom prst="rect">
            <a:avLst/>
          </a:prstGeom>
        </p:spPr>
      </p:pic>
      <p:pic>
        <p:nvPicPr>
          <p:cNvPr id="96" name="Picture 95" descr="Latvia.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9619" y="6014664"/>
            <a:ext cx="424183" cy="509020"/>
          </a:xfrm>
          <a:prstGeom prst="rect">
            <a:avLst/>
          </a:prstGeom>
        </p:spPr>
      </p:pic>
      <p:pic>
        <p:nvPicPr>
          <p:cNvPr id="97" name="Picture 96" descr="Lithuania.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17753" y="6014664"/>
            <a:ext cx="424183" cy="509020"/>
          </a:xfrm>
          <a:prstGeom prst="rect">
            <a:avLst/>
          </a:prstGeom>
        </p:spPr>
      </p:pic>
      <p:pic>
        <p:nvPicPr>
          <p:cNvPr id="98" name="Picture 97" descr="Luxembourh.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65870" y="6014664"/>
            <a:ext cx="424183" cy="509020"/>
          </a:xfrm>
          <a:prstGeom prst="rect">
            <a:avLst/>
          </a:prstGeom>
        </p:spPr>
      </p:pic>
      <p:pic>
        <p:nvPicPr>
          <p:cNvPr id="99" name="Picture 98" descr="Norway.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24933" y="6027810"/>
            <a:ext cx="402319" cy="482783"/>
          </a:xfrm>
          <a:prstGeom prst="rect">
            <a:avLst/>
          </a:prstGeom>
        </p:spPr>
      </p:pic>
      <p:pic>
        <p:nvPicPr>
          <p:cNvPr id="100" name="Picture 99" descr="Poland.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51239" y="6014664"/>
            <a:ext cx="424183" cy="509020"/>
          </a:xfrm>
          <a:prstGeom prst="rect">
            <a:avLst/>
          </a:prstGeom>
        </p:spPr>
      </p:pic>
      <p:pic>
        <p:nvPicPr>
          <p:cNvPr id="101" name="Picture 100" descr="Spain.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99353" y="6014664"/>
            <a:ext cx="424183" cy="509020"/>
          </a:xfrm>
          <a:prstGeom prst="rect">
            <a:avLst/>
          </a:prstGeom>
        </p:spPr>
      </p:pic>
      <p:pic>
        <p:nvPicPr>
          <p:cNvPr id="102" name="Picture 101" descr="Sweden.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650724" y="6018565"/>
            <a:ext cx="417684" cy="501221"/>
          </a:xfrm>
          <a:prstGeom prst="rect">
            <a:avLst/>
          </a:prstGeom>
        </p:spPr>
      </p:pic>
      <p:pic>
        <p:nvPicPr>
          <p:cNvPr id="103" name="Picture 102" descr="Switzerlad.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079019" y="5998602"/>
            <a:ext cx="450953" cy="541144"/>
          </a:xfrm>
          <a:prstGeom prst="rect">
            <a:avLst/>
          </a:prstGeom>
        </p:spPr>
      </p:pic>
      <p:pic>
        <p:nvPicPr>
          <p:cNvPr id="104" name="Picture 103" descr="UK.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553113" y="5998602"/>
            <a:ext cx="450953" cy="541144"/>
          </a:xfrm>
          <a:prstGeom prst="rect">
            <a:avLst/>
          </a:prstGeom>
        </p:spPr>
      </p:pic>
      <p:sp>
        <p:nvSpPr>
          <p:cNvPr id="106" name="Title 1"/>
          <p:cNvSpPr>
            <a:spLocks noGrp="1"/>
          </p:cNvSpPr>
          <p:nvPr>
            <p:ph type="title"/>
          </p:nvPr>
        </p:nvSpPr>
        <p:spPr>
          <a:xfrm>
            <a:off x="1724760" y="235680"/>
            <a:ext cx="7139136" cy="1143000"/>
          </a:xfrm>
        </p:spPr>
        <p:txBody>
          <a:bodyPr>
            <a:normAutofit fontScale="90000"/>
          </a:bodyPr>
          <a:lstStyle/>
          <a:p>
            <a:r>
              <a:rPr lang="en-US" dirty="0">
                <a:solidFill>
                  <a:srgbClr val="FF0000"/>
                </a:solidFill>
              </a:rPr>
              <a:t>Financing includes cash and deliverables</a:t>
            </a:r>
          </a:p>
        </p:txBody>
      </p:sp>
      <p:grpSp>
        <p:nvGrpSpPr>
          <p:cNvPr id="107" name="Group 106"/>
          <p:cNvGrpSpPr>
            <a:grpSpLocks noChangeAspect="1"/>
          </p:cNvGrpSpPr>
          <p:nvPr/>
        </p:nvGrpSpPr>
        <p:grpSpPr>
          <a:xfrm>
            <a:off x="5580139" y="1787233"/>
            <a:ext cx="3572553" cy="4925347"/>
            <a:chOff x="4125849" y="944055"/>
            <a:chExt cx="5144641" cy="5910604"/>
          </a:xfrm>
        </p:grpSpPr>
        <p:grpSp>
          <p:nvGrpSpPr>
            <p:cNvPr id="108" name="Group 107"/>
            <p:cNvGrpSpPr/>
            <p:nvPr/>
          </p:nvGrpSpPr>
          <p:grpSpPr>
            <a:xfrm>
              <a:off x="4125849" y="944055"/>
              <a:ext cx="5144641" cy="5910604"/>
              <a:chOff x="3563888" y="-381000"/>
              <a:chExt cx="6248400" cy="7353467"/>
            </a:xfrm>
          </p:grpSpPr>
          <p:grpSp>
            <p:nvGrpSpPr>
              <p:cNvPr id="110" name="Group 109"/>
              <p:cNvGrpSpPr/>
              <p:nvPr/>
            </p:nvGrpSpPr>
            <p:grpSpPr>
              <a:xfrm>
                <a:off x="3563888" y="-381000"/>
                <a:ext cx="6248400" cy="7353467"/>
                <a:chOff x="3733800" y="-381000"/>
                <a:chExt cx="6248400" cy="7353467"/>
              </a:xfrm>
            </p:grpSpPr>
            <p:sp>
              <p:nvSpPr>
                <p:cNvPr id="113"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14"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15"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16"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17"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18"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19"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0"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1"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2"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3"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4"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5"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6"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7"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8"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29"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0"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1"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2"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3"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4"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5"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6"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7"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8"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39"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0"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1"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2"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3"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4"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5"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6"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7"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8"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49"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0"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1"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2"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3"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4"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5"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6"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7"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8"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59"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0"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1"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2"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3"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4"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5"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6"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7"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8"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69"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0"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1"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2"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3"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4"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5"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6"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7"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8"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79"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0"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1"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2"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3"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4"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5"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6"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7"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8"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89"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0"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1"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2"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3"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4"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5"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6"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7"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8"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199"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0"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1"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2"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3"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4"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5"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6"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7"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8"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09"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0"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1"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2"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3"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4"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5"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6"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7"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8"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19"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0"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1"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2"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3"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4"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5"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6"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7"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8"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29"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0"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1"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2"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3"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4"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5"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6"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7"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8"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39"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0"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1"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2"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3"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4"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5"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6"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7"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8"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49"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0"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1"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2"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3"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4"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5"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6"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7"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8"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59"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0"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1"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2"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3"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4"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5"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6"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7"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8"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69"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0"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1"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2"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dirty="0">
                    <a:solidFill>
                      <a:prstClr val="black"/>
                    </a:solidFill>
                    <a:latin typeface="Calibri"/>
                  </a:endParaRPr>
                </a:p>
              </p:txBody>
            </p:sp>
            <p:sp>
              <p:nvSpPr>
                <p:cNvPr id="273"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4"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5"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6"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7"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8"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79"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0"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149ED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1"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sp>
              <p:nvSpPr>
                <p:cNvPr id="282"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913511"/>
                  <a:endParaRPr lang="en-US" sz="2800">
                    <a:solidFill>
                      <a:prstClr val="black"/>
                    </a:solidFill>
                    <a:latin typeface="Calibri"/>
                  </a:endParaRPr>
                </a:p>
              </p:txBody>
            </p:sp>
          </p:grpSp>
          <p:sp>
            <p:nvSpPr>
              <p:cNvPr id="111" name="Oval 23"/>
              <p:cNvSpPr>
                <a:spLocks/>
              </p:cNvSpPr>
              <p:nvPr/>
            </p:nvSpPr>
            <p:spPr bwMode="auto">
              <a:xfrm>
                <a:off x="6305859" y="945255"/>
                <a:ext cx="2089547" cy="2037085"/>
              </a:xfrm>
              <a:prstGeom prst="ellipse">
                <a:avLst/>
              </a:prstGeom>
              <a:solidFill>
                <a:srgbClr val="D6ECEE">
                  <a:alpha val="17647"/>
                </a:srgbClr>
              </a:solidFill>
              <a:ln w="38100">
                <a:solidFill>
                  <a:schemeClr val="tx1">
                    <a:alpha val="34117"/>
                  </a:schemeClr>
                </a:solidFill>
                <a:round/>
                <a:headEnd/>
                <a:tailEnd/>
              </a:ln>
            </p:spPr>
            <p:txBody>
              <a:bodyPr lIns="0" tIns="0" rIns="0" bIns="0"/>
              <a:lstStyle/>
              <a:p>
                <a:pPr defTabSz="913511"/>
                <a:endParaRPr lang="en-US">
                  <a:solidFill>
                    <a:prstClr val="black"/>
                  </a:solidFill>
                  <a:latin typeface="Calibri"/>
                </a:endParaRPr>
              </a:p>
            </p:txBody>
          </p:sp>
        </p:grpSp>
        <p:sp>
          <p:nvSpPr>
            <p:cNvPr id="109" name="Freeform 108"/>
            <p:cNvSpPr>
              <a:spLocks noChangeAspect="1"/>
            </p:cNvSpPr>
            <p:nvPr/>
          </p:nvSpPr>
          <p:spPr>
            <a:xfrm rot="2197702">
              <a:off x="4969656" y="965013"/>
              <a:ext cx="708839" cy="503991"/>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1C95C8"/>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441"/>
              <a:endParaRPr lang="en-US">
                <a:solidFill>
                  <a:prstClr val="white"/>
                </a:solidFill>
                <a:latin typeface="Calibri"/>
              </a:endParaRPr>
            </a:p>
          </p:txBody>
        </p:sp>
      </p:grpSp>
      <p:sp>
        <p:nvSpPr>
          <p:cNvPr id="459" name="Rectangle 22"/>
          <p:cNvSpPr>
            <a:spLocks/>
          </p:cNvSpPr>
          <p:nvPr/>
        </p:nvSpPr>
        <p:spPr bwMode="auto">
          <a:xfrm>
            <a:off x="539559" y="1773007"/>
            <a:ext cx="4591597" cy="3643414"/>
          </a:xfrm>
          <a:prstGeom prst="rect">
            <a:avLst/>
          </a:prstGeom>
          <a:noFill/>
          <a:ln>
            <a:noFill/>
          </a:ln>
          <a:extLst/>
        </p:spPr>
        <p:txBody>
          <a:bodyPr lIns="38064" tIns="38064" rIns="38064" bIns="38064"/>
          <a:lstStyle/>
          <a:p>
            <a:pPr defTabSz="913511"/>
            <a:r>
              <a:rPr lang="en-US" sz="1700" b="1" dirty="0">
                <a:solidFill>
                  <a:srgbClr val="404040"/>
                </a:solidFill>
                <a:latin typeface="Helvetica" charset="0"/>
                <a:ea typeface="ＭＳ Ｐゴシック" charset="0"/>
                <a:cs typeface="ＭＳ Ｐゴシック" charset="0"/>
                <a:sym typeface="Helvetica" charset="0"/>
              </a:rPr>
              <a:t>Host Countries of Sweden and Denmark </a:t>
            </a:r>
          </a:p>
          <a:p>
            <a:pPr defTabSz="913441"/>
            <a:r>
              <a:rPr lang="en-US" sz="1700" dirty="0">
                <a:solidFill>
                  <a:srgbClr val="404040"/>
                </a:solidFill>
                <a:latin typeface="Helvetica" charset="0"/>
                <a:ea typeface="ＭＳ Ｐゴシック" charset="0"/>
                <a:cs typeface="ＭＳ Ｐゴシック" charset="0"/>
                <a:sym typeface="Helvetica" charset="0"/>
              </a:rPr>
              <a:t>  </a:t>
            </a:r>
          </a:p>
          <a:p>
            <a:pPr defTabSz="913441"/>
            <a:r>
              <a:rPr lang="en-US" sz="1600" dirty="0">
                <a:solidFill>
                  <a:srgbClr val="404040"/>
                </a:solidFill>
                <a:latin typeface="Helvetica" charset="0"/>
                <a:ea typeface="ＭＳ Ｐゴシック" charset="0"/>
                <a:cs typeface="ＭＳ Ｐゴシック" charset="0"/>
                <a:sym typeface="Helvetica" charset="0"/>
              </a:rPr>
              <a:t>  Construction   47.5% </a:t>
            </a:r>
          </a:p>
          <a:p>
            <a:pPr defTabSz="913441"/>
            <a:r>
              <a:rPr lang="en-US" sz="1600" dirty="0">
                <a:solidFill>
                  <a:srgbClr val="404040"/>
                </a:solidFill>
                <a:latin typeface="Helvetica" charset="0"/>
                <a:ea typeface="ＭＳ Ｐゴシック" charset="0"/>
                <a:cs typeface="ＭＳ Ｐゴシック" charset="0"/>
                <a:sym typeface="Helvetica" charset="0"/>
              </a:rPr>
              <a:t>  Operations         15%</a:t>
            </a:r>
          </a:p>
          <a:p>
            <a:pPr defTabSz="913511"/>
            <a:r>
              <a:rPr lang="en-US" sz="1700" b="1" dirty="0">
                <a:solidFill>
                  <a:srgbClr val="0094CA"/>
                </a:solidFill>
                <a:latin typeface="Helvetica" charset="0"/>
                <a:ea typeface="ＭＳ Ｐゴシック" charset="0"/>
                <a:cs typeface="ＭＳ Ｐゴシック" charset="0"/>
                <a:sym typeface="Helvetica" charset="0"/>
              </a:rPr>
              <a:t>    </a:t>
            </a:r>
          </a:p>
          <a:p>
            <a:pPr defTabSz="913511"/>
            <a:r>
              <a:rPr lang="en-US" sz="1700" b="1" dirty="0">
                <a:solidFill>
                  <a:srgbClr val="404040"/>
                </a:solidFill>
                <a:latin typeface="Helvetica" charset="0"/>
                <a:ea typeface="ＭＳ Ｐゴシック" charset="0"/>
                <a:cs typeface="ＭＳ Ｐゴシック" charset="0"/>
                <a:sym typeface="Helvetica" charset="0"/>
              </a:rPr>
              <a:t>Non Host Member Countries</a:t>
            </a:r>
          </a:p>
          <a:p>
            <a:pPr defTabSz="913511"/>
            <a:r>
              <a:rPr lang="en-US" sz="1700" b="1" dirty="0">
                <a:solidFill>
                  <a:srgbClr val="404040"/>
                </a:solidFill>
                <a:latin typeface="Helvetica" charset="0"/>
                <a:ea typeface="ＭＳ Ｐゴシック" charset="0"/>
                <a:cs typeface="ＭＳ Ｐゴシック" charset="0"/>
                <a:sym typeface="Helvetica" charset="0"/>
              </a:rPr>
              <a:t>    </a:t>
            </a:r>
          </a:p>
          <a:p>
            <a:pPr defTabSz="913441"/>
            <a:r>
              <a:rPr lang="en-US" sz="1700" dirty="0">
                <a:solidFill>
                  <a:srgbClr val="404040"/>
                </a:solidFill>
                <a:latin typeface="Helvetica" charset="0"/>
                <a:ea typeface="ＭＳ Ｐゴシック" charset="0"/>
                <a:cs typeface="ＭＳ Ｐゴシック" charset="0"/>
                <a:sym typeface="Helvetica" charset="0"/>
              </a:rPr>
              <a:t>  </a:t>
            </a:r>
            <a:r>
              <a:rPr lang="en-US" sz="1600" dirty="0">
                <a:solidFill>
                  <a:srgbClr val="404040"/>
                </a:solidFill>
                <a:latin typeface="Helvetica" charset="0"/>
                <a:ea typeface="ＭＳ Ｐゴシック" charset="0"/>
                <a:cs typeface="ＭＳ Ｐゴシック" charset="0"/>
                <a:sym typeface="Helvetica" charset="0"/>
              </a:rPr>
              <a:t>Construction   52.5%</a:t>
            </a:r>
          </a:p>
          <a:p>
            <a:pPr defTabSz="913441"/>
            <a:r>
              <a:rPr lang="en-US" sz="1600" dirty="0">
                <a:solidFill>
                  <a:srgbClr val="404040"/>
                </a:solidFill>
                <a:latin typeface="Helvetica" charset="0"/>
                <a:ea typeface="ＭＳ Ｐゴシック" charset="0"/>
                <a:cs typeface="ＭＳ Ｐゴシック" charset="0"/>
                <a:sym typeface="Helvetica" charset="0"/>
              </a:rPr>
              <a:t>  Operations         85% </a:t>
            </a:r>
          </a:p>
          <a:p>
            <a:pPr defTabSz="913511"/>
            <a:endParaRPr lang="en-US" sz="1700" b="1" dirty="0">
              <a:solidFill>
                <a:srgbClr val="0094CA"/>
              </a:solidFill>
              <a:latin typeface="Helvetica" charset="0"/>
              <a:ea typeface="ＭＳ Ｐゴシック" charset="0"/>
              <a:cs typeface="ＭＳ Ｐゴシック" charset="0"/>
              <a:sym typeface="Helvetica" charset="0"/>
            </a:endParaRPr>
          </a:p>
        </p:txBody>
      </p:sp>
      <p:sp>
        <p:nvSpPr>
          <p:cNvPr id="460" name="Rectangle 459"/>
          <p:cNvSpPr/>
          <p:nvPr/>
        </p:nvSpPr>
        <p:spPr>
          <a:xfrm>
            <a:off x="2880320" y="2379967"/>
            <a:ext cx="4572000" cy="584703"/>
          </a:xfrm>
          <a:prstGeom prst="rect">
            <a:avLst/>
          </a:prstGeom>
        </p:spPr>
        <p:txBody>
          <a:bodyPr lIns="91352" tIns="45676" rIns="91352" bIns="45676">
            <a:spAutoFit/>
          </a:bodyPr>
          <a:lstStyle/>
          <a:p>
            <a:pPr defTabSz="913441"/>
            <a:r>
              <a:rPr lang="en-US" sz="1600" dirty="0">
                <a:solidFill>
                  <a:srgbClr val="0094CA"/>
                </a:solidFill>
                <a:latin typeface="Helvetica" charset="0"/>
                <a:ea typeface="ＭＳ Ｐゴシック" charset="0"/>
                <a:cs typeface="ＭＳ Ｐゴシック" charset="0"/>
                <a:sym typeface="Helvetica" charset="0"/>
              </a:rPr>
              <a:t>In-kind Deliverables    ~ 3%</a:t>
            </a:r>
          </a:p>
          <a:p>
            <a:pPr defTabSz="913441"/>
            <a:r>
              <a:rPr lang="en-US" sz="1600" dirty="0">
                <a:solidFill>
                  <a:srgbClr val="0094CA"/>
                </a:solidFill>
                <a:latin typeface="Helvetica" charset="0"/>
                <a:ea typeface="ＭＳ Ｐゴシック" charset="0"/>
                <a:cs typeface="ＭＳ Ｐゴシック" charset="0"/>
                <a:sym typeface="Helvetica" charset="0"/>
              </a:rPr>
              <a:t>Cash Investment       ~ 97%</a:t>
            </a:r>
          </a:p>
        </p:txBody>
      </p:sp>
      <p:sp>
        <p:nvSpPr>
          <p:cNvPr id="461" name="Rectangle 460"/>
          <p:cNvSpPr/>
          <p:nvPr/>
        </p:nvSpPr>
        <p:spPr>
          <a:xfrm>
            <a:off x="2880320" y="3935342"/>
            <a:ext cx="4572000" cy="584703"/>
          </a:xfrm>
          <a:prstGeom prst="rect">
            <a:avLst/>
          </a:prstGeom>
        </p:spPr>
        <p:txBody>
          <a:bodyPr lIns="91352" tIns="45676" rIns="91352" bIns="45676">
            <a:spAutoFit/>
          </a:bodyPr>
          <a:lstStyle/>
          <a:p>
            <a:pPr defTabSz="913441"/>
            <a:r>
              <a:rPr lang="en-US" sz="1600" dirty="0">
                <a:solidFill>
                  <a:srgbClr val="0094CA"/>
                </a:solidFill>
                <a:latin typeface="Helvetica" charset="0"/>
                <a:ea typeface="ＭＳ Ｐゴシック" charset="0"/>
                <a:cs typeface="ＭＳ Ｐゴシック" charset="0"/>
                <a:sym typeface="Helvetica" charset="0"/>
              </a:rPr>
              <a:t>In-kind Deliverables   ~ 70%</a:t>
            </a:r>
          </a:p>
          <a:p>
            <a:pPr defTabSz="913441"/>
            <a:r>
              <a:rPr lang="en-US" sz="1600" dirty="0">
                <a:solidFill>
                  <a:srgbClr val="0094CA"/>
                </a:solidFill>
                <a:latin typeface="Helvetica" charset="0"/>
                <a:ea typeface="ＭＳ Ｐゴシック" charset="0"/>
                <a:cs typeface="ＭＳ Ｐゴシック" charset="0"/>
                <a:sym typeface="Helvetica" charset="0"/>
              </a:rPr>
              <a:t>Cash Investment       ~ 30%</a:t>
            </a:r>
          </a:p>
        </p:txBody>
      </p:sp>
      <p:sp>
        <p:nvSpPr>
          <p:cNvPr id="283" name="Oval 23"/>
          <p:cNvSpPr>
            <a:spLocks/>
          </p:cNvSpPr>
          <p:nvPr/>
        </p:nvSpPr>
        <p:spPr bwMode="auto">
          <a:xfrm>
            <a:off x="5940152" y="4120277"/>
            <a:ext cx="2736304" cy="2910542"/>
          </a:xfrm>
          <a:prstGeom prst="ellipse">
            <a:avLst/>
          </a:prstGeom>
          <a:solidFill>
            <a:srgbClr val="D6ECEE">
              <a:alpha val="17647"/>
            </a:srgbClr>
          </a:solidFill>
          <a:ln w="38100">
            <a:solidFill>
              <a:schemeClr val="tx1">
                <a:alpha val="34117"/>
              </a:schemeClr>
            </a:solidFill>
            <a:round/>
            <a:headEnd/>
            <a:tailEnd/>
          </a:ln>
        </p:spPr>
        <p:txBody>
          <a:bodyPr lIns="0" tIns="0" rIns="0" bIns="0"/>
          <a:lstStyle/>
          <a:p>
            <a:pPr defTabSz="913511"/>
            <a:endParaRPr lang="en-US">
              <a:solidFill>
                <a:prstClr val="black"/>
              </a:solidFill>
              <a:latin typeface="Calibri"/>
            </a:endParaRPr>
          </a:p>
        </p:txBody>
      </p:sp>
      <p:pic>
        <p:nvPicPr>
          <p:cNvPr id="284" name="Picture 28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600609" y="5469271"/>
            <a:ext cx="360081" cy="4255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285" name="Chart 284"/>
          <p:cNvGraphicFramePr/>
          <p:nvPr>
            <p:extLst>
              <p:ext uri="{D42A27DB-BD31-4B8C-83A1-F6EECF244321}">
                <p14:modId xmlns:p14="http://schemas.microsoft.com/office/powerpoint/2010/main" val="383943652"/>
              </p:ext>
            </p:extLst>
          </p:nvPr>
        </p:nvGraphicFramePr>
        <p:xfrm>
          <a:off x="2924701" y="1832432"/>
          <a:ext cx="7598800" cy="4701501"/>
        </p:xfrm>
        <a:graphic>
          <a:graphicData uri="http://schemas.openxmlformats.org/drawingml/2006/chart">
            <c:chart xmlns:c="http://schemas.openxmlformats.org/drawingml/2006/chart" xmlns:r="http://schemas.openxmlformats.org/officeDocument/2006/relationships" r:id="rId23"/>
          </a:graphicData>
        </a:graphic>
      </p:graphicFrame>
      <p:sp>
        <p:nvSpPr>
          <p:cNvPr id="2" name="CasellaDiTesto 1"/>
          <p:cNvSpPr txBox="1"/>
          <p:nvPr/>
        </p:nvSpPr>
        <p:spPr>
          <a:xfrm>
            <a:off x="5936529" y="4169819"/>
            <a:ext cx="675855" cy="373602"/>
          </a:xfrm>
          <a:prstGeom prst="rect">
            <a:avLst/>
          </a:prstGeom>
          <a:noFill/>
        </p:spPr>
        <p:txBody>
          <a:bodyPr wrap="square" rtlCol="0">
            <a:spAutoFit/>
          </a:bodyPr>
          <a:lstStyle/>
          <a:p>
            <a:r>
              <a:rPr lang="it-IT" b="1" dirty="0">
                <a:solidFill>
                  <a:schemeClr val="bg1"/>
                </a:solidFill>
              </a:rPr>
              <a:t>6%</a:t>
            </a:r>
          </a:p>
        </p:txBody>
      </p:sp>
      <p:sp>
        <p:nvSpPr>
          <p:cNvPr id="291" name="TextBox 18"/>
          <p:cNvSpPr txBox="1"/>
          <p:nvPr/>
        </p:nvSpPr>
        <p:spPr>
          <a:xfrm>
            <a:off x="-1" y="4269840"/>
            <a:ext cx="2924701" cy="2600696"/>
          </a:xfrm>
          <a:prstGeom prst="rect">
            <a:avLst/>
          </a:prstGeom>
          <a:solidFill>
            <a:srgbClr val="0000FF"/>
          </a:solidFill>
        </p:spPr>
        <p:txBody>
          <a:bodyPr wrap="square" lIns="91424" tIns="45712" rIns="91424" bIns="45712" rtlCol="0">
            <a:spAutoFit/>
          </a:bodyPr>
          <a:lstStyle/>
          <a:p>
            <a:pPr algn="ctr" defTabSz="1028050"/>
            <a:r>
              <a:rPr lang="en-US" sz="3200" b="1" dirty="0">
                <a:solidFill>
                  <a:srgbClr val="FFFFFF"/>
                </a:solidFill>
                <a:latin typeface="Helvetica"/>
                <a:cs typeface="Helvetica"/>
              </a:rPr>
              <a:t>~ 100</a:t>
            </a:r>
            <a:endParaRPr lang="en-US" sz="3600" b="1" dirty="0">
              <a:solidFill>
                <a:srgbClr val="FFFFFF"/>
              </a:solidFill>
              <a:latin typeface="Helvetica"/>
              <a:cs typeface="Helvetica"/>
            </a:endParaRPr>
          </a:p>
          <a:p>
            <a:pPr algn="ctr" defTabSz="1028050"/>
            <a:r>
              <a:rPr lang="en-US" dirty="0">
                <a:solidFill>
                  <a:srgbClr val="FFFFFF"/>
                </a:solidFill>
                <a:latin typeface="Helvetica"/>
                <a:cs typeface="Helvetica"/>
              </a:rPr>
              <a:t>Collaborating Institutions</a:t>
            </a:r>
          </a:p>
          <a:p>
            <a:pPr algn="ctr" defTabSz="1028050"/>
            <a:r>
              <a:rPr lang="en-US" sz="1600" dirty="0">
                <a:solidFill>
                  <a:srgbClr val="FFFFFF"/>
                </a:solidFill>
                <a:latin typeface="Helvetica"/>
                <a:cs typeface="Helvetica"/>
              </a:rPr>
              <a:t>42 In-kind Partners</a:t>
            </a:r>
          </a:p>
          <a:p>
            <a:pPr algn="ctr" defTabSz="1028050"/>
            <a:r>
              <a:rPr lang="en-US" sz="1600" dirty="0">
                <a:solidFill>
                  <a:srgbClr val="FFFFFF"/>
                </a:solidFill>
                <a:latin typeface="Helvetica"/>
                <a:cs typeface="Helvetica"/>
              </a:rPr>
              <a:t>60 Collaboration, </a:t>
            </a:r>
            <a:r>
              <a:rPr lang="en-US" sz="1600" dirty="0" err="1">
                <a:solidFill>
                  <a:srgbClr val="FFFFFF"/>
                </a:solidFill>
                <a:latin typeface="Helvetica"/>
                <a:cs typeface="Helvetica"/>
              </a:rPr>
              <a:t>MoU</a:t>
            </a:r>
            <a:r>
              <a:rPr lang="en-US" sz="1600" dirty="0">
                <a:solidFill>
                  <a:srgbClr val="FFFFFF"/>
                </a:solidFill>
                <a:latin typeface="Helvetica"/>
                <a:cs typeface="Helvetica"/>
              </a:rPr>
              <a:t> and Grant Partners</a:t>
            </a:r>
          </a:p>
          <a:p>
            <a:pPr algn="ctr" defTabSz="1028050"/>
            <a:endParaRPr lang="en-US" sz="700" dirty="0">
              <a:solidFill>
                <a:srgbClr val="FFFFFF"/>
              </a:solidFill>
              <a:latin typeface="Helvetica"/>
              <a:cs typeface="Helvetica"/>
            </a:endParaRPr>
          </a:p>
          <a:p>
            <a:pPr algn="ctr" defTabSz="1028050"/>
            <a:r>
              <a:rPr lang="en-US" sz="2800" b="1" dirty="0">
                <a:solidFill>
                  <a:srgbClr val="FFFFFF"/>
                </a:solidFill>
                <a:latin typeface="Helvetica"/>
                <a:cs typeface="Helvetica"/>
              </a:rPr>
              <a:t>47 </a:t>
            </a:r>
            <a:r>
              <a:rPr lang="en-US" sz="1600" dirty="0">
                <a:solidFill>
                  <a:srgbClr val="FFFFFF"/>
                </a:solidFill>
                <a:latin typeface="Helvetica"/>
                <a:cs typeface="Helvetica"/>
              </a:rPr>
              <a:t>Nationalities</a:t>
            </a:r>
          </a:p>
          <a:p>
            <a:pPr algn="ctr" defTabSz="1028050"/>
            <a:r>
              <a:rPr lang="en-US" sz="2800" b="1" dirty="0">
                <a:solidFill>
                  <a:srgbClr val="FFFFFF"/>
                </a:solidFill>
                <a:latin typeface="Helvetica"/>
                <a:cs typeface="Helvetica"/>
              </a:rPr>
              <a:t>368 </a:t>
            </a:r>
            <a:r>
              <a:rPr lang="en-US" sz="1600" dirty="0">
                <a:solidFill>
                  <a:srgbClr val="FFFFFF"/>
                </a:solidFill>
                <a:latin typeface="Helvetica"/>
                <a:cs typeface="Helvetica"/>
              </a:rPr>
              <a:t>Employees</a:t>
            </a:r>
            <a:endParaRPr lang="en-US" sz="1400" dirty="0">
              <a:solidFill>
                <a:srgbClr val="FFFFFF"/>
              </a:solidFill>
              <a:latin typeface="Helvetica"/>
              <a:cs typeface="Helvetica"/>
            </a:endParaRPr>
          </a:p>
        </p:txBody>
      </p:sp>
    </p:spTree>
    <p:extLst>
      <p:ext uri="{BB962C8B-B14F-4D97-AF65-F5344CB8AC3E}">
        <p14:creationId xmlns:p14="http://schemas.microsoft.com/office/powerpoint/2010/main" val="4720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 In-kind goals</a:t>
            </a:r>
          </a:p>
        </p:txBody>
      </p:sp>
      <p:sp>
        <p:nvSpPr>
          <p:cNvPr id="4" name="Slide Number Placeholder 3"/>
          <p:cNvSpPr>
            <a:spLocks noGrp="1"/>
          </p:cNvSpPr>
          <p:nvPr>
            <p:ph type="sldNum" sz="quarter" idx="12"/>
          </p:nvPr>
        </p:nvSpPr>
        <p:spPr/>
        <p:txBody>
          <a:bodyPr/>
          <a:lstStyle/>
          <a:p>
            <a:fld id="{551115BC-487E-4422-894C-CB7CD3E79223}" type="slidenum">
              <a:rPr lang="sv-SE" smtClean="0"/>
              <a:pPr/>
              <a:t>36</a:t>
            </a:fld>
            <a:endParaRPr lang="sv-SE" dirty="0"/>
          </a:p>
        </p:txBody>
      </p:sp>
      <p:graphicFrame>
        <p:nvGraphicFramePr>
          <p:cNvPr id="8" name="Content Placeholder 7"/>
          <p:cNvGraphicFramePr>
            <a:graphicFrameLocks noGrp="1"/>
          </p:cNvGraphicFramePr>
          <p:nvPr>
            <p:ph idx="1"/>
            <p:extLst/>
          </p:nvPr>
        </p:nvGraphicFramePr>
        <p:xfrm>
          <a:off x="467544" y="2478507"/>
          <a:ext cx="8229600" cy="392141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6461729" y="2664569"/>
            <a:ext cx="778400" cy="279824"/>
          </a:xfrm>
          <a:prstGeom prst="rect">
            <a:avLst/>
          </a:prstGeom>
          <a:noFill/>
        </p:spPr>
        <p:txBody>
          <a:bodyPr wrap="none" lIns="91352" tIns="45676" rIns="91352" bIns="45676" rtlCol="0">
            <a:spAutoFit/>
          </a:bodyPr>
          <a:lstStyle/>
          <a:p>
            <a:r>
              <a:rPr lang="en-US" sz="1200" b="1" dirty="0">
                <a:solidFill>
                  <a:srgbClr val="149ED6"/>
                </a:solidFill>
                <a:latin typeface="Helvetica"/>
                <a:cs typeface="Helvetica"/>
              </a:rPr>
              <a:t>€ 510 M</a:t>
            </a:r>
          </a:p>
        </p:txBody>
      </p:sp>
      <p:sp>
        <p:nvSpPr>
          <p:cNvPr id="10" name="TextBox 9"/>
          <p:cNvSpPr txBox="1"/>
          <p:nvPr/>
        </p:nvSpPr>
        <p:spPr>
          <a:xfrm>
            <a:off x="4842527" y="3355846"/>
            <a:ext cx="778400" cy="279824"/>
          </a:xfrm>
          <a:prstGeom prst="rect">
            <a:avLst/>
          </a:prstGeom>
          <a:noFill/>
        </p:spPr>
        <p:txBody>
          <a:bodyPr wrap="none" lIns="91352" tIns="45676" rIns="91352" bIns="45676" rtlCol="0">
            <a:spAutoFit/>
          </a:bodyPr>
          <a:lstStyle/>
          <a:p>
            <a:r>
              <a:rPr lang="en-US" sz="1200" b="1" dirty="0">
                <a:solidFill>
                  <a:srgbClr val="149ED6"/>
                </a:solidFill>
                <a:latin typeface="Helvetica"/>
                <a:cs typeface="Helvetica"/>
              </a:rPr>
              <a:t>€ 350 M</a:t>
            </a:r>
          </a:p>
        </p:txBody>
      </p:sp>
      <p:sp>
        <p:nvSpPr>
          <p:cNvPr id="11" name="TextBox 10"/>
          <p:cNvSpPr txBox="1"/>
          <p:nvPr/>
        </p:nvSpPr>
        <p:spPr>
          <a:xfrm>
            <a:off x="3203869" y="4539097"/>
            <a:ext cx="778400" cy="279824"/>
          </a:xfrm>
          <a:prstGeom prst="rect">
            <a:avLst/>
          </a:prstGeom>
          <a:noFill/>
        </p:spPr>
        <p:txBody>
          <a:bodyPr wrap="none" lIns="91352" tIns="45676" rIns="91352" bIns="45676" rtlCol="0">
            <a:spAutoFit/>
          </a:bodyPr>
          <a:lstStyle/>
          <a:p>
            <a:r>
              <a:rPr lang="en-US" sz="1200" b="1" dirty="0">
                <a:solidFill>
                  <a:srgbClr val="149ED6"/>
                </a:solidFill>
                <a:latin typeface="Helvetica"/>
                <a:cs typeface="Helvetica"/>
              </a:rPr>
              <a:t>€ 155 M</a:t>
            </a:r>
          </a:p>
        </p:txBody>
      </p:sp>
      <p:sp>
        <p:nvSpPr>
          <p:cNvPr id="12" name="TextBox 11"/>
          <p:cNvSpPr txBox="1"/>
          <p:nvPr/>
        </p:nvSpPr>
        <p:spPr>
          <a:xfrm>
            <a:off x="1619694" y="5057553"/>
            <a:ext cx="691506" cy="279824"/>
          </a:xfrm>
          <a:prstGeom prst="rect">
            <a:avLst/>
          </a:prstGeom>
          <a:noFill/>
        </p:spPr>
        <p:txBody>
          <a:bodyPr wrap="none" lIns="91352" tIns="45676" rIns="91352" bIns="45676" rtlCol="0">
            <a:spAutoFit/>
          </a:bodyPr>
          <a:lstStyle/>
          <a:p>
            <a:r>
              <a:rPr lang="en-US" sz="1200" b="1" dirty="0">
                <a:solidFill>
                  <a:srgbClr val="149ED6"/>
                </a:solidFill>
                <a:latin typeface="Helvetica"/>
                <a:cs typeface="Helvetica"/>
              </a:rPr>
              <a:t>€ 73 M</a:t>
            </a:r>
          </a:p>
        </p:txBody>
      </p:sp>
      <p:sp>
        <p:nvSpPr>
          <p:cNvPr id="13" name="Rectangle 8"/>
          <p:cNvSpPr txBox="1">
            <a:spLocks noChangeArrowheads="1"/>
          </p:cNvSpPr>
          <p:nvPr/>
        </p:nvSpPr>
        <p:spPr>
          <a:xfrm>
            <a:off x="539552" y="1527993"/>
            <a:ext cx="4109490" cy="950504"/>
          </a:xfrm>
          <a:prstGeom prst="rect">
            <a:avLst/>
          </a:prstGeom>
          <a:ln>
            <a:noFill/>
          </a:ln>
        </p:spPr>
        <p:txBody>
          <a:bodyPr vert="horz" lIns="85624" tIns="42812" rIns="85624" bIns="42812"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a:lnSpc>
                <a:spcPct val="110000"/>
              </a:lnSpc>
              <a:tabLst>
                <a:tab pos="2150559" algn="l"/>
              </a:tabLst>
            </a:pPr>
            <a:r>
              <a:rPr lang="en-US" sz="1800" b="1" dirty="0">
                <a:solidFill>
                  <a:srgbClr val="149ED6"/>
                </a:solidFill>
                <a:latin typeface="Helvetica"/>
                <a:cs typeface="Helvetica"/>
                <a:sym typeface="Helvetica" charset="0"/>
              </a:rPr>
              <a:t>Construction cost:	</a:t>
            </a:r>
            <a:r>
              <a:rPr lang="en-US" sz="1800" b="1" dirty="0">
                <a:solidFill>
                  <a:srgbClr val="149ED6"/>
                </a:solidFill>
                <a:latin typeface="Helvetica"/>
                <a:ea typeface="ＭＳ Ｐゴシック" charset="0"/>
                <a:cs typeface="Helvetica"/>
                <a:sym typeface="Helvetica" charset="0"/>
              </a:rPr>
              <a:t>€ </a:t>
            </a:r>
            <a:r>
              <a:rPr lang="en-US" sz="1800" b="1" dirty="0">
                <a:solidFill>
                  <a:srgbClr val="149ED6"/>
                </a:solidFill>
                <a:latin typeface="Helvetica"/>
                <a:cs typeface="Helvetica"/>
                <a:sym typeface="Helvetica" charset="0"/>
              </a:rPr>
              <a:t>1.84 Billion</a:t>
            </a:r>
          </a:p>
          <a:p>
            <a:pPr>
              <a:lnSpc>
                <a:spcPct val="110000"/>
              </a:lnSpc>
              <a:tabLst>
                <a:tab pos="2150559" algn="l"/>
              </a:tabLst>
            </a:pPr>
            <a:r>
              <a:rPr lang="en-US" sz="1800" b="1" dirty="0">
                <a:solidFill>
                  <a:srgbClr val="149ED6"/>
                </a:solidFill>
                <a:latin typeface="Helvetica"/>
                <a:ea typeface="ＭＳ Ｐゴシック" charset="0"/>
                <a:cs typeface="Helvetica"/>
                <a:sym typeface="Helvetica" charset="0"/>
              </a:rPr>
              <a:t>In-kind:	€ </a:t>
            </a:r>
            <a:r>
              <a:rPr lang="en-US" sz="1800" b="1" dirty="0">
                <a:solidFill>
                  <a:srgbClr val="149ED6"/>
                </a:solidFill>
                <a:latin typeface="Helvetica"/>
                <a:cs typeface="Helvetica"/>
                <a:sym typeface="Helvetica" charset="0"/>
              </a:rPr>
              <a:t>747.5 Million</a:t>
            </a:r>
          </a:p>
        </p:txBody>
      </p:sp>
      <p:sp>
        <p:nvSpPr>
          <p:cNvPr id="14" name="Oval 13"/>
          <p:cNvSpPr/>
          <p:nvPr/>
        </p:nvSpPr>
        <p:spPr>
          <a:xfrm>
            <a:off x="2555776" y="1960037"/>
            <a:ext cx="2016224" cy="518458"/>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a:endParaRPr lang="en-US"/>
          </a:p>
        </p:txBody>
      </p:sp>
      <p:sp>
        <p:nvSpPr>
          <p:cNvPr id="15" name="TextBox 14"/>
          <p:cNvSpPr txBox="1"/>
          <p:nvPr/>
        </p:nvSpPr>
        <p:spPr>
          <a:xfrm>
            <a:off x="3779915" y="2392097"/>
            <a:ext cx="1415627" cy="523147"/>
          </a:xfrm>
          <a:prstGeom prst="rect">
            <a:avLst/>
          </a:prstGeom>
          <a:noFill/>
        </p:spPr>
        <p:txBody>
          <a:bodyPr wrap="none" lIns="91352" tIns="45676" rIns="91352" bIns="45676" rtlCol="0">
            <a:spAutoFit/>
          </a:bodyPr>
          <a:lstStyle/>
          <a:p>
            <a:r>
              <a:rPr lang="en-US" sz="2800" dirty="0">
                <a:solidFill>
                  <a:srgbClr val="800000"/>
                </a:solidFill>
                <a:latin typeface="Chalkduster"/>
                <a:cs typeface="Chalkduster"/>
              </a:rPr>
              <a:t>40.5%</a:t>
            </a:r>
          </a:p>
        </p:txBody>
      </p:sp>
    </p:spTree>
    <p:extLst>
      <p:ext uri="{BB962C8B-B14F-4D97-AF65-F5344CB8AC3E}">
        <p14:creationId xmlns:p14="http://schemas.microsoft.com/office/powerpoint/2010/main" val="1611765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25694" y="2152689"/>
            <a:ext cx="3024660" cy="3800795"/>
            <a:chOff x="381018" y="1864605"/>
            <a:chExt cx="2032019" cy="2553438"/>
          </a:xfrm>
        </p:grpSpPr>
        <p:grpSp>
          <p:nvGrpSpPr>
            <p:cNvPr id="6" name="Group 5"/>
            <p:cNvGrpSpPr/>
            <p:nvPr/>
          </p:nvGrpSpPr>
          <p:grpSpPr>
            <a:xfrm>
              <a:off x="381018" y="1864605"/>
              <a:ext cx="2032019" cy="2019496"/>
              <a:chOff x="3050193" y="1986661"/>
              <a:chExt cx="3298222" cy="3277981"/>
            </a:xfrm>
          </p:grpSpPr>
          <p:sp>
            <p:nvSpPr>
              <p:cNvPr id="8" name="Freeform 7"/>
              <p:cNvSpPr>
                <a:spLocks/>
              </p:cNvSpPr>
              <p:nvPr/>
            </p:nvSpPr>
            <p:spPr bwMode="auto">
              <a:xfrm rot="256166">
                <a:off x="5207875" y="4687420"/>
                <a:ext cx="26629" cy="41321"/>
              </a:xfrm>
              <a:custGeom>
                <a:avLst/>
                <a:gdLst>
                  <a:gd name="T0" fmla="*/ 3 w 13"/>
                  <a:gd name="T1" fmla="*/ 8 h 16"/>
                  <a:gd name="T2" fmla="*/ 0 w 13"/>
                  <a:gd name="T3" fmla="*/ 16 h 16"/>
                  <a:gd name="T4" fmla="*/ 5 w 13"/>
                  <a:gd name="T5" fmla="*/ 8 h 16"/>
                  <a:gd name="T6" fmla="*/ 13 w 13"/>
                  <a:gd name="T7" fmla="*/ 0 h 16"/>
                  <a:gd name="T8" fmla="*/ 5 w 13"/>
                  <a:gd name="T9" fmla="*/ 0 h 16"/>
                  <a:gd name="T10" fmla="*/ 3 w 13"/>
                  <a:gd name="T11" fmla="*/ 8 h 16"/>
                  <a:gd name="T12" fmla="*/ 3 w 13"/>
                  <a:gd name="T13" fmla="*/ 8 h 16"/>
                  <a:gd name="T14" fmla="*/ 3 w 13"/>
                  <a:gd name="T15" fmla="*/ 8 h 16"/>
                  <a:gd name="T16" fmla="*/ 3 w 13"/>
                  <a:gd name="T17" fmla="*/ 8 h 16"/>
                  <a:gd name="T18" fmla="*/ 3 w 13"/>
                  <a:gd name="T19" fmla="*/ 8 h 16"/>
                  <a:gd name="T20" fmla="*/ 3 w 13"/>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6">
                    <a:moveTo>
                      <a:pt x="3" y="8"/>
                    </a:moveTo>
                    <a:lnTo>
                      <a:pt x="0" y="16"/>
                    </a:lnTo>
                    <a:lnTo>
                      <a:pt x="5" y="8"/>
                    </a:lnTo>
                    <a:lnTo>
                      <a:pt x="13" y="0"/>
                    </a:lnTo>
                    <a:lnTo>
                      <a:pt x="5" y="0"/>
                    </a:lnTo>
                    <a:lnTo>
                      <a:pt x="3" y="8"/>
                    </a:lnTo>
                    <a:lnTo>
                      <a:pt x="3" y="8"/>
                    </a:lnTo>
                    <a:lnTo>
                      <a:pt x="3" y="8"/>
                    </a:lnTo>
                    <a:lnTo>
                      <a:pt x="3" y="8"/>
                    </a:lnTo>
                    <a:lnTo>
                      <a:pt x="3" y="8"/>
                    </a:lnTo>
                    <a:lnTo>
                      <a:pt x="3" y="8"/>
                    </a:lnTo>
                    <a:close/>
                  </a:path>
                </a:pathLst>
              </a:custGeom>
              <a:solidFill>
                <a:srgbClr val="D9D9D9"/>
              </a:solidFill>
              <a:ln w="9525">
                <a:solidFill>
                  <a:srgbClr val="FFFFFF"/>
                </a:solidFill>
                <a:round/>
                <a:headEnd/>
                <a:tailEnd/>
              </a:ln>
              <a:extLst/>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9" name="Freeform 8"/>
              <p:cNvSpPr>
                <a:spLocks/>
              </p:cNvSpPr>
              <p:nvPr/>
            </p:nvSpPr>
            <p:spPr bwMode="auto">
              <a:xfrm rot="256166">
                <a:off x="5065563" y="3271400"/>
                <a:ext cx="520265" cy="431288"/>
              </a:xfrm>
              <a:custGeom>
                <a:avLst/>
                <a:gdLst>
                  <a:gd name="T0" fmla="*/ 14 w 254"/>
                  <a:gd name="T1" fmla="*/ 106 h 167"/>
                  <a:gd name="T2" fmla="*/ 11 w 254"/>
                  <a:gd name="T3" fmla="*/ 122 h 167"/>
                  <a:gd name="T4" fmla="*/ 0 w 254"/>
                  <a:gd name="T5" fmla="*/ 138 h 167"/>
                  <a:gd name="T6" fmla="*/ 11 w 254"/>
                  <a:gd name="T7" fmla="*/ 148 h 167"/>
                  <a:gd name="T8" fmla="*/ 11 w 254"/>
                  <a:gd name="T9" fmla="*/ 156 h 167"/>
                  <a:gd name="T10" fmla="*/ 29 w 254"/>
                  <a:gd name="T11" fmla="*/ 148 h 167"/>
                  <a:gd name="T12" fmla="*/ 66 w 254"/>
                  <a:gd name="T13" fmla="*/ 146 h 167"/>
                  <a:gd name="T14" fmla="*/ 98 w 254"/>
                  <a:gd name="T15" fmla="*/ 148 h 167"/>
                  <a:gd name="T16" fmla="*/ 117 w 254"/>
                  <a:gd name="T17" fmla="*/ 156 h 167"/>
                  <a:gd name="T18" fmla="*/ 127 w 254"/>
                  <a:gd name="T19" fmla="*/ 156 h 167"/>
                  <a:gd name="T20" fmla="*/ 148 w 254"/>
                  <a:gd name="T21" fmla="*/ 156 h 167"/>
                  <a:gd name="T22" fmla="*/ 153 w 254"/>
                  <a:gd name="T23" fmla="*/ 156 h 167"/>
                  <a:gd name="T24" fmla="*/ 169 w 254"/>
                  <a:gd name="T25" fmla="*/ 164 h 167"/>
                  <a:gd name="T26" fmla="*/ 185 w 254"/>
                  <a:gd name="T27" fmla="*/ 159 h 167"/>
                  <a:gd name="T28" fmla="*/ 201 w 254"/>
                  <a:gd name="T29" fmla="*/ 167 h 167"/>
                  <a:gd name="T30" fmla="*/ 201 w 254"/>
                  <a:gd name="T31" fmla="*/ 156 h 167"/>
                  <a:gd name="T32" fmla="*/ 212 w 254"/>
                  <a:gd name="T33" fmla="*/ 140 h 167"/>
                  <a:gd name="T34" fmla="*/ 233 w 254"/>
                  <a:gd name="T35" fmla="*/ 140 h 167"/>
                  <a:gd name="T36" fmla="*/ 222 w 254"/>
                  <a:gd name="T37" fmla="*/ 122 h 167"/>
                  <a:gd name="T38" fmla="*/ 214 w 254"/>
                  <a:gd name="T39" fmla="*/ 106 h 167"/>
                  <a:gd name="T40" fmla="*/ 227 w 254"/>
                  <a:gd name="T41" fmla="*/ 103 h 167"/>
                  <a:gd name="T42" fmla="*/ 254 w 254"/>
                  <a:gd name="T43" fmla="*/ 95 h 167"/>
                  <a:gd name="T44" fmla="*/ 241 w 254"/>
                  <a:gd name="T45" fmla="*/ 85 h 167"/>
                  <a:gd name="T46" fmla="*/ 222 w 254"/>
                  <a:gd name="T47" fmla="*/ 80 h 167"/>
                  <a:gd name="T48" fmla="*/ 214 w 254"/>
                  <a:gd name="T49" fmla="*/ 69 h 167"/>
                  <a:gd name="T50" fmla="*/ 196 w 254"/>
                  <a:gd name="T51" fmla="*/ 51 h 167"/>
                  <a:gd name="T52" fmla="*/ 196 w 254"/>
                  <a:gd name="T53" fmla="*/ 35 h 167"/>
                  <a:gd name="T54" fmla="*/ 193 w 254"/>
                  <a:gd name="T55" fmla="*/ 19 h 167"/>
                  <a:gd name="T56" fmla="*/ 161 w 254"/>
                  <a:gd name="T57" fmla="*/ 14 h 167"/>
                  <a:gd name="T58" fmla="*/ 151 w 254"/>
                  <a:gd name="T59" fmla="*/ 8 h 167"/>
                  <a:gd name="T60" fmla="*/ 135 w 254"/>
                  <a:gd name="T61" fmla="*/ 6 h 167"/>
                  <a:gd name="T62" fmla="*/ 124 w 254"/>
                  <a:gd name="T63" fmla="*/ 6 h 167"/>
                  <a:gd name="T64" fmla="*/ 117 w 254"/>
                  <a:gd name="T65" fmla="*/ 0 h 167"/>
                  <a:gd name="T66" fmla="*/ 101 w 254"/>
                  <a:gd name="T67" fmla="*/ 14 h 167"/>
                  <a:gd name="T68" fmla="*/ 80 w 254"/>
                  <a:gd name="T69" fmla="*/ 16 h 167"/>
                  <a:gd name="T70" fmla="*/ 82 w 254"/>
                  <a:gd name="T71" fmla="*/ 32 h 167"/>
                  <a:gd name="T72" fmla="*/ 72 w 254"/>
                  <a:gd name="T73" fmla="*/ 40 h 167"/>
                  <a:gd name="T74" fmla="*/ 61 w 254"/>
                  <a:gd name="T75" fmla="*/ 48 h 167"/>
                  <a:gd name="T76" fmla="*/ 53 w 254"/>
                  <a:gd name="T77" fmla="*/ 61 h 167"/>
                  <a:gd name="T78" fmla="*/ 61 w 254"/>
                  <a:gd name="T79" fmla="*/ 69 h 167"/>
                  <a:gd name="T80" fmla="*/ 53 w 254"/>
                  <a:gd name="T81" fmla="*/ 66 h 167"/>
                  <a:gd name="T82" fmla="*/ 40 w 254"/>
                  <a:gd name="T83" fmla="*/ 69 h 167"/>
                  <a:gd name="T84" fmla="*/ 29 w 254"/>
                  <a:gd name="T85" fmla="*/ 77 h 167"/>
                  <a:gd name="T86" fmla="*/ 19 w 254"/>
                  <a:gd name="T87" fmla="*/ 77 h 167"/>
                  <a:gd name="T88" fmla="*/ 6 w 254"/>
                  <a:gd name="T89" fmla="*/ 77 h 167"/>
                  <a:gd name="T90" fmla="*/ 6 w 254"/>
                  <a:gd name="T91" fmla="*/ 88 h 167"/>
                  <a:gd name="T92" fmla="*/ 6 w 254"/>
                  <a:gd name="T93" fmla="*/ 8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167">
                    <a:moveTo>
                      <a:pt x="6" y="88"/>
                    </a:moveTo>
                    <a:lnTo>
                      <a:pt x="11" y="98"/>
                    </a:lnTo>
                    <a:lnTo>
                      <a:pt x="14" y="106"/>
                    </a:lnTo>
                    <a:lnTo>
                      <a:pt x="14" y="119"/>
                    </a:lnTo>
                    <a:lnTo>
                      <a:pt x="14" y="122"/>
                    </a:lnTo>
                    <a:lnTo>
                      <a:pt x="11" y="122"/>
                    </a:lnTo>
                    <a:lnTo>
                      <a:pt x="3" y="127"/>
                    </a:lnTo>
                    <a:lnTo>
                      <a:pt x="0" y="132"/>
                    </a:lnTo>
                    <a:lnTo>
                      <a:pt x="0" y="138"/>
                    </a:lnTo>
                    <a:lnTo>
                      <a:pt x="3" y="138"/>
                    </a:lnTo>
                    <a:lnTo>
                      <a:pt x="11" y="140"/>
                    </a:lnTo>
                    <a:lnTo>
                      <a:pt x="11" y="148"/>
                    </a:lnTo>
                    <a:lnTo>
                      <a:pt x="11" y="151"/>
                    </a:lnTo>
                    <a:lnTo>
                      <a:pt x="11" y="154"/>
                    </a:lnTo>
                    <a:lnTo>
                      <a:pt x="11" y="156"/>
                    </a:lnTo>
                    <a:lnTo>
                      <a:pt x="14" y="156"/>
                    </a:lnTo>
                    <a:lnTo>
                      <a:pt x="21" y="156"/>
                    </a:lnTo>
                    <a:lnTo>
                      <a:pt x="29" y="148"/>
                    </a:lnTo>
                    <a:lnTo>
                      <a:pt x="37" y="146"/>
                    </a:lnTo>
                    <a:lnTo>
                      <a:pt x="45" y="146"/>
                    </a:lnTo>
                    <a:lnTo>
                      <a:pt x="66" y="146"/>
                    </a:lnTo>
                    <a:lnTo>
                      <a:pt x="80" y="146"/>
                    </a:lnTo>
                    <a:lnTo>
                      <a:pt x="90" y="148"/>
                    </a:lnTo>
                    <a:lnTo>
                      <a:pt x="98" y="148"/>
                    </a:lnTo>
                    <a:lnTo>
                      <a:pt x="106" y="154"/>
                    </a:lnTo>
                    <a:lnTo>
                      <a:pt x="109" y="156"/>
                    </a:lnTo>
                    <a:lnTo>
                      <a:pt x="117" y="156"/>
                    </a:lnTo>
                    <a:lnTo>
                      <a:pt x="119" y="156"/>
                    </a:lnTo>
                    <a:lnTo>
                      <a:pt x="124" y="159"/>
                    </a:lnTo>
                    <a:lnTo>
                      <a:pt x="127" y="156"/>
                    </a:lnTo>
                    <a:lnTo>
                      <a:pt x="132" y="156"/>
                    </a:lnTo>
                    <a:lnTo>
                      <a:pt x="140" y="159"/>
                    </a:lnTo>
                    <a:lnTo>
                      <a:pt x="148" y="156"/>
                    </a:lnTo>
                    <a:lnTo>
                      <a:pt x="151" y="164"/>
                    </a:lnTo>
                    <a:lnTo>
                      <a:pt x="151" y="159"/>
                    </a:lnTo>
                    <a:lnTo>
                      <a:pt x="153" y="156"/>
                    </a:lnTo>
                    <a:lnTo>
                      <a:pt x="161" y="156"/>
                    </a:lnTo>
                    <a:lnTo>
                      <a:pt x="167" y="164"/>
                    </a:lnTo>
                    <a:lnTo>
                      <a:pt x="169" y="164"/>
                    </a:lnTo>
                    <a:lnTo>
                      <a:pt x="175" y="164"/>
                    </a:lnTo>
                    <a:lnTo>
                      <a:pt x="180" y="159"/>
                    </a:lnTo>
                    <a:lnTo>
                      <a:pt x="185" y="159"/>
                    </a:lnTo>
                    <a:lnTo>
                      <a:pt x="188" y="159"/>
                    </a:lnTo>
                    <a:lnTo>
                      <a:pt x="196" y="167"/>
                    </a:lnTo>
                    <a:lnTo>
                      <a:pt x="201" y="167"/>
                    </a:lnTo>
                    <a:lnTo>
                      <a:pt x="204" y="167"/>
                    </a:lnTo>
                    <a:lnTo>
                      <a:pt x="201" y="159"/>
                    </a:lnTo>
                    <a:lnTo>
                      <a:pt x="201" y="156"/>
                    </a:lnTo>
                    <a:lnTo>
                      <a:pt x="204" y="148"/>
                    </a:lnTo>
                    <a:lnTo>
                      <a:pt x="206" y="140"/>
                    </a:lnTo>
                    <a:lnTo>
                      <a:pt x="212" y="140"/>
                    </a:lnTo>
                    <a:lnTo>
                      <a:pt x="214" y="140"/>
                    </a:lnTo>
                    <a:lnTo>
                      <a:pt x="222" y="140"/>
                    </a:lnTo>
                    <a:lnTo>
                      <a:pt x="233" y="140"/>
                    </a:lnTo>
                    <a:lnTo>
                      <a:pt x="230" y="138"/>
                    </a:lnTo>
                    <a:lnTo>
                      <a:pt x="227" y="132"/>
                    </a:lnTo>
                    <a:lnTo>
                      <a:pt x="222" y="122"/>
                    </a:lnTo>
                    <a:lnTo>
                      <a:pt x="222" y="119"/>
                    </a:lnTo>
                    <a:lnTo>
                      <a:pt x="219" y="114"/>
                    </a:lnTo>
                    <a:lnTo>
                      <a:pt x="214" y="106"/>
                    </a:lnTo>
                    <a:lnTo>
                      <a:pt x="214" y="103"/>
                    </a:lnTo>
                    <a:lnTo>
                      <a:pt x="219" y="103"/>
                    </a:lnTo>
                    <a:lnTo>
                      <a:pt x="227" y="103"/>
                    </a:lnTo>
                    <a:lnTo>
                      <a:pt x="238" y="103"/>
                    </a:lnTo>
                    <a:lnTo>
                      <a:pt x="246" y="98"/>
                    </a:lnTo>
                    <a:lnTo>
                      <a:pt x="254" y="95"/>
                    </a:lnTo>
                    <a:lnTo>
                      <a:pt x="249" y="93"/>
                    </a:lnTo>
                    <a:lnTo>
                      <a:pt x="241" y="88"/>
                    </a:lnTo>
                    <a:lnTo>
                      <a:pt x="241" y="85"/>
                    </a:lnTo>
                    <a:lnTo>
                      <a:pt x="238" y="80"/>
                    </a:lnTo>
                    <a:lnTo>
                      <a:pt x="227" y="80"/>
                    </a:lnTo>
                    <a:lnTo>
                      <a:pt x="222" y="80"/>
                    </a:lnTo>
                    <a:lnTo>
                      <a:pt x="222" y="72"/>
                    </a:lnTo>
                    <a:lnTo>
                      <a:pt x="219" y="69"/>
                    </a:lnTo>
                    <a:lnTo>
                      <a:pt x="214" y="69"/>
                    </a:lnTo>
                    <a:lnTo>
                      <a:pt x="206" y="66"/>
                    </a:lnTo>
                    <a:lnTo>
                      <a:pt x="204" y="58"/>
                    </a:lnTo>
                    <a:lnTo>
                      <a:pt x="196" y="51"/>
                    </a:lnTo>
                    <a:lnTo>
                      <a:pt x="193" y="45"/>
                    </a:lnTo>
                    <a:lnTo>
                      <a:pt x="193" y="43"/>
                    </a:lnTo>
                    <a:lnTo>
                      <a:pt x="196" y="35"/>
                    </a:lnTo>
                    <a:lnTo>
                      <a:pt x="193" y="32"/>
                    </a:lnTo>
                    <a:lnTo>
                      <a:pt x="193" y="27"/>
                    </a:lnTo>
                    <a:lnTo>
                      <a:pt x="193" y="19"/>
                    </a:lnTo>
                    <a:lnTo>
                      <a:pt x="185" y="16"/>
                    </a:lnTo>
                    <a:lnTo>
                      <a:pt x="175" y="14"/>
                    </a:lnTo>
                    <a:lnTo>
                      <a:pt x="161" y="14"/>
                    </a:lnTo>
                    <a:lnTo>
                      <a:pt x="153" y="16"/>
                    </a:lnTo>
                    <a:lnTo>
                      <a:pt x="151" y="14"/>
                    </a:lnTo>
                    <a:lnTo>
                      <a:pt x="151" y="8"/>
                    </a:lnTo>
                    <a:lnTo>
                      <a:pt x="148" y="6"/>
                    </a:lnTo>
                    <a:lnTo>
                      <a:pt x="140" y="6"/>
                    </a:lnTo>
                    <a:lnTo>
                      <a:pt x="135" y="6"/>
                    </a:lnTo>
                    <a:lnTo>
                      <a:pt x="127" y="6"/>
                    </a:lnTo>
                    <a:lnTo>
                      <a:pt x="127" y="6"/>
                    </a:lnTo>
                    <a:lnTo>
                      <a:pt x="124" y="6"/>
                    </a:lnTo>
                    <a:lnTo>
                      <a:pt x="119" y="6"/>
                    </a:lnTo>
                    <a:lnTo>
                      <a:pt x="119" y="3"/>
                    </a:lnTo>
                    <a:lnTo>
                      <a:pt x="117" y="0"/>
                    </a:lnTo>
                    <a:lnTo>
                      <a:pt x="114" y="0"/>
                    </a:lnTo>
                    <a:lnTo>
                      <a:pt x="106" y="8"/>
                    </a:lnTo>
                    <a:lnTo>
                      <a:pt x="101" y="14"/>
                    </a:lnTo>
                    <a:lnTo>
                      <a:pt x="98" y="14"/>
                    </a:lnTo>
                    <a:lnTo>
                      <a:pt x="87" y="14"/>
                    </a:lnTo>
                    <a:lnTo>
                      <a:pt x="80" y="16"/>
                    </a:lnTo>
                    <a:lnTo>
                      <a:pt x="77" y="24"/>
                    </a:lnTo>
                    <a:lnTo>
                      <a:pt x="74" y="27"/>
                    </a:lnTo>
                    <a:lnTo>
                      <a:pt x="82" y="32"/>
                    </a:lnTo>
                    <a:lnTo>
                      <a:pt x="80" y="35"/>
                    </a:lnTo>
                    <a:lnTo>
                      <a:pt x="74" y="35"/>
                    </a:lnTo>
                    <a:lnTo>
                      <a:pt x="72" y="40"/>
                    </a:lnTo>
                    <a:lnTo>
                      <a:pt x="66" y="43"/>
                    </a:lnTo>
                    <a:lnTo>
                      <a:pt x="61" y="45"/>
                    </a:lnTo>
                    <a:lnTo>
                      <a:pt x="61" y="48"/>
                    </a:lnTo>
                    <a:lnTo>
                      <a:pt x="61" y="51"/>
                    </a:lnTo>
                    <a:lnTo>
                      <a:pt x="56" y="58"/>
                    </a:lnTo>
                    <a:lnTo>
                      <a:pt x="53" y="61"/>
                    </a:lnTo>
                    <a:lnTo>
                      <a:pt x="56" y="61"/>
                    </a:lnTo>
                    <a:lnTo>
                      <a:pt x="61" y="66"/>
                    </a:lnTo>
                    <a:lnTo>
                      <a:pt x="61" y="69"/>
                    </a:lnTo>
                    <a:lnTo>
                      <a:pt x="56" y="69"/>
                    </a:lnTo>
                    <a:lnTo>
                      <a:pt x="56" y="66"/>
                    </a:lnTo>
                    <a:lnTo>
                      <a:pt x="53" y="66"/>
                    </a:lnTo>
                    <a:lnTo>
                      <a:pt x="48" y="66"/>
                    </a:lnTo>
                    <a:lnTo>
                      <a:pt x="45" y="69"/>
                    </a:lnTo>
                    <a:lnTo>
                      <a:pt x="40" y="69"/>
                    </a:lnTo>
                    <a:lnTo>
                      <a:pt x="37" y="69"/>
                    </a:lnTo>
                    <a:lnTo>
                      <a:pt x="32" y="72"/>
                    </a:lnTo>
                    <a:lnTo>
                      <a:pt x="29" y="77"/>
                    </a:lnTo>
                    <a:lnTo>
                      <a:pt x="27" y="77"/>
                    </a:lnTo>
                    <a:lnTo>
                      <a:pt x="21" y="77"/>
                    </a:lnTo>
                    <a:lnTo>
                      <a:pt x="19" y="77"/>
                    </a:lnTo>
                    <a:lnTo>
                      <a:pt x="11" y="77"/>
                    </a:lnTo>
                    <a:lnTo>
                      <a:pt x="8" y="77"/>
                    </a:lnTo>
                    <a:lnTo>
                      <a:pt x="6" y="77"/>
                    </a:lnTo>
                    <a:lnTo>
                      <a:pt x="0" y="77"/>
                    </a:lnTo>
                    <a:lnTo>
                      <a:pt x="3" y="80"/>
                    </a:lnTo>
                    <a:lnTo>
                      <a:pt x="6" y="88"/>
                    </a:lnTo>
                    <a:lnTo>
                      <a:pt x="6" y="88"/>
                    </a:lnTo>
                    <a:lnTo>
                      <a:pt x="6" y="88"/>
                    </a:lnTo>
                    <a:lnTo>
                      <a:pt x="6" y="88"/>
                    </a:lnTo>
                    <a:lnTo>
                      <a:pt x="6" y="88"/>
                    </a:lnTo>
                    <a:lnTo>
                      <a:pt x="6" y="88"/>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0" name="Freeform 9"/>
              <p:cNvSpPr>
                <a:spLocks/>
              </p:cNvSpPr>
              <p:nvPr/>
            </p:nvSpPr>
            <p:spPr bwMode="auto">
              <a:xfrm rot="256166">
                <a:off x="5204373" y="4547934"/>
                <a:ext cx="178201" cy="144624"/>
              </a:xfrm>
              <a:custGeom>
                <a:avLst/>
                <a:gdLst>
                  <a:gd name="T0" fmla="*/ 84 w 87"/>
                  <a:gd name="T1" fmla="*/ 29 h 56"/>
                  <a:gd name="T2" fmla="*/ 66 w 87"/>
                  <a:gd name="T3" fmla="*/ 21 h 56"/>
                  <a:gd name="T4" fmla="*/ 52 w 87"/>
                  <a:gd name="T5" fmla="*/ 11 h 56"/>
                  <a:gd name="T6" fmla="*/ 52 w 87"/>
                  <a:gd name="T7" fmla="*/ 6 h 56"/>
                  <a:gd name="T8" fmla="*/ 52 w 87"/>
                  <a:gd name="T9" fmla="*/ 3 h 56"/>
                  <a:gd name="T10" fmla="*/ 50 w 87"/>
                  <a:gd name="T11" fmla="*/ 3 h 56"/>
                  <a:gd name="T12" fmla="*/ 44 w 87"/>
                  <a:gd name="T13" fmla="*/ 3 h 56"/>
                  <a:gd name="T14" fmla="*/ 42 w 87"/>
                  <a:gd name="T15" fmla="*/ 3 h 56"/>
                  <a:gd name="T16" fmla="*/ 39 w 87"/>
                  <a:gd name="T17" fmla="*/ 3 h 56"/>
                  <a:gd name="T18" fmla="*/ 34 w 87"/>
                  <a:gd name="T19" fmla="*/ 0 h 56"/>
                  <a:gd name="T20" fmla="*/ 31 w 87"/>
                  <a:gd name="T21" fmla="*/ 0 h 56"/>
                  <a:gd name="T22" fmla="*/ 26 w 87"/>
                  <a:gd name="T23" fmla="*/ 0 h 56"/>
                  <a:gd name="T24" fmla="*/ 15 w 87"/>
                  <a:gd name="T25" fmla="*/ 3 h 56"/>
                  <a:gd name="T26" fmla="*/ 10 w 87"/>
                  <a:gd name="T27" fmla="*/ 6 h 56"/>
                  <a:gd name="T28" fmla="*/ 8 w 87"/>
                  <a:gd name="T29" fmla="*/ 11 h 56"/>
                  <a:gd name="T30" fmla="*/ 5 w 87"/>
                  <a:gd name="T31" fmla="*/ 11 h 56"/>
                  <a:gd name="T32" fmla="*/ 8 w 87"/>
                  <a:gd name="T33" fmla="*/ 13 h 56"/>
                  <a:gd name="T34" fmla="*/ 10 w 87"/>
                  <a:gd name="T35" fmla="*/ 13 h 56"/>
                  <a:gd name="T36" fmla="*/ 10 w 87"/>
                  <a:gd name="T37" fmla="*/ 19 h 56"/>
                  <a:gd name="T38" fmla="*/ 15 w 87"/>
                  <a:gd name="T39" fmla="*/ 21 h 56"/>
                  <a:gd name="T40" fmla="*/ 10 w 87"/>
                  <a:gd name="T41" fmla="*/ 27 h 56"/>
                  <a:gd name="T42" fmla="*/ 8 w 87"/>
                  <a:gd name="T43" fmla="*/ 27 h 56"/>
                  <a:gd name="T44" fmla="*/ 8 w 87"/>
                  <a:gd name="T45" fmla="*/ 29 h 56"/>
                  <a:gd name="T46" fmla="*/ 8 w 87"/>
                  <a:gd name="T47" fmla="*/ 37 h 56"/>
                  <a:gd name="T48" fmla="*/ 8 w 87"/>
                  <a:gd name="T49" fmla="*/ 37 h 56"/>
                  <a:gd name="T50" fmla="*/ 5 w 87"/>
                  <a:gd name="T51" fmla="*/ 40 h 56"/>
                  <a:gd name="T52" fmla="*/ 0 w 87"/>
                  <a:gd name="T53" fmla="*/ 48 h 56"/>
                  <a:gd name="T54" fmla="*/ 5 w 87"/>
                  <a:gd name="T55" fmla="*/ 53 h 56"/>
                  <a:gd name="T56" fmla="*/ 8 w 87"/>
                  <a:gd name="T57" fmla="*/ 53 h 56"/>
                  <a:gd name="T58" fmla="*/ 15 w 87"/>
                  <a:gd name="T59" fmla="*/ 48 h 56"/>
                  <a:gd name="T60" fmla="*/ 18 w 87"/>
                  <a:gd name="T61" fmla="*/ 48 h 56"/>
                  <a:gd name="T62" fmla="*/ 18 w 87"/>
                  <a:gd name="T63" fmla="*/ 53 h 56"/>
                  <a:gd name="T64" fmla="*/ 18 w 87"/>
                  <a:gd name="T65" fmla="*/ 56 h 56"/>
                  <a:gd name="T66" fmla="*/ 26 w 87"/>
                  <a:gd name="T67" fmla="*/ 53 h 56"/>
                  <a:gd name="T68" fmla="*/ 34 w 87"/>
                  <a:gd name="T69" fmla="*/ 45 h 56"/>
                  <a:gd name="T70" fmla="*/ 39 w 87"/>
                  <a:gd name="T71" fmla="*/ 40 h 56"/>
                  <a:gd name="T72" fmla="*/ 44 w 87"/>
                  <a:gd name="T73" fmla="*/ 37 h 56"/>
                  <a:gd name="T74" fmla="*/ 50 w 87"/>
                  <a:gd name="T75" fmla="*/ 37 h 56"/>
                  <a:gd name="T76" fmla="*/ 52 w 87"/>
                  <a:gd name="T77" fmla="*/ 37 h 56"/>
                  <a:gd name="T78" fmla="*/ 60 w 87"/>
                  <a:gd name="T79" fmla="*/ 32 h 56"/>
                  <a:gd name="T80" fmla="*/ 71 w 87"/>
                  <a:gd name="T81" fmla="*/ 37 h 56"/>
                  <a:gd name="T82" fmla="*/ 79 w 87"/>
                  <a:gd name="T83" fmla="*/ 37 h 56"/>
                  <a:gd name="T84" fmla="*/ 84 w 87"/>
                  <a:gd name="T85" fmla="*/ 32 h 56"/>
                  <a:gd name="T86" fmla="*/ 87 w 87"/>
                  <a:gd name="T87" fmla="*/ 29 h 56"/>
                  <a:gd name="T88" fmla="*/ 84 w 87"/>
                  <a:gd name="T89" fmla="*/ 29 h 56"/>
                  <a:gd name="T90" fmla="*/ 84 w 87"/>
                  <a:gd name="T91" fmla="*/ 29 h 56"/>
                  <a:gd name="T92" fmla="*/ 84 w 87"/>
                  <a:gd name="T93" fmla="*/ 29 h 56"/>
                  <a:gd name="T94" fmla="*/ 84 w 87"/>
                  <a:gd name="T95" fmla="*/ 29 h 56"/>
                  <a:gd name="T96" fmla="*/ 84 w 87"/>
                  <a:gd name="T97" fmla="*/ 29 h 56"/>
                  <a:gd name="T98" fmla="*/ 84 w 87"/>
                  <a:gd name="T99" fmla="*/ 2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56">
                    <a:moveTo>
                      <a:pt x="84" y="29"/>
                    </a:moveTo>
                    <a:lnTo>
                      <a:pt x="66" y="21"/>
                    </a:lnTo>
                    <a:lnTo>
                      <a:pt x="52" y="11"/>
                    </a:lnTo>
                    <a:lnTo>
                      <a:pt x="52" y="6"/>
                    </a:lnTo>
                    <a:lnTo>
                      <a:pt x="52" y="3"/>
                    </a:lnTo>
                    <a:lnTo>
                      <a:pt x="50" y="3"/>
                    </a:lnTo>
                    <a:lnTo>
                      <a:pt x="44" y="3"/>
                    </a:lnTo>
                    <a:lnTo>
                      <a:pt x="42" y="3"/>
                    </a:lnTo>
                    <a:lnTo>
                      <a:pt x="39" y="3"/>
                    </a:lnTo>
                    <a:lnTo>
                      <a:pt x="34" y="0"/>
                    </a:lnTo>
                    <a:lnTo>
                      <a:pt x="31" y="0"/>
                    </a:lnTo>
                    <a:lnTo>
                      <a:pt x="26" y="0"/>
                    </a:lnTo>
                    <a:lnTo>
                      <a:pt x="15" y="3"/>
                    </a:lnTo>
                    <a:lnTo>
                      <a:pt x="10" y="6"/>
                    </a:lnTo>
                    <a:lnTo>
                      <a:pt x="8" y="11"/>
                    </a:lnTo>
                    <a:lnTo>
                      <a:pt x="5" y="11"/>
                    </a:lnTo>
                    <a:lnTo>
                      <a:pt x="8" y="13"/>
                    </a:lnTo>
                    <a:lnTo>
                      <a:pt x="10" y="13"/>
                    </a:lnTo>
                    <a:lnTo>
                      <a:pt x="10" y="19"/>
                    </a:lnTo>
                    <a:lnTo>
                      <a:pt x="15" y="21"/>
                    </a:lnTo>
                    <a:lnTo>
                      <a:pt x="10" y="27"/>
                    </a:lnTo>
                    <a:lnTo>
                      <a:pt x="8" y="27"/>
                    </a:lnTo>
                    <a:lnTo>
                      <a:pt x="8" y="29"/>
                    </a:lnTo>
                    <a:lnTo>
                      <a:pt x="8" y="37"/>
                    </a:lnTo>
                    <a:lnTo>
                      <a:pt x="8" y="37"/>
                    </a:lnTo>
                    <a:lnTo>
                      <a:pt x="5" y="40"/>
                    </a:lnTo>
                    <a:lnTo>
                      <a:pt x="0" y="48"/>
                    </a:lnTo>
                    <a:lnTo>
                      <a:pt x="5" y="53"/>
                    </a:lnTo>
                    <a:lnTo>
                      <a:pt x="8" y="53"/>
                    </a:lnTo>
                    <a:lnTo>
                      <a:pt x="15" y="48"/>
                    </a:lnTo>
                    <a:lnTo>
                      <a:pt x="18" y="48"/>
                    </a:lnTo>
                    <a:lnTo>
                      <a:pt x="18" y="53"/>
                    </a:lnTo>
                    <a:lnTo>
                      <a:pt x="18" y="56"/>
                    </a:lnTo>
                    <a:lnTo>
                      <a:pt x="26" y="53"/>
                    </a:lnTo>
                    <a:lnTo>
                      <a:pt x="34" y="45"/>
                    </a:lnTo>
                    <a:lnTo>
                      <a:pt x="39" y="40"/>
                    </a:lnTo>
                    <a:lnTo>
                      <a:pt x="44" y="37"/>
                    </a:lnTo>
                    <a:lnTo>
                      <a:pt x="50" y="37"/>
                    </a:lnTo>
                    <a:lnTo>
                      <a:pt x="52" y="37"/>
                    </a:lnTo>
                    <a:lnTo>
                      <a:pt x="60" y="32"/>
                    </a:lnTo>
                    <a:lnTo>
                      <a:pt x="71" y="37"/>
                    </a:lnTo>
                    <a:lnTo>
                      <a:pt x="79" y="37"/>
                    </a:lnTo>
                    <a:lnTo>
                      <a:pt x="84" y="32"/>
                    </a:lnTo>
                    <a:lnTo>
                      <a:pt x="87" y="29"/>
                    </a:lnTo>
                    <a:lnTo>
                      <a:pt x="84" y="29"/>
                    </a:lnTo>
                    <a:lnTo>
                      <a:pt x="84" y="29"/>
                    </a:lnTo>
                    <a:lnTo>
                      <a:pt x="84" y="29"/>
                    </a:lnTo>
                    <a:lnTo>
                      <a:pt x="84" y="29"/>
                    </a:lnTo>
                    <a:lnTo>
                      <a:pt x="84" y="29"/>
                    </a:lnTo>
                    <a:lnTo>
                      <a:pt x="84" y="29"/>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1" name="Freeform 10"/>
              <p:cNvSpPr>
                <a:spLocks/>
              </p:cNvSpPr>
              <p:nvPr/>
            </p:nvSpPr>
            <p:spPr bwMode="auto">
              <a:xfrm rot="256166">
                <a:off x="4866091" y="4487856"/>
                <a:ext cx="147477" cy="136875"/>
              </a:xfrm>
              <a:custGeom>
                <a:avLst/>
                <a:gdLst>
                  <a:gd name="T0" fmla="*/ 6 w 72"/>
                  <a:gd name="T1" fmla="*/ 26 h 53"/>
                  <a:gd name="T2" fmla="*/ 6 w 72"/>
                  <a:gd name="T3" fmla="*/ 26 h 53"/>
                  <a:gd name="T4" fmla="*/ 0 w 72"/>
                  <a:gd name="T5" fmla="*/ 32 h 53"/>
                  <a:gd name="T6" fmla="*/ 6 w 72"/>
                  <a:gd name="T7" fmla="*/ 34 h 53"/>
                  <a:gd name="T8" fmla="*/ 6 w 72"/>
                  <a:gd name="T9" fmla="*/ 40 h 53"/>
                  <a:gd name="T10" fmla="*/ 6 w 72"/>
                  <a:gd name="T11" fmla="*/ 42 h 53"/>
                  <a:gd name="T12" fmla="*/ 8 w 72"/>
                  <a:gd name="T13" fmla="*/ 45 h 53"/>
                  <a:gd name="T14" fmla="*/ 8 w 72"/>
                  <a:gd name="T15" fmla="*/ 50 h 53"/>
                  <a:gd name="T16" fmla="*/ 11 w 72"/>
                  <a:gd name="T17" fmla="*/ 53 h 53"/>
                  <a:gd name="T18" fmla="*/ 16 w 72"/>
                  <a:gd name="T19" fmla="*/ 53 h 53"/>
                  <a:gd name="T20" fmla="*/ 24 w 72"/>
                  <a:gd name="T21" fmla="*/ 53 h 53"/>
                  <a:gd name="T22" fmla="*/ 27 w 72"/>
                  <a:gd name="T23" fmla="*/ 53 h 53"/>
                  <a:gd name="T24" fmla="*/ 37 w 72"/>
                  <a:gd name="T25" fmla="*/ 50 h 53"/>
                  <a:gd name="T26" fmla="*/ 50 w 72"/>
                  <a:gd name="T27" fmla="*/ 45 h 53"/>
                  <a:gd name="T28" fmla="*/ 58 w 72"/>
                  <a:gd name="T29" fmla="*/ 42 h 53"/>
                  <a:gd name="T30" fmla="*/ 64 w 72"/>
                  <a:gd name="T31" fmla="*/ 42 h 53"/>
                  <a:gd name="T32" fmla="*/ 69 w 72"/>
                  <a:gd name="T33" fmla="*/ 40 h 53"/>
                  <a:gd name="T34" fmla="*/ 72 w 72"/>
                  <a:gd name="T35" fmla="*/ 40 h 53"/>
                  <a:gd name="T36" fmla="*/ 72 w 72"/>
                  <a:gd name="T37" fmla="*/ 32 h 53"/>
                  <a:gd name="T38" fmla="*/ 72 w 72"/>
                  <a:gd name="T39" fmla="*/ 26 h 53"/>
                  <a:gd name="T40" fmla="*/ 72 w 72"/>
                  <a:gd name="T41" fmla="*/ 24 h 53"/>
                  <a:gd name="T42" fmla="*/ 69 w 72"/>
                  <a:gd name="T43" fmla="*/ 16 h 53"/>
                  <a:gd name="T44" fmla="*/ 64 w 72"/>
                  <a:gd name="T45" fmla="*/ 13 h 53"/>
                  <a:gd name="T46" fmla="*/ 61 w 72"/>
                  <a:gd name="T47" fmla="*/ 8 h 53"/>
                  <a:gd name="T48" fmla="*/ 58 w 72"/>
                  <a:gd name="T49" fmla="*/ 5 h 53"/>
                  <a:gd name="T50" fmla="*/ 56 w 72"/>
                  <a:gd name="T51" fmla="*/ 3 h 53"/>
                  <a:gd name="T52" fmla="*/ 53 w 72"/>
                  <a:gd name="T53" fmla="*/ 0 h 53"/>
                  <a:gd name="T54" fmla="*/ 50 w 72"/>
                  <a:gd name="T55" fmla="*/ 0 h 53"/>
                  <a:gd name="T56" fmla="*/ 45 w 72"/>
                  <a:gd name="T57" fmla="*/ 5 h 53"/>
                  <a:gd name="T58" fmla="*/ 37 w 72"/>
                  <a:gd name="T59" fmla="*/ 5 h 53"/>
                  <a:gd name="T60" fmla="*/ 35 w 72"/>
                  <a:gd name="T61" fmla="*/ 5 h 53"/>
                  <a:gd name="T62" fmla="*/ 32 w 72"/>
                  <a:gd name="T63" fmla="*/ 5 h 53"/>
                  <a:gd name="T64" fmla="*/ 27 w 72"/>
                  <a:gd name="T65" fmla="*/ 8 h 53"/>
                  <a:gd name="T66" fmla="*/ 27 w 72"/>
                  <a:gd name="T67" fmla="*/ 13 h 53"/>
                  <a:gd name="T68" fmla="*/ 19 w 72"/>
                  <a:gd name="T69" fmla="*/ 8 h 53"/>
                  <a:gd name="T70" fmla="*/ 16 w 72"/>
                  <a:gd name="T71" fmla="*/ 8 h 53"/>
                  <a:gd name="T72" fmla="*/ 11 w 72"/>
                  <a:gd name="T73" fmla="*/ 13 h 53"/>
                  <a:gd name="T74" fmla="*/ 8 w 72"/>
                  <a:gd name="T75" fmla="*/ 16 h 53"/>
                  <a:gd name="T76" fmla="*/ 6 w 72"/>
                  <a:gd name="T77" fmla="*/ 19 h 53"/>
                  <a:gd name="T78" fmla="*/ 6 w 72"/>
                  <a:gd name="T79" fmla="*/ 24 h 53"/>
                  <a:gd name="T80" fmla="*/ 6 w 72"/>
                  <a:gd name="T81" fmla="*/ 26 h 53"/>
                  <a:gd name="T82" fmla="*/ 6 w 72"/>
                  <a:gd name="T83" fmla="*/ 26 h 53"/>
                  <a:gd name="T84" fmla="*/ 6 w 72"/>
                  <a:gd name="T85" fmla="*/ 26 h 53"/>
                  <a:gd name="T86" fmla="*/ 6 w 72"/>
                  <a:gd name="T87" fmla="*/ 26 h 53"/>
                  <a:gd name="T88" fmla="*/ 6 w 72"/>
                  <a:gd name="T89" fmla="*/ 26 h 53"/>
                  <a:gd name="T90" fmla="*/ 6 w 72"/>
                  <a:gd name="T9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53">
                    <a:moveTo>
                      <a:pt x="6" y="26"/>
                    </a:moveTo>
                    <a:lnTo>
                      <a:pt x="6" y="26"/>
                    </a:lnTo>
                    <a:lnTo>
                      <a:pt x="0" y="32"/>
                    </a:lnTo>
                    <a:lnTo>
                      <a:pt x="6" y="34"/>
                    </a:lnTo>
                    <a:lnTo>
                      <a:pt x="6" y="40"/>
                    </a:lnTo>
                    <a:lnTo>
                      <a:pt x="6" y="42"/>
                    </a:lnTo>
                    <a:lnTo>
                      <a:pt x="8" y="45"/>
                    </a:lnTo>
                    <a:lnTo>
                      <a:pt x="8" y="50"/>
                    </a:lnTo>
                    <a:lnTo>
                      <a:pt x="11" y="53"/>
                    </a:lnTo>
                    <a:lnTo>
                      <a:pt x="16" y="53"/>
                    </a:lnTo>
                    <a:lnTo>
                      <a:pt x="24" y="53"/>
                    </a:lnTo>
                    <a:lnTo>
                      <a:pt x="27" y="53"/>
                    </a:lnTo>
                    <a:lnTo>
                      <a:pt x="37" y="50"/>
                    </a:lnTo>
                    <a:lnTo>
                      <a:pt x="50" y="45"/>
                    </a:lnTo>
                    <a:lnTo>
                      <a:pt x="58" y="42"/>
                    </a:lnTo>
                    <a:lnTo>
                      <a:pt x="64" y="42"/>
                    </a:lnTo>
                    <a:lnTo>
                      <a:pt x="69" y="40"/>
                    </a:lnTo>
                    <a:lnTo>
                      <a:pt x="72" y="40"/>
                    </a:lnTo>
                    <a:lnTo>
                      <a:pt x="72" y="32"/>
                    </a:lnTo>
                    <a:lnTo>
                      <a:pt x="72" y="26"/>
                    </a:lnTo>
                    <a:lnTo>
                      <a:pt x="72" y="24"/>
                    </a:lnTo>
                    <a:lnTo>
                      <a:pt x="69" y="16"/>
                    </a:lnTo>
                    <a:lnTo>
                      <a:pt x="64" y="13"/>
                    </a:lnTo>
                    <a:lnTo>
                      <a:pt x="61" y="8"/>
                    </a:lnTo>
                    <a:lnTo>
                      <a:pt x="58" y="5"/>
                    </a:lnTo>
                    <a:lnTo>
                      <a:pt x="56" y="3"/>
                    </a:lnTo>
                    <a:lnTo>
                      <a:pt x="53" y="0"/>
                    </a:lnTo>
                    <a:lnTo>
                      <a:pt x="50" y="0"/>
                    </a:lnTo>
                    <a:lnTo>
                      <a:pt x="45" y="5"/>
                    </a:lnTo>
                    <a:lnTo>
                      <a:pt x="37" y="5"/>
                    </a:lnTo>
                    <a:lnTo>
                      <a:pt x="35" y="5"/>
                    </a:lnTo>
                    <a:lnTo>
                      <a:pt x="32" y="5"/>
                    </a:lnTo>
                    <a:lnTo>
                      <a:pt x="27" y="8"/>
                    </a:lnTo>
                    <a:lnTo>
                      <a:pt x="27" y="13"/>
                    </a:lnTo>
                    <a:lnTo>
                      <a:pt x="19" y="8"/>
                    </a:lnTo>
                    <a:lnTo>
                      <a:pt x="16" y="8"/>
                    </a:lnTo>
                    <a:lnTo>
                      <a:pt x="11" y="13"/>
                    </a:lnTo>
                    <a:lnTo>
                      <a:pt x="8" y="16"/>
                    </a:lnTo>
                    <a:lnTo>
                      <a:pt x="6" y="19"/>
                    </a:lnTo>
                    <a:lnTo>
                      <a:pt x="6" y="24"/>
                    </a:lnTo>
                    <a:lnTo>
                      <a:pt x="6" y="26"/>
                    </a:lnTo>
                    <a:lnTo>
                      <a:pt x="6" y="26"/>
                    </a:lnTo>
                    <a:lnTo>
                      <a:pt x="6" y="26"/>
                    </a:lnTo>
                    <a:lnTo>
                      <a:pt x="6" y="26"/>
                    </a:lnTo>
                    <a:lnTo>
                      <a:pt x="6" y="26"/>
                    </a:lnTo>
                    <a:lnTo>
                      <a:pt x="6" y="26"/>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2" name="Freeform 11"/>
              <p:cNvSpPr>
                <a:spLocks/>
              </p:cNvSpPr>
              <p:nvPr/>
            </p:nvSpPr>
            <p:spPr bwMode="auto">
              <a:xfrm rot="256166">
                <a:off x="4792946" y="4460423"/>
                <a:ext cx="108560" cy="278917"/>
              </a:xfrm>
              <a:custGeom>
                <a:avLst/>
                <a:gdLst>
                  <a:gd name="T0" fmla="*/ 13 w 20"/>
                  <a:gd name="T1" fmla="*/ 39 h 41"/>
                  <a:gd name="T2" fmla="*/ 13 w 20"/>
                  <a:gd name="T3" fmla="*/ 38 h 41"/>
                  <a:gd name="T4" fmla="*/ 13 w 20"/>
                  <a:gd name="T5" fmla="*/ 37 h 41"/>
                  <a:gd name="T6" fmla="*/ 13 w 20"/>
                  <a:gd name="T7" fmla="*/ 36 h 41"/>
                  <a:gd name="T8" fmla="*/ 15 w 20"/>
                  <a:gd name="T9" fmla="*/ 35 h 41"/>
                  <a:gd name="T10" fmla="*/ 17 w 20"/>
                  <a:gd name="T11" fmla="*/ 30 h 41"/>
                  <a:gd name="T12" fmla="*/ 19 w 20"/>
                  <a:gd name="T13" fmla="*/ 29 h 41"/>
                  <a:gd name="T14" fmla="*/ 20 w 20"/>
                  <a:gd name="T15" fmla="*/ 28 h 41"/>
                  <a:gd name="T16" fmla="*/ 20 w 20"/>
                  <a:gd name="T17" fmla="*/ 26 h 41"/>
                  <a:gd name="T18" fmla="*/ 20 w 20"/>
                  <a:gd name="T19" fmla="*/ 25 h 41"/>
                  <a:gd name="T20" fmla="*/ 19 w 20"/>
                  <a:gd name="T21" fmla="*/ 23 h 41"/>
                  <a:gd name="T22" fmla="*/ 17 w 20"/>
                  <a:gd name="T23" fmla="*/ 23 h 41"/>
                  <a:gd name="T24" fmla="*/ 16 w 20"/>
                  <a:gd name="T25" fmla="*/ 22 h 41"/>
                  <a:gd name="T26" fmla="*/ 16 w 20"/>
                  <a:gd name="T27" fmla="*/ 20 h 41"/>
                  <a:gd name="T28" fmla="*/ 15 w 20"/>
                  <a:gd name="T29" fmla="*/ 19 h 41"/>
                  <a:gd name="T30" fmla="*/ 15 w 20"/>
                  <a:gd name="T31" fmla="*/ 18 h 41"/>
                  <a:gd name="T32" fmla="*/ 15 w 20"/>
                  <a:gd name="T33" fmla="*/ 16 h 41"/>
                  <a:gd name="T34" fmla="*/ 13 w 20"/>
                  <a:gd name="T35" fmla="*/ 15 h 41"/>
                  <a:gd name="T36" fmla="*/ 15 w 20"/>
                  <a:gd name="T37" fmla="*/ 13 h 41"/>
                  <a:gd name="T38" fmla="*/ 15 w 20"/>
                  <a:gd name="T39" fmla="*/ 13 h 41"/>
                  <a:gd name="T40" fmla="*/ 15 w 20"/>
                  <a:gd name="T41" fmla="*/ 12 h 41"/>
                  <a:gd name="T42" fmla="*/ 15 w 20"/>
                  <a:gd name="T43" fmla="*/ 10 h 41"/>
                  <a:gd name="T44" fmla="*/ 15 w 20"/>
                  <a:gd name="T45" fmla="*/ 9 h 41"/>
                  <a:gd name="T46" fmla="*/ 15 w 20"/>
                  <a:gd name="T47" fmla="*/ 8 h 41"/>
                  <a:gd name="T48" fmla="*/ 15 w 20"/>
                  <a:gd name="T49" fmla="*/ 6 h 41"/>
                  <a:gd name="T50" fmla="*/ 13 w 20"/>
                  <a:gd name="T51" fmla="*/ 5 h 41"/>
                  <a:gd name="T52" fmla="*/ 13 w 20"/>
                  <a:gd name="T53" fmla="*/ 5 h 41"/>
                  <a:gd name="T54" fmla="*/ 10 w 20"/>
                  <a:gd name="T55" fmla="*/ 3 h 41"/>
                  <a:gd name="T56" fmla="*/ 10 w 20"/>
                  <a:gd name="T57" fmla="*/ 2 h 41"/>
                  <a:gd name="T58" fmla="*/ 10 w 20"/>
                  <a:gd name="T59" fmla="*/ 1 h 41"/>
                  <a:gd name="T60" fmla="*/ 9 w 20"/>
                  <a:gd name="T61" fmla="*/ 0 h 41"/>
                  <a:gd name="T62" fmla="*/ 7 w 20"/>
                  <a:gd name="T63" fmla="*/ 2 h 41"/>
                  <a:gd name="T64" fmla="*/ 6 w 20"/>
                  <a:gd name="T65" fmla="*/ 2 h 41"/>
                  <a:gd name="T66" fmla="*/ 4 w 20"/>
                  <a:gd name="T67" fmla="*/ 2 h 41"/>
                  <a:gd name="T68" fmla="*/ 4 w 20"/>
                  <a:gd name="T69" fmla="*/ 0 h 41"/>
                  <a:gd name="T70" fmla="*/ 3 w 20"/>
                  <a:gd name="T71" fmla="*/ 0 h 41"/>
                  <a:gd name="T72" fmla="*/ 1 w 20"/>
                  <a:gd name="T73" fmla="*/ 3 h 41"/>
                  <a:gd name="T74" fmla="*/ 0 w 20"/>
                  <a:gd name="T75" fmla="*/ 6 h 41"/>
                  <a:gd name="T76" fmla="*/ 2 w 20"/>
                  <a:gd name="T77" fmla="*/ 10 h 41"/>
                  <a:gd name="T78" fmla="*/ 3 w 20"/>
                  <a:gd name="T79" fmla="*/ 10 h 41"/>
                  <a:gd name="T80" fmla="*/ 3 w 20"/>
                  <a:gd name="T81" fmla="*/ 13 h 41"/>
                  <a:gd name="T82" fmla="*/ 2 w 20"/>
                  <a:gd name="T83" fmla="*/ 16 h 41"/>
                  <a:gd name="T84" fmla="*/ 3 w 20"/>
                  <a:gd name="T85" fmla="*/ 18 h 41"/>
                  <a:gd name="T86" fmla="*/ 3 w 20"/>
                  <a:gd name="T87" fmla="*/ 19 h 41"/>
                  <a:gd name="T88" fmla="*/ 3 w 20"/>
                  <a:gd name="T89" fmla="*/ 22 h 41"/>
                  <a:gd name="T90" fmla="*/ 3 w 20"/>
                  <a:gd name="T91" fmla="*/ 23 h 41"/>
                  <a:gd name="T92" fmla="*/ 2 w 20"/>
                  <a:gd name="T93" fmla="*/ 23 h 41"/>
                  <a:gd name="T94" fmla="*/ 2 w 20"/>
                  <a:gd name="T95" fmla="*/ 25 h 41"/>
                  <a:gd name="T96" fmla="*/ 2 w 20"/>
                  <a:gd name="T97" fmla="*/ 26 h 41"/>
                  <a:gd name="T98" fmla="*/ 3 w 20"/>
                  <a:gd name="T99" fmla="*/ 29 h 41"/>
                  <a:gd name="T100" fmla="*/ 3 w 20"/>
                  <a:gd name="T101" fmla="*/ 30 h 41"/>
                  <a:gd name="T102" fmla="*/ 2 w 20"/>
                  <a:gd name="T103" fmla="*/ 30 h 41"/>
                  <a:gd name="T104" fmla="*/ 6 w 20"/>
                  <a:gd name="T105" fmla="*/ 33 h 41"/>
                  <a:gd name="T106" fmla="*/ 7 w 20"/>
                  <a:gd name="T107" fmla="*/ 35 h 41"/>
                  <a:gd name="T108" fmla="*/ 9 w 20"/>
                  <a:gd name="T109" fmla="*/ 38 h 41"/>
                  <a:gd name="T110" fmla="*/ 9 w 20"/>
                  <a:gd name="T111" fmla="*/ 39 h 41"/>
                  <a:gd name="T112" fmla="*/ 10 w 20"/>
                  <a:gd name="T113" fmla="*/ 40 h 41"/>
                  <a:gd name="T114" fmla="*/ 12 w 20"/>
                  <a:gd name="T115" fmla="*/ 41 h 41"/>
                  <a:gd name="T116" fmla="*/ 13 w 20"/>
                  <a:gd name="T117"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 h="41">
                    <a:moveTo>
                      <a:pt x="13" y="39"/>
                    </a:moveTo>
                    <a:cubicBezTo>
                      <a:pt x="13" y="38"/>
                      <a:pt x="13" y="38"/>
                      <a:pt x="13" y="38"/>
                    </a:cubicBezTo>
                    <a:cubicBezTo>
                      <a:pt x="13" y="37"/>
                      <a:pt x="13" y="37"/>
                      <a:pt x="13" y="37"/>
                    </a:cubicBezTo>
                    <a:cubicBezTo>
                      <a:pt x="13" y="36"/>
                      <a:pt x="13" y="36"/>
                      <a:pt x="13" y="36"/>
                    </a:cubicBezTo>
                    <a:cubicBezTo>
                      <a:pt x="15" y="35"/>
                      <a:pt x="15" y="35"/>
                      <a:pt x="15" y="35"/>
                    </a:cubicBezTo>
                    <a:cubicBezTo>
                      <a:pt x="17" y="30"/>
                      <a:pt x="17" y="30"/>
                      <a:pt x="17" y="30"/>
                    </a:cubicBezTo>
                    <a:cubicBezTo>
                      <a:pt x="19" y="29"/>
                      <a:pt x="19" y="29"/>
                      <a:pt x="19" y="29"/>
                    </a:cubicBezTo>
                    <a:cubicBezTo>
                      <a:pt x="20" y="28"/>
                      <a:pt x="20" y="28"/>
                      <a:pt x="20" y="28"/>
                    </a:cubicBezTo>
                    <a:cubicBezTo>
                      <a:pt x="20" y="26"/>
                      <a:pt x="20" y="26"/>
                      <a:pt x="20" y="26"/>
                    </a:cubicBezTo>
                    <a:cubicBezTo>
                      <a:pt x="20" y="25"/>
                      <a:pt x="20" y="25"/>
                      <a:pt x="20" y="25"/>
                    </a:cubicBezTo>
                    <a:cubicBezTo>
                      <a:pt x="19" y="23"/>
                      <a:pt x="19" y="23"/>
                      <a:pt x="19" y="23"/>
                    </a:cubicBezTo>
                    <a:cubicBezTo>
                      <a:pt x="17" y="23"/>
                      <a:pt x="17" y="23"/>
                      <a:pt x="17" y="23"/>
                    </a:cubicBezTo>
                    <a:cubicBezTo>
                      <a:pt x="16" y="22"/>
                      <a:pt x="16" y="22"/>
                      <a:pt x="16" y="22"/>
                    </a:cubicBezTo>
                    <a:cubicBezTo>
                      <a:pt x="16" y="20"/>
                      <a:pt x="16" y="20"/>
                      <a:pt x="16" y="20"/>
                    </a:cubicBezTo>
                    <a:cubicBezTo>
                      <a:pt x="15" y="19"/>
                      <a:pt x="15" y="19"/>
                      <a:pt x="15" y="19"/>
                    </a:cubicBezTo>
                    <a:cubicBezTo>
                      <a:pt x="15" y="18"/>
                      <a:pt x="15" y="18"/>
                      <a:pt x="15" y="18"/>
                    </a:cubicBezTo>
                    <a:cubicBezTo>
                      <a:pt x="15" y="16"/>
                      <a:pt x="15" y="16"/>
                      <a:pt x="15" y="16"/>
                    </a:cubicBezTo>
                    <a:cubicBezTo>
                      <a:pt x="13" y="15"/>
                      <a:pt x="13" y="15"/>
                      <a:pt x="13" y="15"/>
                    </a:cubicBezTo>
                    <a:cubicBezTo>
                      <a:pt x="15" y="13"/>
                      <a:pt x="15" y="13"/>
                      <a:pt x="15" y="13"/>
                    </a:cubicBezTo>
                    <a:cubicBezTo>
                      <a:pt x="15" y="13"/>
                      <a:pt x="15" y="13"/>
                      <a:pt x="15" y="13"/>
                    </a:cubicBezTo>
                    <a:cubicBezTo>
                      <a:pt x="15" y="12"/>
                      <a:pt x="15" y="12"/>
                      <a:pt x="15" y="12"/>
                    </a:cubicBezTo>
                    <a:cubicBezTo>
                      <a:pt x="15" y="10"/>
                      <a:pt x="15" y="10"/>
                      <a:pt x="15" y="10"/>
                    </a:cubicBezTo>
                    <a:cubicBezTo>
                      <a:pt x="15" y="9"/>
                      <a:pt x="15" y="9"/>
                      <a:pt x="15" y="9"/>
                    </a:cubicBezTo>
                    <a:cubicBezTo>
                      <a:pt x="15" y="8"/>
                      <a:pt x="15" y="8"/>
                      <a:pt x="15" y="8"/>
                    </a:cubicBezTo>
                    <a:cubicBezTo>
                      <a:pt x="15" y="6"/>
                      <a:pt x="15" y="6"/>
                      <a:pt x="15" y="6"/>
                    </a:cubicBezTo>
                    <a:cubicBezTo>
                      <a:pt x="13" y="5"/>
                      <a:pt x="13" y="5"/>
                      <a:pt x="13" y="5"/>
                    </a:cubicBezTo>
                    <a:cubicBezTo>
                      <a:pt x="13" y="5"/>
                      <a:pt x="13" y="5"/>
                      <a:pt x="13" y="5"/>
                    </a:cubicBezTo>
                    <a:cubicBezTo>
                      <a:pt x="10" y="3"/>
                      <a:pt x="10" y="3"/>
                      <a:pt x="10" y="3"/>
                    </a:cubicBezTo>
                    <a:cubicBezTo>
                      <a:pt x="10" y="2"/>
                      <a:pt x="10" y="2"/>
                      <a:pt x="10" y="2"/>
                    </a:cubicBezTo>
                    <a:cubicBezTo>
                      <a:pt x="10" y="1"/>
                      <a:pt x="10" y="1"/>
                      <a:pt x="10" y="1"/>
                    </a:cubicBezTo>
                    <a:cubicBezTo>
                      <a:pt x="9" y="0"/>
                      <a:pt x="9" y="0"/>
                      <a:pt x="9" y="0"/>
                    </a:cubicBezTo>
                    <a:cubicBezTo>
                      <a:pt x="7" y="2"/>
                      <a:pt x="7" y="2"/>
                      <a:pt x="7" y="2"/>
                    </a:cubicBezTo>
                    <a:cubicBezTo>
                      <a:pt x="6" y="2"/>
                      <a:pt x="6" y="2"/>
                      <a:pt x="6" y="2"/>
                    </a:cubicBezTo>
                    <a:cubicBezTo>
                      <a:pt x="4" y="2"/>
                      <a:pt x="4" y="2"/>
                      <a:pt x="4" y="2"/>
                    </a:cubicBezTo>
                    <a:cubicBezTo>
                      <a:pt x="4" y="0"/>
                      <a:pt x="4" y="0"/>
                      <a:pt x="4" y="0"/>
                    </a:cubicBezTo>
                    <a:cubicBezTo>
                      <a:pt x="3" y="0"/>
                      <a:pt x="3" y="0"/>
                      <a:pt x="3" y="0"/>
                    </a:cubicBezTo>
                    <a:cubicBezTo>
                      <a:pt x="1" y="3"/>
                      <a:pt x="1" y="3"/>
                      <a:pt x="1" y="3"/>
                    </a:cubicBezTo>
                    <a:cubicBezTo>
                      <a:pt x="0" y="6"/>
                      <a:pt x="0" y="6"/>
                      <a:pt x="0" y="6"/>
                    </a:cubicBezTo>
                    <a:cubicBezTo>
                      <a:pt x="2" y="10"/>
                      <a:pt x="2" y="10"/>
                      <a:pt x="2" y="10"/>
                    </a:cubicBezTo>
                    <a:cubicBezTo>
                      <a:pt x="3" y="10"/>
                      <a:pt x="3" y="10"/>
                      <a:pt x="3" y="10"/>
                    </a:cubicBezTo>
                    <a:cubicBezTo>
                      <a:pt x="3" y="13"/>
                      <a:pt x="3" y="13"/>
                      <a:pt x="3" y="13"/>
                    </a:cubicBezTo>
                    <a:cubicBezTo>
                      <a:pt x="2" y="16"/>
                      <a:pt x="2" y="16"/>
                      <a:pt x="2" y="16"/>
                    </a:cubicBezTo>
                    <a:cubicBezTo>
                      <a:pt x="3" y="18"/>
                      <a:pt x="3" y="18"/>
                      <a:pt x="3" y="18"/>
                    </a:cubicBezTo>
                    <a:cubicBezTo>
                      <a:pt x="3" y="19"/>
                      <a:pt x="3" y="19"/>
                      <a:pt x="3" y="19"/>
                    </a:cubicBezTo>
                    <a:cubicBezTo>
                      <a:pt x="3" y="22"/>
                      <a:pt x="3" y="22"/>
                      <a:pt x="3" y="22"/>
                    </a:cubicBezTo>
                    <a:cubicBezTo>
                      <a:pt x="3" y="23"/>
                      <a:pt x="3" y="23"/>
                      <a:pt x="3" y="23"/>
                    </a:cubicBezTo>
                    <a:cubicBezTo>
                      <a:pt x="2" y="23"/>
                      <a:pt x="2" y="23"/>
                      <a:pt x="2" y="23"/>
                    </a:cubicBezTo>
                    <a:cubicBezTo>
                      <a:pt x="2" y="25"/>
                      <a:pt x="2" y="25"/>
                      <a:pt x="2" y="25"/>
                    </a:cubicBezTo>
                    <a:cubicBezTo>
                      <a:pt x="2" y="26"/>
                      <a:pt x="2" y="26"/>
                      <a:pt x="2" y="26"/>
                    </a:cubicBezTo>
                    <a:cubicBezTo>
                      <a:pt x="3" y="29"/>
                      <a:pt x="3" y="29"/>
                      <a:pt x="3" y="29"/>
                    </a:cubicBezTo>
                    <a:cubicBezTo>
                      <a:pt x="3" y="30"/>
                      <a:pt x="3" y="30"/>
                      <a:pt x="3" y="30"/>
                    </a:cubicBezTo>
                    <a:cubicBezTo>
                      <a:pt x="2" y="30"/>
                      <a:pt x="2" y="30"/>
                      <a:pt x="2" y="30"/>
                    </a:cubicBezTo>
                    <a:cubicBezTo>
                      <a:pt x="6" y="33"/>
                      <a:pt x="6" y="33"/>
                      <a:pt x="6" y="33"/>
                    </a:cubicBezTo>
                    <a:cubicBezTo>
                      <a:pt x="7" y="35"/>
                      <a:pt x="7" y="35"/>
                      <a:pt x="7" y="35"/>
                    </a:cubicBezTo>
                    <a:cubicBezTo>
                      <a:pt x="9" y="38"/>
                      <a:pt x="9" y="38"/>
                      <a:pt x="9" y="38"/>
                    </a:cubicBezTo>
                    <a:cubicBezTo>
                      <a:pt x="9" y="39"/>
                      <a:pt x="9" y="39"/>
                      <a:pt x="9" y="39"/>
                    </a:cubicBezTo>
                    <a:cubicBezTo>
                      <a:pt x="10" y="40"/>
                      <a:pt x="10" y="40"/>
                      <a:pt x="10" y="40"/>
                    </a:cubicBezTo>
                    <a:cubicBezTo>
                      <a:pt x="12" y="41"/>
                      <a:pt x="12" y="41"/>
                      <a:pt x="12" y="41"/>
                    </a:cubicBezTo>
                    <a:lnTo>
                      <a:pt x="13" y="39"/>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3" name="Freeform 12"/>
              <p:cNvSpPr>
                <a:spLocks/>
              </p:cNvSpPr>
              <p:nvPr/>
            </p:nvSpPr>
            <p:spPr bwMode="auto">
              <a:xfrm rot="256166">
                <a:off x="4981346" y="4341742"/>
                <a:ext cx="368691" cy="266004"/>
              </a:xfrm>
              <a:custGeom>
                <a:avLst/>
                <a:gdLst>
                  <a:gd name="T0" fmla="*/ 8 w 180"/>
                  <a:gd name="T1" fmla="*/ 71 h 103"/>
                  <a:gd name="T2" fmla="*/ 16 w 180"/>
                  <a:gd name="T3" fmla="*/ 79 h 103"/>
                  <a:gd name="T4" fmla="*/ 19 w 180"/>
                  <a:gd name="T5" fmla="*/ 89 h 103"/>
                  <a:gd name="T6" fmla="*/ 19 w 180"/>
                  <a:gd name="T7" fmla="*/ 103 h 103"/>
                  <a:gd name="T8" fmla="*/ 26 w 180"/>
                  <a:gd name="T9" fmla="*/ 103 h 103"/>
                  <a:gd name="T10" fmla="*/ 42 w 180"/>
                  <a:gd name="T11" fmla="*/ 103 h 103"/>
                  <a:gd name="T12" fmla="*/ 58 w 180"/>
                  <a:gd name="T13" fmla="*/ 95 h 103"/>
                  <a:gd name="T14" fmla="*/ 66 w 180"/>
                  <a:gd name="T15" fmla="*/ 95 h 103"/>
                  <a:gd name="T16" fmla="*/ 71 w 180"/>
                  <a:gd name="T17" fmla="*/ 103 h 103"/>
                  <a:gd name="T18" fmla="*/ 79 w 180"/>
                  <a:gd name="T19" fmla="*/ 97 h 103"/>
                  <a:gd name="T20" fmla="*/ 87 w 180"/>
                  <a:gd name="T21" fmla="*/ 103 h 103"/>
                  <a:gd name="T22" fmla="*/ 103 w 180"/>
                  <a:gd name="T23" fmla="*/ 103 h 103"/>
                  <a:gd name="T24" fmla="*/ 111 w 180"/>
                  <a:gd name="T25" fmla="*/ 103 h 103"/>
                  <a:gd name="T26" fmla="*/ 114 w 180"/>
                  <a:gd name="T27" fmla="*/ 95 h 103"/>
                  <a:gd name="T28" fmla="*/ 111 w 180"/>
                  <a:gd name="T29" fmla="*/ 89 h 103"/>
                  <a:gd name="T30" fmla="*/ 114 w 180"/>
                  <a:gd name="T31" fmla="*/ 87 h 103"/>
                  <a:gd name="T32" fmla="*/ 122 w 180"/>
                  <a:gd name="T33" fmla="*/ 87 h 103"/>
                  <a:gd name="T34" fmla="*/ 129 w 180"/>
                  <a:gd name="T35" fmla="*/ 79 h 103"/>
                  <a:gd name="T36" fmla="*/ 145 w 180"/>
                  <a:gd name="T37" fmla="*/ 76 h 103"/>
                  <a:gd name="T38" fmla="*/ 153 w 180"/>
                  <a:gd name="T39" fmla="*/ 79 h 103"/>
                  <a:gd name="T40" fmla="*/ 158 w 180"/>
                  <a:gd name="T41" fmla="*/ 79 h 103"/>
                  <a:gd name="T42" fmla="*/ 164 w 180"/>
                  <a:gd name="T43" fmla="*/ 76 h 103"/>
                  <a:gd name="T44" fmla="*/ 148 w 180"/>
                  <a:gd name="T45" fmla="*/ 60 h 103"/>
                  <a:gd name="T46" fmla="*/ 156 w 180"/>
                  <a:gd name="T47" fmla="*/ 55 h 103"/>
                  <a:gd name="T48" fmla="*/ 158 w 180"/>
                  <a:gd name="T49" fmla="*/ 45 h 103"/>
                  <a:gd name="T50" fmla="*/ 164 w 180"/>
                  <a:gd name="T51" fmla="*/ 29 h 103"/>
                  <a:gd name="T52" fmla="*/ 174 w 180"/>
                  <a:gd name="T53" fmla="*/ 26 h 103"/>
                  <a:gd name="T54" fmla="*/ 180 w 180"/>
                  <a:gd name="T55" fmla="*/ 18 h 103"/>
                  <a:gd name="T56" fmla="*/ 174 w 180"/>
                  <a:gd name="T57" fmla="*/ 15 h 103"/>
                  <a:gd name="T58" fmla="*/ 156 w 180"/>
                  <a:gd name="T59" fmla="*/ 8 h 103"/>
                  <a:gd name="T60" fmla="*/ 140 w 180"/>
                  <a:gd name="T61" fmla="*/ 2 h 103"/>
                  <a:gd name="T62" fmla="*/ 129 w 180"/>
                  <a:gd name="T63" fmla="*/ 2 h 103"/>
                  <a:gd name="T64" fmla="*/ 106 w 180"/>
                  <a:gd name="T65" fmla="*/ 8 h 103"/>
                  <a:gd name="T66" fmla="*/ 92 w 180"/>
                  <a:gd name="T67" fmla="*/ 18 h 103"/>
                  <a:gd name="T68" fmla="*/ 77 w 180"/>
                  <a:gd name="T69" fmla="*/ 15 h 103"/>
                  <a:gd name="T70" fmla="*/ 58 w 180"/>
                  <a:gd name="T71" fmla="*/ 15 h 103"/>
                  <a:gd name="T72" fmla="*/ 34 w 180"/>
                  <a:gd name="T73" fmla="*/ 10 h 103"/>
                  <a:gd name="T74" fmla="*/ 16 w 180"/>
                  <a:gd name="T75" fmla="*/ 15 h 103"/>
                  <a:gd name="T76" fmla="*/ 16 w 180"/>
                  <a:gd name="T77" fmla="*/ 8 h 103"/>
                  <a:gd name="T78" fmla="*/ 8 w 180"/>
                  <a:gd name="T79" fmla="*/ 0 h 103"/>
                  <a:gd name="T80" fmla="*/ 0 w 180"/>
                  <a:gd name="T81" fmla="*/ 8 h 103"/>
                  <a:gd name="T82" fmla="*/ 0 w 180"/>
                  <a:gd name="T83" fmla="*/ 15 h 103"/>
                  <a:gd name="T84" fmla="*/ 8 w 180"/>
                  <a:gd name="T85" fmla="*/ 26 h 103"/>
                  <a:gd name="T86" fmla="*/ 11 w 180"/>
                  <a:gd name="T87" fmla="*/ 45 h 103"/>
                  <a:gd name="T88" fmla="*/ 5 w 180"/>
                  <a:gd name="T89" fmla="*/ 50 h 103"/>
                  <a:gd name="T90" fmla="*/ 5 w 180"/>
                  <a:gd name="T91" fmla="*/ 60 h 103"/>
                  <a:gd name="T92" fmla="*/ 0 w 180"/>
                  <a:gd name="T93" fmla="*/ 63 h 103"/>
                  <a:gd name="T94" fmla="*/ 5 w 180"/>
                  <a:gd name="T95" fmla="*/ 68 h 103"/>
                  <a:gd name="T96" fmla="*/ 5 w 180"/>
                  <a:gd name="T97" fmla="*/ 68 h 103"/>
                  <a:gd name="T98" fmla="*/ 5 w 180"/>
                  <a:gd name="T99"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0" h="103">
                    <a:moveTo>
                      <a:pt x="5" y="68"/>
                    </a:moveTo>
                    <a:lnTo>
                      <a:pt x="8" y="71"/>
                    </a:lnTo>
                    <a:lnTo>
                      <a:pt x="11" y="76"/>
                    </a:lnTo>
                    <a:lnTo>
                      <a:pt x="16" y="79"/>
                    </a:lnTo>
                    <a:lnTo>
                      <a:pt x="19" y="87"/>
                    </a:lnTo>
                    <a:lnTo>
                      <a:pt x="19" y="89"/>
                    </a:lnTo>
                    <a:lnTo>
                      <a:pt x="19" y="95"/>
                    </a:lnTo>
                    <a:lnTo>
                      <a:pt x="19" y="103"/>
                    </a:lnTo>
                    <a:lnTo>
                      <a:pt x="24" y="103"/>
                    </a:lnTo>
                    <a:lnTo>
                      <a:pt x="26" y="103"/>
                    </a:lnTo>
                    <a:lnTo>
                      <a:pt x="34" y="103"/>
                    </a:lnTo>
                    <a:lnTo>
                      <a:pt x="42" y="103"/>
                    </a:lnTo>
                    <a:lnTo>
                      <a:pt x="50" y="97"/>
                    </a:lnTo>
                    <a:lnTo>
                      <a:pt x="58" y="95"/>
                    </a:lnTo>
                    <a:lnTo>
                      <a:pt x="61" y="95"/>
                    </a:lnTo>
                    <a:lnTo>
                      <a:pt x="66" y="95"/>
                    </a:lnTo>
                    <a:lnTo>
                      <a:pt x="69" y="95"/>
                    </a:lnTo>
                    <a:lnTo>
                      <a:pt x="71" y="103"/>
                    </a:lnTo>
                    <a:lnTo>
                      <a:pt x="74" y="100"/>
                    </a:lnTo>
                    <a:lnTo>
                      <a:pt x="79" y="97"/>
                    </a:lnTo>
                    <a:lnTo>
                      <a:pt x="85" y="103"/>
                    </a:lnTo>
                    <a:lnTo>
                      <a:pt x="87" y="103"/>
                    </a:lnTo>
                    <a:lnTo>
                      <a:pt x="92" y="103"/>
                    </a:lnTo>
                    <a:lnTo>
                      <a:pt x="103" y="103"/>
                    </a:lnTo>
                    <a:lnTo>
                      <a:pt x="106" y="103"/>
                    </a:lnTo>
                    <a:lnTo>
                      <a:pt x="111" y="103"/>
                    </a:lnTo>
                    <a:lnTo>
                      <a:pt x="114" y="97"/>
                    </a:lnTo>
                    <a:lnTo>
                      <a:pt x="114" y="95"/>
                    </a:lnTo>
                    <a:lnTo>
                      <a:pt x="114" y="89"/>
                    </a:lnTo>
                    <a:lnTo>
                      <a:pt x="111" y="89"/>
                    </a:lnTo>
                    <a:lnTo>
                      <a:pt x="111" y="87"/>
                    </a:lnTo>
                    <a:lnTo>
                      <a:pt x="114" y="87"/>
                    </a:lnTo>
                    <a:lnTo>
                      <a:pt x="119" y="87"/>
                    </a:lnTo>
                    <a:lnTo>
                      <a:pt x="122" y="87"/>
                    </a:lnTo>
                    <a:lnTo>
                      <a:pt x="124" y="82"/>
                    </a:lnTo>
                    <a:lnTo>
                      <a:pt x="129" y="79"/>
                    </a:lnTo>
                    <a:lnTo>
                      <a:pt x="140" y="76"/>
                    </a:lnTo>
                    <a:lnTo>
                      <a:pt x="145" y="76"/>
                    </a:lnTo>
                    <a:lnTo>
                      <a:pt x="148" y="76"/>
                    </a:lnTo>
                    <a:lnTo>
                      <a:pt x="153" y="79"/>
                    </a:lnTo>
                    <a:lnTo>
                      <a:pt x="156" y="79"/>
                    </a:lnTo>
                    <a:lnTo>
                      <a:pt x="158" y="79"/>
                    </a:lnTo>
                    <a:lnTo>
                      <a:pt x="164" y="79"/>
                    </a:lnTo>
                    <a:lnTo>
                      <a:pt x="164" y="76"/>
                    </a:lnTo>
                    <a:lnTo>
                      <a:pt x="156" y="63"/>
                    </a:lnTo>
                    <a:lnTo>
                      <a:pt x="148" y="60"/>
                    </a:lnTo>
                    <a:lnTo>
                      <a:pt x="153" y="60"/>
                    </a:lnTo>
                    <a:lnTo>
                      <a:pt x="156" y="55"/>
                    </a:lnTo>
                    <a:lnTo>
                      <a:pt x="158" y="52"/>
                    </a:lnTo>
                    <a:lnTo>
                      <a:pt x="158" y="45"/>
                    </a:lnTo>
                    <a:lnTo>
                      <a:pt x="158" y="37"/>
                    </a:lnTo>
                    <a:lnTo>
                      <a:pt x="164" y="29"/>
                    </a:lnTo>
                    <a:lnTo>
                      <a:pt x="172" y="26"/>
                    </a:lnTo>
                    <a:lnTo>
                      <a:pt x="174" y="26"/>
                    </a:lnTo>
                    <a:lnTo>
                      <a:pt x="180" y="26"/>
                    </a:lnTo>
                    <a:lnTo>
                      <a:pt x="180" y="18"/>
                    </a:lnTo>
                    <a:lnTo>
                      <a:pt x="180" y="15"/>
                    </a:lnTo>
                    <a:lnTo>
                      <a:pt x="174" y="15"/>
                    </a:lnTo>
                    <a:lnTo>
                      <a:pt x="166" y="15"/>
                    </a:lnTo>
                    <a:lnTo>
                      <a:pt x="156" y="8"/>
                    </a:lnTo>
                    <a:lnTo>
                      <a:pt x="148" y="8"/>
                    </a:lnTo>
                    <a:lnTo>
                      <a:pt x="140" y="2"/>
                    </a:lnTo>
                    <a:lnTo>
                      <a:pt x="132" y="0"/>
                    </a:lnTo>
                    <a:lnTo>
                      <a:pt x="129" y="2"/>
                    </a:lnTo>
                    <a:lnTo>
                      <a:pt x="119" y="2"/>
                    </a:lnTo>
                    <a:lnTo>
                      <a:pt x="106" y="8"/>
                    </a:lnTo>
                    <a:lnTo>
                      <a:pt x="98" y="15"/>
                    </a:lnTo>
                    <a:lnTo>
                      <a:pt x="92" y="18"/>
                    </a:lnTo>
                    <a:lnTo>
                      <a:pt x="87" y="18"/>
                    </a:lnTo>
                    <a:lnTo>
                      <a:pt x="77" y="15"/>
                    </a:lnTo>
                    <a:lnTo>
                      <a:pt x="66" y="15"/>
                    </a:lnTo>
                    <a:lnTo>
                      <a:pt x="58" y="15"/>
                    </a:lnTo>
                    <a:lnTo>
                      <a:pt x="45" y="15"/>
                    </a:lnTo>
                    <a:lnTo>
                      <a:pt x="34" y="10"/>
                    </a:lnTo>
                    <a:lnTo>
                      <a:pt x="24" y="15"/>
                    </a:lnTo>
                    <a:lnTo>
                      <a:pt x="16" y="15"/>
                    </a:lnTo>
                    <a:lnTo>
                      <a:pt x="11" y="10"/>
                    </a:lnTo>
                    <a:lnTo>
                      <a:pt x="16" y="8"/>
                    </a:lnTo>
                    <a:lnTo>
                      <a:pt x="16" y="2"/>
                    </a:lnTo>
                    <a:lnTo>
                      <a:pt x="8" y="0"/>
                    </a:lnTo>
                    <a:lnTo>
                      <a:pt x="0" y="8"/>
                    </a:lnTo>
                    <a:lnTo>
                      <a:pt x="0" y="8"/>
                    </a:lnTo>
                    <a:lnTo>
                      <a:pt x="0" y="10"/>
                    </a:lnTo>
                    <a:lnTo>
                      <a:pt x="0" y="15"/>
                    </a:lnTo>
                    <a:lnTo>
                      <a:pt x="3" y="18"/>
                    </a:lnTo>
                    <a:lnTo>
                      <a:pt x="8" y="26"/>
                    </a:lnTo>
                    <a:lnTo>
                      <a:pt x="19" y="34"/>
                    </a:lnTo>
                    <a:lnTo>
                      <a:pt x="11" y="45"/>
                    </a:lnTo>
                    <a:lnTo>
                      <a:pt x="8" y="45"/>
                    </a:lnTo>
                    <a:lnTo>
                      <a:pt x="5" y="50"/>
                    </a:lnTo>
                    <a:lnTo>
                      <a:pt x="5" y="52"/>
                    </a:lnTo>
                    <a:lnTo>
                      <a:pt x="5" y="60"/>
                    </a:lnTo>
                    <a:lnTo>
                      <a:pt x="8" y="60"/>
                    </a:lnTo>
                    <a:lnTo>
                      <a:pt x="0" y="63"/>
                    </a:lnTo>
                    <a:lnTo>
                      <a:pt x="3" y="66"/>
                    </a:lnTo>
                    <a:lnTo>
                      <a:pt x="5" y="68"/>
                    </a:lnTo>
                    <a:lnTo>
                      <a:pt x="5" y="68"/>
                    </a:lnTo>
                    <a:lnTo>
                      <a:pt x="5" y="68"/>
                    </a:lnTo>
                    <a:lnTo>
                      <a:pt x="5" y="68"/>
                    </a:lnTo>
                    <a:lnTo>
                      <a:pt x="5" y="68"/>
                    </a:lnTo>
                    <a:lnTo>
                      <a:pt x="5" y="68"/>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4" name="Freeform 13"/>
              <p:cNvSpPr>
                <a:spLocks/>
              </p:cNvSpPr>
              <p:nvPr/>
            </p:nvSpPr>
            <p:spPr bwMode="auto">
              <a:xfrm rot="256166">
                <a:off x="4868480" y="3962465"/>
                <a:ext cx="557134" cy="423540"/>
              </a:xfrm>
              <a:custGeom>
                <a:avLst/>
                <a:gdLst>
                  <a:gd name="T0" fmla="*/ 256 w 272"/>
                  <a:gd name="T1" fmla="*/ 101 h 164"/>
                  <a:gd name="T2" fmla="*/ 251 w 272"/>
                  <a:gd name="T3" fmla="*/ 103 h 164"/>
                  <a:gd name="T4" fmla="*/ 240 w 272"/>
                  <a:gd name="T5" fmla="*/ 109 h 164"/>
                  <a:gd name="T6" fmla="*/ 230 w 272"/>
                  <a:gd name="T7" fmla="*/ 101 h 164"/>
                  <a:gd name="T8" fmla="*/ 224 w 272"/>
                  <a:gd name="T9" fmla="*/ 95 h 164"/>
                  <a:gd name="T10" fmla="*/ 222 w 272"/>
                  <a:gd name="T11" fmla="*/ 82 h 164"/>
                  <a:gd name="T12" fmla="*/ 224 w 272"/>
                  <a:gd name="T13" fmla="*/ 61 h 164"/>
                  <a:gd name="T14" fmla="*/ 214 w 272"/>
                  <a:gd name="T15" fmla="*/ 43 h 164"/>
                  <a:gd name="T16" fmla="*/ 195 w 272"/>
                  <a:gd name="T17" fmla="*/ 22 h 164"/>
                  <a:gd name="T18" fmla="*/ 180 w 272"/>
                  <a:gd name="T19" fmla="*/ 6 h 164"/>
                  <a:gd name="T20" fmla="*/ 172 w 272"/>
                  <a:gd name="T21" fmla="*/ 0 h 164"/>
                  <a:gd name="T22" fmla="*/ 164 w 272"/>
                  <a:gd name="T23" fmla="*/ 8 h 164"/>
                  <a:gd name="T24" fmla="*/ 145 w 272"/>
                  <a:gd name="T25" fmla="*/ 14 h 164"/>
                  <a:gd name="T26" fmla="*/ 137 w 272"/>
                  <a:gd name="T27" fmla="*/ 16 h 164"/>
                  <a:gd name="T28" fmla="*/ 127 w 272"/>
                  <a:gd name="T29" fmla="*/ 22 h 164"/>
                  <a:gd name="T30" fmla="*/ 111 w 272"/>
                  <a:gd name="T31" fmla="*/ 14 h 164"/>
                  <a:gd name="T32" fmla="*/ 90 w 272"/>
                  <a:gd name="T33" fmla="*/ 8 h 164"/>
                  <a:gd name="T34" fmla="*/ 74 w 272"/>
                  <a:gd name="T35" fmla="*/ 8 h 164"/>
                  <a:gd name="T36" fmla="*/ 69 w 272"/>
                  <a:gd name="T37" fmla="*/ 14 h 164"/>
                  <a:gd name="T38" fmla="*/ 58 w 272"/>
                  <a:gd name="T39" fmla="*/ 22 h 164"/>
                  <a:gd name="T40" fmla="*/ 48 w 272"/>
                  <a:gd name="T41" fmla="*/ 24 h 164"/>
                  <a:gd name="T42" fmla="*/ 48 w 272"/>
                  <a:gd name="T43" fmla="*/ 32 h 164"/>
                  <a:gd name="T44" fmla="*/ 37 w 272"/>
                  <a:gd name="T45" fmla="*/ 53 h 164"/>
                  <a:gd name="T46" fmla="*/ 29 w 272"/>
                  <a:gd name="T47" fmla="*/ 66 h 164"/>
                  <a:gd name="T48" fmla="*/ 21 w 272"/>
                  <a:gd name="T49" fmla="*/ 69 h 164"/>
                  <a:gd name="T50" fmla="*/ 13 w 272"/>
                  <a:gd name="T51" fmla="*/ 74 h 164"/>
                  <a:gd name="T52" fmla="*/ 5 w 272"/>
                  <a:gd name="T53" fmla="*/ 74 h 164"/>
                  <a:gd name="T54" fmla="*/ 3 w 272"/>
                  <a:gd name="T55" fmla="*/ 77 h 164"/>
                  <a:gd name="T56" fmla="*/ 11 w 272"/>
                  <a:gd name="T57" fmla="*/ 85 h 164"/>
                  <a:gd name="T58" fmla="*/ 19 w 272"/>
                  <a:gd name="T59" fmla="*/ 93 h 164"/>
                  <a:gd name="T60" fmla="*/ 29 w 272"/>
                  <a:gd name="T61" fmla="*/ 109 h 164"/>
                  <a:gd name="T62" fmla="*/ 37 w 272"/>
                  <a:gd name="T63" fmla="*/ 114 h 164"/>
                  <a:gd name="T64" fmla="*/ 37 w 272"/>
                  <a:gd name="T65" fmla="*/ 119 h 164"/>
                  <a:gd name="T66" fmla="*/ 40 w 272"/>
                  <a:gd name="T67" fmla="*/ 127 h 164"/>
                  <a:gd name="T68" fmla="*/ 58 w 272"/>
                  <a:gd name="T69" fmla="*/ 135 h 164"/>
                  <a:gd name="T70" fmla="*/ 71 w 272"/>
                  <a:gd name="T71" fmla="*/ 127 h 164"/>
                  <a:gd name="T72" fmla="*/ 66 w 272"/>
                  <a:gd name="T73" fmla="*/ 135 h 164"/>
                  <a:gd name="T74" fmla="*/ 74 w 272"/>
                  <a:gd name="T75" fmla="*/ 146 h 164"/>
                  <a:gd name="T76" fmla="*/ 82 w 272"/>
                  <a:gd name="T77" fmla="*/ 154 h 164"/>
                  <a:gd name="T78" fmla="*/ 82 w 272"/>
                  <a:gd name="T79" fmla="*/ 161 h 164"/>
                  <a:gd name="T80" fmla="*/ 100 w 272"/>
                  <a:gd name="T81" fmla="*/ 156 h 164"/>
                  <a:gd name="T82" fmla="*/ 124 w 272"/>
                  <a:gd name="T83" fmla="*/ 161 h 164"/>
                  <a:gd name="T84" fmla="*/ 143 w 272"/>
                  <a:gd name="T85" fmla="*/ 161 h 164"/>
                  <a:gd name="T86" fmla="*/ 158 w 272"/>
                  <a:gd name="T87" fmla="*/ 164 h 164"/>
                  <a:gd name="T88" fmla="*/ 172 w 272"/>
                  <a:gd name="T89" fmla="*/ 154 h 164"/>
                  <a:gd name="T90" fmla="*/ 195 w 272"/>
                  <a:gd name="T91" fmla="*/ 148 h 164"/>
                  <a:gd name="T92" fmla="*/ 206 w 272"/>
                  <a:gd name="T93" fmla="*/ 148 h 164"/>
                  <a:gd name="T94" fmla="*/ 222 w 272"/>
                  <a:gd name="T95" fmla="*/ 154 h 164"/>
                  <a:gd name="T96" fmla="*/ 240 w 272"/>
                  <a:gd name="T97" fmla="*/ 161 h 164"/>
                  <a:gd name="T98" fmla="*/ 246 w 272"/>
                  <a:gd name="T99" fmla="*/ 154 h 164"/>
                  <a:gd name="T100" fmla="*/ 246 w 272"/>
                  <a:gd name="T101" fmla="*/ 140 h 164"/>
                  <a:gd name="T102" fmla="*/ 251 w 272"/>
                  <a:gd name="T103" fmla="*/ 130 h 164"/>
                  <a:gd name="T104" fmla="*/ 248 w 272"/>
                  <a:gd name="T105" fmla="*/ 130 h 164"/>
                  <a:gd name="T106" fmla="*/ 248 w 272"/>
                  <a:gd name="T107" fmla="*/ 119 h 164"/>
                  <a:gd name="T108" fmla="*/ 251 w 272"/>
                  <a:gd name="T109" fmla="*/ 119 h 164"/>
                  <a:gd name="T110" fmla="*/ 259 w 272"/>
                  <a:gd name="T111" fmla="*/ 127 h 164"/>
                  <a:gd name="T112" fmla="*/ 272 w 272"/>
                  <a:gd name="T113" fmla="*/ 114 h 164"/>
                  <a:gd name="T114" fmla="*/ 267 w 272"/>
                  <a:gd name="T115" fmla="*/ 103 h 164"/>
                  <a:gd name="T116" fmla="*/ 264 w 272"/>
                  <a:gd name="T117" fmla="*/ 101 h 164"/>
                  <a:gd name="T118" fmla="*/ 264 w 272"/>
                  <a:gd name="T119" fmla="*/ 101 h 164"/>
                  <a:gd name="T120" fmla="*/ 264 w 272"/>
                  <a:gd name="T121" fmla="*/ 10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64">
                    <a:moveTo>
                      <a:pt x="264" y="101"/>
                    </a:moveTo>
                    <a:lnTo>
                      <a:pt x="256" y="101"/>
                    </a:lnTo>
                    <a:lnTo>
                      <a:pt x="251" y="103"/>
                    </a:lnTo>
                    <a:lnTo>
                      <a:pt x="251" y="103"/>
                    </a:lnTo>
                    <a:lnTo>
                      <a:pt x="246" y="109"/>
                    </a:lnTo>
                    <a:lnTo>
                      <a:pt x="240" y="109"/>
                    </a:lnTo>
                    <a:lnTo>
                      <a:pt x="232" y="103"/>
                    </a:lnTo>
                    <a:lnTo>
                      <a:pt x="230" y="101"/>
                    </a:lnTo>
                    <a:lnTo>
                      <a:pt x="227" y="98"/>
                    </a:lnTo>
                    <a:lnTo>
                      <a:pt x="224" y="95"/>
                    </a:lnTo>
                    <a:lnTo>
                      <a:pt x="224" y="93"/>
                    </a:lnTo>
                    <a:lnTo>
                      <a:pt x="222" y="82"/>
                    </a:lnTo>
                    <a:lnTo>
                      <a:pt x="222" y="74"/>
                    </a:lnTo>
                    <a:lnTo>
                      <a:pt x="224" y="61"/>
                    </a:lnTo>
                    <a:lnTo>
                      <a:pt x="219" y="51"/>
                    </a:lnTo>
                    <a:lnTo>
                      <a:pt x="214" y="43"/>
                    </a:lnTo>
                    <a:lnTo>
                      <a:pt x="203" y="32"/>
                    </a:lnTo>
                    <a:lnTo>
                      <a:pt x="195" y="22"/>
                    </a:lnTo>
                    <a:lnTo>
                      <a:pt x="188" y="8"/>
                    </a:lnTo>
                    <a:lnTo>
                      <a:pt x="180" y="6"/>
                    </a:lnTo>
                    <a:lnTo>
                      <a:pt x="177" y="0"/>
                    </a:lnTo>
                    <a:lnTo>
                      <a:pt x="172" y="0"/>
                    </a:lnTo>
                    <a:lnTo>
                      <a:pt x="164" y="6"/>
                    </a:lnTo>
                    <a:lnTo>
                      <a:pt x="164" y="8"/>
                    </a:lnTo>
                    <a:lnTo>
                      <a:pt x="161" y="14"/>
                    </a:lnTo>
                    <a:lnTo>
                      <a:pt x="145" y="14"/>
                    </a:lnTo>
                    <a:lnTo>
                      <a:pt x="143" y="14"/>
                    </a:lnTo>
                    <a:lnTo>
                      <a:pt x="137" y="16"/>
                    </a:lnTo>
                    <a:lnTo>
                      <a:pt x="132" y="22"/>
                    </a:lnTo>
                    <a:lnTo>
                      <a:pt x="127" y="22"/>
                    </a:lnTo>
                    <a:lnTo>
                      <a:pt x="119" y="14"/>
                    </a:lnTo>
                    <a:lnTo>
                      <a:pt x="111" y="14"/>
                    </a:lnTo>
                    <a:lnTo>
                      <a:pt x="100" y="14"/>
                    </a:lnTo>
                    <a:lnTo>
                      <a:pt x="90" y="8"/>
                    </a:lnTo>
                    <a:lnTo>
                      <a:pt x="82" y="8"/>
                    </a:lnTo>
                    <a:lnTo>
                      <a:pt x="74" y="8"/>
                    </a:lnTo>
                    <a:lnTo>
                      <a:pt x="71" y="14"/>
                    </a:lnTo>
                    <a:lnTo>
                      <a:pt x="69" y="14"/>
                    </a:lnTo>
                    <a:lnTo>
                      <a:pt x="66" y="16"/>
                    </a:lnTo>
                    <a:lnTo>
                      <a:pt x="58" y="22"/>
                    </a:lnTo>
                    <a:lnTo>
                      <a:pt x="55" y="22"/>
                    </a:lnTo>
                    <a:lnTo>
                      <a:pt x="48" y="24"/>
                    </a:lnTo>
                    <a:lnTo>
                      <a:pt x="48" y="27"/>
                    </a:lnTo>
                    <a:lnTo>
                      <a:pt x="48" y="32"/>
                    </a:lnTo>
                    <a:lnTo>
                      <a:pt x="40" y="43"/>
                    </a:lnTo>
                    <a:lnTo>
                      <a:pt x="37" y="53"/>
                    </a:lnTo>
                    <a:lnTo>
                      <a:pt x="29" y="61"/>
                    </a:lnTo>
                    <a:lnTo>
                      <a:pt x="29" y="66"/>
                    </a:lnTo>
                    <a:lnTo>
                      <a:pt x="24" y="69"/>
                    </a:lnTo>
                    <a:lnTo>
                      <a:pt x="21" y="69"/>
                    </a:lnTo>
                    <a:lnTo>
                      <a:pt x="13" y="69"/>
                    </a:lnTo>
                    <a:lnTo>
                      <a:pt x="13" y="74"/>
                    </a:lnTo>
                    <a:lnTo>
                      <a:pt x="11" y="77"/>
                    </a:lnTo>
                    <a:lnTo>
                      <a:pt x="5" y="74"/>
                    </a:lnTo>
                    <a:lnTo>
                      <a:pt x="0" y="77"/>
                    </a:lnTo>
                    <a:lnTo>
                      <a:pt x="3" y="77"/>
                    </a:lnTo>
                    <a:lnTo>
                      <a:pt x="5" y="82"/>
                    </a:lnTo>
                    <a:lnTo>
                      <a:pt x="11" y="85"/>
                    </a:lnTo>
                    <a:lnTo>
                      <a:pt x="13" y="88"/>
                    </a:lnTo>
                    <a:lnTo>
                      <a:pt x="19" y="93"/>
                    </a:lnTo>
                    <a:lnTo>
                      <a:pt x="13" y="101"/>
                    </a:lnTo>
                    <a:lnTo>
                      <a:pt x="29" y="109"/>
                    </a:lnTo>
                    <a:lnTo>
                      <a:pt x="37" y="111"/>
                    </a:lnTo>
                    <a:lnTo>
                      <a:pt x="37" y="114"/>
                    </a:lnTo>
                    <a:lnTo>
                      <a:pt x="32" y="114"/>
                    </a:lnTo>
                    <a:lnTo>
                      <a:pt x="37" y="119"/>
                    </a:lnTo>
                    <a:lnTo>
                      <a:pt x="32" y="122"/>
                    </a:lnTo>
                    <a:lnTo>
                      <a:pt x="40" y="127"/>
                    </a:lnTo>
                    <a:lnTo>
                      <a:pt x="50" y="130"/>
                    </a:lnTo>
                    <a:lnTo>
                      <a:pt x="58" y="135"/>
                    </a:lnTo>
                    <a:lnTo>
                      <a:pt x="63" y="130"/>
                    </a:lnTo>
                    <a:lnTo>
                      <a:pt x="71" y="127"/>
                    </a:lnTo>
                    <a:lnTo>
                      <a:pt x="74" y="135"/>
                    </a:lnTo>
                    <a:lnTo>
                      <a:pt x="66" y="135"/>
                    </a:lnTo>
                    <a:lnTo>
                      <a:pt x="66" y="138"/>
                    </a:lnTo>
                    <a:lnTo>
                      <a:pt x="74" y="146"/>
                    </a:lnTo>
                    <a:lnTo>
                      <a:pt x="82" y="148"/>
                    </a:lnTo>
                    <a:lnTo>
                      <a:pt x="82" y="154"/>
                    </a:lnTo>
                    <a:lnTo>
                      <a:pt x="77" y="156"/>
                    </a:lnTo>
                    <a:lnTo>
                      <a:pt x="82" y="161"/>
                    </a:lnTo>
                    <a:lnTo>
                      <a:pt x="90" y="161"/>
                    </a:lnTo>
                    <a:lnTo>
                      <a:pt x="100" y="156"/>
                    </a:lnTo>
                    <a:lnTo>
                      <a:pt x="111" y="161"/>
                    </a:lnTo>
                    <a:lnTo>
                      <a:pt x="124" y="161"/>
                    </a:lnTo>
                    <a:lnTo>
                      <a:pt x="132" y="161"/>
                    </a:lnTo>
                    <a:lnTo>
                      <a:pt x="143" y="161"/>
                    </a:lnTo>
                    <a:lnTo>
                      <a:pt x="153" y="164"/>
                    </a:lnTo>
                    <a:lnTo>
                      <a:pt x="158" y="164"/>
                    </a:lnTo>
                    <a:lnTo>
                      <a:pt x="164" y="161"/>
                    </a:lnTo>
                    <a:lnTo>
                      <a:pt x="172" y="154"/>
                    </a:lnTo>
                    <a:lnTo>
                      <a:pt x="185" y="148"/>
                    </a:lnTo>
                    <a:lnTo>
                      <a:pt x="195" y="148"/>
                    </a:lnTo>
                    <a:lnTo>
                      <a:pt x="198" y="146"/>
                    </a:lnTo>
                    <a:lnTo>
                      <a:pt x="206" y="148"/>
                    </a:lnTo>
                    <a:lnTo>
                      <a:pt x="214" y="154"/>
                    </a:lnTo>
                    <a:lnTo>
                      <a:pt x="222" y="154"/>
                    </a:lnTo>
                    <a:lnTo>
                      <a:pt x="232" y="161"/>
                    </a:lnTo>
                    <a:lnTo>
                      <a:pt x="240" y="161"/>
                    </a:lnTo>
                    <a:lnTo>
                      <a:pt x="246" y="161"/>
                    </a:lnTo>
                    <a:lnTo>
                      <a:pt x="246" y="154"/>
                    </a:lnTo>
                    <a:lnTo>
                      <a:pt x="246" y="154"/>
                    </a:lnTo>
                    <a:lnTo>
                      <a:pt x="246" y="140"/>
                    </a:lnTo>
                    <a:lnTo>
                      <a:pt x="248" y="138"/>
                    </a:lnTo>
                    <a:lnTo>
                      <a:pt x="251" y="130"/>
                    </a:lnTo>
                    <a:lnTo>
                      <a:pt x="248" y="135"/>
                    </a:lnTo>
                    <a:lnTo>
                      <a:pt x="248" y="130"/>
                    </a:lnTo>
                    <a:lnTo>
                      <a:pt x="248" y="122"/>
                    </a:lnTo>
                    <a:lnTo>
                      <a:pt x="248" y="119"/>
                    </a:lnTo>
                    <a:lnTo>
                      <a:pt x="251" y="114"/>
                    </a:lnTo>
                    <a:lnTo>
                      <a:pt x="251" y="119"/>
                    </a:lnTo>
                    <a:lnTo>
                      <a:pt x="251" y="127"/>
                    </a:lnTo>
                    <a:lnTo>
                      <a:pt x="259" y="127"/>
                    </a:lnTo>
                    <a:lnTo>
                      <a:pt x="267" y="122"/>
                    </a:lnTo>
                    <a:lnTo>
                      <a:pt x="272" y="114"/>
                    </a:lnTo>
                    <a:lnTo>
                      <a:pt x="272" y="109"/>
                    </a:lnTo>
                    <a:lnTo>
                      <a:pt x="267" y="103"/>
                    </a:lnTo>
                    <a:lnTo>
                      <a:pt x="264" y="101"/>
                    </a:lnTo>
                    <a:lnTo>
                      <a:pt x="264" y="101"/>
                    </a:lnTo>
                    <a:lnTo>
                      <a:pt x="264" y="101"/>
                    </a:lnTo>
                    <a:lnTo>
                      <a:pt x="264" y="101"/>
                    </a:lnTo>
                    <a:lnTo>
                      <a:pt x="264" y="101"/>
                    </a:lnTo>
                    <a:lnTo>
                      <a:pt x="264" y="101"/>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5" name="Freeform 14"/>
              <p:cNvSpPr>
                <a:spLocks/>
              </p:cNvSpPr>
              <p:nvPr/>
            </p:nvSpPr>
            <p:spPr bwMode="auto">
              <a:xfrm rot="256166">
                <a:off x="5237045" y="3963673"/>
                <a:ext cx="204828" cy="273752"/>
              </a:xfrm>
              <a:custGeom>
                <a:avLst/>
                <a:gdLst>
                  <a:gd name="T0" fmla="*/ 11 w 100"/>
                  <a:gd name="T1" fmla="*/ 13 h 106"/>
                  <a:gd name="T2" fmla="*/ 18 w 100"/>
                  <a:gd name="T3" fmla="*/ 27 h 106"/>
                  <a:gd name="T4" fmla="*/ 26 w 100"/>
                  <a:gd name="T5" fmla="*/ 37 h 106"/>
                  <a:gd name="T6" fmla="*/ 37 w 100"/>
                  <a:gd name="T7" fmla="*/ 48 h 106"/>
                  <a:gd name="T8" fmla="*/ 42 w 100"/>
                  <a:gd name="T9" fmla="*/ 56 h 106"/>
                  <a:gd name="T10" fmla="*/ 47 w 100"/>
                  <a:gd name="T11" fmla="*/ 66 h 106"/>
                  <a:gd name="T12" fmla="*/ 45 w 100"/>
                  <a:gd name="T13" fmla="*/ 79 h 106"/>
                  <a:gd name="T14" fmla="*/ 45 w 100"/>
                  <a:gd name="T15" fmla="*/ 87 h 106"/>
                  <a:gd name="T16" fmla="*/ 47 w 100"/>
                  <a:gd name="T17" fmla="*/ 98 h 106"/>
                  <a:gd name="T18" fmla="*/ 47 w 100"/>
                  <a:gd name="T19" fmla="*/ 100 h 106"/>
                  <a:gd name="T20" fmla="*/ 50 w 100"/>
                  <a:gd name="T21" fmla="*/ 103 h 106"/>
                  <a:gd name="T22" fmla="*/ 53 w 100"/>
                  <a:gd name="T23" fmla="*/ 106 h 106"/>
                  <a:gd name="T24" fmla="*/ 55 w 100"/>
                  <a:gd name="T25" fmla="*/ 106 h 106"/>
                  <a:gd name="T26" fmla="*/ 61 w 100"/>
                  <a:gd name="T27" fmla="*/ 100 h 106"/>
                  <a:gd name="T28" fmla="*/ 63 w 100"/>
                  <a:gd name="T29" fmla="*/ 93 h 106"/>
                  <a:gd name="T30" fmla="*/ 69 w 100"/>
                  <a:gd name="T31" fmla="*/ 87 h 106"/>
                  <a:gd name="T32" fmla="*/ 71 w 100"/>
                  <a:gd name="T33" fmla="*/ 82 h 106"/>
                  <a:gd name="T34" fmla="*/ 71 w 100"/>
                  <a:gd name="T35" fmla="*/ 74 h 106"/>
                  <a:gd name="T36" fmla="*/ 71 w 100"/>
                  <a:gd name="T37" fmla="*/ 71 h 106"/>
                  <a:gd name="T38" fmla="*/ 74 w 100"/>
                  <a:gd name="T39" fmla="*/ 66 h 106"/>
                  <a:gd name="T40" fmla="*/ 79 w 100"/>
                  <a:gd name="T41" fmla="*/ 71 h 106"/>
                  <a:gd name="T42" fmla="*/ 82 w 100"/>
                  <a:gd name="T43" fmla="*/ 71 h 106"/>
                  <a:gd name="T44" fmla="*/ 90 w 100"/>
                  <a:gd name="T45" fmla="*/ 71 h 106"/>
                  <a:gd name="T46" fmla="*/ 95 w 100"/>
                  <a:gd name="T47" fmla="*/ 74 h 106"/>
                  <a:gd name="T48" fmla="*/ 100 w 100"/>
                  <a:gd name="T49" fmla="*/ 71 h 106"/>
                  <a:gd name="T50" fmla="*/ 95 w 100"/>
                  <a:gd name="T51" fmla="*/ 66 h 106"/>
                  <a:gd name="T52" fmla="*/ 98 w 100"/>
                  <a:gd name="T53" fmla="*/ 63 h 106"/>
                  <a:gd name="T54" fmla="*/ 90 w 100"/>
                  <a:gd name="T55" fmla="*/ 56 h 106"/>
                  <a:gd name="T56" fmla="*/ 87 w 100"/>
                  <a:gd name="T57" fmla="*/ 48 h 106"/>
                  <a:gd name="T58" fmla="*/ 82 w 100"/>
                  <a:gd name="T59" fmla="*/ 48 h 106"/>
                  <a:gd name="T60" fmla="*/ 82 w 100"/>
                  <a:gd name="T61" fmla="*/ 45 h 106"/>
                  <a:gd name="T62" fmla="*/ 82 w 100"/>
                  <a:gd name="T63" fmla="*/ 40 h 106"/>
                  <a:gd name="T64" fmla="*/ 79 w 100"/>
                  <a:gd name="T65" fmla="*/ 40 h 106"/>
                  <a:gd name="T66" fmla="*/ 74 w 100"/>
                  <a:gd name="T67" fmla="*/ 32 h 106"/>
                  <a:gd name="T68" fmla="*/ 69 w 100"/>
                  <a:gd name="T69" fmla="*/ 21 h 106"/>
                  <a:gd name="T70" fmla="*/ 69 w 100"/>
                  <a:gd name="T71" fmla="*/ 19 h 106"/>
                  <a:gd name="T72" fmla="*/ 63 w 100"/>
                  <a:gd name="T73" fmla="*/ 19 h 106"/>
                  <a:gd name="T74" fmla="*/ 61 w 100"/>
                  <a:gd name="T75" fmla="*/ 19 h 106"/>
                  <a:gd name="T76" fmla="*/ 61 w 100"/>
                  <a:gd name="T77" fmla="*/ 13 h 106"/>
                  <a:gd name="T78" fmla="*/ 53 w 100"/>
                  <a:gd name="T79" fmla="*/ 11 h 106"/>
                  <a:gd name="T80" fmla="*/ 47 w 100"/>
                  <a:gd name="T81" fmla="*/ 13 h 106"/>
                  <a:gd name="T82" fmla="*/ 47 w 100"/>
                  <a:gd name="T83" fmla="*/ 11 h 106"/>
                  <a:gd name="T84" fmla="*/ 45 w 100"/>
                  <a:gd name="T85" fmla="*/ 11 h 106"/>
                  <a:gd name="T86" fmla="*/ 37 w 100"/>
                  <a:gd name="T87" fmla="*/ 11 h 106"/>
                  <a:gd name="T88" fmla="*/ 34 w 100"/>
                  <a:gd name="T89" fmla="*/ 3 h 106"/>
                  <a:gd name="T90" fmla="*/ 26 w 100"/>
                  <a:gd name="T91" fmla="*/ 0 h 106"/>
                  <a:gd name="T92" fmla="*/ 21 w 100"/>
                  <a:gd name="T93" fmla="*/ 0 h 106"/>
                  <a:gd name="T94" fmla="*/ 13 w 100"/>
                  <a:gd name="T95" fmla="*/ 3 h 106"/>
                  <a:gd name="T96" fmla="*/ 8 w 100"/>
                  <a:gd name="T97" fmla="*/ 3 h 106"/>
                  <a:gd name="T98" fmla="*/ 3 w 100"/>
                  <a:gd name="T99" fmla="*/ 3 h 106"/>
                  <a:gd name="T100" fmla="*/ 0 w 100"/>
                  <a:gd name="T101" fmla="*/ 5 h 106"/>
                  <a:gd name="T102" fmla="*/ 3 w 100"/>
                  <a:gd name="T103" fmla="*/ 11 h 106"/>
                  <a:gd name="T104" fmla="*/ 11 w 100"/>
                  <a:gd name="T105" fmla="*/ 13 h 106"/>
                  <a:gd name="T106" fmla="*/ 11 w 100"/>
                  <a:gd name="T107" fmla="*/ 13 h 106"/>
                  <a:gd name="T108" fmla="*/ 11 w 100"/>
                  <a:gd name="T109" fmla="*/ 13 h 106"/>
                  <a:gd name="T110" fmla="*/ 11 w 100"/>
                  <a:gd name="T111" fmla="*/ 13 h 106"/>
                  <a:gd name="T112" fmla="*/ 11 w 100"/>
                  <a:gd name="T113" fmla="*/ 13 h 106"/>
                  <a:gd name="T114" fmla="*/ 11 w 100"/>
                  <a:gd name="T115" fmla="*/ 1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 h="106">
                    <a:moveTo>
                      <a:pt x="11" y="13"/>
                    </a:moveTo>
                    <a:lnTo>
                      <a:pt x="18" y="27"/>
                    </a:lnTo>
                    <a:lnTo>
                      <a:pt x="26" y="37"/>
                    </a:lnTo>
                    <a:lnTo>
                      <a:pt x="37" y="48"/>
                    </a:lnTo>
                    <a:lnTo>
                      <a:pt x="42" y="56"/>
                    </a:lnTo>
                    <a:lnTo>
                      <a:pt x="47" y="66"/>
                    </a:lnTo>
                    <a:lnTo>
                      <a:pt x="45" y="79"/>
                    </a:lnTo>
                    <a:lnTo>
                      <a:pt x="45" y="87"/>
                    </a:lnTo>
                    <a:lnTo>
                      <a:pt x="47" y="98"/>
                    </a:lnTo>
                    <a:lnTo>
                      <a:pt x="47" y="100"/>
                    </a:lnTo>
                    <a:lnTo>
                      <a:pt x="50" y="103"/>
                    </a:lnTo>
                    <a:lnTo>
                      <a:pt x="53" y="106"/>
                    </a:lnTo>
                    <a:lnTo>
                      <a:pt x="55" y="106"/>
                    </a:lnTo>
                    <a:lnTo>
                      <a:pt x="61" y="100"/>
                    </a:lnTo>
                    <a:lnTo>
                      <a:pt x="63" y="93"/>
                    </a:lnTo>
                    <a:lnTo>
                      <a:pt x="69" y="87"/>
                    </a:lnTo>
                    <a:lnTo>
                      <a:pt x="71" y="82"/>
                    </a:lnTo>
                    <a:lnTo>
                      <a:pt x="71" y="74"/>
                    </a:lnTo>
                    <a:lnTo>
                      <a:pt x="71" y="71"/>
                    </a:lnTo>
                    <a:lnTo>
                      <a:pt x="74" y="66"/>
                    </a:lnTo>
                    <a:lnTo>
                      <a:pt x="79" y="71"/>
                    </a:lnTo>
                    <a:lnTo>
                      <a:pt x="82" y="71"/>
                    </a:lnTo>
                    <a:lnTo>
                      <a:pt x="90" y="71"/>
                    </a:lnTo>
                    <a:lnTo>
                      <a:pt x="95" y="74"/>
                    </a:lnTo>
                    <a:lnTo>
                      <a:pt x="100" y="71"/>
                    </a:lnTo>
                    <a:lnTo>
                      <a:pt x="95" y="66"/>
                    </a:lnTo>
                    <a:lnTo>
                      <a:pt x="98" y="63"/>
                    </a:lnTo>
                    <a:lnTo>
                      <a:pt x="90" y="56"/>
                    </a:lnTo>
                    <a:lnTo>
                      <a:pt x="87" y="48"/>
                    </a:lnTo>
                    <a:lnTo>
                      <a:pt x="82" y="48"/>
                    </a:lnTo>
                    <a:lnTo>
                      <a:pt x="82" y="45"/>
                    </a:lnTo>
                    <a:lnTo>
                      <a:pt x="82" y="40"/>
                    </a:lnTo>
                    <a:lnTo>
                      <a:pt x="79" y="40"/>
                    </a:lnTo>
                    <a:lnTo>
                      <a:pt x="74" y="32"/>
                    </a:lnTo>
                    <a:lnTo>
                      <a:pt x="69" y="21"/>
                    </a:lnTo>
                    <a:lnTo>
                      <a:pt x="69" y="19"/>
                    </a:lnTo>
                    <a:lnTo>
                      <a:pt x="63" y="19"/>
                    </a:lnTo>
                    <a:lnTo>
                      <a:pt x="61" y="19"/>
                    </a:lnTo>
                    <a:lnTo>
                      <a:pt x="61" y="13"/>
                    </a:lnTo>
                    <a:lnTo>
                      <a:pt x="53" y="11"/>
                    </a:lnTo>
                    <a:lnTo>
                      <a:pt x="47" y="13"/>
                    </a:lnTo>
                    <a:lnTo>
                      <a:pt x="47" y="11"/>
                    </a:lnTo>
                    <a:lnTo>
                      <a:pt x="45" y="11"/>
                    </a:lnTo>
                    <a:lnTo>
                      <a:pt x="37" y="11"/>
                    </a:lnTo>
                    <a:lnTo>
                      <a:pt x="34" y="3"/>
                    </a:lnTo>
                    <a:lnTo>
                      <a:pt x="26" y="0"/>
                    </a:lnTo>
                    <a:lnTo>
                      <a:pt x="21" y="0"/>
                    </a:lnTo>
                    <a:lnTo>
                      <a:pt x="13" y="3"/>
                    </a:lnTo>
                    <a:lnTo>
                      <a:pt x="8" y="3"/>
                    </a:lnTo>
                    <a:lnTo>
                      <a:pt x="3" y="3"/>
                    </a:lnTo>
                    <a:lnTo>
                      <a:pt x="0" y="5"/>
                    </a:lnTo>
                    <a:lnTo>
                      <a:pt x="3" y="11"/>
                    </a:lnTo>
                    <a:lnTo>
                      <a:pt x="11" y="13"/>
                    </a:lnTo>
                    <a:lnTo>
                      <a:pt x="11" y="13"/>
                    </a:lnTo>
                    <a:lnTo>
                      <a:pt x="11" y="13"/>
                    </a:lnTo>
                    <a:lnTo>
                      <a:pt x="11" y="13"/>
                    </a:lnTo>
                    <a:lnTo>
                      <a:pt x="11" y="13"/>
                    </a:lnTo>
                    <a:lnTo>
                      <a:pt x="11" y="13"/>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6" name="Freeform 15"/>
              <p:cNvSpPr>
                <a:spLocks/>
              </p:cNvSpPr>
              <p:nvPr/>
            </p:nvSpPr>
            <p:spPr bwMode="auto">
              <a:xfrm rot="256166">
                <a:off x="3050193" y="4376084"/>
                <a:ext cx="217118" cy="477773"/>
              </a:xfrm>
              <a:custGeom>
                <a:avLst/>
                <a:gdLst>
                  <a:gd name="T0" fmla="*/ 61 w 106"/>
                  <a:gd name="T1" fmla="*/ 158 h 185"/>
                  <a:gd name="T2" fmla="*/ 69 w 106"/>
                  <a:gd name="T3" fmla="*/ 150 h 185"/>
                  <a:gd name="T4" fmla="*/ 77 w 106"/>
                  <a:gd name="T5" fmla="*/ 140 h 185"/>
                  <a:gd name="T6" fmla="*/ 69 w 106"/>
                  <a:gd name="T7" fmla="*/ 140 h 185"/>
                  <a:gd name="T8" fmla="*/ 66 w 106"/>
                  <a:gd name="T9" fmla="*/ 132 h 185"/>
                  <a:gd name="T10" fmla="*/ 69 w 106"/>
                  <a:gd name="T11" fmla="*/ 124 h 185"/>
                  <a:gd name="T12" fmla="*/ 77 w 106"/>
                  <a:gd name="T13" fmla="*/ 114 h 185"/>
                  <a:gd name="T14" fmla="*/ 69 w 106"/>
                  <a:gd name="T15" fmla="*/ 103 h 185"/>
                  <a:gd name="T16" fmla="*/ 69 w 106"/>
                  <a:gd name="T17" fmla="*/ 95 h 185"/>
                  <a:gd name="T18" fmla="*/ 69 w 106"/>
                  <a:gd name="T19" fmla="*/ 92 h 185"/>
                  <a:gd name="T20" fmla="*/ 77 w 106"/>
                  <a:gd name="T21" fmla="*/ 87 h 185"/>
                  <a:gd name="T22" fmla="*/ 80 w 106"/>
                  <a:gd name="T23" fmla="*/ 79 h 185"/>
                  <a:gd name="T24" fmla="*/ 80 w 106"/>
                  <a:gd name="T25" fmla="*/ 71 h 185"/>
                  <a:gd name="T26" fmla="*/ 85 w 106"/>
                  <a:gd name="T27" fmla="*/ 69 h 185"/>
                  <a:gd name="T28" fmla="*/ 85 w 106"/>
                  <a:gd name="T29" fmla="*/ 58 h 185"/>
                  <a:gd name="T30" fmla="*/ 85 w 106"/>
                  <a:gd name="T31" fmla="*/ 42 h 185"/>
                  <a:gd name="T32" fmla="*/ 90 w 106"/>
                  <a:gd name="T33" fmla="*/ 37 h 185"/>
                  <a:gd name="T34" fmla="*/ 103 w 106"/>
                  <a:gd name="T35" fmla="*/ 24 h 185"/>
                  <a:gd name="T36" fmla="*/ 98 w 106"/>
                  <a:gd name="T37" fmla="*/ 18 h 185"/>
                  <a:gd name="T38" fmla="*/ 95 w 106"/>
                  <a:gd name="T39" fmla="*/ 11 h 185"/>
                  <a:gd name="T40" fmla="*/ 87 w 106"/>
                  <a:gd name="T41" fmla="*/ 8 h 185"/>
                  <a:gd name="T42" fmla="*/ 80 w 106"/>
                  <a:gd name="T43" fmla="*/ 8 h 185"/>
                  <a:gd name="T44" fmla="*/ 72 w 106"/>
                  <a:gd name="T45" fmla="*/ 11 h 185"/>
                  <a:gd name="T46" fmla="*/ 61 w 106"/>
                  <a:gd name="T47" fmla="*/ 11 h 185"/>
                  <a:gd name="T48" fmla="*/ 53 w 106"/>
                  <a:gd name="T49" fmla="*/ 11 h 185"/>
                  <a:gd name="T50" fmla="*/ 50 w 106"/>
                  <a:gd name="T51" fmla="*/ 8 h 185"/>
                  <a:gd name="T52" fmla="*/ 50 w 106"/>
                  <a:gd name="T53" fmla="*/ 5 h 185"/>
                  <a:gd name="T54" fmla="*/ 45 w 106"/>
                  <a:gd name="T55" fmla="*/ 5 h 185"/>
                  <a:gd name="T56" fmla="*/ 35 w 106"/>
                  <a:gd name="T57" fmla="*/ 8 h 185"/>
                  <a:gd name="T58" fmla="*/ 32 w 106"/>
                  <a:gd name="T59" fmla="*/ 11 h 185"/>
                  <a:gd name="T60" fmla="*/ 32 w 106"/>
                  <a:gd name="T61" fmla="*/ 18 h 185"/>
                  <a:gd name="T62" fmla="*/ 32 w 106"/>
                  <a:gd name="T63" fmla="*/ 34 h 185"/>
                  <a:gd name="T64" fmla="*/ 32 w 106"/>
                  <a:gd name="T65" fmla="*/ 50 h 185"/>
                  <a:gd name="T66" fmla="*/ 27 w 106"/>
                  <a:gd name="T67" fmla="*/ 58 h 185"/>
                  <a:gd name="T68" fmla="*/ 19 w 106"/>
                  <a:gd name="T69" fmla="*/ 92 h 185"/>
                  <a:gd name="T70" fmla="*/ 8 w 106"/>
                  <a:gd name="T71" fmla="*/ 98 h 185"/>
                  <a:gd name="T72" fmla="*/ 6 w 106"/>
                  <a:gd name="T73" fmla="*/ 114 h 185"/>
                  <a:gd name="T74" fmla="*/ 6 w 106"/>
                  <a:gd name="T75" fmla="*/ 124 h 185"/>
                  <a:gd name="T76" fmla="*/ 11 w 106"/>
                  <a:gd name="T77" fmla="*/ 121 h 185"/>
                  <a:gd name="T78" fmla="*/ 19 w 106"/>
                  <a:gd name="T79" fmla="*/ 119 h 185"/>
                  <a:gd name="T80" fmla="*/ 16 w 106"/>
                  <a:gd name="T81" fmla="*/ 124 h 185"/>
                  <a:gd name="T82" fmla="*/ 8 w 106"/>
                  <a:gd name="T83" fmla="*/ 132 h 185"/>
                  <a:gd name="T84" fmla="*/ 24 w 106"/>
                  <a:gd name="T85" fmla="*/ 129 h 185"/>
                  <a:gd name="T86" fmla="*/ 24 w 106"/>
                  <a:gd name="T87" fmla="*/ 137 h 185"/>
                  <a:gd name="T88" fmla="*/ 24 w 106"/>
                  <a:gd name="T89" fmla="*/ 140 h 185"/>
                  <a:gd name="T90" fmla="*/ 19 w 106"/>
                  <a:gd name="T91" fmla="*/ 156 h 185"/>
                  <a:gd name="T92" fmla="*/ 16 w 106"/>
                  <a:gd name="T93" fmla="*/ 174 h 185"/>
                  <a:gd name="T94" fmla="*/ 16 w 106"/>
                  <a:gd name="T95" fmla="*/ 185 h 185"/>
                  <a:gd name="T96" fmla="*/ 37 w 106"/>
                  <a:gd name="T97" fmla="*/ 182 h 185"/>
                  <a:gd name="T98" fmla="*/ 53 w 106"/>
                  <a:gd name="T99" fmla="*/ 182 h 185"/>
                  <a:gd name="T100" fmla="*/ 58 w 106"/>
                  <a:gd name="T101" fmla="*/ 172 h 185"/>
                  <a:gd name="T102" fmla="*/ 58 w 106"/>
                  <a:gd name="T103" fmla="*/ 164 h 185"/>
                  <a:gd name="T104" fmla="*/ 58 w 106"/>
                  <a:gd name="T105" fmla="*/ 164 h 185"/>
                  <a:gd name="T106" fmla="*/ 58 w 106"/>
                  <a:gd name="T107" fmla="*/ 16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6" h="185">
                    <a:moveTo>
                      <a:pt x="58" y="164"/>
                    </a:moveTo>
                    <a:lnTo>
                      <a:pt x="61" y="158"/>
                    </a:lnTo>
                    <a:lnTo>
                      <a:pt x="64" y="156"/>
                    </a:lnTo>
                    <a:lnTo>
                      <a:pt x="69" y="150"/>
                    </a:lnTo>
                    <a:lnTo>
                      <a:pt x="72" y="148"/>
                    </a:lnTo>
                    <a:lnTo>
                      <a:pt x="77" y="140"/>
                    </a:lnTo>
                    <a:lnTo>
                      <a:pt x="72" y="140"/>
                    </a:lnTo>
                    <a:lnTo>
                      <a:pt x="69" y="140"/>
                    </a:lnTo>
                    <a:lnTo>
                      <a:pt x="64" y="132"/>
                    </a:lnTo>
                    <a:lnTo>
                      <a:pt x="66" y="132"/>
                    </a:lnTo>
                    <a:lnTo>
                      <a:pt x="64" y="129"/>
                    </a:lnTo>
                    <a:lnTo>
                      <a:pt x="69" y="124"/>
                    </a:lnTo>
                    <a:lnTo>
                      <a:pt x="69" y="121"/>
                    </a:lnTo>
                    <a:lnTo>
                      <a:pt x="77" y="114"/>
                    </a:lnTo>
                    <a:lnTo>
                      <a:pt x="72" y="106"/>
                    </a:lnTo>
                    <a:lnTo>
                      <a:pt x="69" y="103"/>
                    </a:lnTo>
                    <a:lnTo>
                      <a:pt x="69" y="98"/>
                    </a:lnTo>
                    <a:lnTo>
                      <a:pt x="69" y="95"/>
                    </a:lnTo>
                    <a:lnTo>
                      <a:pt x="61" y="92"/>
                    </a:lnTo>
                    <a:lnTo>
                      <a:pt x="69" y="92"/>
                    </a:lnTo>
                    <a:lnTo>
                      <a:pt x="72" y="92"/>
                    </a:lnTo>
                    <a:lnTo>
                      <a:pt x="77" y="87"/>
                    </a:lnTo>
                    <a:lnTo>
                      <a:pt x="80" y="84"/>
                    </a:lnTo>
                    <a:lnTo>
                      <a:pt x="80" y="79"/>
                    </a:lnTo>
                    <a:lnTo>
                      <a:pt x="80" y="77"/>
                    </a:lnTo>
                    <a:lnTo>
                      <a:pt x="80" y="71"/>
                    </a:lnTo>
                    <a:lnTo>
                      <a:pt x="80" y="69"/>
                    </a:lnTo>
                    <a:lnTo>
                      <a:pt x="85" y="69"/>
                    </a:lnTo>
                    <a:lnTo>
                      <a:pt x="85" y="63"/>
                    </a:lnTo>
                    <a:lnTo>
                      <a:pt x="85" y="58"/>
                    </a:lnTo>
                    <a:lnTo>
                      <a:pt x="87" y="50"/>
                    </a:lnTo>
                    <a:lnTo>
                      <a:pt x="85" y="42"/>
                    </a:lnTo>
                    <a:lnTo>
                      <a:pt x="87" y="37"/>
                    </a:lnTo>
                    <a:lnTo>
                      <a:pt x="90" y="37"/>
                    </a:lnTo>
                    <a:lnTo>
                      <a:pt x="98" y="32"/>
                    </a:lnTo>
                    <a:lnTo>
                      <a:pt x="103" y="24"/>
                    </a:lnTo>
                    <a:lnTo>
                      <a:pt x="106" y="18"/>
                    </a:lnTo>
                    <a:lnTo>
                      <a:pt x="98" y="18"/>
                    </a:lnTo>
                    <a:lnTo>
                      <a:pt x="95" y="16"/>
                    </a:lnTo>
                    <a:lnTo>
                      <a:pt x="95" y="11"/>
                    </a:lnTo>
                    <a:lnTo>
                      <a:pt x="95" y="8"/>
                    </a:lnTo>
                    <a:lnTo>
                      <a:pt x="87" y="8"/>
                    </a:lnTo>
                    <a:lnTo>
                      <a:pt x="85" y="8"/>
                    </a:lnTo>
                    <a:lnTo>
                      <a:pt x="80" y="8"/>
                    </a:lnTo>
                    <a:lnTo>
                      <a:pt x="77" y="11"/>
                    </a:lnTo>
                    <a:lnTo>
                      <a:pt x="72" y="11"/>
                    </a:lnTo>
                    <a:lnTo>
                      <a:pt x="64" y="11"/>
                    </a:lnTo>
                    <a:lnTo>
                      <a:pt x="61" y="11"/>
                    </a:lnTo>
                    <a:lnTo>
                      <a:pt x="58" y="11"/>
                    </a:lnTo>
                    <a:lnTo>
                      <a:pt x="53" y="11"/>
                    </a:lnTo>
                    <a:lnTo>
                      <a:pt x="50" y="11"/>
                    </a:lnTo>
                    <a:lnTo>
                      <a:pt x="50" y="8"/>
                    </a:lnTo>
                    <a:lnTo>
                      <a:pt x="53" y="5"/>
                    </a:lnTo>
                    <a:lnTo>
                      <a:pt x="50" y="5"/>
                    </a:lnTo>
                    <a:lnTo>
                      <a:pt x="50" y="0"/>
                    </a:lnTo>
                    <a:lnTo>
                      <a:pt x="45" y="5"/>
                    </a:lnTo>
                    <a:lnTo>
                      <a:pt x="43" y="5"/>
                    </a:lnTo>
                    <a:lnTo>
                      <a:pt x="35" y="8"/>
                    </a:lnTo>
                    <a:lnTo>
                      <a:pt x="35" y="8"/>
                    </a:lnTo>
                    <a:lnTo>
                      <a:pt x="32" y="11"/>
                    </a:lnTo>
                    <a:lnTo>
                      <a:pt x="32" y="16"/>
                    </a:lnTo>
                    <a:lnTo>
                      <a:pt x="32" y="18"/>
                    </a:lnTo>
                    <a:lnTo>
                      <a:pt x="32" y="24"/>
                    </a:lnTo>
                    <a:lnTo>
                      <a:pt x="32" y="34"/>
                    </a:lnTo>
                    <a:lnTo>
                      <a:pt x="32" y="42"/>
                    </a:lnTo>
                    <a:lnTo>
                      <a:pt x="32" y="50"/>
                    </a:lnTo>
                    <a:lnTo>
                      <a:pt x="32" y="53"/>
                    </a:lnTo>
                    <a:lnTo>
                      <a:pt x="27" y="58"/>
                    </a:lnTo>
                    <a:lnTo>
                      <a:pt x="24" y="77"/>
                    </a:lnTo>
                    <a:lnTo>
                      <a:pt x="19" y="92"/>
                    </a:lnTo>
                    <a:lnTo>
                      <a:pt x="11" y="98"/>
                    </a:lnTo>
                    <a:lnTo>
                      <a:pt x="8" y="98"/>
                    </a:lnTo>
                    <a:lnTo>
                      <a:pt x="8" y="103"/>
                    </a:lnTo>
                    <a:lnTo>
                      <a:pt x="6" y="114"/>
                    </a:lnTo>
                    <a:lnTo>
                      <a:pt x="0" y="121"/>
                    </a:lnTo>
                    <a:lnTo>
                      <a:pt x="6" y="124"/>
                    </a:lnTo>
                    <a:lnTo>
                      <a:pt x="8" y="124"/>
                    </a:lnTo>
                    <a:lnTo>
                      <a:pt x="11" y="121"/>
                    </a:lnTo>
                    <a:lnTo>
                      <a:pt x="19" y="114"/>
                    </a:lnTo>
                    <a:lnTo>
                      <a:pt x="19" y="119"/>
                    </a:lnTo>
                    <a:lnTo>
                      <a:pt x="19" y="121"/>
                    </a:lnTo>
                    <a:lnTo>
                      <a:pt x="16" y="124"/>
                    </a:lnTo>
                    <a:lnTo>
                      <a:pt x="11" y="124"/>
                    </a:lnTo>
                    <a:lnTo>
                      <a:pt x="8" y="132"/>
                    </a:lnTo>
                    <a:lnTo>
                      <a:pt x="19" y="132"/>
                    </a:lnTo>
                    <a:lnTo>
                      <a:pt x="24" y="129"/>
                    </a:lnTo>
                    <a:lnTo>
                      <a:pt x="24" y="132"/>
                    </a:lnTo>
                    <a:lnTo>
                      <a:pt x="24" y="137"/>
                    </a:lnTo>
                    <a:lnTo>
                      <a:pt x="19" y="132"/>
                    </a:lnTo>
                    <a:lnTo>
                      <a:pt x="24" y="140"/>
                    </a:lnTo>
                    <a:lnTo>
                      <a:pt x="19" y="150"/>
                    </a:lnTo>
                    <a:lnTo>
                      <a:pt x="19" y="156"/>
                    </a:lnTo>
                    <a:lnTo>
                      <a:pt x="19" y="164"/>
                    </a:lnTo>
                    <a:lnTo>
                      <a:pt x="16" y="174"/>
                    </a:lnTo>
                    <a:lnTo>
                      <a:pt x="16" y="182"/>
                    </a:lnTo>
                    <a:lnTo>
                      <a:pt x="16" y="185"/>
                    </a:lnTo>
                    <a:lnTo>
                      <a:pt x="27" y="182"/>
                    </a:lnTo>
                    <a:lnTo>
                      <a:pt x="37" y="182"/>
                    </a:lnTo>
                    <a:lnTo>
                      <a:pt x="50" y="185"/>
                    </a:lnTo>
                    <a:lnTo>
                      <a:pt x="53" y="182"/>
                    </a:lnTo>
                    <a:lnTo>
                      <a:pt x="58" y="177"/>
                    </a:lnTo>
                    <a:lnTo>
                      <a:pt x="58" y="172"/>
                    </a:lnTo>
                    <a:lnTo>
                      <a:pt x="58" y="164"/>
                    </a:lnTo>
                    <a:lnTo>
                      <a:pt x="58" y="164"/>
                    </a:lnTo>
                    <a:lnTo>
                      <a:pt x="58" y="164"/>
                    </a:lnTo>
                    <a:lnTo>
                      <a:pt x="58" y="164"/>
                    </a:lnTo>
                    <a:lnTo>
                      <a:pt x="58" y="164"/>
                    </a:lnTo>
                    <a:lnTo>
                      <a:pt x="58" y="164"/>
                    </a:lnTo>
                    <a:lnTo>
                      <a:pt x="58" y="164"/>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7" name="Freeform 16"/>
              <p:cNvSpPr>
                <a:spLocks/>
              </p:cNvSpPr>
              <p:nvPr/>
            </p:nvSpPr>
            <p:spPr bwMode="auto">
              <a:xfrm rot="256166">
                <a:off x="4042997" y="3947360"/>
                <a:ext cx="286759" cy="162701"/>
              </a:xfrm>
              <a:custGeom>
                <a:avLst/>
                <a:gdLst>
                  <a:gd name="T0" fmla="*/ 124 w 140"/>
                  <a:gd name="T1" fmla="*/ 26 h 63"/>
                  <a:gd name="T2" fmla="*/ 117 w 140"/>
                  <a:gd name="T3" fmla="*/ 29 h 63"/>
                  <a:gd name="T4" fmla="*/ 103 w 140"/>
                  <a:gd name="T5" fmla="*/ 21 h 63"/>
                  <a:gd name="T6" fmla="*/ 103 w 140"/>
                  <a:gd name="T7" fmla="*/ 13 h 63"/>
                  <a:gd name="T8" fmla="*/ 103 w 140"/>
                  <a:gd name="T9" fmla="*/ 5 h 63"/>
                  <a:gd name="T10" fmla="*/ 98 w 140"/>
                  <a:gd name="T11" fmla="*/ 2 h 63"/>
                  <a:gd name="T12" fmla="*/ 80 w 140"/>
                  <a:gd name="T13" fmla="*/ 0 h 63"/>
                  <a:gd name="T14" fmla="*/ 72 w 140"/>
                  <a:gd name="T15" fmla="*/ 0 h 63"/>
                  <a:gd name="T16" fmla="*/ 72 w 140"/>
                  <a:gd name="T17" fmla="*/ 2 h 63"/>
                  <a:gd name="T18" fmla="*/ 56 w 140"/>
                  <a:gd name="T19" fmla="*/ 5 h 63"/>
                  <a:gd name="T20" fmla="*/ 45 w 140"/>
                  <a:gd name="T21" fmla="*/ 5 h 63"/>
                  <a:gd name="T22" fmla="*/ 37 w 140"/>
                  <a:gd name="T23" fmla="*/ 10 h 63"/>
                  <a:gd name="T24" fmla="*/ 29 w 140"/>
                  <a:gd name="T25" fmla="*/ 5 h 63"/>
                  <a:gd name="T26" fmla="*/ 35 w 140"/>
                  <a:gd name="T27" fmla="*/ 10 h 63"/>
                  <a:gd name="T28" fmla="*/ 16 w 140"/>
                  <a:gd name="T29" fmla="*/ 29 h 63"/>
                  <a:gd name="T30" fmla="*/ 8 w 140"/>
                  <a:gd name="T31" fmla="*/ 36 h 63"/>
                  <a:gd name="T32" fmla="*/ 3 w 140"/>
                  <a:gd name="T33" fmla="*/ 47 h 63"/>
                  <a:gd name="T34" fmla="*/ 8 w 140"/>
                  <a:gd name="T35" fmla="*/ 52 h 63"/>
                  <a:gd name="T36" fmla="*/ 11 w 140"/>
                  <a:gd name="T37" fmla="*/ 44 h 63"/>
                  <a:gd name="T38" fmla="*/ 19 w 140"/>
                  <a:gd name="T39" fmla="*/ 44 h 63"/>
                  <a:gd name="T40" fmla="*/ 27 w 140"/>
                  <a:gd name="T41" fmla="*/ 47 h 63"/>
                  <a:gd name="T42" fmla="*/ 29 w 140"/>
                  <a:gd name="T43" fmla="*/ 60 h 63"/>
                  <a:gd name="T44" fmla="*/ 43 w 140"/>
                  <a:gd name="T45" fmla="*/ 63 h 63"/>
                  <a:gd name="T46" fmla="*/ 56 w 140"/>
                  <a:gd name="T47" fmla="*/ 60 h 63"/>
                  <a:gd name="T48" fmla="*/ 64 w 140"/>
                  <a:gd name="T49" fmla="*/ 52 h 63"/>
                  <a:gd name="T50" fmla="*/ 69 w 140"/>
                  <a:gd name="T51" fmla="*/ 44 h 63"/>
                  <a:gd name="T52" fmla="*/ 77 w 140"/>
                  <a:gd name="T53" fmla="*/ 55 h 63"/>
                  <a:gd name="T54" fmla="*/ 88 w 140"/>
                  <a:gd name="T55" fmla="*/ 63 h 63"/>
                  <a:gd name="T56" fmla="*/ 90 w 140"/>
                  <a:gd name="T57" fmla="*/ 55 h 63"/>
                  <a:gd name="T58" fmla="*/ 95 w 140"/>
                  <a:gd name="T59" fmla="*/ 47 h 63"/>
                  <a:gd name="T60" fmla="*/ 95 w 140"/>
                  <a:gd name="T61" fmla="*/ 39 h 63"/>
                  <a:gd name="T62" fmla="*/ 103 w 140"/>
                  <a:gd name="T63" fmla="*/ 44 h 63"/>
                  <a:gd name="T64" fmla="*/ 106 w 140"/>
                  <a:gd name="T65" fmla="*/ 47 h 63"/>
                  <a:gd name="T66" fmla="*/ 114 w 140"/>
                  <a:gd name="T67" fmla="*/ 47 h 63"/>
                  <a:gd name="T68" fmla="*/ 122 w 140"/>
                  <a:gd name="T69" fmla="*/ 47 h 63"/>
                  <a:gd name="T70" fmla="*/ 117 w 140"/>
                  <a:gd name="T71" fmla="*/ 39 h 63"/>
                  <a:gd name="T72" fmla="*/ 130 w 140"/>
                  <a:gd name="T73" fmla="*/ 39 h 63"/>
                  <a:gd name="T74" fmla="*/ 130 w 140"/>
                  <a:gd name="T75" fmla="*/ 31 h 63"/>
                  <a:gd name="T76" fmla="*/ 140 w 140"/>
                  <a:gd name="T77" fmla="*/ 31 h 63"/>
                  <a:gd name="T78" fmla="*/ 130 w 140"/>
                  <a:gd name="T79" fmla="*/ 26 h 63"/>
                  <a:gd name="T80" fmla="*/ 130 w 140"/>
                  <a:gd name="T81" fmla="*/ 26 h 63"/>
                  <a:gd name="T82" fmla="*/ 130 w 140"/>
                  <a:gd name="T83"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63">
                    <a:moveTo>
                      <a:pt x="130" y="26"/>
                    </a:moveTo>
                    <a:lnTo>
                      <a:pt x="124" y="26"/>
                    </a:lnTo>
                    <a:lnTo>
                      <a:pt x="122" y="29"/>
                    </a:lnTo>
                    <a:lnTo>
                      <a:pt x="117" y="29"/>
                    </a:lnTo>
                    <a:lnTo>
                      <a:pt x="111" y="26"/>
                    </a:lnTo>
                    <a:lnTo>
                      <a:pt x="103" y="21"/>
                    </a:lnTo>
                    <a:lnTo>
                      <a:pt x="106" y="18"/>
                    </a:lnTo>
                    <a:lnTo>
                      <a:pt x="103" y="13"/>
                    </a:lnTo>
                    <a:lnTo>
                      <a:pt x="106" y="10"/>
                    </a:lnTo>
                    <a:lnTo>
                      <a:pt x="103" y="5"/>
                    </a:lnTo>
                    <a:lnTo>
                      <a:pt x="106" y="5"/>
                    </a:lnTo>
                    <a:lnTo>
                      <a:pt x="98" y="2"/>
                    </a:lnTo>
                    <a:lnTo>
                      <a:pt x="90" y="0"/>
                    </a:lnTo>
                    <a:lnTo>
                      <a:pt x="80" y="0"/>
                    </a:lnTo>
                    <a:lnTo>
                      <a:pt x="77" y="0"/>
                    </a:lnTo>
                    <a:lnTo>
                      <a:pt x="72" y="0"/>
                    </a:lnTo>
                    <a:lnTo>
                      <a:pt x="74" y="0"/>
                    </a:lnTo>
                    <a:lnTo>
                      <a:pt x="72" y="2"/>
                    </a:lnTo>
                    <a:lnTo>
                      <a:pt x="64" y="2"/>
                    </a:lnTo>
                    <a:lnTo>
                      <a:pt x="56" y="5"/>
                    </a:lnTo>
                    <a:lnTo>
                      <a:pt x="51" y="2"/>
                    </a:lnTo>
                    <a:lnTo>
                      <a:pt x="45" y="5"/>
                    </a:lnTo>
                    <a:lnTo>
                      <a:pt x="43" y="5"/>
                    </a:lnTo>
                    <a:lnTo>
                      <a:pt x="37" y="10"/>
                    </a:lnTo>
                    <a:lnTo>
                      <a:pt x="35" y="5"/>
                    </a:lnTo>
                    <a:lnTo>
                      <a:pt x="29" y="5"/>
                    </a:lnTo>
                    <a:lnTo>
                      <a:pt x="29" y="10"/>
                    </a:lnTo>
                    <a:lnTo>
                      <a:pt x="35" y="10"/>
                    </a:lnTo>
                    <a:lnTo>
                      <a:pt x="24" y="21"/>
                    </a:lnTo>
                    <a:lnTo>
                      <a:pt x="16" y="29"/>
                    </a:lnTo>
                    <a:lnTo>
                      <a:pt x="11" y="31"/>
                    </a:lnTo>
                    <a:lnTo>
                      <a:pt x="8" y="36"/>
                    </a:lnTo>
                    <a:lnTo>
                      <a:pt x="3" y="39"/>
                    </a:lnTo>
                    <a:lnTo>
                      <a:pt x="3" y="47"/>
                    </a:lnTo>
                    <a:lnTo>
                      <a:pt x="0" y="55"/>
                    </a:lnTo>
                    <a:lnTo>
                      <a:pt x="8" y="52"/>
                    </a:lnTo>
                    <a:lnTo>
                      <a:pt x="11" y="47"/>
                    </a:lnTo>
                    <a:lnTo>
                      <a:pt x="11" y="44"/>
                    </a:lnTo>
                    <a:lnTo>
                      <a:pt x="16" y="44"/>
                    </a:lnTo>
                    <a:lnTo>
                      <a:pt x="19" y="44"/>
                    </a:lnTo>
                    <a:lnTo>
                      <a:pt x="24" y="44"/>
                    </a:lnTo>
                    <a:lnTo>
                      <a:pt x="27" y="47"/>
                    </a:lnTo>
                    <a:lnTo>
                      <a:pt x="27" y="55"/>
                    </a:lnTo>
                    <a:lnTo>
                      <a:pt x="29" y="60"/>
                    </a:lnTo>
                    <a:lnTo>
                      <a:pt x="35" y="63"/>
                    </a:lnTo>
                    <a:lnTo>
                      <a:pt x="43" y="63"/>
                    </a:lnTo>
                    <a:lnTo>
                      <a:pt x="53" y="60"/>
                    </a:lnTo>
                    <a:lnTo>
                      <a:pt x="56" y="60"/>
                    </a:lnTo>
                    <a:lnTo>
                      <a:pt x="61" y="55"/>
                    </a:lnTo>
                    <a:lnTo>
                      <a:pt x="64" y="52"/>
                    </a:lnTo>
                    <a:lnTo>
                      <a:pt x="61" y="47"/>
                    </a:lnTo>
                    <a:lnTo>
                      <a:pt x="69" y="44"/>
                    </a:lnTo>
                    <a:lnTo>
                      <a:pt x="72" y="47"/>
                    </a:lnTo>
                    <a:lnTo>
                      <a:pt x="77" y="55"/>
                    </a:lnTo>
                    <a:lnTo>
                      <a:pt x="85" y="60"/>
                    </a:lnTo>
                    <a:lnTo>
                      <a:pt x="88" y="63"/>
                    </a:lnTo>
                    <a:lnTo>
                      <a:pt x="88" y="60"/>
                    </a:lnTo>
                    <a:lnTo>
                      <a:pt x="90" y="55"/>
                    </a:lnTo>
                    <a:lnTo>
                      <a:pt x="95" y="52"/>
                    </a:lnTo>
                    <a:lnTo>
                      <a:pt x="95" y="47"/>
                    </a:lnTo>
                    <a:lnTo>
                      <a:pt x="95" y="44"/>
                    </a:lnTo>
                    <a:lnTo>
                      <a:pt x="95" y="39"/>
                    </a:lnTo>
                    <a:lnTo>
                      <a:pt x="98" y="39"/>
                    </a:lnTo>
                    <a:lnTo>
                      <a:pt x="103" y="44"/>
                    </a:lnTo>
                    <a:lnTo>
                      <a:pt x="103" y="47"/>
                    </a:lnTo>
                    <a:lnTo>
                      <a:pt x="106" y="47"/>
                    </a:lnTo>
                    <a:lnTo>
                      <a:pt x="111" y="47"/>
                    </a:lnTo>
                    <a:lnTo>
                      <a:pt x="114" y="47"/>
                    </a:lnTo>
                    <a:lnTo>
                      <a:pt x="117" y="52"/>
                    </a:lnTo>
                    <a:lnTo>
                      <a:pt x="122" y="47"/>
                    </a:lnTo>
                    <a:lnTo>
                      <a:pt x="117" y="44"/>
                    </a:lnTo>
                    <a:lnTo>
                      <a:pt x="117" y="39"/>
                    </a:lnTo>
                    <a:lnTo>
                      <a:pt x="122" y="36"/>
                    </a:lnTo>
                    <a:lnTo>
                      <a:pt x="130" y="39"/>
                    </a:lnTo>
                    <a:lnTo>
                      <a:pt x="130" y="36"/>
                    </a:lnTo>
                    <a:lnTo>
                      <a:pt x="130" y="31"/>
                    </a:lnTo>
                    <a:lnTo>
                      <a:pt x="130" y="29"/>
                    </a:lnTo>
                    <a:lnTo>
                      <a:pt x="140" y="31"/>
                    </a:lnTo>
                    <a:lnTo>
                      <a:pt x="132" y="29"/>
                    </a:lnTo>
                    <a:lnTo>
                      <a:pt x="130" y="26"/>
                    </a:lnTo>
                    <a:lnTo>
                      <a:pt x="130" y="26"/>
                    </a:lnTo>
                    <a:lnTo>
                      <a:pt x="130" y="26"/>
                    </a:lnTo>
                    <a:lnTo>
                      <a:pt x="130" y="26"/>
                    </a:lnTo>
                    <a:lnTo>
                      <a:pt x="130" y="26"/>
                    </a:lnTo>
                    <a:lnTo>
                      <a:pt x="130" y="26"/>
                    </a:lnTo>
                    <a:close/>
                  </a:path>
                </a:pathLst>
              </a:custGeom>
              <a:solidFill>
                <a:srgbClr val="BE85C0"/>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18" name="Freeform 17"/>
              <p:cNvSpPr>
                <a:spLocks/>
              </p:cNvSpPr>
              <p:nvPr/>
            </p:nvSpPr>
            <p:spPr bwMode="auto">
              <a:xfrm rot="256166">
                <a:off x="4471839" y="4050761"/>
                <a:ext cx="188442" cy="129128"/>
              </a:xfrm>
              <a:custGeom>
                <a:avLst/>
                <a:gdLst>
                  <a:gd name="T0" fmla="*/ 5 w 35"/>
                  <a:gd name="T1" fmla="*/ 19 h 19"/>
                  <a:gd name="T2" fmla="*/ 6 w 35"/>
                  <a:gd name="T3" fmla="*/ 19 h 19"/>
                  <a:gd name="T4" fmla="*/ 7 w 35"/>
                  <a:gd name="T5" fmla="*/ 19 h 19"/>
                  <a:gd name="T6" fmla="*/ 9 w 35"/>
                  <a:gd name="T7" fmla="*/ 19 h 19"/>
                  <a:gd name="T8" fmla="*/ 10 w 35"/>
                  <a:gd name="T9" fmla="*/ 19 h 19"/>
                  <a:gd name="T10" fmla="*/ 13 w 35"/>
                  <a:gd name="T11" fmla="*/ 16 h 19"/>
                  <a:gd name="T12" fmla="*/ 16 w 35"/>
                  <a:gd name="T13" fmla="*/ 17 h 19"/>
                  <a:gd name="T14" fmla="*/ 17 w 35"/>
                  <a:gd name="T15" fmla="*/ 18 h 19"/>
                  <a:gd name="T16" fmla="*/ 19 w 35"/>
                  <a:gd name="T17" fmla="*/ 19 h 19"/>
                  <a:gd name="T18" fmla="*/ 19 w 35"/>
                  <a:gd name="T19" fmla="*/ 19 h 19"/>
                  <a:gd name="T20" fmla="*/ 20 w 35"/>
                  <a:gd name="T21" fmla="*/ 19 h 19"/>
                  <a:gd name="T22" fmla="*/ 20 w 35"/>
                  <a:gd name="T23" fmla="*/ 19 h 19"/>
                  <a:gd name="T24" fmla="*/ 22 w 35"/>
                  <a:gd name="T25" fmla="*/ 19 h 19"/>
                  <a:gd name="T26" fmla="*/ 22 w 35"/>
                  <a:gd name="T27" fmla="*/ 18 h 19"/>
                  <a:gd name="T28" fmla="*/ 22 w 35"/>
                  <a:gd name="T29" fmla="*/ 16 h 19"/>
                  <a:gd name="T30" fmla="*/ 20 w 35"/>
                  <a:gd name="T31" fmla="*/ 16 h 19"/>
                  <a:gd name="T32" fmla="*/ 23 w 35"/>
                  <a:gd name="T33" fmla="*/ 15 h 19"/>
                  <a:gd name="T34" fmla="*/ 23 w 35"/>
                  <a:gd name="T35" fmla="*/ 14 h 19"/>
                  <a:gd name="T36" fmla="*/ 25 w 35"/>
                  <a:gd name="T37" fmla="*/ 13 h 19"/>
                  <a:gd name="T38" fmla="*/ 25 w 35"/>
                  <a:gd name="T39" fmla="*/ 10 h 19"/>
                  <a:gd name="T40" fmla="*/ 26 w 35"/>
                  <a:gd name="T41" fmla="*/ 9 h 19"/>
                  <a:gd name="T42" fmla="*/ 27 w 35"/>
                  <a:gd name="T43" fmla="*/ 9 h 19"/>
                  <a:gd name="T44" fmla="*/ 29 w 35"/>
                  <a:gd name="T45" fmla="*/ 7 h 19"/>
                  <a:gd name="T46" fmla="*/ 30 w 35"/>
                  <a:gd name="T47" fmla="*/ 6 h 19"/>
                  <a:gd name="T48" fmla="*/ 32 w 35"/>
                  <a:gd name="T49" fmla="*/ 6 h 19"/>
                  <a:gd name="T50" fmla="*/ 31 w 35"/>
                  <a:gd name="T51" fmla="*/ 5 h 19"/>
                  <a:gd name="T52" fmla="*/ 32 w 35"/>
                  <a:gd name="T53" fmla="*/ 4 h 19"/>
                  <a:gd name="T54" fmla="*/ 35 w 35"/>
                  <a:gd name="T55" fmla="*/ 6 h 19"/>
                  <a:gd name="T56" fmla="*/ 30 w 35"/>
                  <a:gd name="T57" fmla="*/ 0 h 19"/>
                  <a:gd name="T58" fmla="*/ 29 w 35"/>
                  <a:gd name="T59" fmla="*/ 0 h 19"/>
                  <a:gd name="T60" fmla="*/ 27 w 35"/>
                  <a:gd name="T61" fmla="*/ 1 h 19"/>
                  <a:gd name="T62" fmla="*/ 27 w 35"/>
                  <a:gd name="T63" fmla="*/ 2 h 19"/>
                  <a:gd name="T64" fmla="*/ 26 w 35"/>
                  <a:gd name="T65" fmla="*/ 1 h 19"/>
                  <a:gd name="T66" fmla="*/ 25 w 35"/>
                  <a:gd name="T67" fmla="*/ 3 h 19"/>
                  <a:gd name="T68" fmla="*/ 23 w 35"/>
                  <a:gd name="T69" fmla="*/ 3 h 19"/>
                  <a:gd name="T70" fmla="*/ 22 w 35"/>
                  <a:gd name="T71" fmla="*/ 3 h 19"/>
                  <a:gd name="T72" fmla="*/ 19 w 35"/>
                  <a:gd name="T73" fmla="*/ 3 h 19"/>
                  <a:gd name="T74" fmla="*/ 17 w 35"/>
                  <a:gd name="T75" fmla="*/ 3 h 19"/>
                  <a:gd name="T76" fmla="*/ 13 w 35"/>
                  <a:gd name="T77" fmla="*/ 6 h 19"/>
                  <a:gd name="T78" fmla="*/ 9 w 35"/>
                  <a:gd name="T79" fmla="*/ 6 h 19"/>
                  <a:gd name="T80" fmla="*/ 5 w 35"/>
                  <a:gd name="T81" fmla="*/ 4 h 19"/>
                  <a:gd name="T82" fmla="*/ 3 w 35"/>
                  <a:gd name="T83" fmla="*/ 4 h 19"/>
                  <a:gd name="T84" fmla="*/ 2 w 35"/>
                  <a:gd name="T85" fmla="*/ 6 h 19"/>
                  <a:gd name="T86" fmla="*/ 0 w 35"/>
                  <a:gd name="T87" fmla="*/ 7 h 19"/>
                  <a:gd name="T88" fmla="*/ 3 w 35"/>
                  <a:gd name="T89" fmla="*/ 9 h 19"/>
                  <a:gd name="T90" fmla="*/ 2 w 35"/>
                  <a:gd name="T91" fmla="*/ 12 h 19"/>
                  <a:gd name="T92" fmla="*/ 3 w 35"/>
                  <a:gd name="T93" fmla="*/ 13 h 19"/>
                  <a:gd name="T94" fmla="*/ 3 w 35"/>
                  <a:gd name="T95" fmla="*/ 14 h 19"/>
                  <a:gd name="T96" fmla="*/ 1 w 35"/>
                  <a:gd name="T97" fmla="*/ 15 h 19"/>
                  <a:gd name="T98" fmla="*/ 4 w 35"/>
                  <a:gd name="T99" fmla="*/ 18 h 19"/>
                  <a:gd name="T100" fmla="*/ 3 w 35"/>
                  <a:gd name="T101" fmla="*/ 19 h 19"/>
                  <a:gd name="T102" fmla="*/ 5 w 35"/>
                  <a:gd name="T10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19">
                    <a:moveTo>
                      <a:pt x="5" y="19"/>
                    </a:moveTo>
                    <a:cubicBezTo>
                      <a:pt x="6" y="19"/>
                      <a:pt x="6" y="19"/>
                      <a:pt x="6" y="19"/>
                    </a:cubicBezTo>
                    <a:cubicBezTo>
                      <a:pt x="7" y="19"/>
                      <a:pt x="7" y="19"/>
                      <a:pt x="7" y="19"/>
                    </a:cubicBezTo>
                    <a:cubicBezTo>
                      <a:pt x="9" y="19"/>
                      <a:pt x="9" y="19"/>
                      <a:pt x="9" y="19"/>
                    </a:cubicBezTo>
                    <a:cubicBezTo>
                      <a:pt x="10" y="19"/>
                      <a:pt x="10" y="19"/>
                      <a:pt x="10" y="19"/>
                    </a:cubicBezTo>
                    <a:cubicBezTo>
                      <a:pt x="13" y="16"/>
                      <a:pt x="13" y="16"/>
                      <a:pt x="13" y="16"/>
                    </a:cubicBezTo>
                    <a:cubicBezTo>
                      <a:pt x="16" y="17"/>
                      <a:pt x="16" y="17"/>
                      <a:pt x="16" y="17"/>
                    </a:cubicBezTo>
                    <a:cubicBezTo>
                      <a:pt x="17" y="18"/>
                      <a:pt x="17" y="18"/>
                      <a:pt x="17" y="18"/>
                    </a:cubicBezTo>
                    <a:cubicBezTo>
                      <a:pt x="19" y="19"/>
                      <a:pt x="19" y="19"/>
                      <a:pt x="19" y="19"/>
                    </a:cubicBezTo>
                    <a:cubicBezTo>
                      <a:pt x="19" y="19"/>
                      <a:pt x="19" y="19"/>
                      <a:pt x="19" y="19"/>
                    </a:cubicBezTo>
                    <a:cubicBezTo>
                      <a:pt x="20" y="19"/>
                      <a:pt x="20" y="19"/>
                      <a:pt x="20" y="19"/>
                    </a:cubicBezTo>
                    <a:cubicBezTo>
                      <a:pt x="20" y="19"/>
                      <a:pt x="20" y="19"/>
                      <a:pt x="20" y="19"/>
                    </a:cubicBezTo>
                    <a:cubicBezTo>
                      <a:pt x="22" y="19"/>
                      <a:pt x="22" y="19"/>
                      <a:pt x="22" y="19"/>
                    </a:cubicBezTo>
                    <a:cubicBezTo>
                      <a:pt x="22" y="18"/>
                      <a:pt x="22" y="18"/>
                      <a:pt x="22" y="18"/>
                    </a:cubicBezTo>
                    <a:cubicBezTo>
                      <a:pt x="22" y="16"/>
                      <a:pt x="22" y="16"/>
                      <a:pt x="22" y="16"/>
                    </a:cubicBezTo>
                    <a:cubicBezTo>
                      <a:pt x="20" y="16"/>
                      <a:pt x="20" y="16"/>
                      <a:pt x="20" y="16"/>
                    </a:cubicBezTo>
                    <a:cubicBezTo>
                      <a:pt x="23" y="15"/>
                      <a:pt x="23" y="15"/>
                      <a:pt x="23" y="15"/>
                    </a:cubicBezTo>
                    <a:cubicBezTo>
                      <a:pt x="23" y="14"/>
                      <a:pt x="23" y="14"/>
                      <a:pt x="23" y="14"/>
                    </a:cubicBezTo>
                    <a:cubicBezTo>
                      <a:pt x="25" y="13"/>
                      <a:pt x="25" y="13"/>
                      <a:pt x="25" y="13"/>
                    </a:cubicBezTo>
                    <a:cubicBezTo>
                      <a:pt x="25" y="10"/>
                      <a:pt x="25" y="10"/>
                      <a:pt x="25" y="10"/>
                    </a:cubicBezTo>
                    <a:cubicBezTo>
                      <a:pt x="26" y="9"/>
                      <a:pt x="26" y="9"/>
                      <a:pt x="26" y="9"/>
                    </a:cubicBezTo>
                    <a:cubicBezTo>
                      <a:pt x="27" y="9"/>
                      <a:pt x="27" y="9"/>
                      <a:pt x="27" y="9"/>
                    </a:cubicBezTo>
                    <a:cubicBezTo>
                      <a:pt x="29" y="7"/>
                      <a:pt x="29" y="7"/>
                      <a:pt x="29" y="7"/>
                    </a:cubicBezTo>
                    <a:cubicBezTo>
                      <a:pt x="30" y="6"/>
                      <a:pt x="30" y="6"/>
                      <a:pt x="30" y="6"/>
                    </a:cubicBezTo>
                    <a:cubicBezTo>
                      <a:pt x="32" y="6"/>
                      <a:pt x="32" y="6"/>
                      <a:pt x="32" y="6"/>
                    </a:cubicBezTo>
                    <a:cubicBezTo>
                      <a:pt x="31" y="5"/>
                      <a:pt x="31" y="5"/>
                      <a:pt x="31" y="5"/>
                    </a:cubicBezTo>
                    <a:cubicBezTo>
                      <a:pt x="32" y="4"/>
                      <a:pt x="32" y="4"/>
                      <a:pt x="32" y="4"/>
                    </a:cubicBezTo>
                    <a:cubicBezTo>
                      <a:pt x="35" y="6"/>
                      <a:pt x="35" y="6"/>
                      <a:pt x="35" y="6"/>
                    </a:cubicBezTo>
                    <a:cubicBezTo>
                      <a:pt x="30" y="0"/>
                      <a:pt x="30" y="0"/>
                      <a:pt x="30" y="0"/>
                    </a:cubicBezTo>
                    <a:cubicBezTo>
                      <a:pt x="29" y="0"/>
                      <a:pt x="29" y="0"/>
                      <a:pt x="29" y="0"/>
                    </a:cubicBezTo>
                    <a:cubicBezTo>
                      <a:pt x="27" y="1"/>
                      <a:pt x="27" y="1"/>
                      <a:pt x="27" y="1"/>
                    </a:cubicBezTo>
                    <a:cubicBezTo>
                      <a:pt x="27" y="2"/>
                      <a:pt x="27" y="2"/>
                      <a:pt x="27" y="2"/>
                    </a:cubicBezTo>
                    <a:cubicBezTo>
                      <a:pt x="26" y="1"/>
                      <a:pt x="26" y="1"/>
                      <a:pt x="26" y="1"/>
                    </a:cubicBezTo>
                    <a:cubicBezTo>
                      <a:pt x="25" y="3"/>
                      <a:pt x="25" y="3"/>
                      <a:pt x="25" y="3"/>
                    </a:cubicBezTo>
                    <a:cubicBezTo>
                      <a:pt x="23" y="3"/>
                      <a:pt x="23" y="3"/>
                      <a:pt x="23" y="3"/>
                    </a:cubicBezTo>
                    <a:cubicBezTo>
                      <a:pt x="22" y="3"/>
                      <a:pt x="22" y="3"/>
                      <a:pt x="22" y="3"/>
                    </a:cubicBezTo>
                    <a:cubicBezTo>
                      <a:pt x="19" y="3"/>
                      <a:pt x="19" y="3"/>
                      <a:pt x="19" y="3"/>
                    </a:cubicBezTo>
                    <a:cubicBezTo>
                      <a:pt x="17" y="3"/>
                      <a:pt x="17" y="3"/>
                      <a:pt x="17" y="3"/>
                    </a:cubicBezTo>
                    <a:cubicBezTo>
                      <a:pt x="13" y="6"/>
                      <a:pt x="13" y="6"/>
                      <a:pt x="13" y="6"/>
                    </a:cubicBezTo>
                    <a:cubicBezTo>
                      <a:pt x="9" y="6"/>
                      <a:pt x="9" y="6"/>
                      <a:pt x="9" y="6"/>
                    </a:cubicBezTo>
                    <a:cubicBezTo>
                      <a:pt x="5" y="4"/>
                      <a:pt x="5" y="4"/>
                      <a:pt x="5" y="4"/>
                    </a:cubicBezTo>
                    <a:cubicBezTo>
                      <a:pt x="3" y="4"/>
                      <a:pt x="3" y="4"/>
                      <a:pt x="3" y="4"/>
                    </a:cubicBezTo>
                    <a:cubicBezTo>
                      <a:pt x="2" y="6"/>
                      <a:pt x="2" y="6"/>
                      <a:pt x="2" y="6"/>
                    </a:cubicBezTo>
                    <a:cubicBezTo>
                      <a:pt x="0" y="7"/>
                      <a:pt x="0" y="7"/>
                      <a:pt x="0" y="7"/>
                    </a:cubicBezTo>
                    <a:cubicBezTo>
                      <a:pt x="3" y="9"/>
                      <a:pt x="3" y="9"/>
                      <a:pt x="3" y="9"/>
                    </a:cubicBezTo>
                    <a:cubicBezTo>
                      <a:pt x="2" y="12"/>
                      <a:pt x="2" y="12"/>
                      <a:pt x="2" y="12"/>
                    </a:cubicBezTo>
                    <a:cubicBezTo>
                      <a:pt x="3" y="13"/>
                      <a:pt x="3" y="13"/>
                      <a:pt x="3" y="13"/>
                    </a:cubicBezTo>
                    <a:cubicBezTo>
                      <a:pt x="3" y="14"/>
                      <a:pt x="3" y="14"/>
                      <a:pt x="3" y="14"/>
                    </a:cubicBezTo>
                    <a:cubicBezTo>
                      <a:pt x="1" y="15"/>
                      <a:pt x="1" y="15"/>
                      <a:pt x="1" y="15"/>
                    </a:cubicBezTo>
                    <a:cubicBezTo>
                      <a:pt x="4" y="18"/>
                      <a:pt x="4" y="18"/>
                      <a:pt x="4" y="18"/>
                    </a:cubicBezTo>
                    <a:cubicBezTo>
                      <a:pt x="3" y="19"/>
                      <a:pt x="3" y="19"/>
                      <a:pt x="3" y="19"/>
                    </a:cubicBezTo>
                    <a:cubicBezTo>
                      <a:pt x="5" y="19"/>
                      <a:pt x="5" y="19"/>
                      <a:pt x="5" y="19"/>
                    </a:cubicBez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19" name="Freeform 18"/>
              <p:cNvSpPr>
                <a:spLocks/>
              </p:cNvSpPr>
              <p:nvPr/>
            </p:nvSpPr>
            <p:spPr bwMode="auto">
              <a:xfrm rot="256166">
                <a:off x="4259615" y="3844984"/>
                <a:ext cx="438333" cy="237596"/>
              </a:xfrm>
              <a:custGeom>
                <a:avLst/>
                <a:gdLst>
                  <a:gd name="T0" fmla="*/ 53 w 214"/>
                  <a:gd name="T1" fmla="*/ 74 h 92"/>
                  <a:gd name="T2" fmla="*/ 64 w 214"/>
                  <a:gd name="T3" fmla="*/ 74 h 92"/>
                  <a:gd name="T4" fmla="*/ 74 w 214"/>
                  <a:gd name="T5" fmla="*/ 69 h 92"/>
                  <a:gd name="T6" fmla="*/ 80 w 214"/>
                  <a:gd name="T7" fmla="*/ 77 h 92"/>
                  <a:gd name="T8" fmla="*/ 106 w 214"/>
                  <a:gd name="T9" fmla="*/ 87 h 92"/>
                  <a:gd name="T10" fmla="*/ 117 w 214"/>
                  <a:gd name="T11" fmla="*/ 87 h 92"/>
                  <a:gd name="T12" fmla="*/ 132 w 214"/>
                  <a:gd name="T13" fmla="*/ 92 h 92"/>
                  <a:gd name="T14" fmla="*/ 154 w 214"/>
                  <a:gd name="T15" fmla="*/ 84 h 92"/>
                  <a:gd name="T16" fmla="*/ 167 w 214"/>
                  <a:gd name="T17" fmla="*/ 84 h 92"/>
                  <a:gd name="T18" fmla="*/ 175 w 214"/>
                  <a:gd name="T19" fmla="*/ 84 h 92"/>
                  <a:gd name="T20" fmla="*/ 180 w 214"/>
                  <a:gd name="T21" fmla="*/ 82 h 92"/>
                  <a:gd name="T22" fmla="*/ 185 w 214"/>
                  <a:gd name="T23" fmla="*/ 77 h 92"/>
                  <a:gd name="T24" fmla="*/ 196 w 214"/>
                  <a:gd name="T25" fmla="*/ 74 h 92"/>
                  <a:gd name="T26" fmla="*/ 196 w 214"/>
                  <a:gd name="T27" fmla="*/ 58 h 92"/>
                  <a:gd name="T28" fmla="*/ 201 w 214"/>
                  <a:gd name="T29" fmla="*/ 50 h 92"/>
                  <a:gd name="T30" fmla="*/ 201 w 214"/>
                  <a:gd name="T31" fmla="*/ 48 h 92"/>
                  <a:gd name="T32" fmla="*/ 209 w 214"/>
                  <a:gd name="T33" fmla="*/ 50 h 92"/>
                  <a:gd name="T34" fmla="*/ 212 w 214"/>
                  <a:gd name="T35" fmla="*/ 40 h 92"/>
                  <a:gd name="T36" fmla="*/ 209 w 214"/>
                  <a:gd name="T37" fmla="*/ 32 h 92"/>
                  <a:gd name="T38" fmla="*/ 209 w 214"/>
                  <a:gd name="T39" fmla="*/ 21 h 92"/>
                  <a:gd name="T40" fmla="*/ 204 w 214"/>
                  <a:gd name="T41" fmla="*/ 13 h 92"/>
                  <a:gd name="T42" fmla="*/ 201 w 214"/>
                  <a:gd name="T43" fmla="*/ 8 h 92"/>
                  <a:gd name="T44" fmla="*/ 188 w 214"/>
                  <a:gd name="T45" fmla="*/ 8 h 92"/>
                  <a:gd name="T46" fmla="*/ 177 w 214"/>
                  <a:gd name="T47" fmla="*/ 8 h 92"/>
                  <a:gd name="T48" fmla="*/ 161 w 214"/>
                  <a:gd name="T49" fmla="*/ 0 h 92"/>
                  <a:gd name="T50" fmla="*/ 151 w 214"/>
                  <a:gd name="T51" fmla="*/ 5 h 92"/>
                  <a:gd name="T52" fmla="*/ 148 w 214"/>
                  <a:gd name="T53" fmla="*/ 13 h 92"/>
                  <a:gd name="T54" fmla="*/ 140 w 214"/>
                  <a:gd name="T55" fmla="*/ 16 h 92"/>
                  <a:gd name="T56" fmla="*/ 124 w 214"/>
                  <a:gd name="T57" fmla="*/ 13 h 92"/>
                  <a:gd name="T58" fmla="*/ 117 w 214"/>
                  <a:gd name="T59" fmla="*/ 5 h 92"/>
                  <a:gd name="T60" fmla="*/ 117 w 214"/>
                  <a:gd name="T61" fmla="*/ 8 h 92"/>
                  <a:gd name="T62" fmla="*/ 117 w 214"/>
                  <a:gd name="T63" fmla="*/ 16 h 92"/>
                  <a:gd name="T64" fmla="*/ 114 w 214"/>
                  <a:gd name="T65" fmla="*/ 16 h 92"/>
                  <a:gd name="T66" fmla="*/ 109 w 214"/>
                  <a:gd name="T67" fmla="*/ 21 h 92"/>
                  <a:gd name="T68" fmla="*/ 101 w 214"/>
                  <a:gd name="T69" fmla="*/ 26 h 92"/>
                  <a:gd name="T70" fmla="*/ 93 w 214"/>
                  <a:gd name="T71" fmla="*/ 34 h 92"/>
                  <a:gd name="T72" fmla="*/ 95 w 214"/>
                  <a:gd name="T73" fmla="*/ 40 h 92"/>
                  <a:gd name="T74" fmla="*/ 98 w 214"/>
                  <a:gd name="T75" fmla="*/ 48 h 92"/>
                  <a:gd name="T76" fmla="*/ 98 w 214"/>
                  <a:gd name="T77" fmla="*/ 53 h 92"/>
                  <a:gd name="T78" fmla="*/ 90 w 214"/>
                  <a:gd name="T79" fmla="*/ 50 h 92"/>
                  <a:gd name="T80" fmla="*/ 88 w 214"/>
                  <a:gd name="T81" fmla="*/ 50 h 92"/>
                  <a:gd name="T82" fmla="*/ 82 w 214"/>
                  <a:gd name="T83" fmla="*/ 50 h 92"/>
                  <a:gd name="T84" fmla="*/ 74 w 214"/>
                  <a:gd name="T85" fmla="*/ 50 h 92"/>
                  <a:gd name="T86" fmla="*/ 56 w 214"/>
                  <a:gd name="T87" fmla="*/ 53 h 92"/>
                  <a:gd name="T88" fmla="*/ 48 w 214"/>
                  <a:gd name="T89" fmla="*/ 58 h 92"/>
                  <a:gd name="T90" fmla="*/ 40 w 214"/>
                  <a:gd name="T91" fmla="*/ 53 h 92"/>
                  <a:gd name="T92" fmla="*/ 35 w 214"/>
                  <a:gd name="T93" fmla="*/ 53 h 92"/>
                  <a:gd name="T94" fmla="*/ 21 w 214"/>
                  <a:gd name="T95" fmla="*/ 58 h 92"/>
                  <a:gd name="T96" fmla="*/ 19 w 214"/>
                  <a:gd name="T97" fmla="*/ 61 h 92"/>
                  <a:gd name="T98" fmla="*/ 11 w 214"/>
                  <a:gd name="T99" fmla="*/ 53 h 92"/>
                  <a:gd name="T100" fmla="*/ 3 w 214"/>
                  <a:gd name="T101" fmla="*/ 53 h 92"/>
                  <a:gd name="T102" fmla="*/ 3 w 214"/>
                  <a:gd name="T103" fmla="*/ 58 h 92"/>
                  <a:gd name="T104" fmla="*/ 3 w 214"/>
                  <a:gd name="T105" fmla="*/ 66 h 92"/>
                  <a:gd name="T106" fmla="*/ 8 w 214"/>
                  <a:gd name="T107" fmla="*/ 74 h 92"/>
                  <a:gd name="T108" fmla="*/ 19 w 214"/>
                  <a:gd name="T109" fmla="*/ 77 h 92"/>
                  <a:gd name="T110" fmla="*/ 27 w 214"/>
                  <a:gd name="T111" fmla="*/ 74 h 92"/>
                  <a:gd name="T112" fmla="*/ 37 w 214"/>
                  <a:gd name="T113" fmla="*/ 79 h 92"/>
                  <a:gd name="T114" fmla="*/ 48 w 214"/>
                  <a:gd name="T115" fmla="*/ 74 h 92"/>
                  <a:gd name="T116" fmla="*/ 48 w 214"/>
                  <a:gd name="T117" fmla="*/ 74 h 92"/>
                  <a:gd name="T118" fmla="*/ 48 w 214"/>
                  <a:gd name="T11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4" h="92">
                    <a:moveTo>
                      <a:pt x="48" y="74"/>
                    </a:moveTo>
                    <a:lnTo>
                      <a:pt x="53" y="74"/>
                    </a:lnTo>
                    <a:lnTo>
                      <a:pt x="56" y="74"/>
                    </a:lnTo>
                    <a:lnTo>
                      <a:pt x="64" y="74"/>
                    </a:lnTo>
                    <a:lnTo>
                      <a:pt x="72" y="69"/>
                    </a:lnTo>
                    <a:lnTo>
                      <a:pt x="74" y="69"/>
                    </a:lnTo>
                    <a:lnTo>
                      <a:pt x="74" y="74"/>
                    </a:lnTo>
                    <a:lnTo>
                      <a:pt x="80" y="77"/>
                    </a:lnTo>
                    <a:lnTo>
                      <a:pt x="88" y="84"/>
                    </a:lnTo>
                    <a:lnTo>
                      <a:pt x="106" y="87"/>
                    </a:lnTo>
                    <a:lnTo>
                      <a:pt x="114" y="87"/>
                    </a:lnTo>
                    <a:lnTo>
                      <a:pt x="117" y="87"/>
                    </a:lnTo>
                    <a:lnTo>
                      <a:pt x="122" y="87"/>
                    </a:lnTo>
                    <a:lnTo>
                      <a:pt x="132" y="92"/>
                    </a:lnTo>
                    <a:lnTo>
                      <a:pt x="143" y="92"/>
                    </a:lnTo>
                    <a:lnTo>
                      <a:pt x="154" y="84"/>
                    </a:lnTo>
                    <a:lnTo>
                      <a:pt x="159" y="84"/>
                    </a:lnTo>
                    <a:lnTo>
                      <a:pt x="167" y="84"/>
                    </a:lnTo>
                    <a:lnTo>
                      <a:pt x="169" y="84"/>
                    </a:lnTo>
                    <a:lnTo>
                      <a:pt x="175" y="84"/>
                    </a:lnTo>
                    <a:lnTo>
                      <a:pt x="177" y="79"/>
                    </a:lnTo>
                    <a:lnTo>
                      <a:pt x="180" y="82"/>
                    </a:lnTo>
                    <a:lnTo>
                      <a:pt x="180" y="79"/>
                    </a:lnTo>
                    <a:lnTo>
                      <a:pt x="185" y="77"/>
                    </a:lnTo>
                    <a:lnTo>
                      <a:pt x="188" y="77"/>
                    </a:lnTo>
                    <a:lnTo>
                      <a:pt x="196" y="74"/>
                    </a:lnTo>
                    <a:lnTo>
                      <a:pt x="196" y="61"/>
                    </a:lnTo>
                    <a:lnTo>
                      <a:pt x="196" y="58"/>
                    </a:lnTo>
                    <a:lnTo>
                      <a:pt x="201" y="53"/>
                    </a:lnTo>
                    <a:lnTo>
                      <a:pt x="201" y="50"/>
                    </a:lnTo>
                    <a:lnTo>
                      <a:pt x="196" y="48"/>
                    </a:lnTo>
                    <a:lnTo>
                      <a:pt x="201" y="48"/>
                    </a:lnTo>
                    <a:lnTo>
                      <a:pt x="204" y="48"/>
                    </a:lnTo>
                    <a:lnTo>
                      <a:pt x="209" y="50"/>
                    </a:lnTo>
                    <a:lnTo>
                      <a:pt x="209" y="48"/>
                    </a:lnTo>
                    <a:lnTo>
                      <a:pt x="212" y="40"/>
                    </a:lnTo>
                    <a:lnTo>
                      <a:pt x="214" y="34"/>
                    </a:lnTo>
                    <a:lnTo>
                      <a:pt x="209" y="32"/>
                    </a:lnTo>
                    <a:lnTo>
                      <a:pt x="209" y="24"/>
                    </a:lnTo>
                    <a:lnTo>
                      <a:pt x="209" y="21"/>
                    </a:lnTo>
                    <a:lnTo>
                      <a:pt x="209" y="16"/>
                    </a:lnTo>
                    <a:lnTo>
                      <a:pt x="204" y="13"/>
                    </a:lnTo>
                    <a:lnTo>
                      <a:pt x="201" y="11"/>
                    </a:lnTo>
                    <a:lnTo>
                      <a:pt x="201" y="8"/>
                    </a:lnTo>
                    <a:lnTo>
                      <a:pt x="196" y="8"/>
                    </a:lnTo>
                    <a:lnTo>
                      <a:pt x="188" y="8"/>
                    </a:lnTo>
                    <a:lnTo>
                      <a:pt x="185" y="8"/>
                    </a:lnTo>
                    <a:lnTo>
                      <a:pt x="177" y="8"/>
                    </a:lnTo>
                    <a:lnTo>
                      <a:pt x="169" y="5"/>
                    </a:lnTo>
                    <a:lnTo>
                      <a:pt x="161" y="0"/>
                    </a:lnTo>
                    <a:lnTo>
                      <a:pt x="151" y="0"/>
                    </a:lnTo>
                    <a:lnTo>
                      <a:pt x="151" y="5"/>
                    </a:lnTo>
                    <a:lnTo>
                      <a:pt x="148" y="8"/>
                    </a:lnTo>
                    <a:lnTo>
                      <a:pt x="148" y="13"/>
                    </a:lnTo>
                    <a:lnTo>
                      <a:pt x="143" y="16"/>
                    </a:lnTo>
                    <a:lnTo>
                      <a:pt x="140" y="16"/>
                    </a:lnTo>
                    <a:lnTo>
                      <a:pt x="132" y="16"/>
                    </a:lnTo>
                    <a:lnTo>
                      <a:pt x="124" y="13"/>
                    </a:lnTo>
                    <a:lnTo>
                      <a:pt x="122" y="8"/>
                    </a:lnTo>
                    <a:lnTo>
                      <a:pt x="117" y="5"/>
                    </a:lnTo>
                    <a:lnTo>
                      <a:pt x="117" y="5"/>
                    </a:lnTo>
                    <a:lnTo>
                      <a:pt x="117" y="8"/>
                    </a:lnTo>
                    <a:lnTo>
                      <a:pt x="122" y="13"/>
                    </a:lnTo>
                    <a:lnTo>
                      <a:pt x="117" y="16"/>
                    </a:lnTo>
                    <a:lnTo>
                      <a:pt x="114" y="16"/>
                    </a:lnTo>
                    <a:lnTo>
                      <a:pt x="114" y="16"/>
                    </a:lnTo>
                    <a:lnTo>
                      <a:pt x="109" y="16"/>
                    </a:lnTo>
                    <a:lnTo>
                      <a:pt x="109" y="21"/>
                    </a:lnTo>
                    <a:lnTo>
                      <a:pt x="106" y="24"/>
                    </a:lnTo>
                    <a:lnTo>
                      <a:pt x="101" y="26"/>
                    </a:lnTo>
                    <a:lnTo>
                      <a:pt x="95" y="32"/>
                    </a:lnTo>
                    <a:lnTo>
                      <a:pt x="93" y="34"/>
                    </a:lnTo>
                    <a:lnTo>
                      <a:pt x="95" y="34"/>
                    </a:lnTo>
                    <a:lnTo>
                      <a:pt x="95" y="40"/>
                    </a:lnTo>
                    <a:lnTo>
                      <a:pt x="95" y="42"/>
                    </a:lnTo>
                    <a:lnTo>
                      <a:pt x="98" y="48"/>
                    </a:lnTo>
                    <a:lnTo>
                      <a:pt x="98" y="50"/>
                    </a:lnTo>
                    <a:lnTo>
                      <a:pt x="98" y="53"/>
                    </a:lnTo>
                    <a:lnTo>
                      <a:pt x="95" y="53"/>
                    </a:lnTo>
                    <a:lnTo>
                      <a:pt x="90" y="50"/>
                    </a:lnTo>
                    <a:lnTo>
                      <a:pt x="90" y="48"/>
                    </a:lnTo>
                    <a:lnTo>
                      <a:pt x="88" y="50"/>
                    </a:lnTo>
                    <a:lnTo>
                      <a:pt x="85" y="50"/>
                    </a:lnTo>
                    <a:lnTo>
                      <a:pt x="82" y="50"/>
                    </a:lnTo>
                    <a:lnTo>
                      <a:pt x="74" y="48"/>
                    </a:lnTo>
                    <a:lnTo>
                      <a:pt x="74" y="50"/>
                    </a:lnTo>
                    <a:lnTo>
                      <a:pt x="64" y="50"/>
                    </a:lnTo>
                    <a:lnTo>
                      <a:pt x="56" y="53"/>
                    </a:lnTo>
                    <a:lnTo>
                      <a:pt x="51" y="55"/>
                    </a:lnTo>
                    <a:lnTo>
                      <a:pt x="48" y="58"/>
                    </a:lnTo>
                    <a:lnTo>
                      <a:pt x="45" y="58"/>
                    </a:lnTo>
                    <a:lnTo>
                      <a:pt x="40" y="53"/>
                    </a:lnTo>
                    <a:lnTo>
                      <a:pt x="37" y="53"/>
                    </a:lnTo>
                    <a:lnTo>
                      <a:pt x="35" y="53"/>
                    </a:lnTo>
                    <a:lnTo>
                      <a:pt x="27" y="50"/>
                    </a:lnTo>
                    <a:lnTo>
                      <a:pt x="21" y="58"/>
                    </a:lnTo>
                    <a:lnTo>
                      <a:pt x="21" y="61"/>
                    </a:lnTo>
                    <a:lnTo>
                      <a:pt x="19" y="61"/>
                    </a:lnTo>
                    <a:lnTo>
                      <a:pt x="19" y="58"/>
                    </a:lnTo>
                    <a:lnTo>
                      <a:pt x="11" y="53"/>
                    </a:lnTo>
                    <a:lnTo>
                      <a:pt x="8" y="53"/>
                    </a:lnTo>
                    <a:lnTo>
                      <a:pt x="3" y="53"/>
                    </a:lnTo>
                    <a:lnTo>
                      <a:pt x="0" y="53"/>
                    </a:lnTo>
                    <a:lnTo>
                      <a:pt x="3" y="58"/>
                    </a:lnTo>
                    <a:lnTo>
                      <a:pt x="0" y="61"/>
                    </a:lnTo>
                    <a:lnTo>
                      <a:pt x="3" y="66"/>
                    </a:lnTo>
                    <a:lnTo>
                      <a:pt x="0" y="69"/>
                    </a:lnTo>
                    <a:lnTo>
                      <a:pt x="8" y="74"/>
                    </a:lnTo>
                    <a:lnTo>
                      <a:pt x="14" y="77"/>
                    </a:lnTo>
                    <a:lnTo>
                      <a:pt x="19" y="77"/>
                    </a:lnTo>
                    <a:lnTo>
                      <a:pt x="21" y="74"/>
                    </a:lnTo>
                    <a:lnTo>
                      <a:pt x="27" y="74"/>
                    </a:lnTo>
                    <a:lnTo>
                      <a:pt x="29" y="77"/>
                    </a:lnTo>
                    <a:lnTo>
                      <a:pt x="37" y="79"/>
                    </a:lnTo>
                    <a:lnTo>
                      <a:pt x="45" y="77"/>
                    </a:lnTo>
                    <a:lnTo>
                      <a:pt x="48" y="74"/>
                    </a:lnTo>
                    <a:lnTo>
                      <a:pt x="48" y="74"/>
                    </a:lnTo>
                    <a:lnTo>
                      <a:pt x="48" y="74"/>
                    </a:lnTo>
                    <a:lnTo>
                      <a:pt x="48" y="74"/>
                    </a:lnTo>
                    <a:lnTo>
                      <a:pt x="48" y="74"/>
                    </a:lnTo>
                    <a:lnTo>
                      <a:pt x="48" y="74"/>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0" name="Freeform 19"/>
              <p:cNvSpPr>
                <a:spLocks/>
              </p:cNvSpPr>
              <p:nvPr/>
            </p:nvSpPr>
            <p:spPr bwMode="auto">
              <a:xfrm rot="256166">
                <a:off x="4424972" y="3671452"/>
                <a:ext cx="385078" cy="224682"/>
              </a:xfrm>
              <a:custGeom>
                <a:avLst/>
                <a:gdLst>
                  <a:gd name="T0" fmla="*/ 175 w 188"/>
                  <a:gd name="T1" fmla="*/ 42 h 87"/>
                  <a:gd name="T2" fmla="*/ 164 w 188"/>
                  <a:gd name="T3" fmla="*/ 37 h 87"/>
                  <a:gd name="T4" fmla="*/ 153 w 188"/>
                  <a:gd name="T5" fmla="*/ 37 h 87"/>
                  <a:gd name="T6" fmla="*/ 153 w 188"/>
                  <a:gd name="T7" fmla="*/ 26 h 87"/>
                  <a:gd name="T8" fmla="*/ 140 w 188"/>
                  <a:gd name="T9" fmla="*/ 26 h 87"/>
                  <a:gd name="T10" fmla="*/ 135 w 188"/>
                  <a:gd name="T11" fmla="*/ 26 h 87"/>
                  <a:gd name="T12" fmla="*/ 122 w 188"/>
                  <a:gd name="T13" fmla="*/ 34 h 87"/>
                  <a:gd name="T14" fmla="*/ 114 w 188"/>
                  <a:gd name="T15" fmla="*/ 26 h 87"/>
                  <a:gd name="T16" fmla="*/ 114 w 188"/>
                  <a:gd name="T17" fmla="*/ 18 h 87"/>
                  <a:gd name="T18" fmla="*/ 111 w 188"/>
                  <a:gd name="T19" fmla="*/ 16 h 87"/>
                  <a:gd name="T20" fmla="*/ 103 w 188"/>
                  <a:gd name="T21" fmla="*/ 10 h 87"/>
                  <a:gd name="T22" fmla="*/ 87 w 188"/>
                  <a:gd name="T23" fmla="*/ 10 h 87"/>
                  <a:gd name="T24" fmla="*/ 85 w 188"/>
                  <a:gd name="T25" fmla="*/ 5 h 87"/>
                  <a:gd name="T26" fmla="*/ 77 w 188"/>
                  <a:gd name="T27" fmla="*/ 5 h 87"/>
                  <a:gd name="T28" fmla="*/ 69 w 188"/>
                  <a:gd name="T29" fmla="*/ 8 h 87"/>
                  <a:gd name="T30" fmla="*/ 66 w 188"/>
                  <a:gd name="T31" fmla="*/ 5 h 87"/>
                  <a:gd name="T32" fmla="*/ 61 w 188"/>
                  <a:gd name="T33" fmla="*/ 0 h 87"/>
                  <a:gd name="T34" fmla="*/ 56 w 188"/>
                  <a:gd name="T35" fmla="*/ 5 h 87"/>
                  <a:gd name="T36" fmla="*/ 35 w 188"/>
                  <a:gd name="T37" fmla="*/ 16 h 87"/>
                  <a:gd name="T38" fmla="*/ 14 w 188"/>
                  <a:gd name="T39" fmla="*/ 23 h 87"/>
                  <a:gd name="T40" fmla="*/ 3 w 188"/>
                  <a:gd name="T41" fmla="*/ 29 h 87"/>
                  <a:gd name="T42" fmla="*/ 3 w 188"/>
                  <a:gd name="T43" fmla="*/ 31 h 87"/>
                  <a:gd name="T44" fmla="*/ 8 w 188"/>
                  <a:gd name="T45" fmla="*/ 42 h 87"/>
                  <a:gd name="T46" fmla="*/ 14 w 188"/>
                  <a:gd name="T47" fmla="*/ 52 h 87"/>
                  <a:gd name="T48" fmla="*/ 35 w 188"/>
                  <a:gd name="T49" fmla="*/ 71 h 87"/>
                  <a:gd name="T50" fmla="*/ 43 w 188"/>
                  <a:gd name="T51" fmla="*/ 76 h 87"/>
                  <a:gd name="T52" fmla="*/ 48 w 188"/>
                  <a:gd name="T53" fmla="*/ 79 h 87"/>
                  <a:gd name="T54" fmla="*/ 58 w 188"/>
                  <a:gd name="T55" fmla="*/ 87 h 87"/>
                  <a:gd name="T56" fmla="*/ 69 w 188"/>
                  <a:gd name="T57" fmla="*/ 87 h 87"/>
                  <a:gd name="T58" fmla="*/ 74 w 188"/>
                  <a:gd name="T59" fmla="*/ 79 h 87"/>
                  <a:gd name="T60" fmla="*/ 77 w 188"/>
                  <a:gd name="T61" fmla="*/ 71 h 87"/>
                  <a:gd name="T62" fmla="*/ 95 w 188"/>
                  <a:gd name="T63" fmla="*/ 76 h 87"/>
                  <a:gd name="T64" fmla="*/ 111 w 188"/>
                  <a:gd name="T65" fmla="*/ 79 h 87"/>
                  <a:gd name="T66" fmla="*/ 122 w 188"/>
                  <a:gd name="T67" fmla="*/ 79 h 87"/>
                  <a:gd name="T68" fmla="*/ 127 w 188"/>
                  <a:gd name="T69" fmla="*/ 82 h 87"/>
                  <a:gd name="T70" fmla="*/ 135 w 188"/>
                  <a:gd name="T71" fmla="*/ 87 h 87"/>
                  <a:gd name="T72" fmla="*/ 146 w 188"/>
                  <a:gd name="T73" fmla="*/ 79 h 87"/>
                  <a:gd name="T74" fmla="*/ 161 w 188"/>
                  <a:gd name="T75" fmla="*/ 71 h 87"/>
                  <a:gd name="T76" fmla="*/ 167 w 188"/>
                  <a:gd name="T77" fmla="*/ 63 h 87"/>
                  <a:gd name="T78" fmla="*/ 180 w 188"/>
                  <a:gd name="T79" fmla="*/ 58 h 87"/>
                  <a:gd name="T80" fmla="*/ 180 w 188"/>
                  <a:gd name="T81" fmla="*/ 45 h 87"/>
                  <a:gd name="T82" fmla="*/ 180 w 188"/>
                  <a:gd name="T83" fmla="*/ 45 h 87"/>
                  <a:gd name="T84" fmla="*/ 180 w 188"/>
                  <a:gd name="T85" fmla="*/ 4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87">
                    <a:moveTo>
                      <a:pt x="180" y="45"/>
                    </a:moveTo>
                    <a:lnTo>
                      <a:pt x="175" y="42"/>
                    </a:lnTo>
                    <a:lnTo>
                      <a:pt x="167" y="37"/>
                    </a:lnTo>
                    <a:lnTo>
                      <a:pt x="164" y="37"/>
                    </a:lnTo>
                    <a:lnTo>
                      <a:pt x="156" y="37"/>
                    </a:lnTo>
                    <a:lnTo>
                      <a:pt x="153" y="37"/>
                    </a:lnTo>
                    <a:lnTo>
                      <a:pt x="153" y="34"/>
                    </a:lnTo>
                    <a:lnTo>
                      <a:pt x="153" y="26"/>
                    </a:lnTo>
                    <a:lnTo>
                      <a:pt x="146" y="26"/>
                    </a:lnTo>
                    <a:lnTo>
                      <a:pt x="140" y="26"/>
                    </a:lnTo>
                    <a:lnTo>
                      <a:pt x="130" y="23"/>
                    </a:lnTo>
                    <a:lnTo>
                      <a:pt x="135" y="26"/>
                    </a:lnTo>
                    <a:lnTo>
                      <a:pt x="127" y="34"/>
                    </a:lnTo>
                    <a:lnTo>
                      <a:pt x="122" y="34"/>
                    </a:lnTo>
                    <a:lnTo>
                      <a:pt x="119" y="31"/>
                    </a:lnTo>
                    <a:lnTo>
                      <a:pt x="114" y="26"/>
                    </a:lnTo>
                    <a:lnTo>
                      <a:pt x="111" y="23"/>
                    </a:lnTo>
                    <a:lnTo>
                      <a:pt x="114" y="18"/>
                    </a:lnTo>
                    <a:lnTo>
                      <a:pt x="114" y="16"/>
                    </a:lnTo>
                    <a:lnTo>
                      <a:pt x="111" y="16"/>
                    </a:lnTo>
                    <a:lnTo>
                      <a:pt x="103" y="16"/>
                    </a:lnTo>
                    <a:lnTo>
                      <a:pt x="103" y="10"/>
                    </a:lnTo>
                    <a:lnTo>
                      <a:pt x="95" y="10"/>
                    </a:lnTo>
                    <a:lnTo>
                      <a:pt x="87" y="10"/>
                    </a:lnTo>
                    <a:lnTo>
                      <a:pt x="85" y="8"/>
                    </a:lnTo>
                    <a:lnTo>
                      <a:pt x="85" y="5"/>
                    </a:lnTo>
                    <a:lnTo>
                      <a:pt x="80" y="5"/>
                    </a:lnTo>
                    <a:lnTo>
                      <a:pt x="77" y="5"/>
                    </a:lnTo>
                    <a:lnTo>
                      <a:pt x="74" y="8"/>
                    </a:lnTo>
                    <a:lnTo>
                      <a:pt x="69" y="8"/>
                    </a:lnTo>
                    <a:lnTo>
                      <a:pt x="66" y="8"/>
                    </a:lnTo>
                    <a:lnTo>
                      <a:pt x="66" y="5"/>
                    </a:lnTo>
                    <a:lnTo>
                      <a:pt x="61" y="0"/>
                    </a:lnTo>
                    <a:lnTo>
                      <a:pt x="61" y="0"/>
                    </a:lnTo>
                    <a:lnTo>
                      <a:pt x="58" y="5"/>
                    </a:lnTo>
                    <a:lnTo>
                      <a:pt x="56" y="5"/>
                    </a:lnTo>
                    <a:lnTo>
                      <a:pt x="43" y="10"/>
                    </a:lnTo>
                    <a:lnTo>
                      <a:pt x="35" y="16"/>
                    </a:lnTo>
                    <a:lnTo>
                      <a:pt x="24" y="18"/>
                    </a:lnTo>
                    <a:lnTo>
                      <a:pt x="14" y="23"/>
                    </a:lnTo>
                    <a:lnTo>
                      <a:pt x="6" y="26"/>
                    </a:lnTo>
                    <a:lnTo>
                      <a:pt x="3" y="29"/>
                    </a:lnTo>
                    <a:lnTo>
                      <a:pt x="0" y="31"/>
                    </a:lnTo>
                    <a:lnTo>
                      <a:pt x="3" y="31"/>
                    </a:lnTo>
                    <a:lnTo>
                      <a:pt x="6" y="34"/>
                    </a:lnTo>
                    <a:lnTo>
                      <a:pt x="8" y="42"/>
                    </a:lnTo>
                    <a:lnTo>
                      <a:pt x="6" y="45"/>
                    </a:lnTo>
                    <a:lnTo>
                      <a:pt x="14" y="52"/>
                    </a:lnTo>
                    <a:lnTo>
                      <a:pt x="21" y="60"/>
                    </a:lnTo>
                    <a:lnTo>
                      <a:pt x="35" y="71"/>
                    </a:lnTo>
                    <a:lnTo>
                      <a:pt x="43" y="79"/>
                    </a:lnTo>
                    <a:lnTo>
                      <a:pt x="43" y="76"/>
                    </a:lnTo>
                    <a:lnTo>
                      <a:pt x="43" y="76"/>
                    </a:lnTo>
                    <a:lnTo>
                      <a:pt x="48" y="79"/>
                    </a:lnTo>
                    <a:lnTo>
                      <a:pt x="50" y="84"/>
                    </a:lnTo>
                    <a:lnTo>
                      <a:pt x="58" y="87"/>
                    </a:lnTo>
                    <a:lnTo>
                      <a:pt x="66" y="87"/>
                    </a:lnTo>
                    <a:lnTo>
                      <a:pt x="69" y="87"/>
                    </a:lnTo>
                    <a:lnTo>
                      <a:pt x="74" y="84"/>
                    </a:lnTo>
                    <a:lnTo>
                      <a:pt x="74" y="79"/>
                    </a:lnTo>
                    <a:lnTo>
                      <a:pt x="77" y="76"/>
                    </a:lnTo>
                    <a:lnTo>
                      <a:pt x="77" y="71"/>
                    </a:lnTo>
                    <a:lnTo>
                      <a:pt x="87" y="71"/>
                    </a:lnTo>
                    <a:lnTo>
                      <a:pt x="95" y="76"/>
                    </a:lnTo>
                    <a:lnTo>
                      <a:pt x="103" y="79"/>
                    </a:lnTo>
                    <a:lnTo>
                      <a:pt x="111" y="79"/>
                    </a:lnTo>
                    <a:lnTo>
                      <a:pt x="114" y="79"/>
                    </a:lnTo>
                    <a:lnTo>
                      <a:pt x="122" y="79"/>
                    </a:lnTo>
                    <a:lnTo>
                      <a:pt x="127" y="79"/>
                    </a:lnTo>
                    <a:lnTo>
                      <a:pt x="127" y="82"/>
                    </a:lnTo>
                    <a:lnTo>
                      <a:pt x="130" y="84"/>
                    </a:lnTo>
                    <a:lnTo>
                      <a:pt x="135" y="87"/>
                    </a:lnTo>
                    <a:lnTo>
                      <a:pt x="138" y="79"/>
                    </a:lnTo>
                    <a:lnTo>
                      <a:pt x="146" y="79"/>
                    </a:lnTo>
                    <a:lnTo>
                      <a:pt x="156" y="76"/>
                    </a:lnTo>
                    <a:lnTo>
                      <a:pt x="161" y="71"/>
                    </a:lnTo>
                    <a:lnTo>
                      <a:pt x="164" y="68"/>
                    </a:lnTo>
                    <a:lnTo>
                      <a:pt x="167" y="63"/>
                    </a:lnTo>
                    <a:lnTo>
                      <a:pt x="167" y="60"/>
                    </a:lnTo>
                    <a:lnTo>
                      <a:pt x="180" y="58"/>
                    </a:lnTo>
                    <a:lnTo>
                      <a:pt x="188" y="58"/>
                    </a:lnTo>
                    <a:lnTo>
                      <a:pt x="180" y="45"/>
                    </a:lnTo>
                    <a:lnTo>
                      <a:pt x="180" y="45"/>
                    </a:lnTo>
                    <a:lnTo>
                      <a:pt x="180" y="45"/>
                    </a:lnTo>
                    <a:lnTo>
                      <a:pt x="180" y="45"/>
                    </a:lnTo>
                    <a:lnTo>
                      <a:pt x="180" y="45"/>
                    </a:lnTo>
                    <a:lnTo>
                      <a:pt x="180" y="45"/>
                    </a:lnTo>
                    <a:close/>
                  </a:path>
                </a:pathLst>
              </a:custGeom>
              <a:solidFill>
                <a:srgbClr val="BE85C0"/>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21" name="Freeform 20"/>
              <p:cNvSpPr>
                <a:spLocks noEditPoints="1"/>
              </p:cNvSpPr>
              <p:nvPr/>
            </p:nvSpPr>
            <p:spPr bwMode="auto">
              <a:xfrm rot="256166">
                <a:off x="4990383" y="2957720"/>
                <a:ext cx="323628" cy="204022"/>
              </a:xfrm>
              <a:custGeom>
                <a:avLst/>
                <a:gdLst>
                  <a:gd name="T0" fmla="*/ 10 w 158"/>
                  <a:gd name="T1" fmla="*/ 34 h 79"/>
                  <a:gd name="T2" fmla="*/ 2 w 158"/>
                  <a:gd name="T3" fmla="*/ 37 h 79"/>
                  <a:gd name="T4" fmla="*/ 0 w 158"/>
                  <a:gd name="T5" fmla="*/ 42 h 79"/>
                  <a:gd name="T6" fmla="*/ 2 w 158"/>
                  <a:gd name="T7" fmla="*/ 53 h 79"/>
                  <a:gd name="T8" fmla="*/ 5 w 158"/>
                  <a:gd name="T9" fmla="*/ 53 h 79"/>
                  <a:gd name="T10" fmla="*/ 13 w 158"/>
                  <a:gd name="T11" fmla="*/ 48 h 79"/>
                  <a:gd name="T12" fmla="*/ 21 w 158"/>
                  <a:gd name="T13" fmla="*/ 48 h 79"/>
                  <a:gd name="T14" fmla="*/ 29 w 158"/>
                  <a:gd name="T15" fmla="*/ 42 h 79"/>
                  <a:gd name="T16" fmla="*/ 26 w 158"/>
                  <a:gd name="T17" fmla="*/ 37 h 79"/>
                  <a:gd name="T18" fmla="*/ 18 w 158"/>
                  <a:gd name="T19" fmla="*/ 34 h 79"/>
                  <a:gd name="T20" fmla="*/ 18 w 158"/>
                  <a:gd name="T21" fmla="*/ 34 h 79"/>
                  <a:gd name="T22" fmla="*/ 18 w 158"/>
                  <a:gd name="T23" fmla="*/ 34 h 79"/>
                  <a:gd name="T24" fmla="*/ 13 w 158"/>
                  <a:gd name="T25" fmla="*/ 29 h 79"/>
                  <a:gd name="T26" fmla="*/ 21 w 158"/>
                  <a:gd name="T27" fmla="*/ 27 h 79"/>
                  <a:gd name="T28" fmla="*/ 21 w 158"/>
                  <a:gd name="T29" fmla="*/ 21 h 79"/>
                  <a:gd name="T30" fmla="*/ 5 w 158"/>
                  <a:gd name="T31" fmla="*/ 21 h 79"/>
                  <a:gd name="T32" fmla="*/ 5 w 158"/>
                  <a:gd name="T33" fmla="*/ 27 h 79"/>
                  <a:gd name="T34" fmla="*/ 10 w 158"/>
                  <a:gd name="T35" fmla="*/ 29 h 79"/>
                  <a:gd name="T36" fmla="*/ 10 w 158"/>
                  <a:gd name="T37" fmla="*/ 29 h 79"/>
                  <a:gd name="T38" fmla="*/ 10 w 158"/>
                  <a:gd name="T39" fmla="*/ 29 h 79"/>
                  <a:gd name="T40" fmla="*/ 150 w 158"/>
                  <a:gd name="T41" fmla="*/ 11 h 79"/>
                  <a:gd name="T42" fmla="*/ 158 w 158"/>
                  <a:gd name="T43" fmla="*/ 11 h 79"/>
                  <a:gd name="T44" fmla="*/ 142 w 158"/>
                  <a:gd name="T45" fmla="*/ 8 h 79"/>
                  <a:gd name="T46" fmla="*/ 108 w 158"/>
                  <a:gd name="T47" fmla="*/ 3 h 79"/>
                  <a:gd name="T48" fmla="*/ 84 w 158"/>
                  <a:gd name="T49" fmla="*/ 0 h 79"/>
                  <a:gd name="T50" fmla="*/ 79 w 158"/>
                  <a:gd name="T51" fmla="*/ 3 h 79"/>
                  <a:gd name="T52" fmla="*/ 66 w 158"/>
                  <a:gd name="T53" fmla="*/ 8 h 79"/>
                  <a:gd name="T54" fmla="*/ 55 w 158"/>
                  <a:gd name="T55" fmla="*/ 8 h 79"/>
                  <a:gd name="T56" fmla="*/ 52 w 158"/>
                  <a:gd name="T57" fmla="*/ 11 h 79"/>
                  <a:gd name="T58" fmla="*/ 36 w 158"/>
                  <a:gd name="T59" fmla="*/ 13 h 79"/>
                  <a:gd name="T60" fmla="*/ 39 w 158"/>
                  <a:gd name="T61" fmla="*/ 19 h 79"/>
                  <a:gd name="T62" fmla="*/ 36 w 158"/>
                  <a:gd name="T63" fmla="*/ 29 h 79"/>
                  <a:gd name="T64" fmla="*/ 39 w 158"/>
                  <a:gd name="T65" fmla="*/ 34 h 79"/>
                  <a:gd name="T66" fmla="*/ 47 w 158"/>
                  <a:gd name="T67" fmla="*/ 45 h 79"/>
                  <a:gd name="T68" fmla="*/ 58 w 158"/>
                  <a:gd name="T69" fmla="*/ 45 h 79"/>
                  <a:gd name="T70" fmla="*/ 66 w 158"/>
                  <a:gd name="T71" fmla="*/ 45 h 79"/>
                  <a:gd name="T72" fmla="*/ 66 w 158"/>
                  <a:gd name="T73" fmla="*/ 48 h 79"/>
                  <a:gd name="T74" fmla="*/ 63 w 158"/>
                  <a:gd name="T75" fmla="*/ 61 h 79"/>
                  <a:gd name="T76" fmla="*/ 79 w 158"/>
                  <a:gd name="T77" fmla="*/ 53 h 79"/>
                  <a:gd name="T78" fmla="*/ 97 w 158"/>
                  <a:gd name="T79" fmla="*/ 56 h 79"/>
                  <a:gd name="T80" fmla="*/ 118 w 158"/>
                  <a:gd name="T81" fmla="*/ 69 h 79"/>
                  <a:gd name="T82" fmla="*/ 134 w 158"/>
                  <a:gd name="T83" fmla="*/ 69 h 79"/>
                  <a:gd name="T84" fmla="*/ 150 w 158"/>
                  <a:gd name="T85" fmla="*/ 74 h 79"/>
                  <a:gd name="T86" fmla="*/ 153 w 158"/>
                  <a:gd name="T87" fmla="*/ 74 h 79"/>
                  <a:gd name="T88" fmla="*/ 142 w 158"/>
                  <a:gd name="T89" fmla="*/ 69 h 79"/>
                  <a:gd name="T90" fmla="*/ 145 w 158"/>
                  <a:gd name="T91" fmla="*/ 53 h 79"/>
                  <a:gd name="T92" fmla="*/ 142 w 158"/>
                  <a:gd name="T93" fmla="*/ 45 h 79"/>
                  <a:gd name="T94" fmla="*/ 142 w 158"/>
                  <a:gd name="T95" fmla="*/ 34 h 79"/>
                  <a:gd name="T96" fmla="*/ 142 w 158"/>
                  <a:gd name="T97" fmla="*/ 21 h 79"/>
                  <a:gd name="T98" fmla="*/ 145 w 158"/>
                  <a:gd name="T99" fmla="*/ 19 h 79"/>
                  <a:gd name="T100" fmla="*/ 145 w 158"/>
                  <a:gd name="T101" fmla="*/ 19 h 79"/>
                  <a:gd name="T102" fmla="*/ 145 w 158"/>
                  <a:gd name="T103" fmla="*/ 1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 h="79">
                    <a:moveTo>
                      <a:pt x="18" y="34"/>
                    </a:moveTo>
                    <a:lnTo>
                      <a:pt x="10" y="34"/>
                    </a:lnTo>
                    <a:lnTo>
                      <a:pt x="5" y="37"/>
                    </a:lnTo>
                    <a:lnTo>
                      <a:pt x="2" y="37"/>
                    </a:lnTo>
                    <a:lnTo>
                      <a:pt x="0" y="37"/>
                    </a:lnTo>
                    <a:lnTo>
                      <a:pt x="0" y="42"/>
                    </a:lnTo>
                    <a:lnTo>
                      <a:pt x="2" y="48"/>
                    </a:lnTo>
                    <a:lnTo>
                      <a:pt x="2" y="53"/>
                    </a:lnTo>
                    <a:lnTo>
                      <a:pt x="2" y="56"/>
                    </a:lnTo>
                    <a:lnTo>
                      <a:pt x="5" y="53"/>
                    </a:lnTo>
                    <a:lnTo>
                      <a:pt x="10" y="48"/>
                    </a:lnTo>
                    <a:lnTo>
                      <a:pt x="13" y="48"/>
                    </a:lnTo>
                    <a:lnTo>
                      <a:pt x="18" y="45"/>
                    </a:lnTo>
                    <a:lnTo>
                      <a:pt x="21" y="48"/>
                    </a:lnTo>
                    <a:lnTo>
                      <a:pt x="26" y="45"/>
                    </a:lnTo>
                    <a:lnTo>
                      <a:pt x="29" y="42"/>
                    </a:lnTo>
                    <a:lnTo>
                      <a:pt x="31" y="42"/>
                    </a:lnTo>
                    <a:lnTo>
                      <a:pt x="26" y="37"/>
                    </a:lnTo>
                    <a:lnTo>
                      <a:pt x="18" y="34"/>
                    </a:lnTo>
                    <a:lnTo>
                      <a:pt x="18" y="34"/>
                    </a:lnTo>
                    <a:lnTo>
                      <a:pt x="18" y="34"/>
                    </a:lnTo>
                    <a:lnTo>
                      <a:pt x="18" y="34"/>
                    </a:lnTo>
                    <a:lnTo>
                      <a:pt x="18" y="34"/>
                    </a:lnTo>
                    <a:lnTo>
                      <a:pt x="18" y="34"/>
                    </a:lnTo>
                    <a:close/>
                    <a:moveTo>
                      <a:pt x="10" y="29"/>
                    </a:moveTo>
                    <a:lnTo>
                      <a:pt x="13" y="29"/>
                    </a:lnTo>
                    <a:lnTo>
                      <a:pt x="18" y="29"/>
                    </a:lnTo>
                    <a:lnTo>
                      <a:pt x="21" y="27"/>
                    </a:lnTo>
                    <a:lnTo>
                      <a:pt x="26" y="21"/>
                    </a:lnTo>
                    <a:lnTo>
                      <a:pt x="21" y="21"/>
                    </a:lnTo>
                    <a:lnTo>
                      <a:pt x="13" y="19"/>
                    </a:lnTo>
                    <a:lnTo>
                      <a:pt x="5" y="21"/>
                    </a:lnTo>
                    <a:lnTo>
                      <a:pt x="0" y="21"/>
                    </a:lnTo>
                    <a:lnTo>
                      <a:pt x="5" y="27"/>
                    </a:lnTo>
                    <a:lnTo>
                      <a:pt x="10" y="29"/>
                    </a:lnTo>
                    <a:lnTo>
                      <a:pt x="10" y="29"/>
                    </a:lnTo>
                    <a:lnTo>
                      <a:pt x="10" y="29"/>
                    </a:lnTo>
                    <a:lnTo>
                      <a:pt x="10" y="29"/>
                    </a:lnTo>
                    <a:lnTo>
                      <a:pt x="10" y="29"/>
                    </a:lnTo>
                    <a:lnTo>
                      <a:pt x="10" y="29"/>
                    </a:lnTo>
                    <a:close/>
                    <a:moveTo>
                      <a:pt x="145" y="19"/>
                    </a:moveTo>
                    <a:lnTo>
                      <a:pt x="150" y="11"/>
                    </a:lnTo>
                    <a:lnTo>
                      <a:pt x="153" y="11"/>
                    </a:lnTo>
                    <a:lnTo>
                      <a:pt x="158" y="11"/>
                    </a:lnTo>
                    <a:lnTo>
                      <a:pt x="150" y="8"/>
                    </a:lnTo>
                    <a:lnTo>
                      <a:pt x="142" y="8"/>
                    </a:lnTo>
                    <a:lnTo>
                      <a:pt x="126" y="8"/>
                    </a:lnTo>
                    <a:lnTo>
                      <a:pt x="108" y="3"/>
                    </a:lnTo>
                    <a:lnTo>
                      <a:pt x="97" y="3"/>
                    </a:lnTo>
                    <a:lnTo>
                      <a:pt x="84" y="0"/>
                    </a:lnTo>
                    <a:lnTo>
                      <a:pt x="84" y="3"/>
                    </a:lnTo>
                    <a:lnTo>
                      <a:pt x="79" y="3"/>
                    </a:lnTo>
                    <a:lnTo>
                      <a:pt x="66" y="3"/>
                    </a:lnTo>
                    <a:lnTo>
                      <a:pt x="66" y="8"/>
                    </a:lnTo>
                    <a:lnTo>
                      <a:pt x="58" y="8"/>
                    </a:lnTo>
                    <a:lnTo>
                      <a:pt x="55" y="8"/>
                    </a:lnTo>
                    <a:lnTo>
                      <a:pt x="47" y="8"/>
                    </a:lnTo>
                    <a:lnTo>
                      <a:pt x="52" y="11"/>
                    </a:lnTo>
                    <a:lnTo>
                      <a:pt x="44" y="11"/>
                    </a:lnTo>
                    <a:lnTo>
                      <a:pt x="36" y="13"/>
                    </a:lnTo>
                    <a:lnTo>
                      <a:pt x="36" y="21"/>
                    </a:lnTo>
                    <a:lnTo>
                      <a:pt x="39" y="19"/>
                    </a:lnTo>
                    <a:lnTo>
                      <a:pt x="36" y="27"/>
                    </a:lnTo>
                    <a:lnTo>
                      <a:pt x="36" y="29"/>
                    </a:lnTo>
                    <a:lnTo>
                      <a:pt x="39" y="29"/>
                    </a:lnTo>
                    <a:lnTo>
                      <a:pt x="39" y="34"/>
                    </a:lnTo>
                    <a:lnTo>
                      <a:pt x="39" y="37"/>
                    </a:lnTo>
                    <a:lnTo>
                      <a:pt x="47" y="45"/>
                    </a:lnTo>
                    <a:lnTo>
                      <a:pt x="55" y="45"/>
                    </a:lnTo>
                    <a:lnTo>
                      <a:pt x="58" y="45"/>
                    </a:lnTo>
                    <a:lnTo>
                      <a:pt x="63" y="42"/>
                    </a:lnTo>
                    <a:lnTo>
                      <a:pt x="66" y="45"/>
                    </a:lnTo>
                    <a:lnTo>
                      <a:pt x="66" y="48"/>
                    </a:lnTo>
                    <a:lnTo>
                      <a:pt x="66" y="48"/>
                    </a:lnTo>
                    <a:lnTo>
                      <a:pt x="66" y="48"/>
                    </a:lnTo>
                    <a:lnTo>
                      <a:pt x="63" y="61"/>
                    </a:lnTo>
                    <a:lnTo>
                      <a:pt x="71" y="56"/>
                    </a:lnTo>
                    <a:lnTo>
                      <a:pt x="79" y="53"/>
                    </a:lnTo>
                    <a:lnTo>
                      <a:pt x="84" y="53"/>
                    </a:lnTo>
                    <a:lnTo>
                      <a:pt x="97" y="56"/>
                    </a:lnTo>
                    <a:lnTo>
                      <a:pt x="113" y="64"/>
                    </a:lnTo>
                    <a:lnTo>
                      <a:pt x="118" y="69"/>
                    </a:lnTo>
                    <a:lnTo>
                      <a:pt x="124" y="69"/>
                    </a:lnTo>
                    <a:lnTo>
                      <a:pt x="134" y="69"/>
                    </a:lnTo>
                    <a:lnTo>
                      <a:pt x="142" y="71"/>
                    </a:lnTo>
                    <a:lnTo>
                      <a:pt x="150" y="74"/>
                    </a:lnTo>
                    <a:lnTo>
                      <a:pt x="153" y="79"/>
                    </a:lnTo>
                    <a:lnTo>
                      <a:pt x="153" y="74"/>
                    </a:lnTo>
                    <a:lnTo>
                      <a:pt x="145" y="71"/>
                    </a:lnTo>
                    <a:lnTo>
                      <a:pt x="142" y="69"/>
                    </a:lnTo>
                    <a:lnTo>
                      <a:pt x="153" y="61"/>
                    </a:lnTo>
                    <a:lnTo>
                      <a:pt x="145" y="53"/>
                    </a:lnTo>
                    <a:lnTo>
                      <a:pt x="142" y="48"/>
                    </a:lnTo>
                    <a:lnTo>
                      <a:pt x="142" y="45"/>
                    </a:lnTo>
                    <a:lnTo>
                      <a:pt x="142" y="42"/>
                    </a:lnTo>
                    <a:lnTo>
                      <a:pt x="142" y="34"/>
                    </a:lnTo>
                    <a:lnTo>
                      <a:pt x="139" y="29"/>
                    </a:lnTo>
                    <a:lnTo>
                      <a:pt x="142" y="21"/>
                    </a:lnTo>
                    <a:lnTo>
                      <a:pt x="145" y="19"/>
                    </a:lnTo>
                    <a:lnTo>
                      <a:pt x="145" y="19"/>
                    </a:lnTo>
                    <a:lnTo>
                      <a:pt x="145" y="19"/>
                    </a:lnTo>
                    <a:lnTo>
                      <a:pt x="145" y="19"/>
                    </a:lnTo>
                    <a:lnTo>
                      <a:pt x="145" y="19"/>
                    </a:lnTo>
                    <a:lnTo>
                      <a:pt x="145" y="19"/>
                    </a:lnTo>
                    <a:close/>
                  </a:path>
                </a:pathLst>
              </a:custGeom>
              <a:solidFill>
                <a:srgbClr val="1394CA"/>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2" name="Freeform 21"/>
              <p:cNvSpPr>
                <a:spLocks noEditPoints="1"/>
              </p:cNvSpPr>
              <p:nvPr/>
            </p:nvSpPr>
            <p:spPr bwMode="auto">
              <a:xfrm rot="256166">
                <a:off x="4236263" y="3064431"/>
                <a:ext cx="247843" cy="271168"/>
              </a:xfrm>
              <a:custGeom>
                <a:avLst/>
                <a:gdLst>
                  <a:gd name="T0" fmla="*/ 60 w 121"/>
                  <a:gd name="T1" fmla="*/ 37 h 105"/>
                  <a:gd name="T2" fmla="*/ 60 w 121"/>
                  <a:gd name="T3" fmla="*/ 34 h 105"/>
                  <a:gd name="T4" fmla="*/ 66 w 121"/>
                  <a:gd name="T5" fmla="*/ 15 h 105"/>
                  <a:gd name="T6" fmla="*/ 66 w 121"/>
                  <a:gd name="T7" fmla="*/ 5 h 105"/>
                  <a:gd name="T8" fmla="*/ 47 w 121"/>
                  <a:gd name="T9" fmla="*/ 7 h 105"/>
                  <a:gd name="T10" fmla="*/ 24 w 121"/>
                  <a:gd name="T11" fmla="*/ 18 h 105"/>
                  <a:gd name="T12" fmla="*/ 8 w 121"/>
                  <a:gd name="T13" fmla="*/ 31 h 105"/>
                  <a:gd name="T14" fmla="*/ 16 w 121"/>
                  <a:gd name="T15" fmla="*/ 26 h 105"/>
                  <a:gd name="T16" fmla="*/ 39 w 121"/>
                  <a:gd name="T17" fmla="*/ 23 h 105"/>
                  <a:gd name="T18" fmla="*/ 31 w 121"/>
                  <a:gd name="T19" fmla="*/ 34 h 105"/>
                  <a:gd name="T20" fmla="*/ 31 w 121"/>
                  <a:gd name="T21" fmla="*/ 37 h 105"/>
                  <a:gd name="T22" fmla="*/ 26 w 121"/>
                  <a:gd name="T23" fmla="*/ 34 h 105"/>
                  <a:gd name="T24" fmla="*/ 16 w 121"/>
                  <a:gd name="T25" fmla="*/ 42 h 105"/>
                  <a:gd name="T26" fmla="*/ 5 w 121"/>
                  <a:gd name="T27" fmla="*/ 34 h 105"/>
                  <a:gd name="T28" fmla="*/ 5 w 121"/>
                  <a:gd name="T29" fmla="*/ 58 h 105"/>
                  <a:gd name="T30" fmla="*/ 5 w 121"/>
                  <a:gd name="T31" fmla="*/ 66 h 105"/>
                  <a:gd name="T32" fmla="*/ 8 w 121"/>
                  <a:gd name="T33" fmla="*/ 76 h 105"/>
                  <a:gd name="T34" fmla="*/ 16 w 121"/>
                  <a:gd name="T35" fmla="*/ 84 h 105"/>
                  <a:gd name="T36" fmla="*/ 16 w 121"/>
                  <a:gd name="T37" fmla="*/ 95 h 105"/>
                  <a:gd name="T38" fmla="*/ 34 w 121"/>
                  <a:gd name="T39" fmla="*/ 97 h 105"/>
                  <a:gd name="T40" fmla="*/ 47 w 121"/>
                  <a:gd name="T41" fmla="*/ 97 h 105"/>
                  <a:gd name="T42" fmla="*/ 39 w 121"/>
                  <a:gd name="T43" fmla="*/ 87 h 105"/>
                  <a:gd name="T44" fmla="*/ 42 w 121"/>
                  <a:gd name="T45" fmla="*/ 79 h 105"/>
                  <a:gd name="T46" fmla="*/ 42 w 121"/>
                  <a:gd name="T47" fmla="*/ 68 h 105"/>
                  <a:gd name="T48" fmla="*/ 53 w 121"/>
                  <a:gd name="T49" fmla="*/ 66 h 105"/>
                  <a:gd name="T50" fmla="*/ 58 w 121"/>
                  <a:gd name="T51" fmla="*/ 58 h 105"/>
                  <a:gd name="T52" fmla="*/ 66 w 121"/>
                  <a:gd name="T53" fmla="*/ 52 h 105"/>
                  <a:gd name="T54" fmla="*/ 76 w 121"/>
                  <a:gd name="T55" fmla="*/ 50 h 105"/>
                  <a:gd name="T56" fmla="*/ 76 w 121"/>
                  <a:gd name="T57" fmla="*/ 42 h 105"/>
                  <a:gd name="T58" fmla="*/ 76 w 121"/>
                  <a:gd name="T59" fmla="*/ 42 h 105"/>
                  <a:gd name="T60" fmla="*/ 60 w 121"/>
                  <a:gd name="T61" fmla="*/ 76 h 105"/>
                  <a:gd name="T62" fmla="*/ 47 w 121"/>
                  <a:gd name="T63" fmla="*/ 76 h 105"/>
                  <a:gd name="T64" fmla="*/ 58 w 121"/>
                  <a:gd name="T65" fmla="*/ 87 h 105"/>
                  <a:gd name="T66" fmla="*/ 74 w 121"/>
                  <a:gd name="T67" fmla="*/ 87 h 105"/>
                  <a:gd name="T68" fmla="*/ 68 w 121"/>
                  <a:gd name="T69" fmla="*/ 76 h 105"/>
                  <a:gd name="T70" fmla="*/ 68 w 121"/>
                  <a:gd name="T71" fmla="*/ 71 h 105"/>
                  <a:gd name="T72" fmla="*/ 68 w 121"/>
                  <a:gd name="T73" fmla="*/ 71 h 105"/>
                  <a:gd name="T74" fmla="*/ 121 w 121"/>
                  <a:gd name="T75" fmla="*/ 58 h 105"/>
                  <a:gd name="T76" fmla="*/ 103 w 121"/>
                  <a:gd name="T77" fmla="*/ 58 h 105"/>
                  <a:gd name="T78" fmla="*/ 103 w 121"/>
                  <a:gd name="T79" fmla="*/ 68 h 105"/>
                  <a:gd name="T80" fmla="*/ 103 w 121"/>
                  <a:gd name="T81" fmla="*/ 66 h 105"/>
                  <a:gd name="T82" fmla="*/ 100 w 121"/>
                  <a:gd name="T83" fmla="*/ 60 h 105"/>
                  <a:gd name="T84" fmla="*/ 87 w 121"/>
                  <a:gd name="T85" fmla="*/ 66 h 105"/>
                  <a:gd name="T86" fmla="*/ 84 w 121"/>
                  <a:gd name="T87" fmla="*/ 76 h 105"/>
                  <a:gd name="T88" fmla="*/ 87 w 121"/>
                  <a:gd name="T89" fmla="*/ 84 h 105"/>
                  <a:gd name="T90" fmla="*/ 100 w 121"/>
                  <a:gd name="T91" fmla="*/ 87 h 105"/>
                  <a:gd name="T92" fmla="*/ 111 w 121"/>
                  <a:gd name="T93" fmla="*/ 92 h 105"/>
                  <a:gd name="T94" fmla="*/ 113 w 121"/>
                  <a:gd name="T95" fmla="*/ 84 h 105"/>
                  <a:gd name="T96" fmla="*/ 111 w 121"/>
                  <a:gd name="T97" fmla="*/ 76 h 105"/>
                  <a:gd name="T98" fmla="*/ 121 w 121"/>
                  <a:gd name="T99" fmla="*/ 68 h 105"/>
                  <a:gd name="T100" fmla="*/ 119 w 121"/>
                  <a:gd name="T101" fmla="*/ 60 h 105"/>
                  <a:gd name="T102" fmla="*/ 119 w 121"/>
                  <a:gd name="T103" fmla="*/ 60 h 105"/>
                  <a:gd name="T104" fmla="*/ 100 w 121"/>
                  <a:gd name="T105" fmla="*/ 97 h 105"/>
                  <a:gd name="T106" fmla="*/ 84 w 121"/>
                  <a:gd name="T107" fmla="*/ 95 h 105"/>
                  <a:gd name="T108" fmla="*/ 87 w 121"/>
                  <a:gd name="T109" fmla="*/ 103 h 105"/>
                  <a:gd name="T110" fmla="*/ 100 w 121"/>
                  <a:gd name="T111" fmla="*/ 100 h 105"/>
                  <a:gd name="T112" fmla="*/ 105 w 121"/>
                  <a:gd name="T113" fmla="*/ 95 h 105"/>
                  <a:gd name="T114" fmla="*/ 100 w 121"/>
                  <a:gd name="T115" fmla="*/ 97 h 105"/>
                  <a:gd name="T116" fmla="*/ 100 w 121"/>
                  <a:gd name="T117" fmla="*/ 97 h 105"/>
                  <a:gd name="T118" fmla="*/ 8 w 121"/>
                  <a:gd name="T119" fmla="*/ 97 h 105"/>
                  <a:gd name="T120" fmla="*/ 8 w 121"/>
                  <a:gd name="T121" fmla="*/ 97 h 105"/>
                  <a:gd name="T122" fmla="*/ 8 w 121"/>
                  <a:gd name="T123" fmla="*/ 9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1" h="105">
                    <a:moveTo>
                      <a:pt x="76" y="42"/>
                    </a:moveTo>
                    <a:lnTo>
                      <a:pt x="66" y="37"/>
                    </a:lnTo>
                    <a:lnTo>
                      <a:pt x="60" y="37"/>
                    </a:lnTo>
                    <a:lnTo>
                      <a:pt x="58" y="42"/>
                    </a:lnTo>
                    <a:lnTo>
                      <a:pt x="58" y="37"/>
                    </a:lnTo>
                    <a:lnTo>
                      <a:pt x="60" y="34"/>
                    </a:lnTo>
                    <a:lnTo>
                      <a:pt x="58" y="26"/>
                    </a:lnTo>
                    <a:lnTo>
                      <a:pt x="58" y="23"/>
                    </a:lnTo>
                    <a:lnTo>
                      <a:pt x="66" y="15"/>
                    </a:lnTo>
                    <a:lnTo>
                      <a:pt x="66" y="10"/>
                    </a:lnTo>
                    <a:lnTo>
                      <a:pt x="66" y="7"/>
                    </a:lnTo>
                    <a:lnTo>
                      <a:pt x="66" y="5"/>
                    </a:lnTo>
                    <a:lnTo>
                      <a:pt x="68" y="0"/>
                    </a:lnTo>
                    <a:lnTo>
                      <a:pt x="58" y="5"/>
                    </a:lnTo>
                    <a:lnTo>
                      <a:pt x="47" y="7"/>
                    </a:lnTo>
                    <a:lnTo>
                      <a:pt x="42" y="15"/>
                    </a:lnTo>
                    <a:lnTo>
                      <a:pt x="34" y="18"/>
                    </a:lnTo>
                    <a:lnTo>
                      <a:pt x="24" y="18"/>
                    </a:lnTo>
                    <a:lnTo>
                      <a:pt x="13" y="23"/>
                    </a:lnTo>
                    <a:lnTo>
                      <a:pt x="8" y="26"/>
                    </a:lnTo>
                    <a:lnTo>
                      <a:pt x="8" y="31"/>
                    </a:lnTo>
                    <a:lnTo>
                      <a:pt x="13" y="34"/>
                    </a:lnTo>
                    <a:lnTo>
                      <a:pt x="16" y="31"/>
                    </a:lnTo>
                    <a:lnTo>
                      <a:pt x="16" y="26"/>
                    </a:lnTo>
                    <a:lnTo>
                      <a:pt x="24" y="23"/>
                    </a:lnTo>
                    <a:lnTo>
                      <a:pt x="26" y="23"/>
                    </a:lnTo>
                    <a:lnTo>
                      <a:pt x="39" y="23"/>
                    </a:lnTo>
                    <a:lnTo>
                      <a:pt x="31" y="26"/>
                    </a:lnTo>
                    <a:lnTo>
                      <a:pt x="31" y="31"/>
                    </a:lnTo>
                    <a:lnTo>
                      <a:pt x="31" y="34"/>
                    </a:lnTo>
                    <a:lnTo>
                      <a:pt x="34" y="37"/>
                    </a:lnTo>
                    <a:lnTo>
                      <a:pt x="34" y="42"/>
                    </a:lnTo>
                    <a:lnTo>
                      <a:pt x="31" y="37"/>
                    </a:lnTo>
                    <a:lnTo>
                      <a:pt x="26" y="37"/>
                    </a:lnTo>
                    <a:lnTo>
                      <a:pt x="31" y="34"/>
                    </a:lnTo>
                    <a:lnTo>
                      <a:pt x="26" y="34"/>
                    </a:lnTo>
                    <a:lnTo>
                      <a:pt x="24" y="34"/>
                    </a:lnTo>
                    <a:lnTo>
                      <a:pt x="21" y="37"/>
                    </a:lnTo>
                    <a:lnTo>
                      <a:pt x="16" y="42"/>
                    </a:lnTo>
                    <a:lnTo>
                      <a:pt x="16" y="37"/>
                    </a:lnTo>
                    <a:lnTo>
                      <a:pt x="8" y="37"/>
                    </a:lnTo>
                    <a:lnTo>
                      <a:pt x="5" y="34"/>
                    </a:lnTo>
                    <a:lnTo>
                      <a:pt x="5" y="37"/>
                    </a:lnTo>
                    <a:lnTo>
                      <a:pt x="0" y="50"/>
                    </a:lnTo>
                    <a:lnTo>
                      <a:pt x="5" y="58"/>
                    </a:lnTo>
                    <a:lnTo>
                      <a:pt x="8" y="60"/>
                    </a:lnTo>
                    <a:lnTo>
                      <a:pt x="8" y="66"/>
                    </a:lnTo>
                    <a:lnTo>
                      <a:pt x="5" y="66"/>
                    </a:lnTo>
                    <a:lnTo>
                      <a:pt x="5" y="68"/>
                    </a:lnTo>
                    <a:lnTo>
                      <a:pt x="5" y="76"/>
                    </a:lnTo>
                    <a:lnTo>
                      <a:pt x="8" y="76"/>
                    </a:lnTo>
                    <a:lnTo>
                      <a:pt x="8" y="71"/>
                    </a:lnTo>
                    <a:lnTo>
                      <a:pt x="16" y="79"/>
                    </a:lnTo>
                    <a:lnTo>
                      <a:pt x="16" y="84"/>
                    </a:lnTo>
                    <a:lnTo>
                      <a:pt x="13" y="87"/>
                    </a:lnTo>
                    <a:lnTo>
                      <a:pt x="16" y="87"/>
                    </a:lnTo>
                    <a:lnTo>
                      <a:pt x="16" y="95"/>
                    </a:lnTo>
                    <a:lnTo>
                      <a:pt x="21" y="95"/>
                    </a:lnTo>
                    <a:lnTo>
                      <a:pt x="31" y="97"/>
                    </a:lnTo>
                    <a:lnTo>
                      <a:pt x="34" y="97"/>
                    </a:lnTo>
                    <a:lnTo>
                      <a:pt x="39" y="95"/>
                    </a:lnTo>
                    <a:lnTo>
                      <a:pt x="42" y="95"/>
                    </a:lnTo>
                    <a:lnTo>
                      <a:pt x="47" y="97"/>
                    </a:lnTo>
                    <a:lnTo>
                      <a:pt x="42" y="92"/>
                    </a:lnTo>
                    <a:lnTo>
                      <a:pt x="39" y="92"/>
                    </a:lnTo>
                    <a:lnTo>
                      <a:pt x="39" y="87"/>
                    </a:lnTo>
                    <a:lnTo>
                      <a:pt x="42" y="87"/>
                    </a:lnTo>
                    <a:lnTo>
                      <a:pt x="42" y="84"/>
                    </a:lnTo>
                    <a:lnTo>
                      <a:pt x="42" y="79"/>
                    </a:lnTo>
                    <a:lnTo>
                      <a:pt x="42" y="76"/>
                    </a:lnTo>
                    <a:lnTo>
                      <a:pt x="47" y="71"/>
                    </a:lnTo>
                    <a:lnTo>
                      <a:pt x="42" y="68"/>
                    </a:lnTo>
                    <a:lnTo>
                      <a:pt x="47" y="68"/>
                    </a:lnTo>
                    <a:lnTo>
                      <a:pt x="53" y="68"/>
                    </a:lnTo>
                    <a:lnTo>
                      <a:pt x="53" y="66"/>
                    </a:lnTo>
                    <a:lnTo>
                      <a:pt x="50" y="66"/>
                    </a:lnTo>
                    <a:lnTo>
                      <a:pt x="58" y="60"/>
                    </a:lnTo>
                    <a:lnTo>
                      <a:pt x="58" y="58"/>
                    </a:lnTo>
                    <a:lnTo>
                      <a:pt x="60" y="50"/>
                    </a:lnTo>
                    <a:lnTo>
                      <a:pt x="66" y="50"/>
                    </a:lnTo>
                    <a:lnTo>
                      <a:pt x="66" y="52"/>
                    </a:lnTo>
                    <a:lnTo>
                      <a:pt x="68" y="52"/>
                    </a:lnTo>
                    <a:lnTo>
                      <a:pt x="74" y="52"/>
                    </a:lnTo>
                    <a:lnTo>
                      <a:pt x="76" y="50"/>
                    </a:lnTo>
                    <a:lnTo>
                      <a:pt x="76" y="42"/>
                    </a:lnTo>
                    <a:lnTo>
                      <a:pt x="76" y="42"/>
                    </a:lnTo>
                    <a:lnTo>
                      <a:pt x="76" y="42"/>
                    </a:lnTo>
                    <a:lnTo>
                      <a:pt x="76" y="42"/>
                    </a:lnTo>
                    <a:lnTo>
                      <a:pt x="76" y="42"/>
                    </a:lnTo>
                    <a:lnTo>
                      <a:pt x="76" y="42"/>
                    </a:lnTo>
                    <a:close/>
                    <a:moveTo>
                      <a:pt x="68" y="71"/>
                    </a:moveTo>
                    <a:lnTo>
                      <a:pt x="66" y="76"/>
                    </a:lnTo>
                    <a:lnTo>
                      <a:pt x="60" y="76"/>
                    </a:lnTo>
                    <a:lnTo>
                      <a:pt x="60" y="71"/>
                    </a:lnTo>
                    <a:lnTo>
                      <a:pt x="58" y="71"/>
                    </a:lnTo>
                    <a:lnTo>
                      <a:pt x="47" y="76"/>
                    </a:lnTo>
                    <a:lnTo>
                      <a:pt x="50" y="79"/>
                    </a:lnTo>
                    <a:lnTo>
                      <a:pt x="53" y="87"/>
                    </a:lnTo>
                    <a:lnTo>
                      <a:pt x="58" y="87"/>
                    </a:lnTo>
                    <a:lnTo>
                      <a:pt x="60" y="92"/>
                    </a:lnTo>
                    <a:lnTo>
                      <a:pt x="68" y="92"/>
                    </a:lnTo>
                    <a:lnTo>
                      <a:pt x="74" y="87"/>
                    </a:lnTo>
                    <a:lnTo>
                      <a:pt x="74" y="84"/>
                    </a:lnTo>
                    <a:lnTo>
                      <a:pt x="74" y="79"/>
                    </a:lnTo>
                    <a:lnTo>
                      <a:pt x="68" y="76"/>
                    </a:lnTo>
                    <a:lnTo>
                      <a:pt x="74" y="76"/>
                    </a:lnTo>
                    <a:lnTo>
                      <a:pt x="68" y="71"/>
                    </a:lnTo>
                    <a:lnTo>
                      <a:pt x="68" y="71"/>
                    </a:lnTo>
                    <a:lnTo>
                      <a:pt x="68" y="71"/>
                    </a:lnTo>
                    <a:lnTo>
                      <a:pt x="68" y="71"/>
                    </a:lnTo>
                    <a:lnTo>
                      <a:pt x="68" y="71"/>
                    </a:lnTo>
                    <a:lnTo>
                      <a:pt x="68" y="71"/>
                    </a:lnTo>
                    <a:close/>
                    <a:moveTo>
                      <a:pt x="119" y="60"/>
                    </a:moveTo>
                    <a:lnTo>
                      <a:pt x="121" y="58"/>
                    </a:lnTo>
                    <a:lnTo>
                      <a:pt x="119" y="52"/>
                    </a:lnTo>
                    <a:lnTo>
                      <a:pt x="111" y="52"/>
                    </a:lnTo>
                    <a:lnTo>
                      <a:pt x="103" y="58"/>
                    </a:lnTo>
                    <a:lnTo>
                      <a:pt x="105" y="66"/>
                    </a:lnTo>
                    <a:lnTo>
                      <a:pt x="105" y="68"/>
                    </a:lnTo>
                    <a:lnTo>
                      <a:pt x="103" y="68"/>
                    </a:lnTo>
                    <a:lnTo>
                      <a:pt x="105" y="66"/>
                    </a:lnTo>
                    <a:lnTo>
                      <a:pt x="103" y="60"/>
                    </a:lnTo>
                    <a:lnTo>
                      <a:pt x="103" y="66"/>
                    </a:lnTo>
                    <a:lnTo>
                      <a:pt x="100" y="68"/>
                    </a:lnTo>
                    <a:lnTo>
                      <a:pt x="95" y="66"/>
                    </a:lnTo>
                    <a:lnTo>
                      <a:pt x="100" y="60"/>
                    </a:lnTo>
                    <a:lnTo>
                      <a:pt x="95" y="60"/>
                    </a:lnTo>
                    <a:lnTo>
                      <a:pt x="92" y="60"/>
                    </a:lnTo>
                    <a:lnTo>
                      <a:pt x="87" y="66"/>
                    </a:lnTo>
                    <a:lnTo>
                      <a:pt x="84" y="66"/>
                    </a:lnTo>
                    <a:lnTo>
                      <a:pt x="76" y="68"/>
                    </a:lnTo>
                    <a:lnTo>
                      <a:pt x="84" y="76"/>
                    </a:lnTo>
                    <a:lnTo>
                      <a:pt x="84" y="79"/>
                    </a:lnTo>
                    <a:lnTo>
                      <a:pt x="79" y="79"/>
                    </a:lnTo>
                    <a:lnTo>
                      <a:pt x="87" y="84"/>
                    </a:lnTo>
                    <a:lnTo>
                      <a:pt x="95" y="84"/>
                    </a:lnTo>
                    <a:lnTo>
                      <a:pt x="95" y="87"/>
                    </a:lnTo>
                    <a:lnTo>
                      <a:pt x="100" y="87"/>
                    </a:lnTo>
                    <a:lnTo>
                      <a:pt x="100" y="92"/>
                    </a:lnTo>
                    <a:lnTo>
                      <a:pt x="103" y="92"/>
                    </a:lnTo>
                    <a:lnTo>
                      <a:pt x="111" y="92"/>
                    </a:lnTo>
                    <a:lnTo>
                      <a:pt x="105" y="87"/>
                    </a:lnTo>
                    <a:lnTo>
                      <a:pt x="111" y="87"/>
                    </a:lnTo>
                    <a:lnTo>
                      <a:pt x="113" y="84"/>
                    </a:lnTo>
                    <a:lnTo>
                      <a:pt x="119" y="84"/>
                    </a:lnTo>
                    <a:lnTo>
                      <a:pt x="113" y="79"/>
                    </a:lnTo>
                    <a:lnTo>
                      <a:pt x="111" y="76"/>
                    </a:lnTo>
                    <a:lnTo>
                      <a:pt x="113" y="71"/>
                    </a:lnTo>
                    <a:lnTo>
                      <a:pt x="119" y="68"/>
                    </a:lnTo>
                    <a:lnTo>
                      <a:pt x="121" y="68"/>
                    </a:lnTo>
                    <a:lnTo>
                      <a:pt x="119" y="66"/>
                    </a:lnTo>
                    <a:lnTo>
                      <a:pt x="119" y="60"/>
                    </a:lnTo>
                    <a:lnTo>
                      <a:pt x="119" y="60"/>
                    </a:lnTo>
                    <a:lnTo>
                      <a:pt x="119" y="60"/>
                    </a:lnTo>
                    <a:lnTo>
                      <a:pt x="119" y="60"/>
                    </a:lnTo>
                    <a:lnTo>
                      <a:pt x="119" y="60"/>
                    </a:lnTo>
                    <a:lnTo>
                      <a:pt x="119" y="60"/>
                    </a:lnTo>
                    <a:close/>
                    <a:moveTo>
                      <a:pt x="100" y="97"/>
                    </a:moveTo>
                    <a:lnTo>
                      <a:pt x="100" y="97"/>
                    </a:lnTo>
                    <a:lnTo>
                      <a:pt x="95" y="97"/>
                    </a:lnTo>
                    <a:lnTo>
                      <a:pt x="87" y="95"/>
                    </a:lnTo>
                    <a:lnTo>
                      <a:pt x="84" y="95"/>
                    </a:lnTo>
                    <a:lnTo>
                      <a:pt x="79" y="95"/>
                    </a:lnTo>
                    <a:lnTo>
                      <a:pt x="79" y="97"/>
                    </a:lnTo>
                    <a:lnTo>
                      <a:pt x="87" y="103"/>
                    </a:lnTo>
                    <a:lnTo>
                      <a:pt x="95" y="105"/>
                    </a:lnTo>
                    <a:lnTo>
                      <a:pt x="100" y="103"/>
                    </a:lnTo>
                    <a:lnTo>
                      <a:pt x="100" y="100"/>
                    </a:lnTo>
                    <a:lnTo>
                      <a:pt x="103" y="105"/>
                    </a:lnTo>
                    <a:lnTo>
                      <a:pt x="105" y="97"/>
                    </a:lnTo>
                    <a:lnTo>
                      <a:pt x="105" y="95"/>
                    </a:lnTo>
                    <a:lnTo>
                      <a:pt x="103" y="92"/>
                    </a:lnTo>
                    <a:lnTo>
                      <a:pt x="100" y="95"/>
                    </a:lnTo>
                    <a:lnTo>
                      <a:pt x="100" y="97"/>
                    </a:lnTo>
                    <a:lnTo>
                      <a:pt x="100" y="97"/>
                    </a:lnTo>
                    <a:lnTo>
                      <a:pt x="100" y="97"/>
                    </a:lnTo>
                    <a:lnTo>
                      <a:pt x="100" y="97"/>
                    </a:lnTo>
                    <a:lnTo>
                      <a:pt x="100" y="97"/>
                    </a:lnTo>
                    <a:lnTo>
                      <a:pt x="100" y="97"/>
                    </a:lnTo>
                    <a:close/>
                    <a:moveTo>
                      <a:pt x="8" y="97"/>
                    </a:moveTo>
                    <a:lnTo>
                      <a:pt x="13" y="95"/>
                    </a:lnTo>
                    <a:lnTo>
                      <a:pt x="8" y="95"/>
                    </a:lnTo>
                    <a:lnTo>
                      <a:pt x="8" y="97"/>
                    </a:lnTo>
                    <a:lnTo>
                      <a:pt x="8" y="97"/>
                    </a:lnTo>
                    <a:lnTo>
                      <a:pt x="8" y="97"/>
                    </a:lnTo>
                    <a:lnTo>
                      <a:pt x="8" y="97"/>
                    </a:lnTo>
                    <a:lnTo>
                      <a:pt x="8" y="97"/>
                    </a:lnTo>
                    <a:lnTo>
                      <a:pt x="8" y="97"/>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23" name="Freeform 22"/>
              <p:cNvSpPr>
                <a:spLocks/>
              </p:cNvSpPr>
              <p:nvPr/>
            </p:nvSpPr>
            <p:spPr bwMode="auto">
              <a:xfrm rot="256166">
                <a:off x="4773928" y="4135773"/>
                <a:ext cx="256036" cy="397715"/>
              </a:xfrm>
              <a:custGeom>
                <a:avLst/>
                <a:gdLst>
                  <a:gd name="T0" fmla="*/ 41 w 47"/>
                  <a:gd name="T1" fmla="*/ 34 h 58"/>
                  <a:gd name="T2" fmla="*/ 40 w 47"/>
                  <a:gd name="T3" fmla="*/ 31 h 58"/>
                  <a:gd name="T4" fmla="*/ 40 w 47"/>
                  <a:gd name="T5" fmla="*/ 30 h 58"/>
                  <a:gd name="T6" fmla="*/ 40 w 47"/>
                  <a:gd name="T7" fmla="*/ 24 h 58"/>
                  <a:gd name="T8" fmla="*/ 43 w 47"/>
                  <a:gd name="T9" fmla="*/ 23 h 58"/>
                  <a:gd name="T10" fmla="*/ 39 w 47"/>
                  <a:gd name="T11" fmla="*/ 21 h 58"/>
                  <a:gd name="T12" fmla="*/ 34 w 47"/>
                  <a:gd name="T13" fmla="*/ 21 h 58"/>
                  <a:gd name="T14" fmla="*/ 27 w 47"/>
                  <a:gd name="T15" fmla="*/ 18 h 58"/>
                  <a:gd name="T16" fmla="*/ 27 w 47"/>
                  <a:gd name="T17" fmla="*/ 15 h 58"/>
                  <a:gd name="T18" fmla="*/ 29 w 47"/>
                  <a:gd name="T19" fmla="*/ 14 h 58"/>
                  <a:gd name="T20" fmla="*/ 20 w 47"/>
                  <a:gd name="T21" fmla="*/ 10 h 58"/>
                  <a:gd name="T22" fmla="*/ 20 w 47"/>
                  <a:gd name="T23" fmla="*/ 5 h 58"/>
                  <a:gd name="T24" fmla="*/ 17 w 47"/>
                  <a:gd name="T25" fmla="*/ 3 h 58"/>
                  <a:gd name="T26" fmla="*/ 15 w 47"/>
                  <a:gd name="T27" fmla="*/ 1 h 58"/>
                  <a:gd name="T28" fmla="*/ 11 w 47"/>
                  <a:gd name="T29" fmla="*/ 1 h 58"/>
                  <a:gd name="T30" fmla="*/ 7 w 47"/>
                  <a:gd name="T31" fmla="*/ 1 h 58"/>
                  <a:gd name="T32" fmla="*/ 4 w 47"/>
                  <a:gd name="T33" fmla="*/ 3 h 58"/>
                  <a:gd name="T34" fmla="*/ 0 w 47"/>
                  <a:gd name="T35" fmla="*/ 4 h 58"/>
                  <a:gd name="T36" fmla="*/ 1 w 47"/>
                  <a:gd name="T37" fmla="*/ 8 h 58"/>
                  <a:gd name="T38" fmla="*/ 1 w 47"/>
                  <a:gd name="T39" fmla="*/ 10 h 58"/>
                  <a:gd name="T40" fmla="*/ 3 w 47"/>
                  <a:gd name="T41" fmla="*/ 11 h 58"/>
                  <a:gd name="T42" fmla="*/ 3 w 47"/>
                  <a:gd name="T43" fmla="*/ 14 h 58"/>
                  <a:gd name="T44" fmla="*/ 3 w 47"/>
                  <a:gd name="T45" fmla="*/ 17 h 58"/>
                  <a:gd name="T46" fmla="*/ 6 w 47"/>
                  <a:gd name="T47" fmla="*/ 17 h 58"/>
                  <a:gd name="T48" fmla="*/ 6 w 47"/>
                  <a:gd name="T49" fmla="*/ 18 h 58"/>
                  <a:gd name="T50" fmla="*/ 4 w 47"/>
                  <a:gd name="T51" fmla="*/ 23 h 58"/>
                  <a:gd name="T52" fmla="*/ 4 w 47"/>
                  <a:gd name="T53" fmla="*/ 25 h 58"/>
                  <a:gd name="T54" fmla="*/ 9 w 47"/>
                  <a:gd name="T55" fmla="*/ 30 h 58"/>
                  <a:gd name="T56" fmla="*/ 7 w 47"/>
                  <a:gd name="T57" fmla="*/ 33 h 58"/>
                  <a:gd name="T58" fmla="*/ 4 w 47"/>
                  <a:gd name="T59" fmla="*/ 35 h 58"/>
                  <a:gd name="T60" fmla="*/ 4 w 47"/>
                  <a:gd name="T61" fmla="*/ 37 h 58"/>
                  <a:gd name="T62" fmla="*/ 9 w 47"/>
                  <a:gd name="T63" fmla="*/ 41 h 58"/>
                  <a:gd name="T64" fmla="*/ 14 w 47"/>
                  <a:gd name="T65" fmla="*/ 44 h 58"/>
                  <a:gd name="T66" fmla="*/ 16 w 47"/>
                  <a:gd name="T67" fmla="*/ 46 h 58"/>
                  <a:gd name="T68" fmla="*/ 16 w 47"/>
                  <a:gd name="T69" fmla="*/ 48 h 58"/>
                  <a:gd name="T70" fmla="*/ 17 w 47"/>
                  <a:gd name="T71" fmla="*/ 49 h 58"/>
                  <a:gd name="T72" fmla="*/ 17 w 47"/>
                  <a:gd name="T73" fmla="*/ 51 h 58"/>
                  <a:gd name="T74" fmla="*/ 20 w 47"/>
                  <a:gd name="T75" fmla="*/ 53 h 58"/>
                  <a:gd name="T76" fmla="*/ 22 w 47"/>
                  <a:gd name="T77" fmla="*/ 56 h 58"/>
                  <a:gd name="T78" fmla="*/ 22 w 47"/>
                  <a:gd name="T79" fmla="*/ 58 h 58"/>
                  <a:gd name="T80" fmla="*/ 24 w 47"/>
                  <a:gd name="T81" fmla="*/ 56 h 58"/>
                  <a:gd name="T82" fmla="*/ 27 w 47"/>
                  <a:gd name="T83" fmla="*/ 54 h 58"/>
                  <a:gd name="T84" fmla="*/ 30 w 47"/>
                  <a:gd name="T85" fmla="*/ 54 h 58"/>
                  <a:gd name="T86" fmla="*/ 33 w 47"/>
                  <a:gd name="T87" fmla="*/ 53 h 58"/>
                  <a:gd name="T88" fmla="*/ 37 w 47"/>
                  <a:gd name="T89" fmla="*/ 53 h 58"/>
                  <a:gd name="T90" fmla="*/ 40 w 47"/>
                  <a:gd name="T91" fmla="*/ 51 h 58"/>
                  <a:gd name="T92" fmla="*/ 42 w 47"/>
                  <a:gd name="T93" fmla="*/ 50 h 58"/>
                  <a:gd name="T94" fmla="*/ 42 w 47"/>
                  <a:gd name="T95" fmla="*/ 46 h 58"/>
                  <a:gd name="T96" fmla="*/ 44 w 47"/>
                  <a:gd name="T97" fmla="*/ 44 h 58"/>
                  <a:gd name="T98" fmla="*/ 43 w 47"/>
                  <a:gd name="T99"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58">
                    <a:moveTo>
                      <a:pt x="43" y="37"/>
                    </a:moveTo>
                    <a:cubicBezTo>
                      <a:pt x="41" y="34"/>
                      <a:pt x="41" y="34"/>
                      <a:pt x="41" y="34"/>
                    </a:cubicBezTo>
                    <a:cubicBezTo>
                      <a:pt x="40" y="33"/>
                      <a:pt x="40" y="33"/>
                      <a:pt x="40" y="33"/>
                    </a:cubicBezTo>
                    <a:cubicBezTo>
                      <a:pt x="40" y="31"/>
                      <a:pt x="40" y="31"/>
                      <a:pt x="40" y="31"/>
                    </a:cubicBezTo>
                    <a:cubicBezTo>
                      <a:pt x="40" y="30"/>
                      <a:pt x="40" y="30"/>
                      <a:pt x="40" y="30"/>
                    </a:cubicBezTo>
                    <a:cubicBezTo>
                      <a:pt x="40" y="30"/>
                      <a:pt x="40" y="30"/>
                      <a:pt x="40" y="30"/>
                    </a:cubicBezTo>
                    <a:cubicBezTo>
                      <a:pt x="43" y="27"/>
                      <a:pt x="43" y="27"/>
                      <a:pt x="43" y="27"/>
                    </a:cubicBezTo>
                    <a:cubicBezTo>
                      <a:pt x="40" y="24"/>
                      <a:pt x="40" y="24"/>
                      <a:pt x="40" y="24"/>
                    </a:cubicBezTo>
                    <a:cubicBezTo>
                      <a:pt x="40" y="23"/>
                      <a:pt x="40" y="23"/>
                      <a:pt x="40" y="23"/>
                    </a:cubicBezTo>
                    <a:cubicBezTo>
                      <a:pt x="43" y="23"/>
                      <a:pt x="43" y="23"/>
                      <a:pt x="43" y="23"/>
                    </a:cubicBezTo>
                    <a:cubicBezTo>
                      <a:pt x="42" y="20"/>
                      <a:pt x="42" y="20"/>
                      <a:pt x="42" y="20"/>
                    </a:cubicBezTo>
                    <a:cubicBezTo>
                      <a:pt x="39" y="21"/>
                      <a:pt x="39" y="21"/>
                      <a:pt x="39" y="21"/>
                    </a:cubicBezTo>
                    <a:cubicBezTo>
                      <a:pt x="37" y="23"/>
                      <a:pt x="37" y="23"/>
                      <a:pt x="37" y="23"/>
                    </a:cubicBezTo>
                    <a:cubicBezTo>
                      <a:pt x="34" y="21"/>
                      <a:pt x="34" y="21"/>
                      <a:pt x="34" y="21"/>
                    </a:cubicBezTo>
                    <a:cubicBezTo>
                      <a:pt x="30" y="20"/>
                      <a:pt x="30" y="20"/>
                      <a:pt x="30" y="20"/>
                    </a:cubicBezTo>
                    <a:cubicBezTo>
                      <a:pt x="27" y="18"/>
                      <a:pt x="27" y="18"/>
                      <a:pt x="27" y="18"/>
                    </a:cubicBezTo>
                    <a:cubicBezTo>
                      <a:pt x="29" y="17"/>
                      <a:pt x="29" y="17"/>
                      <a:pt x="29" y="17"/>
                    </a:cubicBezTo>
                    <a:cubicBezTo>
                      <a:pt x="27" y="15"/>
                      <a:pt x="27" y="15"/>
                      <a:pt x="27" y="15"/>
                    </a:cubicBezTo>
                    <a:cubicBezTo>
                      <a:pt x="29" y="15"/>
                      <a:pt x="29" y="15"/>
                      <a:pt x="29" y="15"/>
                    </a:cubicBezTo>
                    <a:cubicBezTo>
                      <a:pt x="29" y="14"/>
                      <a:pt x="29" y="14"/>
                      <a:pt x="29" y="14"/>
                    </a:cubicBezTo>
                    <a:cubicBezTo>
                      <a:pt x="26" y="13"/>
                      <a:pt x="26" y="13"/>
                      <a:pt x="26" y="13"/>
                    </a:cubicBezTo>
                    <a:cubicBezTo>
                      <a:pt x="20" y="10"/>
                      <a:pt x="20" y="10"/>
                      <a:pt x="20" y="10"/>
                    </a:cubicBezTo>
                    <a:cubicBezTo>
                      <a:pt x="22" y="7"/>
                      <a:pt x="22" y="7"/>
                      <a:pt x="22" y="7"/>
                    </a:cubicBezTo>
                    <a:cubicBezTo>
                      <a:pt x="20" y="5"/>
                      <a:pt x="20" y="5"/>
                      <a:pt x="20" y="5"/>
                    </a:cubicBezTo>
                    <a:cubicBezTo>
                      <a:pt x="19" y="4"/>
                      <a:pt x="19" y="4"/>
                      <a:pt x="19" y="4"/>
                    </a:cubicBezTo>
                    <a:cubicBezTo>
                      <a:pt x="17" y="3"/>
                      <a:pt x="17" y="3"/>
                      <a:pt x="17" y="3"/>
                    </a:cubicBezTo>
                    <a:cubicBezTo>
                      <a:pt x="16" y="1"/>
                      <a:pt x="16" y="1"/>
                      <a:pt x="16" y="1"/>
                    </a:cubicBezTo>
                    <a:cubicBezTo>
                      <a:pt x="15" y="1"/>
                      <a:pt x="15" y="1"/>
                      <a:pt x="15" y="1"/>
                    </a:cubicBezTo>
                    <a:cubicBezTo>
                      <a:pt x="14" y="1"/>
                      <a:pt x="14" y="1"/>
                      <a:pt x="14" y="1"/>
                    </a:cubicBezTo>
                    <a:cubicBezTo>
                      <a:pt x="11" y="1"/>
                      <a:pt x="11" y="1"/>
                      <a:pt x="11" y="1"/>
                    </a:cubicBezTo>
                    <a:cubicBezTo>
                      <a:pt x="9" y="0"/>
                      <a:pt x="9" y="0"/>
                      <a:pt x="9" y="0"/>
                    </a:cubicBezTo>
                    <a:cubicBezTo>
                      <a:pt x="7" y="1"/>
                      <a:pt x="7" y="1"/>
                      <a:pt x="7" y="1"/>
                    </a:cubicBezTo>
                    <a:cubicBezTo>
                      <a:pt x="6" y="3"/>
                      <a:pt x="6" y="3"/>
                      <a:pt x="6" y="3"/>
                    </a:cubicBezTo>
                    <a:cubicBezTo>
                      <a:pt x="4" y="3"/>
                      <a:pt x="4" y="3"/>
                      <a:pt x="4" y="3"/>
                    </a:cubicBezTo>
                    <a:cubicBezTo>
                      <a:pt x="2" y="3"/>
                      <a:pt x="2" y="3"/>
                      <a:pt x="2" y="3"/>
                    </a:cubicBezTo>
                    <a:cubicBezTo>
                      <a:pt x="0" y="4"/>
                      <a:pt x="0" y="4"/>
                      <a:pt x="0" y="4"/>
                    </a:cubicBezTo>
                    <a:cubicBezTo>
                      <a:pt x="1" y="7"/>
                      <a:pt x="1" y="7"/>
                      <a:pt x="1" y="7"/>
                    </a:cubicBezTo>
                    <a:cubicBezTo>
                      <a:pt x="1" y="8"/>
                      <a:pt x="1" y="8"/>
                      <a:pt x="1" y="8"/>
                    </a:cubicBezTo>
                    <a:cubicBezTo>
                      <a:pt x="3" y="8"/>
                      <a:pt x="3" y="8"/>
                      <a:pt x="3" y="8"/>
                    </a:cubicBezTo>
                    <a:cubicBezTo>
                      <a:pt x="1" y="10"/>
                      <a:pt x="1" y="10"/>
                      <a:pt x="1" y="10"/>
                    </a:cubicBezTo>
                    <a:cubicBezTo>
                      <a:pt x="2" y="10"/>
                      <a:pt x="2" y="10"/>
                      <a:pt x="2" y="10"/>
                    </a:cubicBezTo>
                    <a:cubicBezTo>
                      <a:pt x="3" y="11"/>
                      <a:pt x="3" y="11"/>
                      <a:pt x="3" y="11"/>
                    </a:cubicBezTo>
                    <a:cubicBezTo>
                      <a:pt x="6" y="14"/>
                      <a:pt x="6" y="14"/>
                      <a:pt x="6" y="14"/>
                    </a:cubicBezTo>
                    <a:cubicBezTo>
                      <a:pt x="3" y="14"/>
                      <a:pt x="3" y="14"/>
                      <a:pt x="3" y="14"/>
                    </a:cubicBezTo>
                    <a:cubicBezTo>
                      <a:pt x="3" y="15"/>
                      <a:pt x="3" y="15"/>
                      <a:pt x="3" y="15"/>
                    </a:cubicBezTo>
                    <a:cubicBezTo>
                      <a:pt x="3" y="17"/>
                      <a:pt x="3" y="17"/>
                      <a:pt x="3" y="17"/>
                    </a:cubicBezTo>
                    <a:cubicBezTo>
                      <a:pt x="4" y="17"/>
                      <a:pt x="4" y="17"/>
                      <a:pt x="4" y="17"/>
                    </a:cubicBezTo>
                    <a:cubicBezTo>
                      <a:pt x="6" y="17"/>
                      <a:pt x="6" y="17"/>
                      <a:pt x="6" y="17"/>
                    </a:cubicBezTo>
                    <a:cubicBezTo>
                      <a:pt x="6" y="17"/>
                      <a:pt x="6" y="17"/>
                      <a:pt x="6" y="17"/>
                    </a:cubicBezTo>
                    <a:cubicBezTo>
                      <a:pt x="6" y="18"/>
                      <a:pt x="6" y="18"/>
                      <a:pt x="6" y="18"/>
                    </a:cubicBezTo>
                    <a:cubicBezTo>
                      <a:pt x="6" y="20"/>
                      <a:pt x="6" y="20"/>
                      <a:pt x="6" y="20"/>
                    </a:cubicBezTo>
                    <a:cubicBezTo>
                      <a:pt x="4" y="23"/>
                      <a:pt x="4" y="23"/>
                      <a:pt x="4" y="23"/>
                    </a:cubicBezTo>
                    <a:cubicBezTo>
                      <a:pt x="4" y="24"/>
                      <a:pt x="4" y="24"/>
                      <a:pt x="4" y="24"/>
                    </a:cubicBezTo>
                    <a:cubicBezTo>
                      <a:pt x="4" y="25"/>
                      <a:pt x="4" y="25"/>
                      <a:pt x="4" y="25"/>
                    </a:cubicBezTo>
                    <a:cubicBezTo>
                      <a:pt x="9" y="28"/>
                      <a:pt x="9" y="28"/>
                      <a:pt x="9" y="28"/>
                    </a:cubicBezTo>
                    <a:cubicBezTo>
                      <a:pt x="9" y="30"/>
                      <a:pt x="9" y="30"/>
                      <a:pt x="9" y="30"/>
                    </a:cubicBezTo>
                    <a:cubicBezTo>
                      <a:pt x="6" y="30"/>
                      <a:pt x="6" y="30"/>
                      <a:pt x="6" y="30"/>
                    </a:cubicBezTo>
                    <a:cubicBezTo>
                      <a:pt x="7" y="33"/>
                      <a:pt x="7" y="33"/>
                      <a:pt x="7" y="33"/>
                    </a:cubicBezTo>
                    <a:cubicBezTo>
                      <a:pt x="9" y="34"/>
                      <a:pt x="9" y="34"/>
                      <a:pt x="9" y="34"/>
                    </a:cubicBezTo>
                    <a:cubicBezTo>
                      <a:pt x="4" y="35"/>
                      <a:pt x="4" y="35"/>
                      <a:pt x="4" y="35"/>
                    </a:cubicBezTo>
                    <a:cubicBezTo>
                      <a:pt x="1" y="35"/>
                      <a:pt x="1" y="35"/>
                      <a:pt x="1" y="35"/>
                    </a:cubicBezTo>
                    <a:cubicBezTo>
                      <a:pt x="4" y="37"/>
                      <a:pt x="4" y="37"/>
                      <a:pt x="4" y="37"/>
                    </a:cubicBezTo>
                    <a:cubicBezTo>
                      <a:pt x="7" y="41"/>
                      <a:pt x="7" y="41"/>
                      <a:pt x="7" y="41"/>
                    </a:cubicBezTo>
                    <a:cubicBezTo>
                      <a:pt x="9" y="41"/>
                      <a:pt x="9" y="41"/>
                      <a:pt x="9" y="41"/>
                    </a:cubicBezTo>
                    <a:cubicBezTo>
                      <a:pt x="11" y="43"/>
                      <a:pt x="11" y="43"/>
                      <a:pt x="11" y="43"/>
                    </a:cubicBezTo>
                    <a:cubicBezTo>
                      <a:pt x="14" y="44"/>
                      <a:pt x="14" y="44"/>
                      <a:pt x="14" y="44"/>
                    </a:cubicBezTo>
                    <a:cubicBezTo>
                      <a:pt x="16" y="44"/>
                      <a:pt x="16" y="44"/>
                      <a:pt x="16" y="44"/>
                    </a:cubicBezTo>
                    <a:cubicBezTo>
                      <a:pt x="16" y="46"/>
                      <a:pt x="16" y="46"/>
                      <a:pt x="16" y="46"/>
                    </a:cubicBezTo>
                    <a:cubicBezTo>
                      <a:pt x="14" y="47"/>
                      <a:pt x="14" y="47"/>
                      <a:pt x="14" y="47"/>
                    </a:cubicBezTo>
                    <a:cubicBezTo>
                      <a:pt x="16" y="48"/>
                      <a:pt x="16" y="48"/>
                      <a:pt x="16" y="48"/>
                    </a:cubicBezTo>
                    <a:cubicBezTo>
                      <a:pt x="16" y="48"/>
                      <a:pt x="16" y="48"/>
                      <a:pt x="16" y="48"/>
                    </a:cubicBezTo>
                    <a:cubicBezTo>
                      <a:pt x="17" y="49"/>
                      <a:pt x="17" y="49"/>
                      <a:pt x="17" y="49"/>
                    </a:cubicBezTo>
                    <a:cubicBezTo>
                      <a:pt x="17" y="50"/>
                      <a:pt x="17" y="50"/>
                      <a:pt x="17" y="50"/>
                    </a:cubicBezTo>
                    <a:cubicBezTo>
                      <a:pt x="17" y="51"/>
                      <a:pt x="17" y="51"/>
                      <a:pt x="17" y="51"/>
                    </a:cubicBezTo>
                    <a:cubicBezTo>
                      <a:pt x="20" y="53"/>
                      <a:pt x="20" y="53"/>
                      <a:pt x="20" y="53"/>
                    </a:cubicBezTo>
                    <a:cubicBezTo>
                      <a:pt x="20" y="53"/>
                      <a:pt x="20" y="53"/>
                      <a:pt x="20" y="53"/>
                    </a:cubicBezTo>
                    <a:cubicBezTo>
                      <a:pt x="22" y="54"/>
                      <a:pt x="22" y="54"/>
                      <a:pt x="22" y="54"/>
                    </a:cubicBezTo>
                    <a:cubicBezTo>
                      <a:pt x="22" y="56"/>
                      <a:pt x="22" y="56"/>
                      <a:pt x="22" y="56"/>
                    </a:cubicBezTo>
                    <a:cubicBezTo>
                      <a:pt x="22" y="57"/>
                      <a:pt x="22" y="57"/>
                      <a:pt x="22" y="57"/>
                    </a:cubicBezTo>
                    <a:cubicBezTo>
                      <a:pt x="22" y="58"/>
                      <a:pt x="22" y="58"/>
                      <a:pt x="22" y="58"/>
                    </a:cubicBezTo>
                    <a:cubicBezTo>
                      <a:pt x="23" y="57"/>
                      <a:pt x="23" y="57"/>
                      <a:pt x="23" y="57"/>
                    </a:cubicBezTo>
                    <a:cubicBezTo>
                      <a:pt x="24" y="56"/>
                      <a:pt x="24" y="56"/>
                      <a:pt x="24" y="56"/>
                    </a:cubicBezTo>
                    <a:cubicBezTo>
                      <a:pt x="26" y="54"/>
                      <a:pt x="26" y="54"/>
                      <a:pt x="26" y="54"/>
                    </a:cubicBezTo>
                    <a:cubicBezTo>
                      <a:pt x="27" y="54"/>
                      <a:pt x="27" y="54"/>
                      <a:pt x="27" y="54"/>
                    </a:cubicBezTo>
                    <a:cubicBezTo>
                      <a:pt x="30" y="56"/>
                      <a:pt x="30" y="56"/>
                      <a:pt x="30" y="56"/>
                    </a:cubicBezTo>
                    <a:cubicBezTo>
                      <a:pt x="30" y="54"/>
                      <a:pt x="30" y="54"/>
                      <a:pt x="30" y="54"/>
                    </a:cubicBezTo>
                    <a:cubicBezTo>
                      <a:pt x="32" y="53"/>
                      <a:pt x="32" y="53"/>
                      <a:pt x="32" y="53"/>
                    </a:cubicBezTo>
                    <a:cubicBezTo>
                      <a:pt x="33" y="53"/>
                      <a:pt x="33" y="53"/>
                      <a:pt x="33" y="53"/>
                    </a:cubicBezTo>
                    <a:cubicBezTo>
                      <a:pt x="34" y="53"/>
                      <a:pt x="34" y="53"/>
                      <a:pt x="34" y="53"/>
                    </a:cubicBezTo>
                    <a:cubicBezTo>
                      <a:pt x="37" y="53"/>
                      <a:pt x="37" y="53"/>
                      <a:pt x="37" y="53"/>
                    </a:cubicBezTo>
                    <a:cubicBezTo>
                      <a:pt x="39" y="51"/>
                      <a:pt x="39" y="51"/>
                      <a:pt x="39" y="51"/>
                    </a:cubicBezTo>
                    <a:cubicBezTo>
                      <a:pt x="40" y="51"/>
                      <a:pt x="40" y="51"/>
                      <a:pt x="40" y="51"/>
                    </a:cubicBezTo>
                    <a:cubicBezTo>
                      <a:pt x="43" y="50"/>
                      <a:pt x="43" y="50"/>
                      <a:pt x="43" y="50"/>
                    </a:cubicBezTo>
                    <a:cubicBezTo>
                      <a:pt x="42" y="50"/>
                      <a:pt x="42" y="50"/>
                      <a:pt x="42" y="50"/>
                    </a:cubicBezTo>
                    <a:cubicBezTo>
                      <a:pt x="42" y="47"/>
                      <a:pt x="42" y="47"/>
                      <a:pt x="42" y="47"/>
                    </a:cubicBezTo>
                    <a:cubicBezTo>
                      <a:pt x="42" y="46"/>
                      <a:pt x="42" y="46"/>
                      <a:pt x="42" y="46"/>
                    </a:cubicBezTo>
                    <a:cubicBezTo>
                      <a:pt x="43" y="44"/>
                      <a:pt x="43" y="44"/>
                      <a:pt x="43" y="44"/>
                    </a:cubicBezTo>
                    <a:cubicBezTo>
                      <a:pt x="44" y="44"/>
                      <a:pt x="44" y="44"/>
                      <a:pt x="44" y="44"/>
                    </a:cubicBezTo>
                    <a:cubicBezTo>
                      <a:pt x="47" y="40"/>
                      <a:pt x="47" y="40"/>
                      <a:pt x="47" y="40"/>
                    </a:cubicBezTo>
                    <a:lnTo>
                      <a:pt x="43" y="37"/>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4" name="Freeform 23"/>
              <p:cNvSpPr>
                <a:spLocks/>
              </p:cNvSpPr>
              <p:nvPr/>
            </p:nvSpPr>
            <p:spPr bwMode="auto">
              <a:xfrm rot="256166">
                <a:off x="4592650" y="4213147"/>
                <a:ext cx="266277" cy="312489"/>
              </a:xfrm>
              <a:custGeom>
                <a:avLst/>
                <a:gdLst>
                  <a:gd name="T0" fmla="*/ 43 w 49"/>
                  <a:gd name="T1" fmla="*/ 35 h 46"/>
                  <a:gd name="T2" fmla="*/ 44 w 49"/>
                  <a:gd name="T3" fmla="*/ 37 h 46"/>
                  <a:gd name="T4" fmla="*/ 47 w 49"/>
                  <a:gd name="T5" fmla="*/ 37 h 46"/>
                  <a:gd name="T6" fmla="*/ 49 w 49"/>
                  <a:gd name="T7" fmla="*/ 35 h 46"/>
                  <a:gd name="T8" fmla="*/ 49 w 49"/>
                  <a:gd name="T9" fmla="*/ 33 h 46"/>
                  <a:gd name="T10" fmla="*/ 47 w 49"/>
                  <a:gd name="T11" fmla="*/ 31 h 46"/>
                  <a:gd name="T12" fmla="*/ 42 w 49"/>
                  <a:gd name="T13" fmla="*/ 28 h 46"/>
                  <a:gd name="T14" fmla="*/ 37 w 49"/>
                  <a:gd name="T15" fmla="*/ 24 h 46"/>
                  <a:gd name="T16" fmla="*/ 37 w 49"/>
                  <a:gd name="T17" fmla="*/ 22 h 46"/>
                  <a:gd name="T18" fmla="*/ 40 w 49"/>
                  <a:gd name="T19" fmla="*/ 20 h 46"/>
                  <a:gd name="T20" fmla="*/ 42 w 49"/>
                  <a:gd name="T21" fmla="*/ 17 h 46"/>
                  <a:gd name="T22" fmla="*/ 37 w 49"/>
                  <a:gd name="T23" fmla="*/ 12 h 46"/>
                  <a:gd name="T24" fmla="*/ 37 w 49"/>
                  <a:gd name="T25" fmla="*/ 10 h 46"/>
                  <a:gd name="T26" fmla="*/ 39 w 49"/>
                  <a:gd name="T27" fmla="*/ 5 h 46"/>
                  <a:gd name="T28" fmla="*/ 39 w 49"/>
                  <a:gd name="T29" fmla="*/ 4 h 46"/>
                  <a:gd name="T30" fmla="*/ 36 w 49"/>
                  <a:gd name="T31" fmla="*/ 4 h 46"/>
                  <a:gd name="T32" fmla="*/ 33 w 49"/>
                  <a:gd name="T33" fmla="*/ 4 h 46"/>
                  <a:gd name="T34" fmla="*/ 29 w 49"/>
                  <a:gd name="T35" fmla="*/ 1 h 46"/>
                  <a:gd name="T36" fmla="*/ 24 w 49"/>
                  <a:gd name="T37" fmla="*/ 1 h 46"/>
                  <a:gd name="T38" fmla="*/ 22 w 49"/>
                  <a:gd name="T39" fmla="*/ 2 h 46"/>
                  <a:gd name="T40" fmla="*/ 16 w 49"/>
                  <a:gd name="T41" fmla="*/ 1 h 46"/>
                  <a:gd name="T42" fmla="*/ 12 w 49"/>
                  <a:gd name="T43" fmla="*/ 1 h 46"/>
                  <a:gd name="T44" fmla="*/ 9 w 49"/>
                  <a:gd name="T45" fmla="*/ 0 h 46"/>
                  <a:gd name="T46" fmla="*/ 7 w 49"/>
                  <a:gd name="T47" fmla="*/ 2 h 46"/>
                  <a:gd name="T48" fmla="*/ 1 w 49"/>
                  <a:gd name="T49" fmla="*/ 0 h 46"/>
                  <a:gd name="T50" fmla="*/ 0 w 49"/>
                  <a:gd name="T51" fmla="*/ 2 h 46"/>
                  <a:gd name="T52" fmla="*/ 0 w 49"/>
                  <a:gd name="T53" fmla="*/ 7 h 46"/>
                  <a:gd name="T54" fmla="*/ 6 w 49"/>
                  <a:gd name="T55" fmla="*/ 12 h 46"/>
                  <a:gd name="T56" fmla="*/ 10 w 49"/>
                  <a:gd name="T57" fmla="*/ 18 h 46"/>
                  <a:gd name="T58" fmla="*/ 20 w 49"/>
                  <a:gd name="T59" fmla="*/ 28 h 46"/>
                  <a:gd name="T60" fmla="*/ 22 w 49"/>
                  <a:gd name="T61" fmla="*/ 30 h 46"/>
                  <a:gd name="T62" fmla="*/ 22 w 49"/>
                  <a:gd name="T63" fmla="*/ 31 h 46"/>
                  <a:gd name="T64" fmla="*/ 24 w 49"/>
                  <a:gd name="T65" fmla="*/ 33 h 46"/>
                  <a:gd name="T66" fmla="*/ 28 w 49"/>
                  <a:gd name="T67" fmla="*/ 34 h 46"/>
                  <a:gd name="T68" fmla="*/ 33 w 49"/>
                  <a:gd name="T69" fmla="*/ 45 h 46"/>
                  <a:gd name="T70" fmla="*/ 40 w 49"/>
                  <a:gd name="T71" fmla="*/ 4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6">
                    <a:moveTo>
                      <a:pt x="41" y="38"/>
                    </a:moveTo>
                    <a:cubicBezTo>
                      <a:pt x="43" y="35"/>
                      <a:pt x="43" y="35"/>
                      <a:pt x="43" y="35"/>
                    </a:cubicBezTo>
                    <a:cubicBezTo>
                      <a:pt x="44" y="35"/>
                      <a:pt x="44" y="35"/>
                      <a:pt x="44" y="35"/>
                    </a:cubicBezTo>
                    <a:cubicBezTo>
                      <a:pt x="44" y="37"/>
                      <a:pt x="44" y="37"/>
                      <a:pt x="44" y="37"/>
                    </a:cubicBezTo>
                    <a:cubicBezTo>
                      <a:pt x="46" y="37"/>
                      <a:pt x="46" y="37"/>
                      <a:pt x="46" y="37"/>
                    </a:cubicBezTo>
                    <a:cubicBezTo>
                      <a:pt x="47" y="37"/>
                      <a:pt x="47" y="37"/>
                      <a:pt x="47" y="37"/>
                    </a:cubicBezTo>
                    <a:cubicBezTo>
                      <a:pt x="49" y="35"/>
                      <a:pt x="49" y="35"/>
                      <a:pt x="49" y="35"/>
                    </a:cubicBezTo>
                    <a:cubicBezTo>
                      <a:pt x="49" y="35"/>
                      <a:pt x="49" y="35"/>
                      <a:pt x="49" y="35"/>
                    </a:cubicBezTo>
                    <a:cubicBezTo>
                      <a:pt x="47" y="34"/>
                      <a:pt x="47" y="34"/>
                      <a:pt x="47" y="34"/>
                    </a:cubicBezTo>
                    <a:cubicBezTo>
                      <a:pt x="49" y="33"/>
                      <a:pt x="49" y="33"/>
                      <a:pt x="49" y="33"/>
                    </a:cubicBezTo>
                    <a:cubicBezTo>
                      <a:pt x="49" y="31"/>
                      <a:pt x="49" y="31"/>
                      <a:pt x="49" y="31"/>
                    </a:cubicBezTo>
                    <a:cubicBezTo>
                      <a:pt x="47" y="31"/>
                      <a:pt x="47" y="31"/>
                      <a:pt x="47" y="31"/>
                    </a:cubicBezTo>
                    <a:cubicBezTo>
                      <a:pt x="44" y="30"/>
                      <a:pt x="44" y="30"/>
                      <a:pt x="44" y="30"/>
                    </a:cubicBezTo>
                    <a:cubicBezTo>
                      <a:pt x="42" y="28"/>
                      <a:pt x="42" y="28"/>
                      <a:pt x="42" y="28"/>
                    </a:cubicBezTo>
                    <a:cubicBezTo>
                      <a:pt x="40" y="28"/>
                      <a:pt x="40" y="28"/>
                      <a:pt x="40" y="28"/>
                    </a:cubicBezTo>
                    <a:cubicBezTo>
                      <a:pt x="37" y="24"/>
                      <a:pt x="37" y="24"/>
                      <a:pt x="37" y="24"/>
                    </a:cubicBezTo>
                    <a:cubicBezTo>
                      <a:pt x="34" y="22"/>
                      <a:pt x="34" y="22"/>
                      <a:pt x="34" y="22"/>
                    </a:cubicBezTo>
                    <a:cubicBezTo>
                      <a:pt x="37" y="22"/>
                      <a:pt x="37" y="22"/>
                      <a:pt x="37" y="22"/>
                    </a:cubicBezTo>
                    <a:cubicBezTo>
                      <a:pt x="42" y="21"/>
                      <a:pt x="42" y="21"/>
                      <a:pt x="42" y="21"/>
                    </a:cubicBezTo>
                    <a:cubicBezTo>
                      <a:pt x="40" y="20"/>
                      <a:pt x="40" y="20"/>
                      <a:pt x="40" y="20"/>
                    </a:cubicBezTo>
                    <a:cubicBezTo>
                      <a:pt x="39" y="17"/>
                      <a:pt x="39" y="17"/>
                      <a:pt x="39" y="17"/>
                    </a:cubicBezTo>
                    <a:cubicBezTo>
                      <a:pt x="42" y="17"/>
                      <a:pt x="42" y="17"/>
                      <a:pt x="42" y="17"/>
                    </a:cubicBezTo>
                    <a:cubicBezTo>
                      <a:pt x="42" y="15"/>
                      <a:pt x="42" y="15"/>
                      <a:pt x="42" y="15"/>
                    </a:cubicBezTo>
                    <a:cubicBezTo>
                      <a:pt x="37" y="12"/>
                      <a:pt x="37" y="12"/>
                      <a:pt x="37" y="12"/>
                    </a:cubicBezTo>
                    <a:cubicBezTo>
                      <a:pt x="37" y="11"/>
                      <a:pt x="37" y="11"/>
                      <a:pt x="37" y="11"/>
                    </a:cubicBezTo>
                    <a:cubicBezTo>
                      <a:pt x="37" y="10"/>
                      <a:pt x="37" y="10"/>
                      <a:pt x="37" y="10"/>
                    </a:cubicBezTo>
                    <a:cubicBezTo>
                      <a:pt x="39" y="7"/>
                      <a:pt x="39" y="7"/>
                      <a:pt x="39" y="7"/>
                    </a:cubicBezTo>
                    <a:cubicBezTo>
                      <a:pt x="39" y="5"/>
                      <a:pt x="39" y="5"/>
                      <a:pt x="39" y="5"/>
                    </a:cubicBezTo>
                    <a:cubicBezTo>
                      <a:pt x="39" y="4"/>
                      <a:pt x="39" y="4"/>
                      <a:pt x="39" y="4"/>
                    </a:cubicBezTo>
                    <a:cubicBezTo>
                      <a:pt x="39" y="4"/>
                      <a:pt x="39" y="4"/>
                      <a:pt x="39" y="4"/>
                    </a:cubicBezTo>
                    <a:cubicBezTo>
                      <a:pt x="37" y="4"/>
                      <a:pt x="37" y="4"/>
                      <a:pt x="37" y="4"/>
                    </a:cubicBezTo>
                    <a:cubicBezTo>
                      <a:pt x="36" y="4"/>
                      <a:pt x="36" y="4"/>
                      <a:pt x="36" y="4"/>
                    </a:cubicBezTo>
                    <a:cubicBezTo>
                      <a:pt x="34" y="5"/>
                      <a:pt x="34" y="5"/>
                      <a:pt x="34" y="5"/>
                    </a:cubicBezTo>
                    <a:cubicBezTo>
                      <a:pt x="33" y="4"/>
                      <a:pt x="33" y="4"/>
                      <a:pt x="33" y="4"/>
                    </a:cubicBezTo>
                    <a:cubicBezTo>
                      <a:pt x="32" y="2"/>
                      <a:pt x="32" y="2"/>
                      <a:pt x="32" y="2"/>
                    </a:cubicBezTo>
                    <a:cubicBezTo>
                      <a:pt x="29" y="1"/>
                      <a:pt x="29" y="1"/>
                      <a:pt x="29" y="1"/>
                    </a:cubicBezTo>
                    <a:cubicBezTo>
                      <a:pt x="26" y="2"/>
                      <a:pt x="26" y="2"/>
                      <a:pt x="26" y="2"/>
                    </a:cubicBezTo>
                    <a:cubicBezTo>
                      <a:pt x="24" y="1"/>
                      <a:pt x="24" y="1"/>
                      <a:pt x="24" y="1"/>
                    </a:cubicBezTo>
                    <a:cubicBezTo>
                      <a:pt x="23" y="2"/>
                      <a:pt x="23" y="2"/>
                      <a:pt x="23" y="2"/>
                    </a:cubicBezTo>
                    <a:cubicBezTo>
                      <a:pt x="22" y="2"/>
                      <a:pt x="22" y="2"/>
                      <a:pt x="22" y="2"/>
                    </a:cubicBezTo>
                    <a:cubicBezTo>
                      <a:pt x="20" y="1"/>
                      <a:pt x="20" y="1"/>
                      <a:pt x="20" y="1"/>
                    </a:cubicBezTo>
                    <a:cubicBezTo>
                      <a:pt x="16" y="1"/>
                      <a:pt x="16" y="1"/>
                      <a:pt x="16" y="1"/>
                    </a:cubicBezTo>
                    <a:cubicBezTo>
                      <a:pt x="13" y="0"/>
                      <a:pt x="13" y="0"/>
                      <a:pt x="13" y="0"/>
                    </a:cubicBezTo>
                    <a:cubicBezTo>
                      <a:pt x="12" y="1"/>
                      <a:pt x="12" y="1"/>
                      <a:pt x="12" y="1"/>
                    </a:cubicBezTo>
                    <a:cubicBezTo>
                      <a:pt x="10" y="0"/>
                      <a:pt x="10" y="0"/>
                      <a:pt x="10" y="0"/>
                    </a:cubicBezTo>
                    <a:cubicBezTo>
                      <a:pt x="9" y="0"/>
                      <a:pt x="9" y="0"/>
                      <a:pt x="9" y="0"/>
                    </a:cubicBezTo>
                    <a:cubicBezTo>
                      <a:pt x="7" y="1"/>
                      <a:pt x="7" y="1"/>
                      <a:pt x="7" y="1"/>
                    </a:cubicBezTo>
                    <a:cubicBezTo>
                      <a:pt x="7" y="2"/>
                      <a:pt x="7" y="2"/>
                      <a:pt x="7" y="2"/>
                    </a:cubicBezTo>
                    <a:cubicBezTo>
                      <a:pt x="4" y="2"/>
                      <a:pt x="4" y="2"/>
                      <a:pt x="4" y="2"/>
                    </a:cubicBezTo>
                    <a:cubicBezTo>
                      <a:pt x="1" y="0"/>
                      <a:pt x="1" y="0"/>
                      <a:pt x="1" y="0"/>
                    </a:cubicBezTo>
                    <a:cubicBezTo>
                      <a:pt x="0" y="0"/>
                      <a:pt x="0" y="0"/>
                      <a:pt x="0" y="0"/>
                    </a:cubicBezTo>
                    <a:cubicBezTo>
                      <a:pt x="0" y="2"/>
                      <a:pt x="0" y="2"/>
                      <a:pt x="0" y="2"/>
                    </a:cubicBezTo>
                    <a:cubicBezTo>
                      <a:pt x="0" y="4"/>
                      <a:pt x="0" y="4"/>
                      <a:pt x="0" y="4"/>
                    </a:cubicBezTo>
                    <a:cubicBezTo>
                      <a:pt x="0" y="7"/>
                      <a:pt x="0" y="7"/>
                      <a:pt x="0" y="7"/>
                    </a:cubicBezTo>
                    <a:cubicBezTo>
                      <a:pt x="4" y="8"/>
                      <a:pt x="4" y="8"/>
                      <a:pt x="4" y="8"/>
                    </a:cubicBezTo>
                    <a:cubicBezTo>
                      <a:pt x="6" y="12"/>
                      <a:pt x="6" y="12"/>
                      <a:pt x="6" y="12"/>
                    </a:cubicBezTo>
                    <a:cubicBezTo>
                      <a:pt x="6" y="14"/>
                      <a:pt x="6" y="14"/>
                      <a:pt x="6" y="14"/>
                    </a:cubicBezTo>
                    <a:cubicBezTo>
                      <a:pt x="10" y="18"/>
                      <a:pt x="10" y="18"/>
                      <a:pt x="10" y="18"/>
                    </a:cubicBezTo>
                    <a:cubicBezTo>
                      <a:pt x="17" y="25"/>
                      <a:pt x="17" y="25"/>
                      <a:pt x="17" y="25"/>
                    </a:cubicBezTo>
                    <a:cubicBezTo>
                      <a:pt x="20" y="28"/>
                      <a:pt x="20" y="28"/>
                      <a:pt x="20" y="28"/>
                    </a:cubicBezTo>
                    <a:cubicBezTo>
                      <a:pt x="21" y="29"/>
                      <a:pt x="21" y="29"/>
                      <a:pt x="21" y="29"/>
                    </a:cubicBezTo>
                    <a:cubicBezTo>
                      <a:pt x="22" y="30"/>
                      <a:pt x="22" y="30"/>
                      <a:pt x="22" y="30"/>
                    </a:cubicBezTo>
                    <a:cubicBezTo>
                      <a:pt x="20" y="31"/>
                      <a:pt x="20" y="31"/>
                      <a:pt x="20" y="31"/>
                    </a:cubicBezTo>
                    <a:cubicBezTo>
                      <a:pt x="22" y="31"/>
                      <a:pt x="22" y="31"/>
                      <a:pt x="22" y="31"/>
                    </a:cubicBezTo>
                    <a:cubicBezTo>
                      <a:pt x="23" y="31"/>
                      <a:pt x="23" y="31"/>
                      <a:pt x="23" y="31"/>
                    </a:cubicBezTo>
                    <a:cubicBezTo>
                      <a:pt x="24" y="33"/>
                      <a:pt x="24" y="33"/>
                      <a:pt x="24" y="33"/>
                    </a:cubicBezTo>
                    <a:cubicBezTo>
                      <a:pt x="27" y="34"/>
                      <a:pt x="27" y="34"/>
                      <a:pt x="27" y="34"/>
                    </a:cubicBezTo>
                    <a:cubicBezTo>
                      <a:pt x="28" y="34"/>
                      <a:pt x="28" y="34"/>
                      <a:pt x="28" y="34"/>
                    </a:cubicBezTo>
                    <a:cubicBezTo>
                      <a:pt x="29" y="36"/>
                      <a:pt x="30" y="37"/>
                      <a:pt x="30" y="37"/>
                    </a:cubicBezTo>
                    <a:cubicBezTo>
                      <a:pt x="31" y="38"/>
                      <a:pt x="32" y="45"/>
                      <a:pt x="33" y="45"/>
                    </a:cubicBezTo>
                    <a:cubicBezTo>
                      <a:pt x="34" y="46"/>
                      <a:pt x="42" y="45"/>
                      <a:pt x="42" y="45"/>
                    </a:cubicBezTo>
                    <a:cubicBezTo>
                      <a:pt x="40" y="41"/>
                      <a:pt x="40" y="41"/>
                      <a:pt x="40" y="41"/>
                    </a:cubicBezTo>
                    <a:lnTo>
                      <a:pt x="41" y="38"/>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5" name="Freeform 24"/>
              <p:cNvSpPr>
                <a:spLocks/>
              </p:cNvSpPr>
              <p:nvPr/>
            </p:nvSpPr>
            <p:spPr bwMode="auto">
              <a:xfrm rot="256166">
                <a:off x="4472227" y="4082633"/>
                <a:ext cx="340015" cy="335733"/>
              </a:xfrm>
              <a:custGeom>
                <a:avLst/>
                <a:gdLst>
                  <a:gd name="T0" fmla="*/ 44 w 63"/>
                  <a:gd name="T1" fmla="*/ 46 h 49"/>
                  <a:gd name="T2" fmla="*/ 34 w 63"/>
                  <a:gd name="T3" fmla="*/ 36 h 49"/>
                  <a:gd name="T4" fmla="*/ 30 w 63"/>
                  <a:gd name="T5" fmla="*/ 30 h 49"/>
                  <a:gd name="T6" fmla="*/ 24 w 63"/>
                  <a:gd name="T7" fmla="*/ 25 h 49"/>
                  <a:gd name="T8" fmla="*/ 24 w 63"/>
                  <a:gd name="T9" fmla="*/ 20 h 49"/>
                  <a:gd name="T10" fmla="*/ 25 w 63"/>
                  <a:gd name="T11" fmla="*/ 18 h 49"/>
                  <a:gd name="T12" fmla="*/ 31 w 63"/>
                  <a:gd name="T13" fmla="*/ 20 h 49"/>
                  <a:gd name="T14" fmla="*/ 33 w 63"/>
                  <a:gd name="T15" fmla="*/ 18 h 49"/>
                  <a:gd name="T16" fmla="*/ 36 w 63"/>
                  <a:gd name="T17" fmla="*/ 19 h 49"/>
                  <a:gd name="T18" fmla="*/ 40 w 63"/>
                  <a:gd name="T19" fmla="*/ 19 h 49"/>
                  <a:gd name="T20" fmla="*/ 46 w 63"/>
                  <a:gd name="T21" fmla="*/ 20 h 49"/>
                  <a:gd name="T22" fmla="*/ 48 w 63"/>
                  <a:gd name="T23" fmla="*/ 19 h 49"/>
                  <a:gd name="T24" fmla="*/ 53 w 63"/>
                  <a:gd name="T25" fmla="*/ 19 h 49"/>
                  <a:gd name="T26" fmla="*/ 57 w 63"/>
                  <a:gd name="T27" fmla="*/ 22 h 49"/>
                  <a:gd name="T28" fmla="*/ 60 w 63"/>
                  <a:gd name="T29" fmla="*/ 22 h 49"/>
                  <a:gd name="T30" fmla="*/ 60 w 63"/>
                  <a:gd name="T31" fmla="*/ 19 h 49"/>
                  <a:gd name="T32" fmla="*/ 60 w 63"/>
                  <a:gd name="T33" fmla="*/ 16 h 49"/>
                  <a:gd name="T34" fmla="*/ 58 w 63"/>
                  <a:gd name="T35" fmla="*/ 15 h 49"/>
                  <a:gd name="T36" fmla="*/ 58 w 63"/>
                  <a:gd name="T37" fmla="*/ 13 h 49"/>
                  <a:gd name="T38" fmla="*/ 57 w 63"/>
                  <a:gd name="T39" fmla="*/ 9 h 49"/>
                  <a:gd name="T40" fmla="*/ 54 w 63"/>
                  <a:gd name="T41" fmla="*/ 10 h 49"/>
                  <a:gd name="T42" fmla="*/ 48 w 63"/>
                  <a:gd name="T43" fmla="*/ 10 h 49"/>
                  <a:gd name="T44" fmla="*/ 43 w 63"/>
                  <a:gd name="T45" fmla="*/ 9 h 49"/>
                  <a:gd name="T46" fmla="*/ 33 w 63"/>
                  <a:gd name="T47" fmla="*/ 2 h 49"/>
                  <a:gd name="T48" fmla="*/ 29 w 63"/>
                  <a:gd name="T49" fmla="*/ 1 h 49"/>
                  <a:gd name="T50" fmla="*/ 28 w 63"/>
                  <a:gd name="T51" fmla="*/ 2 h 49"/>
                  <a:gd name="T52" fmla="*/ 25 w 63"/>
                  <a:gd name="T53" fmla="*/ 5 h 49"/>
                  <a:gd name="T54" fmla="*/ 23 w 63"/>
                  <a:gd name="T55" fmla="*/ 6 h 49"/>
                  <a:gd name="T56" fmla="*/ 21 w 63"/>
                  <a:gd name="T57" fmla="*/ 10 h 49"/>
                  <a:gd name="T58" fmla="*/ 21 w 63"/>
                  <a:gd name="T59" fmla="*/ 11 h 49"/>
                  <a:gd name="T60" fmla="*/ 20 w 63"/>
                  <a:gd name="T61" fmla="*/ 12 h 49"/>
                  <a:gd name="T62" fmla="*/ 20 w 63"/>
                  <a:gd name="T63" fmla="*/ 15 h 49"/>
                  <a:gd name="T64" fmla="*/ 18 w 63"/>
                  <a:gd name="T65" fmla="*/ 15 h 49"/>
                  <a:gd name="T66" fmla="*/ 17 w 63"/>
                  <a:gd name="T67" fmla="*/ 15 h 49"/>
                  <a:gd name="T68" fmla="*/ 14 w 63"/>
                  <a:gd name="T69" fmla="*/ 13 h 49"/>
                  <a:gd name="T70" fmla="*/ 8 w 63"/>
                  <a:gd name="T71" fmla="*/ 15 h 49"/>
                  <a:gd name="T72" fmla="*/ 5 w 63"/>
                  <a:gd name="T73" fmla="*/ 15 h 49"/>
                  <a:gd name="T74" fmla="*/ 3 w 63"/>
                  <a:gd name="T75" fmla="*/ 15 h 49"/>
                  <a:gd name="T76" fmla="*/ 1 w 63"/>
                  <a:gd name="T77" fmla="*/ 15 h 49"/>
                  <a:gd name="T78" fmla="*/ 0 w 63"/>
                  <a:gd name="T79" fmla="*/ 18 h 49"/>
                  <a:gd name="T80" fmla="*/ 3 w 63"/>
                  <a:gd name="T81" fmla="*/ 19 h 49"/>
                  <a:gd name="T82" fmla="*/ 3 w 63"/>
                  <a:gd name="T83" fmla="*/ 22 h 49"/>
                  <a:gd name="T84" fmla="*/ 5 w 63"/>
                  <a:gd name="T85" fmla="*/ 20 h 49"/>
                  <a:gd name="T86" fmla="*/ 7 w 63"/>
                  <a:gd name="T87" fmla="*/ 18 h 49"/>
                  <a:gd name="T88" fmla="*/ 10 w 63"/>
                  <a:gd name="T89" fmla="*/ 16 h 49"/>
                  <a:gd name="T90" fmla="*/ 14 w 63"/>
                  <a:gd name="T91" fmla="*/ 20 h 49"/>
                  <a:gd name="T92" fmla="*/ 15 w 63"/>
                  <a:gd name="T93" fmla="*/ 26 h 49"/>
                  <a:gd name="T94" fmla="*/ 21 w 63"/>
                  <a:gd name="T95" fmla="*/ 30 h 49"/>
                  <a:gd name="T96" fmla="*/ 20 w 63"/>
                  <a:gd name="T97" fmla="*/ 35 h 49"/>
                  <a:gd name="T98" fmla="*/ 25 w 63"/>
                  <a:gd name="T99" fmla="*/ 39 h 49"/>
                  <a:gd name="T100" fmla="*/ 28 w 63"/>
                  <a:gd name="T101" fmla="*/ 40 h 49"/>
                  <a:gd name="T102" fmla="*/ 37 w 63"/>
                  <a:gd name="T103" fmla="*/ 42 h 49"/>
                  <a:gd name="T104" fmla="*/ 44 w 63"/>
                  <a:gd name="T105" fmla="*/ 49 h 49"/>
                  <a:gd name="T106" fmla="*/ 45 w 63"/>
                  <a:gd name="T107"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 h="49">
                    <a:moveTo>
                      <a:pt x="45" y="47"/>
                    </a:moveTo>
                    <a:cubicBezTo>
                      <a:pt x="44" y="46"/>
                      <a:pt x="44" y="46"/>
                      <a:pt x="44" y="46"/>
                    </a:cubicBezTo>
                    <a:cubicBezTo>
                      <a:pt x="41" y="43"/>
                      <a:pt x="41" y="43"/>
                      <a:pt x="41" y="43"/>
                    </a:cubicBezTo>
                    <a:cubicBezTo>
                      <a:pt x="34" y="36"/>
                      <a:pt x="34" y="36"/>
                      <a:pt x="34" y="36"/>
                    </a:cubicBezTo>
                    <a:cubicBezTo>
                      <a:pt x="30" y="32"/>
                      <a:pt x="30" y="32"/>
                      <a:pt x="30" y="32"/>
                    </a:cubicBezTo>
                    <a:cubicBezTo>
                      <a:pt x="30" y="30"/>
                      <a:pt x="30" y="30"/>
                      <a:pt x="30" y="30"/>
                    </a:cubicBezTo>
                    <a:cubicBezTo>
                      <a:pt x="28" y="26"/>
                      <a:pt x="28" y="26"/>
                      <a:pt x="28" y="26"/>
                    </a:cubicBezTo>
                    <a:cubicBezTo>
                      <a:pt x="24" y="25"/>
                      <a:pt x="24" y="25"/>
                      <a:pt x="24" y="25"/>
                    </a:cubicBezTo>
                    <a:cubicBezTo>
                      <a:pt x="24" y="22"/>
                      <a:pt x="24" y="22"/>
                      <a:pt x="24" y="22"/>
                    </a:cubicBezTo>
                    <a:cubicBezTo>
                      <a:pt x="24" y="20"/>
                      <a:pt x="24" y="20"/>
                      <a:pt x="24" y="20"/>
                    </a:cubicBezTo>
                    <a:cubicBezTo>
                      <a:pt x="24" y="18"/>
                      <a:pt x="24" y="18"/>
                      <a:pt x="24" y="18"/>
                    </a:cubicBezTo>
                    <a:cubicBezTo>
                      <a:pt x="25" y="18"/>
                      <a:pt x="25" y="18"/>
                      <a:pt x="25" y="18"/>
                    </a:cubicBezTo>
                    <a:cubicBezTo>
                      <a:pt x="28" y="20"/>
                      <a:pt x="28" y="20"/>
                      <a:pt x="28" y="20"/>
                    </a:cubicBezTo>
                    <a:cubicBezTo>
                      <a:pt x="31" y="20"/>
                      <a:pt x="31" y="20"/>
                      <a:pt x="31" y="20"/>
                    </a:cubicBezTo>
                    <a:cubicBezTo>
                      <a:pt x="31" y="19"/>
                      <a:pt x="31" y="19"/>
                      <a:pt x="31" y="19"/>
                    </a:cubicBezTo>
                    <a:cubicBezTo>
                      <a:pt x="33" y="18"/>
                      <a:pt x="33" y="18"/>
                      <a:pt x="33" y="18"/>
                    </a:cubicBezTo>
                    <a:cubicBezTo>
                      <a:pt x="34" y="18"/>
                      <a:pt x="34" y="18"/>
                      <a:pt x="34" y="18"/>
                    </a:cubicBezTo>
                    <a:cubicBezTo>
                      <a:pt x="36" y="19"/>
                      <a:pt x="36" y="19"/>
                      <a:pt x="36" y="19"/>
                    </a:cubicBezTo>
                    <a:cubicBezTo>
                      <a:pt x="37" y="18"/>
                      <a:pt x="37" y="18"/>
                      <a:pt x="37" y="18"/>
                    </a:cubicBezTo>
                    <a:cubicBezTo>
                      <a:pt x="40" y="19"/>
                      <a:pt x="40" y="19"/>
                      <a:pt x="40" y="19"/>
                    </a:cubicBezTo>
                    <a:cubicBezTo>
                      <a:pt x="44" y="19"/>
                      <a:pt x="44" y="19"/>
                      <a:pt x="44" y="19"/>
                    </a:cubicBezTo>
                    <a:cubicBezTo>
                      <a:pt x="46" y="20"/>
                      <a:pt x="46" y="20"/>
                      <a:pt x="46" y="20"/>
                    </a:cubicBezTo>
                    <a:cubicBezTo>
                      <a:pt x="47" y="20"/>
                      <a:pt x="47" y="20"/>
                      <a:pt x="47" y="20"/>
                    </a:cubicBezTo>
                    <a:cubicBezTo>
                      <a:pt x="48" y="19"/>
                      <a:pt x="48" y="19"/>
                      <a:pt x="48" y="19"/>
                    </a:cubicBezTo>
                    <a:cubicBezTo>
                      <a:pt x="50" y="20"/>
                      <a:pt x="50" y="20"/>
                      <a:pt x="50" y="20"/>
                    </a:cubicBezTo>
                    <a:cubicBezTo>
                      <a:pt x="53" y="19"/>
                      <a:pt x="53" y="19"/>
                      <a:pt x="53" y="19"/>
                    </a:cubicBezTo>
                    <a:cubicBezTo>
                      <a:pt x="56" y="20"/>
                      <a:pt x="56" y="20"/>
                      <a:pt x="56" y="20"/>
                    </a:cubicBezTo>
                    <a:cubicBezTo>
                      <a:pt x="57" y="22"/>
                      <a:pt x="57" y="22"/>
                      <a:pt x="57" y="22"/>
                    </a:cubicBezTo>
                    <a:cubicBezTo>
                      <a:pt x="58" y="23"/>
                      <a:pt x="58" y="23"/>
                      <a:pt x="58" y="23"/>
                    </a:cubicBezTo>
                    <a:cubicBezTo>
                      <a:pt x="60" y="22"/>
                      <a:pt x="60" y="22"/>
                      <a:pt x="60" y="22"/>
                    </a:cubicBezTo>
                    <a:cubicBezTo>
                      <a:pt x="60" y="20"/>
                      <a:pt x="60" y="20"/>
                      <a:pt x="60" y="20"/>
                    </a:cubicBezTo>
                    <a:cubicBezTo>
                      <a:pt x="60" y="19"/>
                      <a:pt x="60" y="19"/>
                      <a:pt x="60" y="19"/>
                    </a:cubicBezTo>
                    <a:cubicBezTo>
                      <a:pt x="63" y="19"/>
                      <a:pt x="63" y="19"/>
                      <a:pt x="63" y="19"/>
                    </a:cubicBezTo>
                    <a:cubicBezTo>
                      <a:pt x="60" y="16"/>
                      <a:pt x="60" y="16"/>
                      <a:pt x="60" y="16"/>
                    </a:cubicBezTo>
                    <a:cubicBezTo>
                      <a:pt x="59" y="15"/>
                      <a:pt x="59" y="15"/>
                      <a:pt x="59" y="15"/>
                    </a:cubicBezTo>
                    <a:cubicBezTo>
                      <a:pt x="58" y="15"/>
                      <a:pt x="58" y="15"/>
                      <a:pt x="58" y="15"/>
                    </a:cubicBezTo>
                    <a:cubicBezTo>
                      <a:pt x="60" y="13"/>
                      <a:pt x="60" y="13"/>
                      <a:pt x="60" y="13"/>
                    </a:cubicBezTo>
                    <a:cubicBezTo>
                      <a:pt x="58" y="13"/>
                      <a:pt x="58" y="13"/>
                      <a:pt x="58" y="13"/>
                    </a:cubicBezTo>
                    <a:cubicBezTo>
                      <a:pt x="58" y="12"/>
                      <a:pt x="58" y="12"/>
                      <a:pt x="58" y="12"/>
                    </a:cubicBezTo>
                    <a:cubicBezTo>
                      <a:pt x="57" y="9"/>
                      <a:pt x="57" y="9"/>
                      <a:pt x="57" y="9"/>
                    </a:cubicBezTo>
                    <a:cubicBezTo>
                      <a:pt x="54" y="9"/>
                      <a:pt x="54" y="9"/>
                      <a:pt x="54" y="9"/>
                    </a:cubicBezTo>
                    <a:cubicBezTo>
                      <a:pt x="54" y="10"/>
                      <a:pt x="54" y="10"/>
                      <a:pt x="54" y="10"/>
                    </a:cubicBezTo>
                    <a:cubicBezTo>
                      <a:pt x="53" y="10"/>
                      <a:pt x="53" y="10"/>
                      <a:pt x="53" y="10"/>
                    </a:cubicBezTo>
                    <a:cubicBezTo>
                      <a:pt x="48" y="10"/>
                      <a:pt x="48" y="10"/>
                      <a:pt x="48" y="10"/>
                    </a:cubicBezTo>
                    <a:cubicBezTo>
                      <a:pt x="46" y="10"/>
                      <a:pt x="46" y="10"/>
                      <a:pt x="46" y="10"/>
                    </a:cubicBezTo>
                    <a:cubicBezTo>
                      <a:pt x="43" y="9"/>
                      <a:pt x="43" y="9"/>
                      <a:pt x="43" y="9"/>
                    </a:cubicBezTo>
                    <a:cubicBezTo>
                      <a:pt x="38" y="6"/>
                      <a:pt x="38" y="6"/>
                      <a:pt x="38" y="6"/>
                    </a:cubicBezTo>
                    <a:cubicBezTo>
                      <a:pt x="33" y="2"/>
                      <a:pt x="33" y="2"/>
                      <a:pt x="33" y="2"/>
                    </a:cubicBezTo>
                    <a:cubicBezTo>
                      <a:pt x="30" y="0"/>
                      <a:pt x="30" y="0"/>
                      <a:pt x="30" y="0"/>
                    </a:cubicBezTo>
                    <a:cubicBezTo>
                      <a:pt x="29" y="1"/>
                      <a:pt x="29" y="1"/>
                      <a:pt x="29" y="1"/>
                    </a:cubicBezTo>
                    <a:cubicBezTo>
                      <a:pt x="30" y="2"/>
                      <a:pt x="30" y="2"/>
                      <a:pt x="30" y="2"/>
                    </a:cubicBezTo>
                    <a:cubicBezTo>
                      <a:pt x="28" y="2"/>
                      <a:pt x="28" y="2"/>
                      <a:pt x="28" y="2"/>
                    </a:cubicBezTo>
                    <a:cubicBezTo>
                      <a:pt x="27" y="3"/>
                      <a:pt x="27" y="3"/>
                      <a:pt x="27" y="3"/>
                    </a:cubicBezTo>
                    <a:cubicBezTo>
                      <a:pt x="25" y="5"/>
                      <a:pt x="25" y="5"/>
                      <a:pt x="25" y="5"/>
                    </a:cubicBezTo>
                    <a:cubicBezTo>
                      <a:pt x="24" y="5"/>
                      <a:pt x="24" y="5"/>
                      <a:pt x="24" y="5"/>
                    </a:cubicBezTo>
                    <a:cubicBezTo>
                      <a:pt x="23" y="6"/>
                      <a:pt x="23" y="6"/>
                      <a:pt x="23" y="6"/>
                    </a:cubicBezTo>
                    <a:cubicBezTo>
                      <a:pt x="23" y="9"/>
                      <a:pt x="23" y="9"/>
                      <a:pt x="23" y="9"/>
                    </a:cubicBezTo>
                    <a:cubicBezTo>
                      <a:pt x="21" y="10"/>
                      <a:pt x="21" y="10"/>
                      <a:pt x="21" y="10"/>
                    </a:cubicBezTo>
                    <a:cubicBezTo>
                      <a:pt x="21" y="11"/>
                      <a:pt x="21" y="11"/>
                      <a:pt x="21" y="11"/>
                    </a:cubicBezTo>
                    <a:cubicBezTo>
                      <a:pt x="21" y="11"/>
                      <a:pt x="21" y="11"/>
                      <a:pt x="21" y="11"/>
                    </a:cubicBezTo>
                    <a:cubicBezTo>
                      <a:pt x="18" y="12"/>
                      <a:pt x="18" y="12"/>
                      <a:pt x="18" y="12"/>
                    </a:cubicBezTo>
                    <a:cubicBezTo>
                      <a:pt x="20" y="12"/>
                      <a:pt x="20" y="12"/>
                      <a:pt x="20" y="12"/>
                    </a:cubicBezTo>
                    <a:cubicBezTo>
                      <a:pt x="20" y="14"/>
                      <a:pt x="20" y="14"/>
                      <a:pt x="20" y="14"/>
                    </a:cubicBezTo>
                    <a:cubicBezTo>
                      <a:pt x="20" y="15"/>
                      <a:pt x="20" y="15"/>
                      <a:pt x="20" y="15"/>
                    </a:cubicBezTo>
                    <a:cubicBezTo>
                      <a:pt x="18" y="15"/>
                      <a:pt x="18" y="15"/>
                      <a:pt x="18" y="15"/>
                    </a:cubicBezTo>
                    <a:cubicBezTo>
                      <a:pt x="18" y="15"/>
                      <a:pt x="18" y="15"/>
                      <a:pt x="18" y="15"/>
                    </a:cubicBezTo>
                    <a:cubicBezTo>
                      <a:pt x="18" y="15"/>
                      <a:pt x="18" y="15"/>
                      <a:pt x="17" y="15"/>
                    </a:cubicBezTo>
                    <a:cubicBezTo>
                      <a:pt x="17" y="15"/>
                      <a:pt x="17" y="15"/>
                      <a:pt x="17" y="15"/>
                    </a:cubicBezTo>
                    <a:cubicBezTo>
                      <a:pt x="15" y="14"/>
                      <a:pt x="15" y="14"/>
                      <a:pt x="15" y="14"/>
                    </a:cubicBezTo>
                    <a:cubicBezTo>
                      <a:pt x="14" y="13"/>
                      <a:pt x="14" y="13"/>
                      <a:pt x="14" y="13"/>
                    </a:cubicBezTo>
                    <a:cubicBezTo>
                      <a:pt x="11" y="12"/>
                      <a:pt x="11" y="12"/>
                      <a:pt x="11" y="12"/>
                    </a:cubicBezTo>
                    <a:cubicBezTo>
                      <a:pt x="8" y="15"/>
                      <a:pt x="8" y="15"/>
                      <a:pt x="8" y="15"/>
                    </a:cubicBezTo>
                    <a:cubicBezTo>
                      <a:pt x="7" y="15"/>
                      <a:pt x="7" y="15"/>
                      <a:pt x="7" y="15"/>
                    </a:cubicBezTo>
                    <a:cubicBezTo>
                      <a:pt x="5" y="15"/>
                      <a:pt x="5" y="15"/>
                      <a:pt x="5" y="15"/>
                    </a:cubicBezTo>
                    <a:cubicBezTo>
                      <a:pt x="4" y="15"/>
                      <a:pt x="4" y="15"/>
                      <a:pt x="4" y="15"/>
                    </a:cubicBezTo>
                    <a:cubicBezTo>
                      <a:pt x="3" y="15"/>
                      <a:pt x="3" y="15"/>
                      <a:pt x="3" y="15"/>
                    </a:cubicBezTo>
                    <a:cubicBezTo>
                      <a:pt x="3" y="15"/>
                      <a:pt x="3" y="15"/>
                      <a:pt x="3" y="15"/>
                    </a:cubicBezTo>
                    <a:cubicBezTo>
                      <a:pt x="1" y="15"/>
                      <a:pt x="1" y="15"/>
                      <a:pt x="1" y="15"/>
                    </a:cubicBezTo>
                    <a:cubicBezTo>
                      <a:pt x="0" y="15"/>
                      <a:pt x="0" y="15"/>
                      <a:pt x="0" y="15"/>
                    </a:cubicBezTo>
                    <a:cubicBezTo>
                      <a:pt x="0" y="18"/>
                      <a:pt x="0" y="18"/>
                      <a:pt x="0" y="18"/>
                    </a:cubicBezTo>
                    <a:cubicBezTo>
                      <a:pt x="1" y="19"/>
                      <a:pt x="1" y="19"/>
                      <a:pt x="1" y="19"/>
                    </a:cubicBezTo>
                    <a:cubicBezTo>
                      <a:pt x="3" y="19"/>
                      <a:pt x="3" y="19"/>
                      <a:pt x="3" y="19"/>
                    </a:cubicBezTo>
                    <a:cubicBezTo>
                      <a:pt x="1" y="20"/>
                      <a:pt x="1" y="20"/>
                      <a:pt x="1" y="20"/>
                    </a:cubicBezTo>
                    <a:cubicBezTo>
                      <a:pt x="3" y="22"/>
                      <a:pt x="3" y="22"/>
                      <a:pt x="3" y="22"/>
                    </a:cubicBezTo>
                    <a:cubicBezTo>
                      <a:pt x="4" y="25"/>
                      <a:pt x="4" y="25"/>
                      <a:pt x="4" y="25"/>
                    </a:cubicBezTo>
                    <a:cubicBezTo>
                      <a:pt x="5" y="20"/>
                      <a:pt x="5" y="20"/>
                      <a:pt x="5" y="20"/>
                    </a:cubicBezTo>
                    <a:cubicBezTo>
                      <a:pt x="7" y="20"/>
                      <a:pt x="7" y="20"/>
                      <a:pt x="7" y="20"/>
                    </a:cubicBezTo>
                    <a:cubicBezTo>
                      <a:pt x="7" y="18"/>
                      <a:pt x="7" y="18"/>
                      <a:pt x="7" y="18"/>
                    </a:cubicBezTo>
                    <a:cubicBezTo>
                      <a:pt x="8" y="18"/>
                      <a:pt x="8" y="18"/>
                      <a:pt x="8" y="18"/>
                    </a:cubicBezTo>
                    <a:cubicBezTo>
                      <a:pt x="10" y="16"/>
                      <a:pt x="10" y="16"/>
                      <a:pt x="10" y="16"/>
                    </a:cubicBezTo>
                    <a:cubicBezTo>
                      <a:pt x="13" y="18"/>
                      <a:pt x="13" y="18"/>
                      <a:pt x="13" y="18"/>
                    </a:cubicBezTo>
                    <a:cubicBezTo>
                      <a:pt x="14" y="20"/>
                      <a:pt x="14" y="20"/>
                      <a:pt x="14" y="20"/>
                    </a:cubicBezTo>
                    <a:cubicBezTo>
                      <a:pt x="15" y="23"/>
                      <a:pt x="15" y="23"/>
                      <a:pt x="15" y="23"/>
                    </a:cubicBezTo>
                    <a:cubicBezTo>
                      <a:pt x="15" y="26"/>
                      <a:pt x="15" y="26"/>
                      <a:pt x="15" y="26"/>
                    </a:cubicBezTo>
                    <a:cubicBezTo>
                      <a:pt x="18" y="29"/>
                      <a:pt x="18" y="29"/>
                      <a:pt x="18" y="29"/>
                    </a:cubicBezTo>
                    <a:cubicBezTo>
                      <a:pt x="21" y="30"/>
                      <a:pt x="21" y="30"/>
                      <a:pt x="21" y="30"/>
                    </a:cubicBezTo>
                    <a:cubicBezTo>
                      <a:pt x="17" y="30"/>
                      <a:pt x="17" y="30"/>
                      <a:pt x="17" y="30"/>
                    </a:cubicBezTo>
                    <a:cubicBezTo>
                      <a:pt x="20" y="35"/>
                      <a:pt x="20" y="35"/>
                      <a:pt x="20" y="35"/>
                    </a:cubicBezTo>
                    <a:cubicBezTo>
                      <a:pt x="24" y="38"/>
                      <a:pt x="24" y="38"/>
                      <a:pt x="24" y="38"/>
                    </a:cubicBezTo>
                    <a:cubicBezTo>
                      <a:pt x="25" y="39"/>
                      <a:pt x="25" y="39"/>
                      <a:pt x="25" y="39"/>
                    </a:cubicBezTo>
                    <a:cubicBezTo>
                      <a:pt x="27" y="40"/>
                      <a:pt x="27" y="40"/>
                      <a:pt x="27" y="40"/>
                    </a:cubicBezTo>
                    <a:cubicBezTo>
                      <a:pt x="28" y="40"/>
                      <a:pt x="28" y="40"/>
                      <a:pt x="28" y="40"/>
                    </a:cubicBezTo>
                    <a:cubicBezTo>
                      <a:pt x="33" y="40"/>
                      <a:pt x="33" y="40"/>
                      <a:pt x="33" y="40"/>
                    </a:cubicBezTo>
                    <a:cubicBezTo>
                      <a:pt x="37" y="42"/>
                      <a:pt x="37" y="42"/>
                      <a:pt x="37" y="42"/>
                    </a:cubicBezTo>
                    <a:cubicBezTo>
                      <a:pt x="43" y="48"/>
                      <a:pt x="43" y="48"/>
                      <a:pt x="43" y="48"/>
                    </a:cubicBezTo>
                    <a:cubicBezTo>
                      <a:pt x="44" y="49"/>
                      <a:pt x="44" y="49"/>
                      <a:pt x="44" y="49"/>
                    </a:cubicBezTo>
                    <a:cubicBezTo>
                      <a:pt x="46" y="48"/>
                      <a:pt x="46" y="48"/>
                      <a:pt x="46" y="48"/>
                    </a:cubicBezTo>
                    <a:lnTo>
                      <a:pt x="45" y="47"/>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6" name="Freeform 25"/>
              <p:cNvSpPr>
                <a:spLocks/>
              </p:cNvSpPr>
              <p:nvPr/>
            </p:nvSpPr>
            <p:spPr bwMode="auto">
              <a:xfrm rot="256166">
                <a:off x="4936384" y="3232793"/>
                <a:ext cx="307242" cy="219517"/>
              </a:xfrm>
              <a:custGeom>
                <a:avLst/>
                <a:gdLst>
                  <a:gd name="T0" fmla="*/ 145 w 150"/>
                  <a:gd name="T1" fmla="*/ 32 h 85"/>
                  <a:gd name="T2" fmla="*/ 134 w 150"/>
                  <a:gd name="T3" fmla="*/ 22 h 85"/>
                  <a:gd name="T4" fmla="*/ 121 w 150"/>
                  <a:gd name="T5" fmla="*/ 14 h 85"/>
                  <a:gd name="T6" fmla="*/ 108 w 150"/>
                  <a:gd name="T7" fmla="*/ 8 h 85"/>
                  <a:gd name="T8" fmla="*/ 97 w 150"/>
                  <a:gd name="T9" fmla="*/ 0 h 85"/>
                  <a:gd name="T10" fmla="*/ 89 w 150"/>
                  <a:gd name="T11" fmla="*/ 0 h 85"/>
                  <a:gd name="T12" fmla="*/ 63 w 150"/>
                  <a:gd name="T13" fmla="*/ 0 h 85"/>
                  <a:gd name="T14" fmla="*/ 47 w 150"/>
                  <a:gd name="T15" fmla="*/ 0 h 85"/>
                  <a:gd name="T16" fmla="*/ 18 w 150"/>
                  <a:gd name="T17" fmla="*/ 0 h 85"/>
                  <a:gd name="T18" fmla="*/ 2 w 150"/>
                  <a:gd name="T19" fmla="*/ 8 h 85"/>
                  <a:gd name="T20" fmla="*/ 0 w 150"/>
                  <a:gd name="T21" fmla="*/ 14 h 85"/>
                  <a:gd name="T22" fmla="*/ 8 w 150"/>
                  <a:gd name="T23" fmla="*/ 32 h 85"/>
                  <a:gd name="T24" fmla="*/ 16 w 150"/>
                  <a:gd name="T25" fmla="*/ 40 h 85"/>
                  <a:gd name="T26" fmla="*/ 26 w 150"/>
                  <a:gd name="T27" fmla="*/ 43 h 85"/>
                  <a:gd name="T28" fmla="*/ 52 w 150"/>
                  <a:gd name="T29" fmla="*/ 48 h 85"/>
                  <a:gd name="T30" fmla="*/ 55 w 150"/>
                  <a:gd name="T31" fmla="*/ 59 h 85"/>
                  <a:gd name="T32" fmla="*/ 63 w 150"/>
                  <a:gd name="T33" fmla="*/ 77 h 85"/>
                  <a:gd name="T34" fmla="*/ 68 w 150"/>
                  <a:gd name="T35" fmla="*/ 85 h 85"/>
                  <a:gd name="T36" fmla="*/ 74 w 150"/>
                  <a:gd name="T37" fmla="*/ 85 h 85"/>
                  <a:gd name="T38" fmla="*/ 79 w 150"/>
                  <a:gd name="T39" fmla="*/ 85 h 85"/>
                  <a:gd name="T40" fmla="*/ 89 w 150"/>
                  <a:gd name="T41" fmla="*/ 85 h 85"/>
                  <a:gd name="T42" fmla="*/ 97 w 150"/>
                  <a:gd name="T43" fmla="*/ 85 h 85"/>
                  <a:gd name="T44" fmla="*/ 105 w 150"/>
                  <a:gd name="T45" fmla="*/ 77 h 85"/>
                  <a:gd name="T46" fmla="*/ 113 w 150"/>
                  <a:gd name="T47" fmla="*/ 77 h 85"/>
                  <a:gd name="T48" fmla="*/ 121 w 150"/>
                  <a:gd name="T49" fmla="*/ 74 h 85"/>
                  <a:gd name="T50" fmla="*/ 124 w 150"/>
                  <a:gd name="T51" fmla="*/ 77 h 85"/>
                  <a:gd name="T52" fmla="*/ 129 w 150"/>
                  <a:gd name="T53" fmla="*/ 74 h 85"/>
                  <a:gd name="T54" fmla="*/ 121 w 150"/>
                  <a:gd name="T55" fmla="*/ 69 h 85"/>
                  <a:gd name="T56" fmla="*/ 129 w 150"/>
                  <a:gd name="T57" fmla="*/ 59 h 85"/>
                  <a:gd name="T58" fmla="*/ 129 w 150"/>
                  <a:gd name="T59" fmla="*/ 53 h 85"/>
                  <a:gd name="T60" fmla="*/ 140 w 150"/>
                  <a:gd name="T61" fmla="*/ 48 h 85"/>
                  <a:gd name="T62" fmla="*/ 148 w 150"/>
                  <a:gd name="T63" fmla="*/ 43 h 85"/>
                  <a:gd name="T64" fmla="*/ 142 w 150"/>
                  <a:gd name="T65" fmla="*/ 35 h 85"/>
                  <a:gd name="T66" fmla="*/ 142 w 150"/>
                  <a:gd name="T67" fmla="*/ 35 h 85"/>
                  <a:gd name="T68" fmla="*/ 142 w 150"/>
                  <a:gd name="T69"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85">
                    <a:moveTo>
                      <a:pt x="142" y="35"/>
                    </a:moveTo>
                    <a:lnTo>
                      <a:pt x="145" y="32"/>
                    </a:lnTo>
                    <a:lnTo>
                      <a:pt x="148" y="24"/>
                    </a:lnTo>
                    <a:lnTo>
                      <a:pt x="134" y="22"/>
                    </a:lnTo>
                    <a:lnTo>
                      <a:pt x="129" y="16"/>
                    </a:lnTo>
                    <a:lnTo>
                      <a:pt x="121" y="14"/>
                    </a:lnTo>
                    <a:lnTo>
                      <a:pt x="116" y="8"/>
                    </a:lnTo>
                    <a:lnTo>
                      <a:pt x="108" y="8"/>
                    </a:lnTo>
                    <a:lnTo>
                      <a:pt x="105" y="6"/>
                    </a:lnTo>
                    <a:lnTo>
                      <a:pt x="97" y="0"/>
                    </a:lnTo>
                    <a:lnTo>
                      <a:pt x="95" y="0"/>
                    </a:lnTo>
                    <a:lnTo>
                      <a:pt x="89" y="0"/>
                    </a:lnTo>
                    <a:lnTo>
                      <a:pt x="79" y="6"/>
                    </a:lnTo>
                    <a:lnTo>
                      <a:pt x="63" y="0"/>
                    </a:lnTo>
                    <a:lnTo>
                      <a:pt x="55" y="0"/>
                    </a:lnTo>
                    <a:lnTo>
                      <a:pt x="47" y="0"/>
                    </a:lnTo>
                    <a:lnTo>
                      <a:pt x="34" y="0"/>
                    </a:lnTo>
                    <a:lnTo>
                      <a:pt x="18" y="0"/>
                    </a:lnTo>
                    <a:lnTo>
                      <a:pt x="8" y="6"/>
                    </a:lnTo>
                    <a:lnTo>
                      <a:pt x="2" y="8"/>
                    </a:lnTo>
                    <a:lnTo>
                      <a:pt x="0" y="11"/>
                    </a:lnTo>
                    <a:lnTo>
                      <a:pt x="0" y="14"/>
                    </a:lnTo>
                    <a:lnTo>
                      <a:pt x="2" y="27"/>
                    </a:lnTo>
                    <a:lnTo>
                      <a:pt x="8" y="32"/>
                    </a:lnTo>
                    <a:lnTo>
                      <a:pt x="10" y="40"/>
                    </a:lnTo>
                    <a:lnTo>
                      <a:pt x="16" y="40"/>
                    </a:lnTo>
                    <a:lnTo>
                      <a:pt x="18" y="40"/>
                    </a:lnTo>
                    <a:lnTo>
                      <a:pt x="26" y="43"/>
                    </a:lnTo>
                    <a:lnTo>
                      <a:pt x="42" y="48"/>
                    </a:lnTo>
                    <a:lnTo>
                      <a:pt x="52" y="48"/>
                    </a:lnTo>
                    <a:lnTo>
                      <a:pt x="60" y="53"/>
                    </a:lnTo>
                    <a:lnTo>
                      <a:pt x="55" y="59"/>
                    </a:lnTo>
                    <a:lnTo>
                      <a:pt x="60" y="74"/>
                    </a:lnTo>
                    <a:lnTo>
                      <a:pt x="63" y="77"/>
                    </a:lnTo>
                    <a:lnTo>
                      <a:pt x="68" y="85"/>
                    </a:lnTo>
                    <a:lnTo>
                      <a:pt x="68" y="85"/>
                    </a:lnTo>
                    <a:lnTo>
                      <a:pt x="71" y="85"/>
                    </a:lnTo>
                    <a:lnTo>
                      <a:pt x="74" y="85"/>
                    </a:lnTo>
                    <a:lnTo>
                      <a:pt x="76" y="85"/>
                    </a:lnTo>
                    <a:lnTo>
                      <a:pt x="79" y="85"/>
                    </a:lnTo>
                    <a:lnTo>
                      <a:pt x="87" y="85"/>
                    </a:lnTo>
                    <a:lnTo>
                      <a:pt x="89" y="85"/>
                    </a:lnTo>
                    <a:lnTo>
                      <a:pt x="95" y="85"/>
                    </a:lnTo>
                    <a:lnTo>
                      <a:pt x="97" y="85"/>
                    </a:lnTo>
                    <a:lnTo>
                      <a:pt x="100" y="80"/>
                    </a:lnTo>
                    <a:lnTo>
                      <a:pt x="105" y="77"/>
                    </a:lnTo>
                    <a:lnTo>
                      <a:pt x="108" y="77"/>
                    </a:lnTo>
                    <a:lnTo>
                      <a:pt x="113" y="77"/>
                    </a:lnTo>
                    <a:lnTo>
                      <a:pt x="116" y="74"/>
                    </a:lnTo>
                    <a:lnTo>
                      <a:pt x="121" y="74"/>
                    </a:lnTo>
                    <a:lnTo>
                      <a:pt x="124" y="74"/>
                    </a:lnTo>
                    <a:lnTo>
                      <a:pt x="124" y="77"/>
                    </a:lnTo>
                    <a:lnTo>
                      <a:pt x="129" y="77"/>
                    </a:lnTo>
                    <a:lnTo>
                      <a:pt x="129" y="74"/>
                    </a:lnTo>
                    <a:lnTo>
                      <a:pt x="124" y="69"/>
                    </a:lnTo>
                    <a:lnTo>
                      <a:pt x="121" y="69"/>
                    </a:lnTo>
                    <a:lnTo>
                      <a:pt x="124" y="66"/>
                    </a:lnTo>
                    <a:lnTo>
                      <a:pt x="129" y="59"/>
                    </a:lnTo>
                    <a:lnTo>
                      <a:pt x="129" y="56"/>
                    </a:lnTo>
                    <a:lnTo>
                      <a:pt x="129" y="53"/>
                    </a:lnTo>
                    <a:lnTo>
                      <a:pt x="134" y="51"/>
                    </a:lnTo>
                    <a:lnTo>
                      <a:pt x="140" y="48"/>
                    </a:lnTo>
                    <a:lnTo>
                      <a:pt x="142" y="43"/>
                    </a:lnTo>
                    <a:lnTo>
                      <a:pt x="148" y="43"/>
                    </a:lnTo>
                    <a:lnTo>
                      <a:pt x="150" y="40"/>
                    </a:lnTo>
                    <a:lnTo>
                      <a:pt x="142" y="35"/>
                    </a:lnTo>
                    <a:lnTo>
                      <a:pt x="142" y="35"/>
                    </a:lnTo>
                    <a:lnTo>
                      <a:pt x="142" y="35"/>
                    </a:lnTo>
                    <a:lnTo>
                      <a:pt x="142" y="35"/>
                    </a:lnTo>
                    <a:lnTo>
                      <a:pt x="142" y="35"/>
                    </a:lnTo>
                    <a:lnTo>
                      <a:pt x="142" y="35"/>
                    </a:lnTo>
                    <a:close/>
                  </a:path>
                </a:pathLst>
              </a:custGeom>
              <a:solidFill>
                <a:srgbClr val="1394CA"/>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7" name="Freeform 26"/>
              <p:cNvSpPr>
                <a:spLocks/>
              </p:cNvSpPr>
              <p:nvPr/>
            </p:nvSpPr>
            <p:spPr bwMode="auto">
              <a:xfrm rot="256166">
                <a:off x="4935157" y="3093532"/>
                <a:ext cx="395320" cy="204022"/>
              </a:xfrm>
              <a:custGeom>
                <a:avLst/>
                <a:gdLst>
                  <a:gd name="T0" fmla="*/ 14 w 193"/>
                  <a:gd name="T1" fmla="*/ 61 h 79"/>
                  <a:gd name="T2" fmla="*/ 40 w 193"/>
                  <a:gd name="T3" fmla="*/ 55 h 79"/>
                  <a:gd name="T4" fmla="*/ 61 w 193"/>
                  <a:gd name="T5" fmla="*/ 55 h 79"/>
                  <a:gd name="T6" fmla="*/ 85 w 193"/>
                  <a:gd name="T7" fmla="*/ 61 h 79"/>
                  <a:gd name="T8" fmla="*/ 101 w 193"/>
                  <a:gd name="T9" fmla="*/ 55 h 79"/>
                  <a:gd name="T10" fmla="*/ 111 w 193"/>
                  <a:gd name="T11" fmla="*/ 61 h 79"/>
                  <a:gd name="T12" fmla="*/ 122 w 193"/>
                  <a:gd name="T13" fmla="*/ 63 h 79"/>
                  <a:gd name="T14" fmla="*/ 135 w 193"/>
                  <a:gd name="T15" fmla="*/ 71 h 79"/>
                  <a:gd name="T16" fmla="*/ 154 w 193"/>
                  <a:gd name="T17" fmla="*/ 79 h 79"/>
                  <a:gd name="T18" fmla="*/ 172 w 193"/>
                  <a:gd name="T19" fmla="*/ 77 h 79"/>
                  <a:gd name="T20" fmla="*/ 180 w 193"/>
                  <a:gd name="T21" fmla="*/ 71 h 79"/>
                  <a:gd name="T22" fmla="*/ 191 w 193"/>
                  <a:gd name="T23" fmla="*/ 63 h 79"/>
                  <a:gd name="T24" fmla="*/ 193 w 193"/>
                  <a:gd name="T25" fmla="*/ 63 h 79"/>
                  <a:gd name="T26" fmla="*/ 191 w 193"/>
                  <a:gd name="T27" fmla="*/ 53 h 79"/>
                  <a:gd name="T28" fmla="*/ 180 w 193"/>
                  <a:gd name="T29" fmla="*/ 42 h 79"/>
                  <a:gd name="T30" fmla="*/ 175 w 193"/>
                  <a:gd name="T31" fmla="*/ 37 h 79"/>
                  <a:gd name="T32" fmla="*/ 175 w 193"/>
                  <a:gd name="T33" fmla="*/ 26 h 79"/>
                  <a:gd name="T34" fmla="*/ 164 w 193"/>
                  <a:gd name="T35" fmla="*/ 18 h 79"/>
                  <a:gd name="T36" fmla="*/ 146 w 193"/>
                  <a:gd name="T37" fmla="*/ 16 h 79"/>
                  <a:gd name="T38" fmla="*/ 135 w 193"/>
                  <a:gd name="T39" fmla="*/ 11 h 79"/>
                  <a:gd name="T40" fmla="*/ 106 w 193"/>
                  <a:gd name="T41" fmla="*/ 0 h 79"/>
                  <a:gd name="T42" fmla="*/ 93 w 193"/>
                  <a:gd name="T43" fmla="*/ 3 h 79"/>
                  <a:gd name="T44" fmla="*/ 85 w 193"/>
                  <a:gd name="T45" fmla="*/ 16 h 79"/>
                  <a:gd name="T46" fmla="*/ 85 w 193"/>
                  <a:gd name="T47" fmla="*/ 26 h 79"/>
                  <a:gd name="T48" fmla="*/ 74 w 193"/>
                  <a:gd name="T49" fmla="*/ 34 h 79"/>
                  <a:gd name="T50" fmla="*/ 58 w 193"/>
                  <a:gd name="T51" fmla="*/ 29 h 79"/>
                  <a:gd name="T52" fmla="*/ 40 w 193"/>
                  <a:gd name="T53" fmla="*/ 11 h 79"/>
                  <a:gd name="T54" fmla="*/ 32 w 193"/>
                  <a:gd name="T55" fmla="*/ 11 h 79"/>
                  <a:gd name="T56" fmla="*/ 16 w 193"/>
                  <a:gd name="T57" fmla="*/ 18 h 79"/>
                  <a:gd name="T58" fmla="*/ 8 w 193"/>
                  <a:gd name="T59" fmla="*/ 34 h 79"/>
                  <a:gd name="T60" fmla="*/ 0 w 193"/>
                  <a:gd name="T61" fmla="*/ 45 h 79"/>
                  <a:gd name="T62" fmla="*/ 0 w 193"/>
                  <a:gd name="T63" fmla="*/ 55 h 79"/>
                  <a:gd name="T64" fmla="*/ 0 w 193"/>
                  <a:gd name="T65" fmla="*/ 63 h 79"/>
                  <a:gd name="T66" fmla="*/ 6 w 193"/>
                  <a:gd name="T67" fmla="*/ 66 h 79"/>
                  <a:gd name="T68" fmla="*/ 8 w 193"/>
                  <a:gd name="T69" fmla="*/ 63 h 79"/>
                  <a:gd name="T70" fmla="*/ 8 w 193"/>
                  <a:gd name="T71" fmla="*/ 63 h 79"/>
                  <a:gd name="T72" fmla="*/ 8 w 193"/>
                  <a:gd name="T73"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3" h="79">
                    <a:moveTo>
                      <a:pt x="8" y="63"/>
                    </a:moveTo>
                    <a:lnTo>
                      <a:pt x="14" y="61"/>
                    </a:lnTo>
                    <a:lnTo>
                      <a:pt x="24" y="55"/>
                    </a:lnTo>
                    <a:lnTo>
                      <a:pt x="40" y="55"/>
                    </a:lnTo>
                    <a:lnTo>
                      <a:pt x="53" y="55"/>
                    </a:lnTo>
                    <a:lnTo>
                      <a:pt x="61" y="55"/>
                    </a:lnTo>
                    <a:lnTo>
                      <a:pt x="69" y="55"/>
                    </a:lnTo>
                    <a:lnTo>
                      <a:pt x="85" y="61"/>
                    </a:lnTo>
                    <a:lnTo>
                      <a:pt x="95" y="55"/>
                    </a:lnTo>
                    <a:lnTo>
                      <a:pt x="101" y="55"/>
                    </a:lnTo>
                    <a:lnTo>
                      <a:pt x="103" y="55"/>
                    </a:lnTo>
                    <a:lnTo>
                      <a:pt x="111" y="61"/>
                    </a:lnTo>
                    <a:lnTo>
                      <a:pt x="114" y="63"/>
                    </a:lnTo>
                    <a:lnTo>
                      <a:pt x="122" y="63"/>
                    </a:lnTo>
                    <a:lnTo>
                      <a:pt x="127" y="69"/>
                    </a:lnTo>
                    <a:lnTo>
                      <a:pt x="135" y="71"/>
                    </a:lnTo>
                    <a:lnTo>
                      <a:pt x="140" y="77"/>
                    </a:lnTo>
                    <a:lnTo>
                      <a:pt x="154" y="79"/>
                    </a:lnTo>
                    <a:lnTo>
                      <a:pt x="161" y="77"/>
                    </a:lnTo>
                    <a:lnTo>
                      <a:pt x="172" y="77"/>
                    </a:lnTo>
                    <a:lnTo>
                      <a:pt x="175" y="77"/>
                    </a:lnTo>
                    <a:lnTo>
                      <a:pt x="180" y="71"/>
                    </a:lnTo>
                    <a:lnTo>
                      <a:pt x="188" y="63"/>
                    </a:lnTo>
                    <a:lnTo>
                      <a:pt x="191" y="63"/>
                    </a:lnTo>
                    <a:lnTo>
                      <a:pt x="193" y="66"/>
                    </a:lnTo>
                    <a:lnTo>
                      <a:pt x="193" y="63"/>
                    </a:lnTo>
                    <a:lnTo>
                      <a:pt x="191" y="61"/>
                    </a:lnTo>
                    <a:lnTo>
                      <a:pt x="191" y="53"/>
                    </a:lnTo>
                    <a:lnTo>
                      <a:pt x="183" y="45"/>
                    </a:lnTo>
                    <a:lnTo>
                      <a:pt x="180" y="42"/>
                    </a:lnTo>
                    <a:lnTo>
                      <a:pt x="175" y="42"/>
                    </a:lnTo>
                    <a:lnTo>
                      <a:pt x="175" y="37"/>
                    </a:lnTo>
                    <a:lnTo>
                      <a:pt x="175" y="29"/>
                    </a:lnTo>
                    <a:lnTo>
                      <a:pt x="175" y="26"/>
                    </a:lnTo>
                    <a:lnTo>
                      <a:pt x="172" y="21"/>
                    </a:lnTo>
                    <a:lnTo>
                      <a:pt x="164" y="18"/>
                    </a:lnTo>
                    <a:lnTo>
                      <a:pt x="156" y="16"/>
                    </a:lnTo>
                    <a:lnTo>
                      <a:pt x="146" y="16"/>
                    </a:lnTo>
                    <a:lnTo>
                      <a:pt x="140" y="16"/>
                    </a:lnTo>
                    <a:lnTo>
                      <a:pt x="135" y="11"/>
                    </a:lnTo>
                    <a:lnTo>
                      <a:pt x="119" y="3"/>
                    </a:lnTo>
                    <a:lnTo>
                      <a:pt x="106" y="0"/>
                    </a:lnTo>
                    <a:lnTo>
                      <a:pt x="101" y="0"/>
                    </a:lnTo>
                    <a:lnTo>
                      <a:pt x="93" y="3"/>
                    </a:lnTo>
                    <a:lnTo>
                      <a:pt x="85" y="8"/>
                    </a:lnTo>
                    <a:lnTo>
                      <a:pt x="85" y="16"/>
                    </a:lnTo>
                    <a:lnTo>
                      <a:pt x="88" y="21"/>
                    </a:lnTo>
                    <a:lnTo>
                      <a:pt x="85" y="26"/>
                    </a:lnTo>
                    <a:lnTo>
                      <a:pt x="80" y="29"/>
                    </a:lnTo>
                    <a:lnTo>
                      <a:pt x="74" y="34"/>
                    </a:lnTo>
                    <a:lnTo>
                      <a:pt x="66" y="34"/>
                    </a:lnTo>
                    <a:lnTo>
                      <a:pt x="58" y="29"/>
                    </a:lnTo>
                    <a:lnTo>
                      <a:pt x="51" y="21"/>
                    </a:lnTo>
                    <a:lnTo>
                      <a:pt x="40" y="11"/>
                    </a:lnTo>
                    <a:lnTo>
                      <a:pt x="35" y="11"/>
                    </a:lnTo>
                    <a:lnTo>
                      <a:pt x="32" y="11"/>
                    </a:lnTo>
                    <a:lnTo>
                      <a:pt x="24" y="16"/>
                    </a:lnTo>
                    <a:lnTo>
                      <a:pt x="16" y="18"/>
                    </a:lnTo>
                    <a:lnTo>
                      <a:pt x="14" y="26"/>
                    </a:lnTo>
                    <a:lnTo>
                      <a:pt x="8" y="34"/>
                    </a:lnTo>
                    <a:lnTo>
                      <a:pt x="6" y="42"/>
                    </a:lnTo>
                    <a:lnTo>
                      <a:pt x="0" y="45"/>
                    </a:lnTo>
                    <a:lnTo>
                      <a:pt x="0" y="53"/>
                    </a:lnTo>
                    <a:lnTo>
                      <a:pt x="0" y="55"/>
                    </a:lnTo>
                    <a:lnTo>
                      <a:pt x="0" y="61"/>
                    </a:lnTo>
                    <a:lnTo>
                      <a:pt x="0" y="63"/>
                    </a:lnTo>
                    <a:lnTo>
                      <a:pt x="6" y="69"/>
                    </a:lnTo>
                    <a:lnTo>
                      <a:pt x="6" y="66"/>
                    </a:lnTo>
                    <a:lnTo>
                      <a:pt x="8" y="63"/>
                    </a:lnTo>
                    <a:lnTo>
                      <a:pt x="8" y="63"/>
                    </a:lnTo>
                    <a:lnTo>
                      <a:pt x="8" y="63"/>
                    </a:lnTo>
                    <a:lnTo>
                      <a:pt x="8" y="63"/>
                    </a:lnTo>
                    <a:lnTo>
                      <a:pt x="8" y="63"/>
                    </a:lnTo>
                    <a:lnTo>
                      <a:pt x="8" y="63"/>
                    </a:lnTo>
                    <a:close/>
                  </a:path>
                </a:pathLst>
              </a:custGeom>
              <a:solidFill>
                <a:srgbClr val="1394CA"/>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8" name="Freeform 27"/>
              <p:cNvSpPr>
                <a:spLocks noEditPoints="1"/>
              </p:cNvSpPr>
              <p:nvPr/>
            </p:nvSpPr>
            <p:spPr bwMode="auto">
              <a:xfrm rot="256166">
                <a:off x="4879104" y="3314177"/>
                <a:ext cx="178201" cy="100720"/>
              </a:xfrm>
              <a:custGeom>
                <a:avLst/>
                <a:gdLst>
                  <a:gd name="T0" fmla="*/ 27 w 87"/>
                  <a:gd name="T1" fmla="*/ 5 h 39"/>
                  <a:gd name="T2" fmla="*/ 21 w 87"/>
                  <a:gd name="T3" fmla="*/ 13 h 39"/>
                  <a:gd name="T4" fmla="*/ 35 w 87"/>
                  <a:gd name="T5" fmla="*/ 0 h 39"/>
                  <a:gd name="T6" fmla="*/ 27 w 87"/>
                  <a:gd name="T7" fmla="*/ 5 h 39"/>
                  <a:gd name="T8" fmla="*/ 27 w 87"/>
                  <a:gd name="T9" fmla="*/ 5 h 39"/>
                  <a:gd name="T10" fmla="*/ 27 w 87"/>
                  <a:gd name="T11" fmla="*/ 5 h 39"/>
                  <a:gd name="T12" fmla="*/ 27 w 87"/>
                  <a:gd name="T13" fmla="*/ 5 h 39"/>
                  <a:gd name="T14" fmla="*/ 27 w 87"/>
                  <a:gd name="T15" fmla="*/ 5 h 39"/>
                  <a:gd name="T16" fmla="*/ 27 w 87"/>
                  <a:gd name="T17" fmla="*/ 5 h 39"/>
                  <a:gd name="T18" fmla="*/ 87 w 87"/>
                  <a:gd name="T19" fmla="*/ 18 h 39"/>
                  <a:gd name="T20" fmla="*/ 79 w 87"/>
                  <a:gd name="T21" fmla="*/ 13 h 39"/>
                  <a:gd name="T22" fmla="*/ 69 w 87"/>
                  <a:gd name="T23" fmla="*/ 13 h 39"/>
                  <a:gd name="T24" fmla="*/ 53 w 87"/>
                  <a:gd name="T25" fmla="*/ 8 h 39"/>
                  <a:gd name="T26" fmla="*/ 45 w 87"/>
                  <a:gd name="T27" fmla="*/ 5 h 39"/>
                  <a:gd name="T28" fmla="*/ 43 w 87"/>
                  <a:gd name="T29" fmla="*/ 5 h 39"/>
                  <a:gd name="T30" fmla="*/ 37 w 87"/>
                  <a:gd name="T31" fmla="*/ 8 h 39"/>
                  <a:gd name="T32" fmla="*/ 37 w 87"/>
                  <a:gd name="T33" fmla="*/ 16 h 39"/>
                  <a:gd name="T34" fmla="*/ 35 w 87"/>
                  <a:gd name="T35" fmla="*/ 16 h 39"/>
                  <a:gd name="T36" fmla="*/ 19 w 87"/>
                  <a:gd name="T37" fmla="*/ 16 h 39"/>
                  <a:gd name="T38" fmla="*/ 21 w 87"/>
                  <a:gd name="T39" fmla="*/ 13 h 39"/>
                  <a:gd name="T40" fmla="*/ 13 w 87"/>
                  <a:gd name="T41" fmla="*/ 16 h 39"/>
                  <a:gd name="T42" fmla="*/ 8 w 87"/>
                  <a:gd name="T43" fmla="*/ 16 h 39"/>
                  <a:gd name="T44" fmla="*/ 3 w 87"/>
                  <a:gd name="T45" fmla="*/ 16 h 39"/>
                  <a:gd name="T46" fmla="*/ 3 w 87"/>
                  <a:gd name="T47" fmla="*/ 18 h 39"/>
                  <a:gd name="T48" fmla="*/ 0 w 87"/>
                  <a:gd name="T49" fmla="*/ 26 h 39"/>
                  <a:gd name="T50" fmla="*/ 3 w 87"/>
                  <a:gd name="T51" fmla="*/ 24 h 39"/>
                  <a:gd name="T52" fmla="*/ 13 w 87"/>
                  <a:gd name="T53" fmla="*/ 24 h 39"/>
                  <a:gd name="T54" fmla="*/ 11 w 87"/>
                  <a:gd name="T55" fmla="*/ 26 h 39"/>
                  <a:gd name="T56" fmla="*/ 8 w 87"/>
                  <a:gd name="T57" fmla="*/ 26 h 39"/>
                  <a:gd name="T58" fmla="*/ 0 w 87"/>
                  <a:gd name="T59" fmla="*/ 34 h 39"/>
                  <a:gd name="T60" fmla="*/ 3 w 87"/>
                  <a:gd name="T61" fmla="*/ 34 h 39"/>
                  <a:gd name="T62" fmla="*/ 21 w 87"/>
                  <a:gd name="T63" fmla="*/ 34 h 39"/>
                  <a:gd name="T64" fmla="*/ 48 w 87"/>
                  <a:gd name="T65" fmla="*/ 39 h 39"/>
                  <a:gd name="T66" fmla="*/ 79 w 87"/>
                  <a:gd name="T67" fmla="*/ 39 h 39"/>
                  <a:gd name="T68" fmla="*/ 87 w 87"/>
                  <a:gd name="T69" fmla="*/ 39 h 39"/>
                  <a:gd name="T70" fmla="*/ 82 w 87"/>
                  <a:gd name="T71" fmla="*/ 24 h 39"/>
                  <a:gd name="T72" fmla="*/ 87 w 87"/>
                  <a:gd name="T73" fmla="*/ 18 h 39"/>
                  <a:gd name="T74" fmla="*/ 87 w 87"/>
                  <a:gd name="T75" fmla="*/ 18 h 39"/>
                  <a:gd name="T76" fmla="*/ 87 w 87"/>
                  <a:gd name="T77" fmla="*/ 18 h 39"/>
                  <a:gd name="T78" fmla="*/ 87 w 87"/>
                  <a:gd name="T79" fmla="*/ 18 h 39"/>
                  <a:gd name="T80" fmla="*/ 87 w 87"/>
                  <a:gd name="T81" fmla="*/ 18 h 39"/>
                  <a:gd name="T82" fmla="*/ 87 w 87"/>
                  <a:gd name="T83"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39">
                    <a:moveTo>
                      <a:pt x="27" y="5"/>
                    </a:moveTo>
                    <a:lnTo>
                      <a:pt x="21" y="13"/>
                    </a:lnTo>
                    <a:lnTo>
                      <a:pt x="35" y="0"/>
                    </a:lnTo>
                    <a:lnTo>
                      <a:pt x="27" y="5"/>
                    </a:lnTo>
                    <a:lnTo>
                      <a:pt x="27" y="5"/>
                    </a:lnTo>
                    <a:lnTo>
                      <a:pt x="27" y="5"/>
                    </a:lnTo>
                    <a:lnTo>
                      <a:pt x="27" y="5"/>
                    </a:lnTo>
                    <a:lnTo>
                      <a:pt x="27" y="5"/>
                    </a:lnTo>
                    <a:lnTo>
                      <a:pt x="27" y="5"/>
                    </a:lnTo>
                    <a:close/>
                    <a:moveTo>
                      <a:pt x="87" y="18"/>
                    </a:moveTo>
                    <a:lnTo>
                      <a:pt x="79" y="13"/>
                    </a:lnTo>
                    <a:lnTo>
                      <a:pt x="69" y="13"/>
                    </a:lnTo>
                    <a:lnTo>
                      <a:pt x="53" y="8"/>
                    </a:lnTo>
                    <a:lnTo>
                      <a:pt x="45" y="5"/>
                    </a:lnTo>
                    <a:lnTo>
                      <a:pt x="43" y="5"/>
                    </a:lnTo>
                    <a:lnTo>
                      <a:pt x="37" y="8"/>
                    </a:lnTo>
                    <a:lnTo>
                      <a:pt x="37" y="16"/>
                    </a:lnTo>
                    <a:lnTo>
                      <a:pt x="35" y="16"/>
                    </a:lnTo>
                    <a:lnTo>
                      <a:pt x="19" y="16"/>
                    </a:lnTo>
                    <a:lnTo>
                      <a:pt x="21" y="13"/>
                    </a:lnTo>
                    <a:lnTo>
                      <a:pt x="13" y="16"/>
                    </a:lnTo>
                    <a:lnTo>
                      <a:pt x="8" y="16"/>
                    </a:lnTo>
                    <a:lnTo>
                      <a:pt x="3" y="16"/>
                    </a:lnTo>
                    <a:lnTo>
                      <a:pt x="3" y="18"/>
                    </a:lnTo>
                    <a:lnTo>
                      <a:pt x="0" y="26"/>
                    </a:lnTo>
                    <a:lnTo>
                      <a:pt x="3" y="24"/>
                    </a:lnTo>
                    <a:lnTo>
                      <a:pt x="13" y="24"/>
                    </a:lnTo>
                    <a:lnTo>
                      <a:pt x="11" y="26"/>
                    </a:lnTo>
                    <a:lnTo>
                      <a:pt x="8" y="26"/>
                    </a:lnTo>
                    <a:lnTo>
                      <a:pt x="0" y="34"/>
                    </a:lnTo>
                    <a:lnTo>
                      <a:pt x="3" y="34"/>
                    </a:lnTo>
                    <a:lnTo>
                      <a:pt x="21" y="34"/>
                    </a:lnTo>
                    <a:lnTo>
                      <a:pt x="48" y="39"/>
                    </a:lnTo>
                    <a:lnTo>
                      <a:pt x="79" y="39"/>
                    </a:lnTo>
                    <a:lnTo>
                      <a:pt x="87" y="39"/>
                    </a:lnTo>
                    <a:lnTo>
                      <a:pt x="82" y="24"/>
                    </a:lnTo>
                    <a:lnTo>
                      <a:pt x="87" y="18"/>
                    </a:lnTo>
                    <a:lnTo>
                      <a:pt x="87" y="18"/>
                    </a:lnTo>
                    <a:lnTo>
                      <a:pt x="87" y="18"/>
                    </a:lnTo>
                    <a:lnTo>
                      <a:pt x="87" y="18"/>
                    </a:lnTo>
                    <a:lnTo>
                      <a:pt x="87" y="18"/>
                    </a:lnTo>
                    <a:lnTo>
                      <a:pt x="87" y="18"/>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29" name="Freeform 28"/>
              <p:cNvSpPr>
                <a:spLocks/>
              </p:cNvSpPr>
              <p:nvPr/>
            </p:nvSpPr>
            <p:spPr bwMode="auto">
              <a:xfrm rot="256166">
                <a:off x="4540882" y="3350728"/>
                <a:ext cx="569423" cy="519095"/>
              </a:xfrm>
              <a:custGeom>
                <a:avLst/>
                <a:gdLst>
                  <a:gd name="T0" fmla="*/ 272 w 278"/>
                  <a:gd name="T1" fmla="*/ 132 h 201"/>
                  <a:gd name="T2" fmla="*/ 262 w 278"/>
                  <a:gd name="T3" fmla="*/ 114 h 201"/>
                  <a:gd name="T4" fmla="*/ 262 w 278"/>
                  <a:gd name="T5" fmla="*/ 106 h 201"/>
                  <a:gd name="T6" fmla="*/ 254 w 278"/>
                  <a:gd name="T7" fmla="*/ 93 h 201"/>
                  <a:gd name="T8" fmla="*/ 254 w 278"/>
                  <a:gd name="T9" fmla="*/ 82 h 201"/>
                  <a:gd name="T10" fmla="*/ 265 w 278"/>
                  <a:gd name="T11" fmla="*/ 74 h 201"/>
                  <a:gd name="T12" fmla="*/ 257 w 278"/>
                  <a:gd name="T13" fmla="*/ 43 h 201"/>
                  <a:gd name="T14" fmla="*/ 251 w 278"/>
                  <a:gd name="T15" fmla="*/ 32 h 201"/>
                  <a:gd name="T16" fmla="*/ 243 w 278"/>
                  <a:gd name="T17" fmla="*/ 21 h 201"/>
                  <a:gd name="T18" fmla="*/ 177 w 278"/>
                  <a:gd name="T19" fmla="*/ 16 h 201"/>
                  <a:gd name="T20" fmla="*/ 151 w 278"/>
                  <a:gd name="T21" fmla="*/ 16 h 201"/>
                  <a:gd name="T22" fmla="*/ 138 w 278"/>
                  <a:gd name="T23" fmla="*/ 21 h 201"/>
                  <a:gd name="T24" fmla="*/ 117 w 278"/>
                  <a:gd name="T25" fmla="*/ 13 h 201"/>
                  <a:gd name="T26" fmla="*/ 122 w 278"/>
                  <a:gd name="T27" fmla="*/ 6 h 201"/>
                  <a:gd name="T28" fmla="*/ 88 w 278"/>
                  <a:gd name="T29" fmla="*/ 6 h 201"/>
                  <a:gd name="T30" fmla="*/ 56 w 278"/>
                  <a:gd name="T31" fmla="*/ 16 h 201"/>
                  <a:gd name="T32" fmla="*/ 27 w 278"/>
                  <a:gd name="T33" fmla="*/ 24 h 201"/>
                  <a:gd name="T34" fmla="*/ 11 w 278"/>
                  <a:gd name="T35" fmla="*/ 35 h 201"/>
                  <a:gd name="T36" fmla="*/ 3 w 278"/>
                  <a:gd name="T37" fmla="*/ 40 h 201"/>
                  <a:gd name="T38" fmla="*/ 8 w 278"/>
                  <a:gd name="T39" fmla="*/ 53 h 201"/>
                  <a:gd name="T40" fmla="*/ 3 w 278"/>
                  <a:gd name="T41" fmla="*/ 69 h 201"/>
                  <a:gd name="T42" fmla="*/ 16 w 278"/>
                  <a:gd name="T43" fmla="*/ 82 h 201"/>
                  <a:gd name="T44" fmla="*/ 19 w 278"/>
                  <a:gd name="T45" fmla="*/ 93 h 201"/>
                  <a:gd name="T46" fmla="*/ 16 w 278"/>
                  <a:gd name="T47" fmla="*/ 109 h 201"/>
                  <a:gd name="T48" fmla="*/ 24 w 278"/>
                  <a:gd name="T49" fmla="*/ 114 h 201"/>
                  <a:gd name="T50" fmla="*/ 27 w 278"/>
                  <a:gd name="T51" fmla="*/ 135 h 201"/>
                  <a:gd name="T52" fmla="*/ 35 w 278"/>
                  <a:gd name="T53" fmla="*/ 138 h 201"/>
                  <a:gd name="T54" fmla="*/ 53 w 278"/>
                  <a:gd name="T55" fmla="*/ 140 h 201"/>
                  <a:gd name="T56" fmla="*/ 64 w 278"/>
                  <a:gd name="T57" fmla="*/ 146 h 201"/>
                  <a:gd name="T58" fmla="*/ 64 w 278"/>
                  <a:gd name="T59" fmla="*/ 156 h 201"/>
                  <a:gd name="T60" fmla="*/ 77 w 278"/>
                  <a:gd name="T61" fmla="*/ 164 h 201"/>
                  <a:gd name="T62" fmla="*/ 90 w 278"/>
                  <a:gd name="T63" fmla="*/ 156 h 201"/>
                  <a:gd name="T64" fmla="*/ 103 w 278"/>
                  <a:gd name="T65" fmla="*/ 164 h 201"/>
                  <a:gd name="T66" fmla="*/ 114 w 278"/>
                  <a:gd name="T67" fmla="*/ 167 h 201"/>
                  <a:gd name="T68" fmla="*/ 130 w 278"/>
                  <a:gd name="T69" fmla="*/ 175 h 201"/>
                  <a:gd name="T70" fmla="*/ 151 w 278"/>
                  <a:gd name="T71" fmla="*/ 182 h 201"/>
                  <a:gd name="T72" fmla="*/ 167 w 278"/>
                  <a:gd name="T73" fmla="*/ 196 h 201"/>
                  <a:gd name="T74" fmla="*/ 183 w 278"/>
                  <a:gd name="T75" fmla="*/ 188 h 201"/>
                  <a:gd name="T76" fmla="*/ 217 w 278"/>
                  <a:gd name="T77" fmla="*/ 188 h 201"/>
                  <a:gd name="T78" fmla="*/ 230 w 278"/>
                  <a:gd name="T79" fmla="*/ 198 h 201"/>
                  <a:gd name="T80" fmla="*/ 246 w 278"/>
                  <a:gd name="T81" fmla="*/ 201 h 201"/>
                  <a:gd name="T82" fmla="*/ 243 w 278"/>
                  <a:gd name="T83" fmla="*/ 196 h 201"/>
                  <a:gd name="T84" fmla="*/ 243 w 278"/>
                  <a:gd name="T85" fmla="*/ 185 h 201"/>
                  <a:gd name="T86" fmla="*/ 251 w 278"/>
                  <a:gd name="T87" fmla="*/ 167 h 201"/>
                  <a:gd name="T88" fmla="*/ 278 w 278"/>
                  <a:gd name="T89" fmla="*/ 146 h 201"/>
                  <a:gd name="T90" fmla="*/ 278 w 278"/>
                  <a:gd name="T91" fmla="*/ 138 h 201"/>
                  <a:gd name="T92" fmla="*/ 278 w 278"/>
                  <a:gd name="T93" fmla="*/ 13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8" h="201">
                    <a:moveTo>
                      <a:pt x="278" y="138"/>
                    </a:moveTo>
                    <a:lnTo>
                      <a:pt x="272" y="135"/>
                    </a:lnTo>
                    <a:lnTo>
                      <a:pt x="272" y="132"/>
                    </a:lnTo>
                    <a:lnTo>
                      <a:pt x="265" y="127"/>
                    </a:lnTo>
                    <a:lnTo>
                      <a:pt x="262" y="119"/>
                    </a:lnTo>
                    <a:lnTo>
                      <a:pt x="262" y="114"/>
                    </a:lnTo>
                    <a:lnTo>
                      <a:pt x="262" y="111"/>
                    </a:lnTo>
                    <a:lnTo>
                      <a:pt x="262" y="109"/>
                    </a:lnTo>
                    <a:lnTo>
                      <a:pt x="262" y="106"/>
                    </a:lnTo>
                    <a:lnTo>
                      <a:pt x="262" y="103"/>
                    </a:lnTo>
                    <a:lnTo>
                      <a:pt x="262" y="95"/>
                    </a:lnTo>
                    <a:lnTo>
                      <a:pt x="254" y="93"/>
                    </a:lnTo>
                    <a:lnTo>
                      <a:pt x="251" y="93"/>
                    </a:lnTo>
                    <a:lnTo>
                      <a:pt x="251" y="87"/>
                    </a:lnTo>
                    <a:lnTo>
                      <a:pt x="254" y="82"/>
                    </a:lnTo>
                    <a:lnTo>
                      <a:pt x="262" y="77"/>
                    </a:lnTo>
                    <a:lnTo>
                      <a:pt x="265" y="77"/>
                    </a:lnTo>
                    <a:lnTo>
                      <a:pt x="265" y="74"/>
                    </a:lnTo>
                    <a:lnTo>
                      <a:pt x="265" y="61"/>
                    </a:lnTo>
                    <a:lnTo>
                      <a:pt x="262" y="53"/>
                    </a:lnTo>
                    <a:lnTo>
                      <a:pt x="257" y="43"/>
                    </a:lnTo>
                    <a:lnTo>
                      <a:pt x="257" y="43"/>
                    </a:lnTo>
                    <a:lnTo>
                      <a:pt x="254" y="35"/>
                    </a:lnTo>
                    <a:lnTo>
                      <a:pt x="251" y="32"/>
                    </a:lnTo>
                    <a:lnTo>
                      <a:pt x="251" y="32"/>
                    </a:lnTo>
                    <a:lnTo>
                      <a:pt x="246" y="24"/>
                    </a:lnTo>
                    <a:lnTo>
                      <a:pt x="243" y="21"/>
                    </a:lnTo>
                    <a:lnTo>
                      <a:pt x="235" y="21"/>
                    </a:lnTo>
                    <a:lnTo>
                      <a:pt x="204" y="21"/>
                    </a:lnTo>
                    <a:lnTo>
                      <a:pt x="177" y="16"/>
                    </a:lnTo>
                    <a:lnTo>
                      <a:pt x="159" y="16"/>
                    </a:lnTo>
                    <a:lnTo>
                      <a:pt x="156" y="16"/>
                    </a:lnTo>
                    <a:lnTo>
                      <a:pt x="151" y="16"/>
                    </a:lnTo>
                    <a:lnTo>
                      <a:pt x="143" y="16"/>
                    </a:lnTo>
                    <a:lnTo>
                      <a:pt x="140" y="21"/>
                    </a:lnTo>
                    <a:lnTo>
                      <a:pt x="138" y="21"/>
                    </a:lnTo>
                    <a:lnTo>
                      <a:pt x="138" y="16"/>
                    </a:lnTo>
                    <a:lnTo>
                      <a:pt x="125" y="16"/>
                    </a:lnTo>
                    <a:lnTo>
                      <a:pt x="117" y="13"/>
                    </a:lnTo>
                    <a:lnTo>
                      <a:pt x="114" y="6"/>
                    </a:lnTo>
                    <a:lnTo>
                      <a:pt x="117" y="6"/>
                    </a:lnTo>
                    <a:lnTo>
                      <a:pt x="122" y="6"/>
                    </a:lnTo>
                    <a:lnTo>
                      <a:pt x="114" y="0"/>
                    </a:lnTo>
                    <a:lnTo>
                      <a:pt x="106" y="0"/>
                    </a:lnTo>
                    <a:lnTo>
                      <a:pt x="88" y="6"/>
                    </a:lnTo>
                    <a:lnTo>
                      <a:pt x="69" y="8"/>
                    </a:lnTo>
                    <a:lnTo>
                      <a:pt x="61" y="13"/>
                    </a:lnTo>
                    <a:lnTo>
                      <a:pt x="56" y="16"/>
                    </a:lnTo>
                    <a:lnTo>
                      <a:pt x="51" y="21"/>
                    </a:lnTo>
                    <a:lnTo>
                      <a:pt x="43" y="24"/>
                    </a:lnTo>
                    <a:lnTo>
                      <a:pt x="27" y="24"/>
                    </a:lnTo>
                    <a:lnTo>
                      <a:pt x="16" y="32"/>
                    </a:lnTo>
                    <a:lnTo>
                      <a:pt x="8" y="32"/>
                    </a:lnTo>
                    <a:lnTo>
                      <a:pt x="11" y="35"/>
                    </a:lnTo>
                    <a:lnTo>
                      <a:pt x="11" y="40"/>
                    </a:lnTo>
                    <a:lnTo>
                      <a:pt x="8" y="40"/>
                    </a:lnTo>
                    <a:lnTo>
                      <a:pt x="3" y="40"/>
                    </a:lnTo>
                    <a:lnTo>
                      <a:pt x="3" y="43"/>
                    </a:lnTo>
                    <a:lnTo>
                      <a:pt x="8" y="50"/>
                    </a:lnTo>
                    <a:lnTo>
                      <a:pt x="8" y="53"/>
                    </a:lnTo>
                    <a:lnTo>
                      <a:pt x="8" y="58"/>
                    </a:lnTo>
                    <a:lnTo>
                      <a:pt x="0" y="66"/>
                    </a:lnTo>
                    <a:lnTo>
                      <a:pt x="3" y="69"/>
                    </a:lnTo>
                    <a:lnTo>
                      <a:pt x="11" y="74"/>
                    </a:lnTo>
                    <a:lnTo>
                      <a:pt x="16" y="77"/>
                    </a:lnTo>
                    <a:lnTo>
                      <a:pt x="16" y="82"/>
                    </a:lnTo>
                    <a:lnTo>
                      <a:pt x="16" y="85"/>
                    </a:lnTo>
                    <a:lnTo>
                      <a:pt x="16" y="87"/>
                    </a:lnTo>
                    <a:lnTo>
                      <a:pt x="19" y="93"/>
                    </a:lnTo>
                    <a:lnTo>
                      <a:pt x="19" y="101"/>
                    </a:lnTo>
                    <a:lnTo>
                      <a:pt x="16" y="103"/>
                    </a:lnTo>
                    <a:lnTo>
                      <a:pt x="16" y="109"/>
                    </a:lnTo>
                    <a:lnTo>
                      <a:pt x="19" y="109"/>
                    </a:lnTo>
                    <a:lnTo>
                      <a:pt x="19" y="114"/>
                    </a:lnTo>
                    <a:lnTo>
                      <a:pt x="24" y="114"/>
                    </a:lnTo>
                    <a:lnTo>
                      <a:pt x="27" y="119"/>
                    </a:lnTo>
                    <a:lnTo>
                      <a:pt x="27" y="127"/>
                    </a:lnTo>
                    <a:lnTo>
                      <a:pt x="27" y="135"/>
                    </a:lnTo>
                    <a:lnTo>
                      <a:pt x="30" y="135"/>
                    </a:lnTo>
                    <a:lnTo>
                      <a:pt x="35" y="135"/>
                    </a:lnTo>
                    <a:lnTo>
                      <a:pt x="35" y="138"/>
                    </a:lnTo>
                    <a:lnTo>
                      <a:pt x="37" y="140"/>
                    </a:lnTo>
                    <a:lnTo>
                      <a:pt x="45" y="140"/>
                    </a:lnTo>
                    <a:lnTo>
                      <a:pt x="53" y="140"/>
                    </a:lnTo>
                    <a:lnTo>
                      <a:pt x="53" y="146"/>
                    </a:lnTo>
                    <a:lnTo>
                      <a:pt x="61" y="146"/>
                    </a:lnTo>
                    <a:lnTo>
                      <a:pt x="64" y="146"/>
                    </a:lnTo>
                    <a:lnTo>
                      <a:pt x="64" y="148"/>
                    </a:lnTo>
                    <a:lnTo>
                      <a:pt x="61" y="153"/>
                    </a:lnTo>
                    <a:lnTo>
                      <a:pt x="64" y="156"/>
                    </a:lnTo>
                    <a:lnTo>
                      <a:pt x="69" y="161"/>
                    </a:lnTo>
                    <a:lnTo>
                      <a:pt x="72" y="164"/>
                    </a:lnTo>
                    <a:lnTo>
                      <a:pt x="77" y="164"/>
                    </a:lnTo>
                    <a:lnTo>
                      <a:pt x="85" y="156"/>
                    </a:lnTo>
                    <a:lnTo>
                      <a:pt x="80" y="153"/>
                    </a:lnTo>
                    <a:lnTo>
                      <a:pt x="90" y="156"/>
                    </a:lnTo>
                    <a:lnTo>
                      <a:pt x="96" y="156"/>
                    </a:lnTo>
                    <a:lnTo>
                      <a:pt x="103" y="156"/>
                    </a:lnTo>
                    <a:lnTo>
                      <a:pt x="103" y="164"/>
                    </a:lnTo>
                    <a:lnTo>
                      <a:pt x="103" y="167"/>
                    </a:lnTo>
                    <a:lnTo>
                      <a:pt x="106" y="167"/>
                    </a:lnTo>
                    <a:lnTo>
                      <a:pt x="114" y="167"/>
                    </a:lnTo>
                    <a:lnTo>
                      <a:pt x="117" y="167"/>
                    </a:lnTo>
                    <a:lnTo>
                      <a:pt x="125" y="172"/>
                    </a:lnTo>
                    <a:lnTo>
                      <a:pt x="130" y="175"/>
                    </a:lnTo>
                    <a:lnTo>
                      <a:pt x="138" y="188"/>
                    </a:lnTo>
                    <a:lnTo>
                      <a:pt x="143" y="182"/>
                    </a:lnTo>
                    <a:lnTo>
                      <a:pt x="151" y="182"/>
                    </a:lnTo>
                    <a:lnTo>
                      <a:pt x="159" y="188"/>
                    </a:lnTo>
                    <a:lnTo>
                      <a:pt x="164" y="196"/>
                    </a:lnTo>
                    <a:lnTo>
                      <a:pt x="167" y="196"/>
                    </a:lnTo>
                    <a:lnTo>
                      <a:pt x="175" y="190"/>
                    </a:lnTo>
                    <a:lnTo>
                      <a:pt x="177" y="188"/>
                    </a:lnTo>
                    <a:lnTo>
                      <a:pt x="183" y="188"/>
                    </a:lnTo>
                    <a:lnTo>
                      <a:pt x="193" y="190"/>
                    </a:lnTo>
                    <a:lnTo>
                      <a:pt x="204" y="188"/>
                    </a:lnTo>
                    <a:lnTo>
                      <a:pt x="217" y="188"/>
                    </a:lnTo>
                    <a:lnTo>
                      <a:pt x="222" y="193"/>
                    </a:lnTo>
                    <a:lnTo>
                      <a:pt x="225" y="196"/>
                    </a:lnTo>
                    <a:lnTo>
                      <a:pt x="230" y="198"/>
                    </a:lnTo>
                    <a:lnTo>
                      <a:pt x="238" y="198"/>
                    </a:lnTo>
                    <a:lnTo>
                      <a:pt x="243" y="198"/>
                    </a:lnTo>
                    <a:lnTo>
                      <a:pt x="246" y="201"/>
                    </a:lnTo>
                    <a:lnTo>
                      <a:pt x="246" y="201"/>
                    </a:lnTo>
                    <a:lnTo>
                      <a:pt x="246" y="198"/>
                    </a:lnTo>
                    <a:lnTo>
                      <a:pt x="243" y="196"/>
                    </a:lnTo>
                    <a:lnTo>
                      <a:pt x="243" y="190"/>
                    </a:lnTo>
                    <a:lnTo>
                      <a:pt x="243" y="188"/>
                    </a:lnTo>
                    <a:lnTo>
                      <a:pt x="243" y="185"/>
                    </a:lnTo>
                    <a:lnTo>
                      <a:pt x="243" y="182"/>
                    </a:lnTo>
                    <a:lnTo>
                      <a:pt x="243" y="180"/>
                    </a:lnTo>
                    <a:lnTo>
                      <a:pt x="251" y="167"/>
                    </a:lnTo>
                    <a:lnTo>
                      <a:pt x="265" y="153"/>
                    </a:lnTo>
                    <a:lnTo>
                      <a:pt x="278" y="148"/>
                    </a:lnTo>
                    <a:lnTo>
                      <a:pt x="278" y="146"/>
                    </a:lnTo>
                    <a:lnTo>
                      <a:pt x="272" y="140"/>
                    </a:lnTo>
                    <a:lnTo>
                      <a:pt x="278" y="138"/>
                    </a:lnTo>
                    <a:lnTo>
                      <a:pt x="278" y="138"/>
                    </a:lnTo>
                    <a:lnTo>
                      <a:pt x="278" y="138"/>
                    </a:lnTo>
                    <a:lnTo>
                      <a:pt x="278" y="138"/>
                    </a:lnTo>
                    <a:lnTo>
                      <a:pt x="278" y="138"/>
                    </a:lnTo>
                    <a:lnTo>
                      <a:pt x="278" y="138"/>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30" name="Freeform 29"/>
              <p:cNvSpPr>
                <a:spLocks/>
              </p:cNvSpPr>
              <p:nvPr/>
            </p:nvSpPr>
            <p:spPr bwMode="auto">
              <a:xfrm rot="256166">
                <a:off x="4692748" y="3823362"/>
                <a:ext cx="313388" cy="173031"/>
              </a:xfrm>
              <a:custGeom>
                <a:avLst/>
                <a:gdLst>
                  <a:gd name="T0" fmla="*/ 137 w 153"/>
                  <a:gd name="T1" fmla="*/ 11 h 67"/>
                  <a:gd name="T2" fmla="*/ 119 w 153"/>
                  <a:gd name="T3" fmla="*/ 6 h 67"/>
                  <a:gd name="T4" fmla="*/ 98 w 153"/>
                  <a:gd name="T5" fmla="*/ 6 h 67"/>
                  <a:gd name="T6" fmla="*/ 90 w 153"/>
                  <a:gd name="T7" fmla="*/ 8 h 67"/>
                  <a:gd name="T8" fmla="*/ 79 w 153"/>
                  <a:gd name="T9" fmla="*/ 14 h 67"/>
                  <a:gd name="T10" fmla="*/ 66 w 153"/>
                  <a:gd name="T11" fmla="*/ 0 h 67"/>
                  <a:gd name="T12" fmla="*/ 53 w 153"/>
                  <a:gd name="T13" fmla="*/ 6 h 67"/>
                  <a:gd name="T14" fmla="*/ 32 w 153"/>
                  <a:gd name="T15" fmla="*/ 8 h 67"/>
                  <a:gd name="T16" fmla="*/ 29 w 153"/>
                  <a:gd name="T17" fmla="*/ 16 h 67"/>
                  <a:gd name="T18" fmla="*/ 21 w 153"/>
                  <a:gd name="T19" fmla="*/ 24 h 67"/>
                  <a:gd name="T20" fmla="*/ 3 w 153"/>
                  <a:gd name="T21" fmla="*/ 27 h 67"/>
                  <a:gd name="T22" fmla="*/ 0 w 153"/>
                  <a:gd name="T23" fmla="*/ 40 h 67"/>
                  <a:gd name="T24" fmla="*/ 0 w 153"/>
                  <a:gd name="T25" fmla="*/ 51 h 67"/>
                  <a:gd name="T26" fmla="*/ 13 w 153"/>
                  <a:gd name="T27" fmla="*/ 59 h 67"/>
                  <a:gd name="T28" fmla="*/ 21 w 153"/>
                  <a:gd name="T29" fmla="*/ 67 h 67"/>
                  <a:gd name="T30" fmla="*/ 53 w 153"/>
                  <a:gd name="T31" fmla="*/ 61 h 67"/>
                  <a:gd name="T32" fmla="*/ 55 w 153"/>
                  <a:gd name="T33" fmla="*/ 53 h 67"/>
                  <a:gd name="T34" fmla="*/ 66 w 153"/>
                  <a:gd name="T35" fmla="*/ 53 h 67"/>
                  <a:gd name="T36" fmla="*/ 79 w 153"/>
                  <a:gd name="T37" fmla="*/ 51 h 67"/>
                  <a:gd name="T38" fmla="*/ 90 w 153"/>
                  <a:gd name="T39" fmla="*/ 51 h 67"/>
                  <a:gd name="T40" fmla="*/ 98 w 153"/>
                  <a:gd name="T41" fmla="*/ 43 h 67"/>
                  <a:gd name="T42" fmla="*/ 108 w 153"/>
                  <a:gd name="T43" fmla="*/ 35 h 67"/>
                  <a:gd name="T44" fmla="*/ 119 w 153"/>
                  <a:gd name="T45" fmla="*/ 37 h 67"/>
                  <a:gd name="T46" fmla="*/ 127 w 153"/>
                  <a:gd name="T47" fmla="*/ 40 h 67"/>
                  <a:gd name="T48" fmla="*/ 135 w 153"/>
                  <a:gd name="T49" fmla="*/ 43 h 67"/>
                  <a:gd name="T50" fmla="*/ 143 w 153"/>
                  <a:gd name="T51" fmla="*/ 43 h 67"/>
                  <a:gd name="T52" fmla="*/ 143 w 153"/>
                  <a:gd name="T53" fmla="*/ 40 h 67"/>
                  <a:gd name="T54" fmla="*/ 150 w 153"/>
                  <a:gd name="T55" fmla="*/ 24 h 67"/>
                  <a:gd name="T56" fmla="*/ 145 w 153"/>
                  <a:gd name="T57" fmla="*/ 16 h 67"/>
                  <a:gd name="T58" fmla="*/ 140 w 153"/>
                  <a:gd name="T59" fmla="*/ 14 h 67"/>
                  <a:gd name="T60" fmla="*/ 140 w 153"/>
                  <a:gd name="T61" fmla="*/ 14 h 67"/>
                  <a:gd name="T62" fmla="*/ 140 w 153"/>
                  <a:gd name="T63"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67">
                    <a:moveTo>
                      <a:pt x="140" y="14"/>
                    </a:moveTo>
                    <a:lnTo>
                      <a:pt x="137" y="11"/>
                    </a:lnTo>
                    <a:lnTo>
                      <a:pt x="132" y="6"/>
                    </a:lnTo>
                    <a:lnTo>
                      <a:pt x="119" y="6"/>
                    </a:lnTo>
                    <a:lnTo>
                      <a:pt x="108" y="8"/>
                    </a:lnTo>
                    <a:lnTo>
                      <a:pt x="98" y="6"/>
                    </a:lnTo>
                    <a:lnTo>
                      <a:pt x="92" y="6"/>
                    </a:lnTo>
                    <a:lnTo>
                      <a:pt x="90" y="8"/>
                    </a:lnTo>
                    <a:lnTo>
                      <a:pt x="82" y="14"/>
                    </a:lnTo>
                    <a:lnTo>
                      <a:pt x="79" y="14"/>
                    </a:lnTo>
                    <a:lnTo>
                      <a:pt x="74" y="6"/>
                    </a:lnTo>
                    <a:lnTo>
                      <a:pt x="66" y="0"/>
                    </a:lnTo>
                    <a:lnTo>
                      <a:pt x="58" y="0"/>
                    </a:lnTo>
                    <a:lnTo>
                      <a:pt x="53" y="6"/>
                    </a:lnTo>
                    <a:lnTo>
                      <a:pt x="45" y="6"/>
                    </a:lnTo>
                    <a:lnTo>
                      <a:pt x="32" y="8"/>
                    </a:lnTo>
                    <a:lnTo>
                      <a:pt x="32" y="11"/>
                    </a:lnTo>
                    <a:lnTo>
                      <a:pt x="29" y="16"/>
                    </a:lnTo>
                    <a:lnTo>
                      <a:pt x="26" y="19"/>
                    </a:lnTo>
                    <a:lnTo>
                      <a:pt x="21" y="24"/>
                    </a:lnTo>
                    <a:lnTo>
                      <a:pt x="11" y="27"/>
                    </a:lnTo>
                    <a:lnTo>
                      <a:pt x="3" y="27"/>
                    </a:lnTo>
                    <a:lnTo>
                      <a:pt x="0" y="35"/>
                    </a:lnTo>
                    <a:lnTo>
                      <a:pt x="0" y="40"/>
                    </a:lnTo>
                    <a:lnTo>
                      <a:pt x="0" y="43"/>
                    </a:lnTo>
                    <a:lnTo>
                      <a:pt x="0" y="51"/>
                    </a:lnTo>
                    <a:lnTo>
                      <a:pt x="5" y="53"/>
                    </a:lnTo>
                    <a:lnTo>
                      <a:pt x="13" y="59"/>
                    </a:lnTo>
                    <a:lnTo>
                      <a:pt x="16" y="59"/>
                    </a:lnTo>
                    <a:lnTo>
                      <a:pt x="21" y="67"/>
                    </a:lnTo>
                    <a:lnTo>
                      <a:pt x="32" y="67"/>
                    </a:lnTo>
                    <a:lnTo>
                      <a:pt x="53" y="61"/>
                    </a:lnTo>
                    <a:lnTo>
                      <a:pt x="53" y="59"/>
                    </a:lnTo>
                    <a:lnTo>
                      <a:pt x="55" y="53"/>
                    </a:lnTo>
                    <a:lnTo>
                      <a:pt x="58" y="53"/>
                    </a:lnTo>
                    <a:lnTo>
                      <a:pt x="66" y="53"/>
                    </a:lnTo>
                    <a:lnTo>
                      <a:pt x="71" y="45"/>
                    </a:lnTo>
                    <a:lnTo>
                      <a:pt x="79" y="51"/>
                    </a:lnTo>
                    <a:lnTo>
                      <a:pt x="84" y="51"/>
                    </a:lnTo>
                    <a:lnTo>
                      <a:pt x="90" y="51"/>
                    </a:lnTo>
                    <a:lnTo>
                      <a:pt x="92" y="45"/>
                    </a:lnTo>
                    <a:lnTo>
                      <a:pt x="98" y="43"/>
                    </a:lnTo>
                    <a:lnTo>
                      <a:pt x="98" y="35"/>
                    </a:lnTo>
                    <a:lnTo>
                      <a:pt x="108" y="35"/>
                    </a:lnTo>
                    <a:lnTo>
                      <a:pt x="116" y="40"/>
                    </a:lnTo>
                    <a:lnTo>
                      <a:pt x="119" y="37"/>
                    </a:lnTo>
                    <a:lnTo>
                      <a:pt x="124" y="35"/>
                    </a:lnTo>
                    <a:lnTo>
                      <a:pt x="127" y="40"/>
                    </a:lnTo>
                    <a:lnTo>
                      <a:pt x="132" y="43"/>
                    </a:lnTo>
                    <a:lnTo>
                      <a:pt x="135" y="43"/>
                    </a:lnTo>
                    <a:lnTo>
                      <a:pt x="140" y="43"/>
                    </a:lnTo>
                    <a:lnTo>
                      <a:pt x="143" y="43"/>
                    </a:lnTo>
                    <a:lnTo>
                      <a:pt x="143" y="43"/>
                    </a:lnTo>
                    <a:lnTo>
                      <a:pt x="143" y="40"/>
                    </a:lnTo>
                    <a:lnTo>
                      <a:pt x="145" y="32"/>
                    </a:lnTo>
                    <a:lnTo>
                      <a:pt x="150" y="24"/>
                    </a:lnTo>
                    <a:lnTo>
                      <a:pt x="153" y="16"/>
                    </a:lnTo>
                    <a:lnTo>
                      <a:pt x="145" y="16"/>
                    </a:lnTo>
                    <a:lnTo>
                      <a:pt x="140" y="14"/>
                    </a:lnTo>
                    <a:lnTo>
                      <a:pt x="140" y="14"/>
                    </a:lnTo>
                    <a:lnTo>
                      <a:pt x="140" y="14"/>
                    </a:lnTo>
                    <a:lnTo>
                      <a:pt x="140" y="14"/>
                    </a:lnTo>
                    <a:lnTo>
                      <a:pt x="140" y="14"/>
                    </a:lnTo>
                    <a:lnTo>
                      <a:pt x="140" y="14"/>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31" name="Freeform 30"/>
              <p:cNvSpPr>
                <a:spLocks/>
              </p:cNvSpPr>
              <p:nvPr/>
            </p:nvSpPr>
            <p:spPr bwMode="auto">
              <a:xfrm rot="256166">
                <a:off x="4640047" y="3912778"/>
                <a:ext cx="383029" cy="253091"/>
              </a:xfrm>
              <a:custGeom>
                <a:avLst/>
                <a:gdLst>
                  <a:gd name="T0" fmla="*/ 171 w 187"/>
                  <a:gd name="T1" fmla="*/ 8 h 98"/>
                  <a:gd name="T2" fmla="*/ 164 w 187"/>
                  <a:gd name="T3" fmla="*/ 8 h 98"/>
                  <a:gd name="T4" fmla="*/ 161 w 187"/>
                  <a:gd name="T5" fmla="*/ 8 h 98"/>
                  <a:gd name="T6" fmla="*/ 153 w 187"/>
                  <a:gd name="T7" fmla="*/ 8 h 98"/>
                  <a:gd name="T8" fmla="*/ 145 w 187"/>
                  <a:gd name="T9" fmla="*/ 0 h 98"/>
                  <a:gd name="T10" fmla="*/ 137 w 187"/>
                  <a:gd name="T11" fmla="*/ 5 h 98"/>
                  <a:gd name="T12" fmla="*/ 119 w 187"/>
                  <a:gd name="T13" fmla="*/ 0 h 98"/>
                  <a:gd name="T14" fmla="*/ 113 w 187"/>
                  <a:gd name="T15" fmla="*/ 10 h 98"/>
                  <a:gd name="T16" fmla="*/ 105 w 187"/>
                  <a:gd name="T17" fmla="*/ 16 h 98"/>
                  <a:gd name="T18" fmla="*/ 92 w 187"/>
                  <a:gd name="T19" fmla="*/ 10 h 98"/>
                  <a:gd name="T20" fmla="*/ 79 w 187"/>
                  <a:gd name="T21" fmla="*/ 18 h 98"/>
                  <a:gd name="T22" fmla="*/ 74 w 187"/>
                  <a:gd name="T23" fmla="*/ 24 h 98"/>
                  <a:gd name="T24" fmla="*/ 53 w 187"/>
                  <a:gd name="T25" fmla="*/ 32 h 98"/>
                  <a:gd name="T26" fmla="*/ 37 w 187"/>
                  <a:gd name="T27" fmla="*/ 24 h 98"/>
                  <a:gd name="T28" fmla="*/ 26 w 187"/>
                  <a:gd name="T29" fmla="*/ 18 h 98"/>
                  <a:gd name="T30" fmla="*/ 21 w 187"/>
                  <a:gd name="T31" fmla="*/ 32 h 98"/>
                  <a:gd name="T32" fmla="*/ 16 w 187"/>
                  <a:gd name="T33" fmla="*/ 32 h 98"/>
                  <a:gd name="T34" fmla="*/ 8 w 187"/>
                  <a:gd name="T35" fmla="*/ 32 h 98"/>
                  <a:gd name="T36" fmla="*/ 13 w 187"/>
                  <a:gd name="T37" fmla="*/ 37 h 98"/>
                  <a:gd name="T38" fmla="*/ 8 w 187"/>
                  <a:gd name="T39" fmla="*/ 45 h 98"/>
                  <a:gd name="T40" fmla="*/ 0 w 187"/>
                  <a:gd name="T41" fmla="*/ 61 h 98"/>
                  <a:gd name="T42" fmla="*/ 26 w 187"/>
                  <a:gd name="T43" fmla="*/ 87 h 98"/>
                  <a:gd name="T44" fmla="*/ 47 w 187"/>
                  <a:gd name="T45" fmla="*/ 98 h 98"/>
                  <a:gd name="T46" fmla="*/ 66 w 187"/>
                  <a:gd name="T47" fmla="*/ 98 h 98"/>
                  <a:gd name="T48" fmla="*/ 69 w 187"/>
                  <a:gd name="T49" fmla="*/ 95 h 98"/>
                  <a:gd name="T50" fmla="*/ 82 w 187"/>
                  <a:gd name="T51" fmla="*/ 92 h 98"/>
                  <a:gd name="T52" fmla="*/ 92 w 187"/>
                  <a:gd name="T53" fmla="*/ 92 h 98"/>
                  <a:gd name="T54" fmla="*/ 100 w 187"/>
                  <a:gd name="T55" fmla="*/ 84 h 98"/>
                  <a:gd name="T56" fmla="*/ 113 w 187"/>
                  <a:gd name="T57" fmla="*/ 87 h 98"/>
                  <a:gd name="T58" fmla="*/ 121 w 187"/>
                  <a:gd name="T59" fmla="*/ 84 h 98"/>
                  <a:gd name="T60" fmla="*/ 129 w 187"/>
                  <a:gd name="T61" fmla="*/ 84 h 98"/>
                  <a:gd name="T62" fmla="*/ 137 w 187"/>
                  <a:gd name="T63" fmla="*/ 79 h 98"/>
                  <a:gd name="T64" fmla="*/ 145 w 187"/>
                  <a:gd name="T65" fmla="*/ 76 h 98"/>
                  <a:gd name="T66" fmla="*/ 153 w 187"/>
                  <a:gd name="T67" fmla="*/ 63 h 98"/>
                  <a:gd name="T68" fmla="*/ 164 w 187"/>
                  <a:gd name="T69" fmla="*/ 42 h 98"/>
                  <a:gd name="T70" fmla="*/ 164 w 187"/>
                  <a:gd name="T71" fmla="*/ 34 h 98"/>
                  <a:gd name="T72" fmla="*/ 174 w 187"/>
                  <a:gd name="T73" fmla="*/ 32 h 98"/>
                  <a:gd name="T74" fmla="*/ 185 w 187"/>
                  <a:gd name="T75" fmla="*/ 24 h 98"/>
                  <a:gd name="T76" fmla="*/ 187 w 187"/>
                  <a:gd name="T77" fmla="*/ 18 h 98"/>
                  <a:gd name="T78" fmla="*/ 182 w 187"/>
                  <a:gd name="T79" fmla="*/ 16 h 98"/>
                  <a:gd name="T80" fmla="*/ 182 w 187"/>
                  <a:gd name="T81" fmla="*/ 16 h 98"/>
                  <a:gd name="T82" fmla="*/ 182 w 187"/>
                  <a:gd name="T83" fmla="*/ 1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98">
                    <a:moveTo>
                      <a:pt x="182" y="16"/>
                    </a:moveTo>
                    <a:lnTo>
                      <a:pt x="171" y="8"/>
                    </a:lnTo>
                    <a:lnTo>
                      <a:pt x="166" y="8"/>
                    </a:lnTo>
                    <a:lnTo>
                      <a:pt x="164" y="8"/>
                    </a:lnTo>
                    <a:lnTo>
                      <a:pt x="164" y="8"/>
                    </a:lnTo>
                    <a:lnTo>
                      <a:pt x="161" y="8"/>
                    </a:lnTo>
                    <a:lnTo>
                      <a:pt x="156" y="8"/>
                    </a:lnTo>
                    <a:lnTo>
                      <a:pt x="153" y="8"/>
                    </a:lnTo>
                    <a:lnTo>
                      <a:pt x="148" y="5"/>
                    </a:lnTo>
                    <a:lnTo>
                      <a:pt x="145" y="0"/>
                    </a:lnTo>
                    <a:lnTo>
                      <a:pt x="140" y="2"/>
                    </a:lnTo>
                    <a:lnTo>
                      <a:pt x="137" y="5"/>
                    </a:lnTo>
                    <a:lnTo>
                      <a:pt x="129" y="0"/>
                    </a:lnTo>
                    <a:lnTo>
                      <a:pt x="119" y="0"/>
                    </a:lnTo>
                    <a:lnTo>
                      <a:pt x="119" y="8"/>
                    </a:lnTo>
                    <a:lnTo>
                      <a:pt x="113" y="10"/>
                    </a:lnTo>
                    <a:lnTo>
                      <a:pt x="111" y="16"/>
                    </a:lnTo>
                    <a:lnTo>
                      <a:pt x="105" y="16"/>
                    </a:lnTo>
                    <a:lnTo>
                      <a:pt x="100" y="16"/>
                    </a:lnTo>
                    <a:lnTo>
                      <a:pt x="92" y="10"/>
                    </a:lnTo>
                    <a:lnTo>
                      <a:pt x="87" y="18"/>
                    </a:lnTo>
                    <a:lnTo>
                      <a:pt x="79" y="18"/>
                    </a:lnTo>
                    <a:lnTo>
                      <a:pt x="76" y="18"/>
                    </a:lnTo>
                    <a:lnTo>
                      <a:pt x="74" y="24"/>
                    </a:lnTo>
                    <a:lnTo>
                      <a:pt x="74" y="26"/>
                    </a:lnTo>
                    <a:lnTo>
                      <a:pt x="53" y="32"/>
                    </a:lnTo>
                    <a:lnTo>
                      <a:pt x="42" y="32"/>
                    </a:lnTo>
                    <a:lnTo>
                      <a:pt x="37" y="24"/>
                    </a:lnTo>
                    <a:lnTo>
                      <a:pt x="34" y="24"/>
                    </a:lnTo>
                    <a:lnTo>
                      <a:pt x="26" y="18"/>
                    </a:lnTo>
                    <a:lnTo>
                      <a:pt x="24" y="24"/>
                    </a:lnTo>
                    <a:lnTo>
                      <a:pt x="21" y="32"/>
                    </a:lnTo>
                    <a:lnTo>
                      <a:pt x="21" y="34"/>
                    </a:lnTo>
                    <a:lnTo>
                      <a:pt x="16" y="32"/>
                    </a:lnTo>
                    <a:lnTo>
                      <a:pt x="13" y="32"/>
                    </a:lnTo>
                    <a:lnTo>
                      <a:pt x="8" y="32"/>
                    </a:lnTo>
                    <a:lnTo>
                      <a:pt x="13" y="34"/>
                    </a:lnTo>
                    <a:lnTo>
                      <a:pt x="13" y="37"/>
                    </a:lnTo>
                    <a:lnTo>
                      <a:pt x="8" y="42"/>
                    </a:lnTo>
                    <a:lnTo>
                      <a:pt x="8" y="45"/>
                    </a:lnTo>
                    <a:lnTo>
                      <a:pt x="8" y="58"/>
                    </a:lnTo>
                    <a:lnTo>
                      <a:pt x="0" y="61"/>
                    </a:lnTo>
                    <a:lnTo>
                      <a:pt x="13" y="76"/>
                    </a:lnTo>
                    <a:lnTo>
                      <a:pt x="26" y="87"/>
                    </a:lnTo>
                    <a:lnTo>
                      <a:pt x="39" y="95"/>
                    </a:lnTo>
                    <a:lnTo>
                      <a:pt x="47" y="98"/>
                    </a:lnTo>
                    <a:lnTo>
                      <a:pt x="53" y="98"/>
                    </a:lnTo>
                    <a:lnTo>
                      <a:pt x="66" y="98"/>
                    </a:lnTo>
                    <a:lnTo>
                      <a:pt x="69" y="98"/>
                    </a:lnTo>
                    <a:lnTo>
                      <a:pt x="69" y="95"/>
                    </a:lnTo>
                    <a:lnTo>
                      <a:pt x="76" y="95"/>
                    </a:lnTo>
                    <a:lnTo>
                      <a:pt x="82" y="92"/>
                    </a:lnTo>
                    <a:lnTo>
                      <a:pt x="87" y="92"/>
                    </a:lnTo>
                    <a:lnTo>
                      <a:pt x="92" y="92"/>
                    </a:lnTo>
                    <a:lnTo>
                      <a:pt x="95" y="87"/>
                    </a:lnTo>
                    <a:lnTo>
                      <a:pt x="100" y="84"/>
                    </a:lnTo>
                    <a:lnTo>
                      <a:pt x="105" y="87"/>
                    </a:lnTo>
                    <a:lnTo>
                      <a:pt x="113" y="87"/>
                    </a:lnTo>
                    <a:lnTo>
                      <a:pt x="116" y="87"/>
                    </a:lnTo>
                    <a:lnTo>
                      <a:pt x="121" y="84"/>
                    </a:lnTo>
                    <a:lnTo>
                      <a:pt x="127" y="87"/>
                    </a:lnTo>
                    <a:lnTo>
                      <a:pt x="129" y="84"/>
                    </a:lnTo>
                    <a:lnTo>
                      <a:pt x="129" y="79"/>
                    </a:lnTo>
                    <a:lnTo>
                      <a:pt x="137" y="79"/>
                    </a:lnTo>
                    <a:lnTo>
                      <a:pt x="140" y="79"/>
                    </a:lnTo>
                    <a:lnTo>
                      <a:pt x="145" y="76"/>
                    </a:lnTo>
                    <a:lnTo>
                      <a:pt x="145" y="71"/>
                    </a:lnTo>
                    <a:lnTo>
                      <a:pt x="153" y="63"/>
                    </a:lnTo>
                    <a:lnTo>
                      <a:pt x="156" y="53"/>
                    </a:lnTo>
                    <a:lnTo>
                      <a:pt x="164" y="42"/>
                    </a:lnTo>
                    <a:lnTo>
                      <a:pt x="164" y="37"/>
                    </a:lnTo>
                    <a:lnTo>
                      <a:pt x="164" y="34"/>
                    </a:lnTo>
                    <a:lnTo>
                      <a:pt x="171" y="32"/>
                    </a:lnTo>
                    <a:lnTo>
                      <a:pt x="174" y="32"/>
                    </a:lnTo>
                    <a:lnTo>
                      <a:pt x="182" y="26"/>
                    </a:lnTo>
                    <a:lnTo>
                      <a:pt x="185" y="24"/>
                    </a:lnTo>
                    <a:lnTo>
                      <a:pt x="187" y="24"/>
                    </a:lnTo>
                    <a:lnTo>
                      <a:pt x="187" y="18"/>
                    </a:lnTo>
                    <a:lnTo>
                      <a:pt x="182" y="16"/>
                    </a:lnTo>
                    <a:lnTo>
                      <a:pt x="182" y="16"/>
                    </a:lnTo>
                    <a:lnTo>
                      <a:pt x="182" y="16"/>
                    </a:lnTo>
                    <a:lnTo>
                      <a:pt x="182" y="16"/>
                    </a:lnTo>
                    <a:lnTo>
                      <a:pt x="182" y="16"/>
                    </a:lnTo>
                    <a:lnTo>
                      <a:pt x="182" y="16"/>
                    </a:lnTo>
                    <a:close/>
                  </a:path>
                </a:pathLst>
              </a:custGeom>
              <a:solidFill>
                <a:srgbClr val="BE1C27"/>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32" name="Freeform 31"/>
              <p:cNvSpPr>
                <a:spLocks noEditPoints="1"/>
              </p:cNvSpPr>
              <p:nvPr/>
            </p:nvSpPr>
            <p:spPr bwMode="auto">
              <a:xfrm rot="256166">
                <a:off x="4047478" y="4018939"/>
                <a:ext cx="708706" cy="960715"/>
              </a:xfrm>
              <a:custGeom>
                <a:avLst/>
                <a:gdLst>
                  <a:gd name="T0" fmla="*/ 227 w 346"/>
                  <a:gd name="T1" fmla="*/ 322 h 372"/>
                  <a:gd name="T2" fmla="*/ 190 w 346"/>
                  <a:gd name="T3" fmla="*/ 319 h 372"/>
                  <a:gd name="T4" fmla="*/ 172 w 346"/>
                  <a:gd name="T5" fmla="*/ 332 h 372"/>
                  <a:gd name="T6" fmla="*/ 224 w 346"/>
                  <a:gd name="T7" fmla="*/ 356 h 372"/>
                  <a:gd name="T8" fmla="*/ 253 w 346"/>
                  <a:gd name="T9" fmla="*/ 359 h 372"/>
                  <a:gd name="T10" fmla="*/ 264 w 346"/>
                  <a:gd name="T11" fmla="*/ 314 h 372"/>
                  <a:gd name="T12" fmla="*/ 251 w 346"/>
                  <a:gd name="T13" fmla="*/ 319 h 372"/>
                  <a:gd name="T14" fmla="*/ 322 w 346"/>
                  <a:gd name="T15" fmla="*/ 227 h 372"/>
                  <a:gd name="T16" fmla="*/ 269 w 346"/>
                  <a:gd name="T17" fmla="*/ 198 h 372"/>
                  <a:gd name="T18" fmla="*/ 261 w 346"/>
                  <a:gd name="T19" fmla="*/ 182 h 372"/>
                  <a:gd name="T20" fmla="*/ 211 w 346"/>
                  <a:gd name="T21" fmla="*/ 153 h 372"/>
                  <a:gd name="T22" fmla="*/ 174 w 346"/>
                  <a:gd name="T23" fmla="*/ 111 h 372"/>
                  <a:gd name="T24" fmla="*/ 166 w 346"/>
                  <a:gd name="T25" fmla="*/ 79 h 372"/>
                  <a:gd name="T26" fmla="*/ 164 w 346"/>
                  <a:gd name="T27" fmla="*/ 58 h 372"/>
                  <a:gd name="T28" fmla="*/ 182 w 346"/>
                  <a:gd name="T29" fmla="*/ 50 h 372"/>
                  <a:gd name="T30" fmla="*/ 201 w 346"/>
                  <a:gd name="T31" fmla="*/ 45 h 372"/>
                  <a:gd name="T32" fmla="*/ 198 w 346"/>
                  <a:gd name="T33" fmla="*/ 23 h 372"/>
                  <a:gd name="T34" fmla="*/ 164 w 346"/>
                  <a:gd name="T35" fmla="*/ 8 h 372"/>
                  <a:gd name="T36" fmla="*/ 140 w 346"/>
                  <a:gd name="T37" fmla="*/ 5 h 372"/>
                  <a:gd name="T38" fmla="*/ 111 w 346"/>
                  <a:gd name="T39" fmla="*/ 8 h 372"/>
                  <a:gd name="T40" fmla="*/ 98 w 346"/>
                  <a:gd name="T41" fmla="*/ 18 h 372"/>
                  <a:gd name="T42" fmla="*/ 92 w 346"/>
                  <a:gd name="T43" fmla="*/ 26 h 372"/>
                  <a:gd name="T44" fmla="*/ 76 w 346"/>
                  <a:gd name="T45" fmla="*/ 18 h 372"/>
                  <a:gd name="T46" fmla="*/ 69 w 346"/>
                  <a:gd name="T47" fmla="*/ 39 h 372"/>
                  <a:gd name="T48" fmla="*/ 50 w 346"/>
                  <a:gd name="T49" fmla="*/ 23 h 372"/>
                  <a:gd name="T50" fmla="*/ 34 w 346"/>
                  <a:gd name="T51" fmla="*/ 39 h 372"/>
                  <a:gd name="T52" fmla="*/ 8 w 346"/>
                  <a:gd name="T53" fmla="*/ 45 h 372"/>
                  <a:gd name="T54" fmla="*/ 0 w 346"/>
                  <a:gd name="T55" fmla="*/ 71 h 372"/>
                  <a:gd name="T56" fmla="*/ 8 w 346"/>
                  <a:gd name="T57" fmla="*/ 95 h 372"/>
                  <a:gd name="T58" fmla="*/ 32 w 346"/>
                  <a:gd name="T59" fmla="*/ 103 h 372"/>
                  <a:gd name="T60" fmla="*/ 26 w 346"/>
                  <a:gd name="T61" fmla="*/ 118 h 372"/>
                  <a:gd name="T62" fmla="*/ 58 w 346"/>
                  <a:gd name="T63" fmla="*/ 95 h 372"/>
                  <a:gd name="T64" fmla="*/ 103 w 346"/>
                  <a:gd name="T65" fmla="*/ 113 h 372"/>
                  <a:gd name="T66" fmla="*/ 129 w 346"/>
                  <a:gd name="T67" fmla="*/ 158 h 372"/>
                  <a:gd name="T68" fmla="*/ 150 w 346"/>
                  <a:gd name="T69" fmla="*/ 179 h 372"/>
                  <a:gd name="T70" fmla="*/ 190 w 346"/>
                  <a:gd name="T71" fmla="*/ 208 h 372"/>
                  <a:gd name="T72" fmla="*/ 211 w 346"/>
                  <a:gd name="T73" fmla="*/ 219 h 372"/>
                  <a:gd name="T74" fmla="*/ 235 w 346"/>
                  <a:gd name="T75" fmla="*/ 227 h 372"/>
                  <a:gd name="T76" fmla="*/ 251 w 346"/>
                  <a:gd name="T77" fmla="*/ 245 h 372"/>
                  <a:gd name="T78" fmla="*/ 269 w 346"/>
                  <a:gd name="T79" fmla="*/ 261 h 372"/>
                  <a:gd name="T80" fmla="*/ 277 w 346"/>
                  <a:gd name="T81" fmla="*/ 298 h 372"/>
                  <a:gd name="T82" fmla="*/ 264 w 346"/>
                  <a:gd name="T83" fmla="*/ 322 h 372"/>
                  <a:gd name="T84" fmla="*/ 293 w 346"/>
                  <a:gd name="T85" fmla="*/ 303 h 372"/>
                  <a:gd name="T86" fmla="*/ 306 w 346"/>
                  <a:gd name="T87" fmla="*/ 272 h 372"/>
                  <a:gd name="T88" fmla="*/ 296 w 346"/>
                  <a:gd name="T89" fmla="*/ 243 h 372"/>
                  <a:gd name="T90" fmla="*/ 325 w 346"/>
                  <a:gd name="T91" fmla="*/ 243 h 372"/>
                  <a:gd name="T92" fmla="*/ 346 w 346"/>
                  <a:gd name="T93" fmla="*/ 253 h 372"/>
                  <a:gd name="T94" fmla="*/ 341 w 346"/>
                  <a:gd name="T95" fmla="*/ 237 h 372"/>
                  <a:gd name="T96" fmla="*/ 53 w 346"/>
                  <a:gd name="T97" fmla="*/ 285 h 372"/>
                  <a:gd name="T98" fmla="*/ 50 w 346"/>
                  <a:gd name="T99" fmla="*/ 288 h 372"/>
                  <a:gd name="T100" fmla="*/ 84 w 346"/>
                  <a:gd name="T101" fmla="*/ 216 h 372"/>
                  <a:gd name="T102" fmla="*/ 69 w 346"/>
                  <a:gd name="T103" fmla="*/ 211 h 372"/>
                  <a:gd name="T104" fmla="*/ 45 w 346"/>
                  <a:gd name="T105" fmla="*/ 232 h 372"/>
                  <a:gd name="T106" fmla="*/ 53 w 346"/>
                  <a:gd name="T107" fmla="*/ 253 h 372"/>
                  <a:gd name="T108" fmla="*/ 53 w 346"/>
                  <a:gd name="T109" fmla="*/ 285 h 372"/>
                  <a:gd name="T110" fmla="*/ 69 w 346"/>
                  <a:gd name="T111" fmla="*/ 280 h 372"/>
                  <a:gd name="T112" fmla="*/ 87 w 346"/>
                  <a:gd name="T113" fmla="*/ 258 h 372"/>
                  <a:gd name="T114" fmla="*/ 87 w 346"/>
                  <a:gd name="T115" fmla="*/ 219 h 372"/>
                  <a:gd name="T116" fmla="*/ 84 w 346"/>
                  <a:gd name="T117" fmla="*/ 21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6" h="372">
                    <a:moveTo>
                      <a:pt x="251" y="319"/>
                    </a:moveTo>
                    <a:lnTo>
                      <a:pt x="245" y="319"/>
                    </a:lnTo>
                    <a:lnTo>
                      <a:pt x="243" y="319"/>
                    </a:lnTo>
                    <a:lnTo>
                      <a:pt x="235" y="319"/>
                    </a:lnTo>
                    <a:lnTo>
                      <a:pt x="227" y="322"/>
                    </a:lnTo>
                    <a:lnTo>
                      <a:pt x="211" y="322"/>
                    </a:lnTo>
                    <a:lnTo>
                      <a:pt x="208" y="322"/>
                    </a:lnTo>
                    <a:lnTo>
                      <a:pt x="201" y="319"/>
                    </a:lnTo>
                    <a:lnTo>
                      <a:pt x="198" y="319"/>
                    </a:lnTo>
                    <a:lnTo>
                      <a:pt x="190" y="319"/>
                    </a:lnTo>
                    <a:lnTo>
                      <a:pt x="182" y="322"/>
                    </a:lnTo>
                    <a:lnTo>
                      <a:pt x="179" y="319"/>
                    </a:lnTo>
                    <a:lnTo>
                      <a:pt x="172" y="324"/>
                    </a:lnTo>
                    <a:lnTo>
                      <a:pt x="172" y="330"/>
                    </a:lnTo>
                    <a:lnTo>
                      <a:pt x="172" y="332"/>
                    </a:lnTo>
                    <a:lnTo>
                      <a:pt x="174" y="338"/>
                    </a:lnTo>
                    <a:lnTo>
                      <a:pt x="182" y="338"/>
                    </a:lnTo>
                    <a:lnTo>
                      <a:pt x="193" y="346"/>
                    </a:lnTo>
                    <a:lnTo>
                      <a:pt x="201" y="351"/>
                    </a:lnTo>
                    <a:lnTo>
                      <a:pt x="224" y="356"/>
                    </a:lnTo>
                    <a:lnTo>
                      <a:pt x="227" y="364"/>
                    </a:lnTo>
                    <a:lnTo>
                      <a:pt x="235" y="372"/>
                    </a:lnTo>
                    <a:lnTo>
                      <a:pt x="251" y="372"/>
                    </a:lnTo>
                    <a:lnTo>
                      <a:pt x="251" y="364"/>
                    </a:lnTo>
                    <a:lnTo>
                      <a:pt x="253" y="359"/>
                    </a:lnTo>
                    <a:lnTo>
                      <a:pt x="253" y="351"/>
                    </a:lnTo>
                    <a:lnTo>
                      <a:pt x="251" y="346"/>
                    </a:lnTo>
                    <a:lnTo>
                      <a:pt x="251" y="338"/>
                    </a:lnTo>
                    <a:lnTo>
                      <a:pt x="253" y="330"/>
                    </a:lnTo>
                    <a:lnTo>
                      <a:pt x="264" y="314"/>
                    </a:lnTo>
                    <a:lnTo>
                      <a:pt x="259" y="314"/>
                    </a:lnTo>
                    <a:lnTo>
                      <a:pt x="251" y="319"/>
                    </a:lnTo>
                    <a:lnTo>
                      <a:pt x="251" y="319"/>
                    </a:lnTo>
                    <a:lnTo>
                      <a:pt x="251" y="319"/>
                    </a:lnTo>
                    <a:lnTo>
                      <a:pt x="251" y="319"/>
                    </a:lnTo>
                    <a:lnTo>
                      <a:pt x="251" y="319"/>
                    </a:lnTo>
                    <a:lnTo>
                      <a:pt x="251" y="319"/>
                    </a:lnTo>
                    <a:close/>
                    <a:moveTo>
                      <a:pt x="341" y="237"/>
                    </a:moveTo>
                    <a:lnTo>
                      <a:pt x="338" y="235"/>
                    </a:lnTo>
                    <a:lnTo>
                      <a:pt x="322" y="227"/>
                    </a:lnTo>
                    <a:lnTo>
                      <a:pt x="311" y="219"/>
                    </a:lnTo>
                    <a:lnTo>
                      <a:pt x="298" y="211"/>
                    </a:lnTo>
                    <a:lnTo>
                      <a:pt x="288" y="208"/>
                    </a:lnTo>
                    <a:lnTo>
                      <a:pt x="280" y="206"/>
                    </a:lnTo>
                    <a:lnTo>
                      <a:pt x="269" y="198"/>
                    </a:lnTo>
                    <a:lnTo>
                      <a:pt x="272" y="192"/>
                    </a:lnTo>
                    <a:lnTo>
                      <a:pt x="277" y="185"/>
                    </a:lnTo>
                    <a:lnTo>
                      <a:pt x="277" y="182"/>
                    </a:lnTo>
                    <a:lnTo>
                      <a:pt x="269" y="182"/>
                    </a:lnTo>
                    <a:lnTo>
                      <a:pt x="261" y="182"/>
                    </a:lnTo>
                    <a:lnTo>
                      <a:pt x="251" y="182"/>
                    </a:lnTo>
                    <a:lnTo>
                      <a:pt x="243" y="179"/>
                    </a:lnTo>
                    <a:lnTo>
                      <a:pt x="224" y="166"/>
                    </a:lnTo>
                    <a:lnTo>
                      <a:pt x="216" y="158"/>
                    </a:lnTo>
                    <a:lnTo>
                      <a:pt x="211" y="153"/>
                    </a:lnTo>
                    <a:lnTo>
                      <a:pt x="208" y="140"/>
                    </a:lnTo>
                    <a:lnTo>
                      <a:pt x="201" y="124"/>
                    </a:lnTo>
                    <a:lnTo>
                      <a:pt x="193" y="121"/>
                    </a:lnTo>
                    <a:lnTo>
                      <a:pt x="185" y="118"/>
                    </a:lnTo>
                    <a:lnTo>
                      <a:pt x="174" y="111"/>
                    </a:lnTo>
                    <a:lnTo>
                      <a:pt x="166" y="103"/>
                    </a:lnTo>
                    <a:lnTo>
                      <a:pt x="158" y="92"/>
                    </a:lnTo>
                    <a:lnTo>
                      <a:pt x="158" y="84"/>
                    </a:lnTo>
                    <a:lnTo>
                      <a:pt x="164" y="79"/>
                    </a:lnTo>
                    <a:lnTo>
                      <a:pt x="166" y="79"/>
                    </a:lnTo>
                    <a:lnTo>
                      <a:pt x="166" y="76"/>
                    </a:lnTo>
                    <a:lnTo>
                      <a:pt x="166" y="71"/>
                    </a:lnTo>
                    <a:lnTo>
                      <a:pt x="164" y="71"/>
                    </a:lnTo>
                    <a:lnTo>
                      <a:pt x="158" y="60"/>
                    </a:lnTo>
                    <a:lnTo>
                      <a:pt x="164" y="58"/>
                    </a:lnTo>
                    <a:lnTo>
                      <a:pt x="172" y="52"/>
                    </a:lnTo>
                    <a:lnTo>
                      <a:pt x="166" y="58"/>
                    </a:lnTo>
                    <a:lnTo>
                      <a:pt x="172" y="58"/>
                    </a:lnTo>
                    <a:lnTo>
                      <a:pt x="174" y="52"/>
                    </a:lnTo>
                    <a:lnTo>
                      <a:pt x="182" y="50"/>
                    </a:lnTo>
                    <a:lnTo>
                      <a:pt x="190" y="45"/>
                    </a:lnTo>
                    <a:lnTo>
                      <a:pt x="193" y="45"/>
                    </a:lnTo>
                    <a:lnTo>
                      <a:pt x="193" y="50"/>
                    </a:lnTo>
                    <a:lnTo>
                      <a:pt x="195" y="47"/>
                    </a:lnTo>
                    <a:lnTo>
                      <a:pt x="201" y="45"/>
                    </a:lnTo>
                    <a:lnTo>
                      <a:pt x="201" y="42"/>
                    </a:lnTo>
                    <a:lnTo>
                      <a:pt x="198" y="39"/>
                    </a:lnTo>
                    <a:lnTo>
                      <a:pt x="201" y="31"/>
                    </a:lnTo>
                    <a:lnTo>
                      <a:pt x="193" y="26"/>
                    </a:lnTo>
                    <a:lnTo>
                      <a:pt x="198" y="23"/>
                    </a:lnTo>
                    <a:lnTo>
                      <a:pt x="201" y="18"/>
                    </a:lnTo>
                    <a:lnTo>
                      <a:pt x="198" y="18"/>
                    </a:lnTo>
                    <a:lnTo>
                      <a:pt x="190" y="18"/>
                    </a:lnTo>
                    <a:lnTo>
                      <a:pt x="172" y="15"/>
                    </a:lnTo>
                    <a:lnTo>
                      <a:pt x="164" y="8"/>
                    </a:lnTo>
                    <a:lnTo>
                      <a:pt x="158" y="5"/>
                    </a:lnTo>
                    <a:lnTo>
                      <a:pt x="158" y="0"/>
                    </a:lnTo>
                    <a:lnTo>
                      <a:pt x="156" y="0"/>
                    </a:lnTo>
                    <a:lnTo>
                      <a:pt x="148" y="5"/>
                    </a:lnTo>
                    <a:lnTo>
                      <a:pt x="140" y="5"/>
                    </a:lnTo>
                    <a:lnTo>
                      <a:pt x="137" y="5"/>
                    </a:lnTo>
                    <a:lnTo>
                      <a:pt x="132" y="5"/>
                    </a:lnTo>
                    <a:lnTo>
                      <a:pt x="129" y="8"/>
                    </a:lnTo>
                    <a:lnTo>
                      <a:pt x="121" y="10"/>
                    </a:lnTo>
                    <a:lnTo>
                      <a:pt x="111" y="8"/>
                    </a:lnTo>
                    <a:lnTo>
                      <a:pt x="111" y="10"/>
                    </a:lnTo>
                    <a:lnTo>
                      <a:pt x="111" y="15"/>
                    </a:lnTo>
                    <a:lnTo>
                      <a:pt x="111" y="18"/>
                    </a:lnTo>
                    <a:lnTo>
                      <a:pt x="103" y="15"/>
                    </a:lnTo>
                    <a:lnTo>
                      <a:pt x="98" y="18"/>
                    </a:lnTo>
                    <a:lnTo>
                      <a:pt x="98" y="23"/>
                    </a:lnTo>
                    <a:lnTo>
                      <a:pt x="103" y="26"/>
                    </a:lnTo>
                    <a:lnTo>
                      <a:pt x="98" y="31"/>
                    </a:lnTo>
                    <a:lnTo>
                      <a:pt x="95" y="26"/>
                    </a:lnTo>
                    <a:lnTo>
                      <a:pt x="92" y="26"/>
                    </a:lnTo>
                    <a:lnTo>
                      <a:pt x="87" y="26"/>
                    </a:lnTo>
                    <a:lnTo>
                      <a:pt x="84" y="26"/>
                    </a:lnTo>
                    <a:lnTo>
                      <a:pt x="84" y="23"/>
                    </a:lnTo>
                    <a:lnTo>
                      <a:pt x="79" y="18"/>
                    </a:lnTo>
                    <a:lnTo>
                      <a:pt x="76" y="18"/>
                    </a:lnTo>
                    <a:lnTo>
                      <a:pt x="76" y="23"/>
                    </a:lnTo>
                    <a:lnTo>
                      <a:pt x="76" y="26"/>
                    </a:lnTo>
                    <a:lnTo>
                      <a:pt x="76" y="31"/>
                    </a:lnTo>
                    <a:lnTo>
                      <a:pt x="71" y="34"/>
                    </a:lnTo>
                    <a:lnTo>
                      <a:pt x="69" y="39"/>
                    </a:lnTo>
                    <a:lnTo>
                      <a:pt x="69" y="42"/>
                    </a:lnTo>
                    <a:lnTo>
                      <a:pt x="66" y="39"/>
                    </a:lnTo>
                    <a:lnTo>
                      <a:pt x="58" y="34"/>
                    </a:lnTo>
                    <a:lnTo>
                      <a:pt x="53" y="26"/>
                    </a:lnTo>
                    <a:lnTo>
                      <a:pt x="50" y="23"/>
                    </a:lnTo>
                    <a:lnTo>
                      <a:pt x="42" y="26"/>
                    </a:lnTo>
                    <a:lnTo>
                      <a:pt x="45" y="31"/>
                    </a:lnTo>
                    <a:lnTo>
                      <a:pt x="42" y="34"/>
                    </a:lnTo>
                    <a:lnTo>
                      <a:pt x="37" y="39"/>
                    </a:lnTo>
                    <a:lnTo>
                      <a:pt x="34" y="39"/>
                    </a:lnTo>
                    <a:lnTo>
                      <a:pt x="24" y="42"/>
                    </a:lnTo>
                    <a:lnTo>
                      <a:pt x="16" y="42"/>
                    </a:lnTo>
                    <a:lnTo>
                      <a:pt x="10" y="39"/>
                    </a:lnTo>
                    <a:lnTo>
                      <a:pt x="10" y="42"/>
                    </a:lnTo>
                    <a:lnTo>
                      <a:pt x="8" y="45"/>
                    </a:lnTo>
                    <a:lnTo>
                      <a:pt x="10" y="52"/>
                    </a:lnTo>
                    <a:lnTo>
                      <a:pt x="16" y="58"/>
                    </a:lnTo>
                    <a:lnTo>
                      <a:pt x="16" y="60"/>
                    </a:lnTo>
                    <a:lnTo>
                      <a:pt x="8" y="68"/>
                    </a:lnTo>
                    <a:lnTo>
                      <a:pt x="0" y="71"/>
                    </a:lnTo>
                    <a:lnTo>
                      <a:pt x="5" y="76"/>
                    </a:lnTo>
                    <a:lnTo>
                      <a:pt x="10" y="79"/>
                    </a:lnTo>
                    <a:lnTo>
                      <a:pt x="10" y="84"/>
                    </a:lnTo>
                    <a:lnTo>
                      <a:pt x="10" y="87"/>
                    </a:lnTo>
                    <a:lnTo>
                      <a:pt x="8" y="95"/>
                    </a:lnTo>
                    <a:lnTo>
                      <a:pt x="10" y="97"/>
                    </a:lnTo>
                    <a:lnTo>
                      <a:pt x="16" y="103"/>
                    </a:lnTo>
                    <a:lnTo>
                      <a:pt x="18" y="103"/>
                    </a:lnTo>
                    <a:lnTo>
                      <a:pt x="26" y="103"/>
                    </a:lnTo>
                    <a:lnTo>
                      <a:pt x="32" y="103"/>
                    </a:lnTo>
                    <a:lnTo>
                      <a:pt x="32" y="105"/>
                    </a:lnTo>
                    <a:lnTo>
                      <a:pt x="26" y="111"/>
                    </a:lnTo>
                    <a:lnTo>
                      <a:pt x="26" y="113"/>
                    </a:lnTo>
                    <a:lnTo>
                      <a:pt x="24" y="116"/>
                    </a:lnTo>
                    <a:lnTo>
                      <a:pt x="26" y="118"/>
                    </a:lnTo>
                    <a:lnTo>
                      <a:pt x="32" y="118"/>
                    </a:lnTo>
                    <a:lnTo>
                      <a:pt x="42" y="113"/>
                    </a:lnTo>
                    <a:lnTo>
                      <a:pt x="45" y="111"/>
                    </a:lnTo>
                    <a:lnTo>
                      <a:pt x="50" y="103"/>
                    </a:lnTo>
                    <a:lnTo>
                      <a:pt x="58" y="95"/>
                    </a:lnTo>
                    <a:lnTo>
                      <a:pt x="66" y="95"/>
                    </a:lnTo>
                    <a:lnTo>
                      <a:pt x="76" y="97"/>
                    </a:lnTo>
                    <a:lnTo>
                      <a:pt x="84" y="103"/>
                    </a:lnTo>
                    <a:lnTo>
                      <a:pt x="98" y="111"/>
                    </a:lnTo>
                    <a:lnTo>
                      <a:pt x="103" y="113"/>
                    </a:lnTo>
                    <a:lnTo>
                      <a:pt x="105" y="121"/>
                    </a:lnTo>
                    <a:lnTo>
                      <a:pt x="113" y="148"/>
                    </a:lnTo>
                    <a:lnTo>
                      <a:pt x="119" y="148"/>
                    </a:lnTo>
                    <a:lnTo>
                      <a:pt x="124" y="155"/>
                    </a:lnTo>
                    <a:lnTo>
                      <a:pt x="129" y="158"/>
                    </a:lnTo>
                    <a:lnTo>
                      <a:pt x="129" y="166"/>
                    </a:lnTo>
                    <a:lnTo>
                      <a:pt x="137" y="166"/>
                    </a:lnTo>
                    <a:lnTo>
                      <a:pt x="140" y="166"/>
                    </a:lnTo>
                    <a:lnTo>
                      <a:pt x="148" y="174"/>
                    </a:lnTo>
                    <a:lnTo>
                      <a:pt x="150" y="179"/>
                    </a:lnTo>
                    <a:lnTo>
                      <a:pt x="156" y="182"/>
                    </a:lnTo>
                    <a:lnTo>
                      <a:pt x="172" y="198"/>
                    </a:lnTo>
                    <a:lnTo>
                      <a:pt x="182" y="206"/>
                    </a:lnTo>
                    <a:lnTo>
                      <a:pt x="185" y="208"/>
                    </a:lnTo>
                    <a:lnTo>
                      <a:pt x="190" y="208"/>
                    </a:lnTo>
                    <a:lnTo>
                      <a:pt x="198" y="208"/>
                    </a:lnTo>
                    <a:lnTo>
                      <a:pt x="206" y="208"/>
                    </a:lnTo>
                    <a:lnTo>
                      <a:pt x="208" y="208"/>
                    </a:lnTo>
                    <a:lnTo>
                      <a:pt x="208" y="211"/>
                    </a:lnTo>
                    <a:lnTo>
                      <a:pt x="211" y="219"/>
                    </a:lnTo>
                    <a:lnTo>
                      <a:pt x="219" y="224"/>
                    </a:lnTo>
                    <a:lnTo>
                      <a:pt x="224" y="224"/>
                    </a:lnTo>
                    <a:lnTo>
                      <a:pt x="227" y="224"/>
                    </a:lnTo>
                    <a:lnTo>
                      <a:pt x="224" y="232"/>
                    </a:lnTo>
                    <a:lnTo>
                      <a:pt x="235" y="227"/>
                    </a:lnTo>
                    <a:lnTo>
                      <a:pt x="238" y="232"/>
                    </a:lnTo>
                    <a:lnTo>
                      <a:pt x="243" y="235"/>
                    </a:lnTo>
                    <a:lnTo>
                      <a:pt x="243" y="243"/>
                    </a:lnTo>
                    <a:lnTo>
                      <a:pt x="245" y="245"/>
                    </a:lnTo>
                    <a:lnTo>
                      <a:pt x="251" y="245"/>
                    </a:lnTo>
                    <a:lnTo>
                      <a:pt x="253" y="251"/>
                    </a:lnTo>
                    <a:lnTo>
                      <a:pt x="259" y="251"/>
                    </a:lnTo>
                    <a:lnTo>
                      <a:pt x="261" y="251"/>
                    </a:lnTo>
                    <a:lnTo>
                      <a:pt x="264" y="251"/>
                    </a:lnTo>
                    <a:lnTo>
                      <a:pt x="269" y="261"/>
                    </a:lnTo>
                    <a:lnTo>
                      <a:pt x="272" y="269"/>
                    </a:lnTo>
                    <a:lnTo>
                      <a:pt x="277" y="285"/>
                    </a:lnTo>
                    <a:lnTo>
                      <a:pt x="280" y="288"/>
                    </a:lnTo>
                    <a:lnTo>
                      <a:pt x="280" y="295"/>
                    </a:lnTo>
                    <a:lnTo>
                      <a:pt x="277" y="298"/>
                    </a:lnTo>
                    <a:lnTo>
                      <a:pt x="272" y="298"/>
                    </a:lnTo>
                    <a:lnTo>
                      <a:pt x="272" y="306"/>
                    </a:lnTo>
                    <a:lnTo>
                      <a:pt x="264" y="314"/>
                    </a:lnTo>
                    <a:lnTo>
                      <a:pt x="264" y="319"/>
                    </a:lnTo>
                    <a:lnTo>
                      <a:pt x="264" y="322"/>
                    </a:lnTo>
                    <a:lnTo>
                      <a:pt x="269" y="324"/>
                    </a:lnTo>
                    <a:lnTo>
                      <a:pt x="272" y="324"/>
                    </a:lnTo>
                    <a:lnTo>
                      <a:pt x="285" y="314"/>
                    </a:lnTo>
                    <a:lnTo>
                      <a:pt x="293" y="306"/>
                    </a:lnTo>
                    <a:lnTo>
                      <a:pt x="293" y="303"/>
                    </a:lnTo>
                    <a:lnTo>
                      <a:pt x="293" y="295"/>
                    </a:lnTo>
                    <a:lnTo>
                      <a:pt x="298" y="293"/>
                    </a:lnTo>
                    <a:lnTo>
                      <a:pt x="306" y="288"/>
                    </a:lnTo>
                    <a:lnTo>
                      <a:pt x="306" y="285"/>
                    </a:lnTo>
                    <a:lnTo>
                      <a:pt x="306" y="272"/>
                    </a:lnTo>
                    <a:lnTo>
                      <a:pt x="298" y="269"/>
                    </a:lnTo>
                    <a:lnTo>
                      <a:pt x="293" y="266"/>
                    </a:lnTo>
                    <a:lnTo>
                      <a:pt x="288" y="261"/>
                    </a:lnTo>
                    <a:lnTo>
                      <a:pt x="288" y="258"/>
                    </a:lnTo>
                    <a:lnTo>
                      <a:pt x="296" y="243"/>
                    </a:lnTo>
                    <a:lnTo>
                      <a:pt x="298" y="235"/>
                    </a:lnTo>
                    <a:lnTo>
                      <a:pt x="311" y="235"/>
                    </a:lnTo>
                    <a:lnTo>
                      <a:pt x="311" y="237"/>
                    </a:lnTo>
                    <a:lnTo>
                      <a:pt x="319" y="243"/>
                    </a:lnTo>
                    <a:lnTo>
                      <a:pt x="325" y="243"/>
                    </a:lnTo>
                    <a:lnTo>
                      <a:pt x="330" y="245"/>
                    </a:lnTo>
                    <a:lnTo>
                      <a:pt x="333" y="253"/>
                    </a:lnTo>
                    <a:lnTo>
                      <a:pt x="338" y="258"/>
                    </a:lnTo>
                    <a:lnTo>
                      <a:pt x="341" y="258"/>
                    </a:lnTo>
                    <a:lnTo>
                      <a:pt x="346" y="253"/>
                    </a:lnTo>
                    <a:lnTo>
                      <a:pt x="346" y="251"/>
                    </a:lnTo>
                    <a:lnTo>
                      <a:pt x="346" y="243"/>
                    </a:lnTo>
                    <a:lnTo>
                      <a:pt x="341" y="237"/>
                    </a:lnTo>
                    <a:lnTo>
                      <a:pt x="341" y="237"/>
                    </a:lnTo>
                    <a:lnTo>
                      <a:pt x="341" y="237"/>
                    </a:lnTo>
                    <a:lnTo>
                      <a:pt x="341" y="237"/>
                    </a:lnTo>
                    <a:lnTo>
                      <a:pt x="341" y="237"/>
                    </a:lnTo>
                    <a:lnTo>
                      <a:pt x="341" y="237"/>
                    </a:lnTo>
                    <a:close/>
                    <a:moveTo>
                      <a:pt x="50" y="288"/>
                    </a:moveTo>
                    <a:lnTo>
                      <a:pt x="53" y="285"/>
                    </a:lnTo>
                    <a:lnTo>
                      <a:pt x="50" y="285"/>
                    </a:lnTo>
                    <a:lnTo>
                      <a:pt x="50" y="288"/>
                    </a:lnTo>
                    <a:lnTo>
                      <a:pt x="50" y="288"/>
                    </a:lnTo>
                    <a:lnTo>
                      <a:pt x="50" y="288"/>
                    </a:lnTo>
                    <a:lnTo>
                      <a:pt x="50" y="288"/>
                    </a:lnTo>
                    <a:lnTo>
                      <a:pt x="50" y="288"/>
                    </a:lnTo>
                    <a:lnTo>
                      <a:pt x="50" y="288"/>
                    </a:lnTo>
                    <a:close/>
                    <a:moveTo>
                      <a:pt x="84" y="219"/>
                    </a:moveTo>
                    <a:lnTo>
                      <a:pt x="87" y="216"/>
                    </a:lnTo>
                    <a:lnTo>
                      <a:pt x="84" y="216"/>
                    </a:lnTo>
                    <a:lnTo>
                      <a:pt x="84" y="211"/>
                    </a:lnTo>
                    <a:lnTo>
                      <a:pt x="79" y="211"/>
                    </a:lnTo>
                    <a:lnTo>
                      <a:pt x="76" y="208"/>
                    </a:lnTo>
                    <a:lnTo>
                      <a:pt x="71" y="208"/>
                    </a:lnTo>
                    <a:lnTo>
                      <a:pt x="69" y="211"/>
                    </a:lnTo>
                    <a:lnTo>
                      <a:pt x="58" y="219"/>
                    </a:lnTo>
                    <a:lnTo>
                      <a:pt x="50" y="224"/>
                    </a:lnTo>
                    <a:lnTo>
                      <a:pt x="45" y="219"/>
                    </a:lnTo>
                    <a:lnTo>
                      <a:pt x="45" y="224"/>
                    </a:lnTo>
                    <a:lnTo>
                      <a:pt x="45" y="232"/>
                    </a:lnTo>
                    <a:lnTo>
                      <a:pt x="50" y="235"/>
                    </a:lnTo>
                    <a:lnTo>
                      <a:pt x="50" y="243"/>
                    </a:lnTo>
                    <a:lnTo>
                      <a:pt x="53" y="245"/>
                    </a:lnTo>
                    <a:lnTo>
                      <a:pt x="50" y="253"/>
                    </a:lnTo>
                    <a:lnTo>
                      <a:pt x="53" y="253"/>
                    </a:lnTo>
                    <a:lnTo>
                      <a:pt x="53" y="258"/>
                    </a:lnTo>
                    <a:lnTo>
                      <a:pt x="53" y="261"/>
                    </a:lnTo>
                    <a:lnTo>
                      <a:pt x="50" y="261"/>
                    </a:lnTo>
                    <a:lnTo>
                      <a:pt x="50" y="277"/>
                    </a:lnTo>
                    <a:lnTo>
                      <a:pt x="53" y="285"/>
                    </a:lnTo>
                    <a:lnTo>
                      <a:pt x="58" y="293"/>
                    </a:lnTo>
                    <a:lnTo>
                      <a:pt x="61" y="293"/>
                    </a:lnTo>
                    <a:lnTo>
                      <a:pt x="66" y="293"/>
                    </a:lnTo>
                    <a:lnTo>
                      <a:pt x="69" y="288"/>
                    </a:lnTo>
                    <a:lnTo>
                      <a:pt x="69" y="280"/>
                    </a:lnTo>
                    <a:lnTo>
                      <a:pt x="76" y="280"/>
                    </a:lnTo>
                    <a:lnTo>
                      <a:pt x="84" y="280"/>
                    </a:lnTo>
                    <a:lnTo>
                      <a:pt x="87" y="277"/>
                    </a:lnTo>
                    <a:lnTo>
                      <a:pt x="87" y="269"/>
                    </a:lnTo>
                    <a:lnTo>
                      <a:pt x="87" y="258"/>
                    </a:lnTo>
                    <a:lnTo>
                      <a:pt x="87" y="245"/>
                    </a:lnTo>
                    <a:lnTo>
                      <a:pt x="87" y="243"/>
                    </a:lnTo>
                    <a:lnTo>
                      <a:pt x="92" y="235"/>
                    </a:lnTo>
                    <a:lnTo>
                      <a:pt x="92" y="227"/>
                    </a:lnTo>
                    <a:lnTo>
                      <a:pt x="87" y="219"/>
                    </a:lnTo>
                    <a:lnTo>
                      <a:pt x="84" y="219"/>
                    </a:lnTo>
                    <a:lnTo>
                      <a:pt x="84" y="219"/>
                    </a:lnTo>
                    <a:lnTo>
                      <a:pt x="84" y="219"/>
                    </a:lnTo>
                    <a:lnTo>
                      <a:pt x="84" y="219"/>
                    </a:lnTo>
                    <a:lnTo>
                      <a:pt x="84" y="219"/>
                    </a:lnTo>
                    <a:lnTo>
                      <a:pt x="84" y="219"/>
                    </a:lnTo>
                    <a:close/>
                  </a:path>
                </a:pathLst>
              </a:custGeom>
              <a:solidFill>
                <a:srgbClr val="BE1C27"/>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33" name="Freeform 32"/>
              <p:cNvSpPr>
                <a:spLocks noEditPoints="1"/>
              </p:cNvSpPr>
              <p:nvPr/>
            </p:nvSpPr>
            <p:spPr bwMode="auto">
              <a:xfrm rot="256166">
                <a:off x="3350134" y="2742798"/>
                <a:ext cx="524360" cy="947801"/>
              </a:xfrm>
              <a:custGeom>
                <a:avLst/>
                <a:gdLst>
                  <a:gd name="T0" fmla="*/ 64 w 256"/>
                  <a:gd name="T1" fmla="*/ 208 h 367"/>
                  <a:gd name="T2" fmla="*/ 51 w 256"/>
                  <a:gd name="T3" fmla="*/ 187 h 367"/>
                  <a:gd name="T4" fmla="*/ 16 w 256"/>
                  <a:gd name="T5" fmla="*/ 206 h 367"/>
                  <a:gd name="T6" fmla="*/ 24 w 256"/>
                  <a:gd name="T7" fmla="*/ 221 h 367"/>
                  <a:gd name="T8" fmla="*/ 43 w 256"/>
                  <a:gd name="T9" fmla="*/ 227 h 367"/>
                  <a:gd name="T10" fmla="*/ 43 w 256"/>
                  <a:gd name="T11" fmla="*/ 103 h 367"/>
                  <a:gd name="T12" fmla="*/ 64 w 256"/>
                  <a:gd name="T13" fmla="*/ 87 h 367"/>
                  <a:gd name="T14" fmla="*/ 37 w 256"/>
                  <a:gd name="T15" fmla="*/ 87 h 367"/>
                  <a:gd name="T16" fmla="*/ 43 w 256"/>
                  <a:gd name="T17" fmla="*/ 103 h 367"/>
                  <a:gd name="T18" fmla="*/ 196 w 256"/>
                  <a:gd name="T19" fmla="*/ 0 h 367"/>
                  <a:gd name="T20" fmla="*/ 151 w 256"/>
                  <a:gd name="T21" fmla="*/ 60 h 367"/>
                  <a:gd name="T22" fmla="*/ 151 w 256"/>
                  <a:gd name="T23" fmla="*/ 66 h 367"/>
                  <a:gd name="T24" fmla="*/ 196 w 256"/>
                  <a:gd name="T25" fmla="*/ 26 h 367"/>
                  <a:gd name="T26" fmla="*/ 201 w 256"/>
                  <a:gd name="T27" fmla="*/ 13 h 367"/>
                  <a:gd name="T28" fmla="*/ 251 w 256"/>
                  <a:gd name="T29" fmla="*/ 266 h 367"/>
                  <a:gd name="T30" fmla="*/ 225 w 256"/>
                  <a:gd name="T31" fmla="*/ 253 h 367"/>
                  <a:gd name="T32" fmla="*/ 209 w 256"/>
                  <a:gd name="T33" fmla="*/ 227 h 367"/>
                  <a:gd name="T34" fmla="*/ 175 w 256"/>
                  <a:gd name="T35" fmla="*/ 182 h 367"/>
                  <a:gd name="T36" fmla="*/ 132 w 256"/>
                  <a:gd name="T37" fmla="*/ 161 h 367"/>
                  <a:gd name="T38" fmla="*/ 169 w 256"/>
                  <a:gd name="T39" fmla="*/ 118 h 367"/>
                  <a:gd name="T40" fmla="*/ 114 w 256"/>
                  <a:gd name="T41" fmla="*/ 110 h 367"/>
                  <a:gd name="T42" fmla="*/ 148 w 256"/>
                  <a:gd name="T43" fmla="*/ 76 h 367"/>
                  <a:gd name="T44" fmla="*/ 103 w 256"/>
                  <a:gd name="T45" fmla="*/ 76 h 367"/>
                  <a:gd name="T46" fmla="*/ 80 w 256"/>
                  <a:gd name="T47" fmla="*/ 100 h 367"/>
                  <a:gd name="T48" fmla="*/ 80 w 256"/>
                  <a:gd name="T49" fmla="*/ 113 h 367"/>
                  <a:gd name="T50" fmla="*/ 69 w 256"/>
                  <a:gd name="T51" fmla="*/ 134 h 367"/>
                  <a:gd name="T52" fmla="*/ 87 w 256"/>
                  <a:gd name="T53" fmla="*/ 137 h 367"/>
                  <a:gd name="T54" fmla="*/ 72 w 256"/>
                  <a:gd name="T55" fmla="*/ 161 h 367"/>
                  <a:gd name="T56" fmla="*/ 82 w 256"/>
                  <a:gd name="T57" fmla="*/ 163 h 367"/>
                  <a:gd name="T58" fmla="*/ 98 w 256"/>
                  <a:gd name="T59" fmla="*/ 163 h 367"/>
                  <a:gd name="T60" fmla="*/ 82 w 256"/>
                  <a:gd name="T61" fmla="*/ 198 h 367"/>
                  <a:gd name="T62" fmla="*/ 109 w 256"/>
                  <a:gd name="T63" fmla="*/ 200 h 367"/>
                  <a:gd name="T64" fmla="*/ 124 w 256"/>
                  <a:gd name="T65" fmla="*/ 221 h 367"/>
                  <a:gd name="T66" fmla="*/ 132 w 256"/>
                  <a:gd name="T67" fmla="*/ 240 h 367"/>
                  <a:gd name="T68" fmla="*/ 124 w 256"/>
                  <a:gd name="T69" fmla="*/ 253 h 367"/>
                  <a:gd name="T70" fmla="*/ 98 w 256"/>
                  <a:gd name="T71" fmla="*/ 258 h 367"/>
                  <a:gd name="T72" fmla="*/ 106 w 256"/>
                  <a:gd name="T73" fmla="*/ 282 h 367"/>
                  <a:gd name="T74" fmla="*/ 69 w 256"/>
                  <a:gd name="T75" fmla="*/ 309 h 367"/>
                  <a:gd name="T76" fmla="*/ 103 w 256"/>
                  <a:gd name="T77" fmla="*/ 311 h 367"/>
                  <a:gd name="T78" fmla="*/ 143 w 256"/>
                  <a:gd name="T79" fmla="*/ 309 h 367"/>
                  <a:gd name="T80" fmla="*/ 82 w 256"/>
                  <a:gd name="T81" fmla="*/ 338 h 367"/>
                  <a:gd name="T82" fmla="*/ 56 w 256"/>
                  <a:gd name="T83" fmla="*/ 364 h 367"/>
                  <a:gd name="T84" fmla="*/ 95 w 256"/>
                  <a:gd name="T85" fmla="*/ 356 h 367"/>
                  <a:gd name="T86" fmla="*/ 140 w 256"/>
                  <a:gd name="T87" fmla="*/ 348 h 367"/>
                  <a:gd name="T88" fmla="*/ 169 w 256"/>
                  <a:gd name="T89" fmla="*/ 338 h 367"/>
                  <a:gd name="T90" fmla="*/ 220 w 256"/>
                  <a:gd name="T91" fmla="*/ 340 h 367"/>
                  <a:gd name="T92" fmla="*/ 230 w 256"/>
                  <a:gd name="T93" fmla="*/ 314 h 367"/>
                  <a:gd name="T94" fmla="*/ 238 w 256"/>
                  <a:gd name="T95" fmla="*/ 301 h 367"/>
                  <a:gd name="T96" fmla="*/ 251 w 256"/>
                  <a:gd name="T97" fmla="*/ 266 h 367"/>
                  <a:gd name="T98" fmla="*/ 143 w 256"/>
                  <a:gd name="T99" fmla="*/ 145 h 367"/>
                  <a:gd name="T100" fmla="*/ 56 w 256"/>
                  <a:gd name="T101" fmla="*/ 103 h 367"/>
                  <a:gd name="T102" fmla="*/ 64 w 256"/>
                  <a:gd name="T103" fmla="*/ 121 h 367"/>
                  <a:gd name="T104" fmla="*/ 64 w 256"/>
                  <a:gd name="T105" fmla="*/ 113 h 367"/>
                  <a:gd name="T106" fmla="*/ 69 w 256"/>
                  <a:gd name="T107" fmla="*/ 174 h 367"/>
                  <a:gd name="T108" fmla="*/ 87 w 256"/>
                  <a:gd name="T109" fmla="*/ 169 h 367"/>
                  <a:gd name="T110" fmla="*/ 56 w 256"/>
                  <a:gd name="T111" fmla="*/ 140 h 367"/>
                  <a:gd name="T112" fmla="*/ 64 w 256"/>
                  <a:gd name="T113" fmla="*/ 14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6" h="367">
                    <a:moveTo>
                      <a:pt x="53" y="227"/>
                    </a:moveTo>
                    <a:lnTo>
                      <a:pt x="56" y="224"/>
                    </a:lnTo>
                    <a:lnTo>
                      <a:pt x="61" y="221"/>
                    </a:lnTo>
                    <a:lnTo>
                      <a:pt x="64" y="221"/>
                    </a:lnTo>
                    <a:lnTo>
                      <a:pt x="69" y="216"/>
                    </a:lnTo>
                    <a:lnTo>
                      <a:pt x="64" y="216"/>
                    </a:lnTo>
                    <a:lnTo>
                      <a:pt x="64" y="213"/>
                    </a:lnTo>
                    <a:lnTo>
                      <a:pt x="64" y="208"/>
                    </a:lnTo>
                    <a:lnTo>
                      <a:pt x="69" y="213"/>
                    </a:lnTo>
                    <a:lnTo>
                      <a:pt x="69" y="206"/>
                    </a:lnTo>
                    <a:lnTo>
                      <a:pt x="64" y="206"/>
                    </a:lnTo>
                    <a:lnTo>
                      <a:pt x="56" y="206"/>
                    </a:lnTo>
                    <a:lnTo>
                      <a:pt x="64" y="200"/>
                    </a:lnTo>
                    <a:lnTo>
                      <a:pt x="61" y="198"/>
                    </a:lnTo>
                    <a:lnTo>
                      <a:pt x="53" y="190"/>
                    </a:lnTo>
                    <a:lnTo>
                      <a:pt x="51" y="187"/>
                    </a:lnTo>
                    <a:lnTo>
                      <a:pt x="43" y="187"/>
                    </a:lnTo>
                    <a:lnTo>
                      <a:pt x="37" y="190"/>
                    </a:lnTo>
                    <a:lnTo>
                      <a:pt x="35" y="190"/>
                    </a:lnTo>
                    <a:lnTo>
                      <a:pt x="29" y="195"/>
                    </a:lnTo>
                    <a:lnTo>
                      <a:pt x="27" y="195"/>
                    </a:lnTo>
                    <a:lnTo>
                      <a:pt x="24" y="195"/>
                    </a:lnTo>
                    <a:lnTo>
                      <a:pt x="19" y="198"/>
                    </a:lnTo>
                    <a:lnTo>
                      <a:pt x="16" y="206"/>
                    </a:lnTo>
                    <a:lnTo>
                      <a:pt x="11" y="206"/>
                    </a:lnTo>
                    <a:lnTo>
                      <a:pt x="8" y="206"/>
                    </a:lnTo>
                    <a:lnTo>
                      <a:pt x="11" y="208"/>
                    </a:lnTo>
                    <a:lnTo>
                      <a:pt x="0" y="213"/>
                    </a:lnTo>
                    <a:lnTo>
                      <a:pt x="3" y="216"/>
                    </a:lnTo>
                    <a:lnTo>
                      <a:pt x="16" y="224"/>
                    </a:lnTo>
                    <a:lnTo>
                      <a:pt x="19" y="224"/>
                    </a:lnTo>
                    <a:lnTo>
                      <a:pt x="24" y="221"/>
                    </a:lnTo>
                    <a:lnTo>
                      <a:pt x="24" y="216"/>
                    </a:lnTo>
                    <a:lnTo>
                      <a:pt x="27" y="216"/>
                    </a:lnTo>
                    <a:lnTo>
                      <a:pt x="29" y="216"/>
                    </a:lnTo>
                    <a:lnTo>
                      <a:pt x="35" y="221"/>
                    </a:lnTo>
                    <a:lnTo>
                      <a:pt x="35" y="221"/>
                    </a:lnTo>
                    <a:lnTo>
                      <a:pt x="37" y="224"/>
                    </a:lnTo>
                    <a:lnTo>
                      <a:pt x="37" y="227"/>
                    </a:lnTo>
                    <a:lnTo>
                      <a:pt x="43" y="227"/>
                    </a:lnTo>
                    <a:lnTo>
                      <a:pt x="51" y="224"/>
                    </a:lnTo>
                    <a:lnTo>
                      <a:pt x="53" y="227"/>
                    </a:lnTo>
                    <a:lnTo>
                      <a:pt x="53" y="227"/>
                    </a:lnTo>
                    <a:lnTo>
                      <a:pt x="53" y="227"/>
                    </a:lnTo>
                    <a:lnTo>
                      <a:pt x="53" y="227"/>
                    </a:lnTo>
                    <a:lnTo>
                      <a:pt x="53" y="227"/>
                    </a:lnTo>
                    <a:lnTo>
                      <a:pt x="53" y="227"/>
                    </a:lnTo>
                    <a:close/>
                    <a:moveTo>
                      <a:pt x="43" y="103"/>
                    </a:moveTo>
                    <a:lnTo>
                      <a:pt x="45" y="100"/>
                    </a:lnTo>
                    <a:lnTo>
                      <a:pt x="51" y="95"/>
                    </a:lnTo>
                    <a:lnTo>
                      <a:pt x="53" y="95"/>
                    </a:lnTo>
                    <a:lnTo>
                      <a:pt x="56" y="95"/>
                    </a:lnTo>
                    <a:lnTo>
                      <a:pt x="56" y="92"/>
                    </a:lnTo>
                    <a:lnTo>
                      <a:pt x="53" y="92"/>
                    </a:lnTo>
                    <a:lnTo>
                      <a:pt x="61" y="87"/>
                    </a:lnTo>
                    <a:lnTo>
                      <a:pt x="64" y="87"/>
                    </a:lnTo>
                    <a:lnTo>
                      <a:pt x="61" y="84"/>
                    </a:lnTo>
                    <a:lnTo>
                      <a:pt x="64" y="81"/>
                    </a:lnTo>
                    <a:lnTo>
                      <a:pt x="64" y="76"/>
                    </a:lnTo>
                    <a:lnTo>
                      <a:pt x="61" y="81"/>
                    </a:lnTo>
                    <a:lnTo>
                      <a:pt x="51" y="84"/>
                    </a:lnTo>
                    <a:lnTo>
                      <a:pt x="51" y="87"/>
                    </a:lnTo>
                    <a:lnTo>
                      <a:pt x="45" y="87"/>
                    </a:lnTo>
                    <a:lnTo>
                      <a:pt x="37" y="87"/>
                    </a:lnTo>
                    <a:lnTo>
                      <a:pt x="43" y="92"/>
                    </a:lnTo>
                    <a:lnTo>
                      <a:pt x="37" y="95"/>
                    </a:lnTo>
                    <a:lnTo>
                      <a:pt x="45" y="95"/>
                    </a:lnTo>
                    <a:lnTo>
                      <a:pt x="37" y="100"/>
                    </a:lnTo>
                    <a:lnTo>
                      <a:pt x="43" y="103"/>
                    </a:lnTo>
                    <a:lnTo>
                      <a:pt x="43" y="103"/>
                    </a:lnTo>
                    <a:lnTo>
                      <a:pt x="43" y="103"/>
                    </a:lnTo>
                    <a:lnTo>
                      <a:pt x="43" y="103"/>
                    </a:lnTo>
                    <a:lnTo>
                      <a:pt x="43" y="103"/>
                    </a:lnTo>
                    <a:lnTo>
                      <a:pt x="43" y="103"/>
                    </a:lnTo>
                    <a:close/>
                    <a:moveTo>
                      <a:pt x="196" y="0"/>
                    </a:moveTo>
                    <a:lnTo>
                      <a:pt x="193" y="5"/>
                    </a:lnTo>
                    <a:lnTo>
                      <a:pt x="196" y="7"/>
                    </a:lnTo>
                    <a:lnTo>
                      <a:pt x="201" y="0"/>
                    </a:lnTo>
                    <a:lnTo>
                      <a:pt x="196" y="0"/>
                    </a:lnTo>
                    <a:lnTo>
                      <a:pt x="196" y="0"/>
                    </a:lnTo>
                    <a:lnTo>
                      <a:pt x="196" y="0"/>
                    </a:lnTo>
                    <a:lnTo>
                      <a:pt x="196" y="0"/>
                    </a:lnTo>
                    <a:lnTo>
                      <a:pt x="196" y="0"/>
                    </a:lnTo>
                    <a:lnTo>
                      <a:pt x="196" y="0"/>
                    </a:lnTo>
                    <a:close/>
                    <a:moveTo>
                      <a:pt x="151" y="66"/>
                    </a:moveTo>
                    <a:lnTo>
                      <a:pt x="156" y="66"/>
                    </a:lnTo>
                    <a:lnTo>
                      <a:pt x="159" y="60"/>
                    </a:lnTo>
                    <a:lnTo>
                      <a:pt x="151" y="60"/>
                    </a:lnTo>
                    <a:lnTo>
                      <a:pt x="148" y="58"/>
                    </a:lnTo>
                    <a:lnTo>
                      <a:pt x="143" y="58"/>
                    </a:lnTo>
                    <a:lnTo>
                      <a:pt x="143" y="52"/>
                    </a:lnTo>
                    <a:lnTo>
                      <a:pt x="140" y="52"/>
                    </a:lnTo>
                    <a:lnTo>
                      <a:pt x="138" y="58"/>
                    </a:lnTo>
                    <a:lnTo>
                      <a:pt x="140" y="60"/>
                    </a:lnTo>
                    <a:lnTo>
                      <a:pt x="151" y="66"/>
                    </a:lnTo>
                    <a:lnTo>
                      <a:pt x="151" y="66"/>
                    </a:lnTo>
                    <a:lnTo>
                      <a:pt x="151" y="66"/>
                    </a:lnTo>
                    <a:lnTo>
                      <a:pt x="151" y="66"/>
                    </a:lnTo>
                    <a:lnTo>
                      <a:pt x="151" y="66"/>
                    </a:lnTo>
                    <a:lnTo>
                      <a:pt x="151" y="66"/>
                    </a:lnTo>
                    <a:close/>
                    <a:moveTo>
                      <a:pt x="190" y="15"/>
                    </a:moveTo>
                    <a:lnTo>
                      <a:pt x="193" y="15"/>
                    </a:lnTo>
                    <a:lnTo>
                      <a:pt x="196" y="21"/>
                    </a:lnTo>
                    <a:lnTo>
                      <a:pt x="196" y="26"/>
                    </a:lnTo>
                    <a:lnTo>
                      <a:pt x="193" y="31"/>
                    </a:lnTo>
                    <a:lnTo>
                      <a:pt x="201" y="26"/>
                    </a:lnTo>
                    <a:lnTo>
                      <a:pt x="204" y="23"/>
                    </a:lnTo>
                    <a:lnTo>
                      <a:pt x="209" y="13"/>
                    </a:lnTo>
                    <a:lnTo>
                      <a:pt x="204" y="7"/>
                    </a:lnTo>
                    <a:lnTo>
                      <a:pt x="204" y="5"/>
                    </a:lnTo>
                    <a:lnTo>
                      <a:pt x="196" y="7"/>
                    </a:lnTo>
                    <a:lnTo>
                      <a:pt x="201" y="13"/>
                    </a:lnTo>
                    <a:lnTo>
                      <a:pt x="185" y="13"/>
                    </a:lnTo>
                    <a:lnTo>
                      <a:pt x="190" y="15"/>
                    </a:lnTo>
                    <a:lnTo>
                      <a:pt x="190" y="15"/>
                    </a:lnTo>
                    <a:lnTo>
                      <a:pt x="190" y="15"/>
                    </a:lnTo>
                    <a:lnTo>
                      <a:pt x="190" y="15"/>
                    </a:lnTo>
                    <a:lnTo>
                      <a:pt x="190" y="15"/>
                    </a:lnTo>
                    <a:lnTo>
                      <a:pt x="190" y="15"/>
                    </a:lnTo>
                    <a:close/>
                    <a:moveTo>
                      <a:pt x="251" y="266"/>
                    </a:moveTo>
                    <a:lnTo>
                      <a:pt x="238" y="266"/>
                    </a:lnTo>
                    <a:lnTo>
                      <a:pt x="230" y="261"/>
                    </a:lnTo>
                    <a:lnTo>
                      <a:pt x="227" y="266"/>
                    </a:lnTo>
                    <a:lnTo>
                      <a:pt x="225" y="274"/>
                    </a:lnTo>
                    <a:lnTo>
                      <a:pt x="217" y="269"/>
                    </a:lnTo>
                    <a:lnTo>
                      <a:pt x="212" y="269"/>
                    </a:lnTo>
                    <a:lnTo>
                      <a:pt x="220" y="258"/>
                    </a:lnTo>
                    <a:lnTo>
                      <a:pt x="225" y="253"/>
                    </a:lnTo>
                    <a:lnTo>
                      <a:pt x="220" y="250"/>
                    </a:lnTo>
                    <a:lnTo>
                      <a:pt x="212" y="243"/>
                    </a:lnTo>
                    <a:lnTo>
                      <a:pt x="209" y="243"/>
                    </a:lnTo>
                    <a:lnTo>
                      <a:pt x="193" y="240"/>
                    </a:lnTo>
                    <a:lnTo>
                      <a:pt x="209" y="240"/>
                    </a:lnTo>
                    <a:lnTo>
                      <a:pt x="220" y="243"/>
                    </a:lnTo>
                    <a:lnTo>
                      <a:pt x="212" y="235"/>
                    </a:lnTo>
                    <a:lnTo>
                      <a:pt x="209" y="227"/>
                    </a:lnTo>
                    <a:lnTo>
                      <a:pt x="212" y="224"/>
                    </a:lnTo>
                    <a:lnTo>
                      <a:pt x="204" y="221"/>
                    </a:lnTo>
                    <a:lnTo>
                      <a:pt x="201" y="213"/>
                    </a:lnTo>
                    <a:lnTo>
                      <a:pt x="193" y="208"/>
                    </a:lnTo>
                    <a:lnTo>
                      <a:pt x="185" y="208"/>
                    </a:lnTo>
                    <a:lnTo>
                      <a:pt x="183" y="206"/>
                    </a:lnTo>
                    <a:lnTo>
                      <a:pt x="177" y="198"/>
                    </a:lnTo>
                    <a:lnTo>
                      <a:pt x="175" y="182"/>
                    </a:lnTo>
                    <a:lnTo>
                      <a:pt x="175" y="174"/>
                    </a:lnTo>
                    <a:lnTo>
                      <a:pt x="167" y="169"/>
                    </a:lnTo>
                    <a:lnTo>
                      <a:pt x="151" y="161"/>
                    </a:lnTo>
                    <a:lnTo>
                      <a:pt x="148" y="161"/>
                    </a:lnTo>
                    <a:lnTo>
                      <a:pt x="143" y="161"/>
                    </a:lnTo>
                    <a:lnTo>
                      <a:pt x="140" y="163"/>
                    </a:lnTo>
                    <a:lnTo>
                      <a:pt x="130" y="161"/>
                    </a:lnTo>
                    <a:lnTo>
                      <a:pt x="132" y="161"/>
                    </a:lnTo>
                    <a:lnTo>
                      <a:pt x="140" y="155"/>
                    </a:lnTo>
                    <a:lnTo>
                      <a:pt x="143" y="155"/>
                    </a:lnTo>
                    <a:lnTo>
                      <a:pt x="148" y="153"/>
                    </a:lnTo>
                    <a:lnTo>
                      <a:pt x="148" y="147"/>
                    </a:lnTo>
                    <a:lnTo>
                      <a:pt x="146" y="145"/>
                    </a:lnTo>
                    <a:lnTo>
                      <a:pt x="148" y="145"/>
                    </a:lnTo>
                    <a:lnTo>
                      <a:pt x="164" y="134"/>
                    </a:lnTo>
                    <a:lnTo>
                      <a:pt x="169" y="118"/>
                    </a:lnTo>
                    <a:lnTo>
                      <a:pt x="175" y="113"/>
                    </a:lnTo>
                    <a:lnTo>
                      <a:pt x="175" y="110"/>
                    </a:lnTo>
                    <a:lnTo>
                      <a:pt x="169" y="103"/>
                    </a:lnTo>
                    <a:lnTo>
                      <a:pt x="164" y="103"/>
                    </a:lnTo>
                    <a:lnTo>
                      <a:pt x="151" y="103"/>
                    </a:lnTo>
                    <a:lnTo>
                      <a:pt x="140" y="103"/>
                    </a:lnTo>
                    <a:lnTo>
                      <a:pt x="130" y="103"/>
                    </a:lnTo>
                    <a:lnTo>
                      <a:pt x="114" y="110"/>
                    </a:lnTo>
                    <a:lnTo>
                      <a:pt x="117" y="103"/>
                    </a:lnTo>
                    <a:lnTo>
                      <a:pt x="122" y="103"/>
                    </a:lnTo>
                    <a:lnTo>
                      <a:pt x="122" y="100"/>
                    </a:lnTo>
                    <a:lnTo>
                      <a:pt x="117" y="100"/>
                    </a:lnTo>
                    <a:lnTo>
                      <a:pt x="122" y="95"/>
                    </a:lnTo>
                    <a:lnTo>
                      <a:pt x="132" y="87"/>
                    </a:lnTo>
                    <a:lnTo>
                      <a:pt x="143" y="81"/>
                    </a:lnTo>
                    <a:lnTo>
                      <a:pt x="148" y="76"/>
                    </a:lnTo>
                    <a:lnTo>
                      <a:pt x="148" y="73"/>
                    </a:lnTo>
                    <a:lnTo>
                      <a:pt x="143" y="73"/>
                    </a:lnTo>
                    <a:lnTo>
                      <a:pt x="132" y="73"/>
                    </a:lnTo>
                    <a:lnTo>
                      <a:pt x="122" y="76"/>
                    </a:lnTo>
                    <a:lnTo>
                      <a:pt x="114" y="76"/>
                    </a:lnTo>
                    <a:lnTo>
                      <a:pt x="109" y="76"/>
                    </a:lnTo>
                    <a:lnTo>
                      <a:pt x="106" y="76"/>
                    </a:lnTo>
                    <a:lnTo>
                      <a:pt x="103" y="76"/>
                    </a:lnTo>
                    <a:lnTo>
                      <a:pt x="98" y="73"/>
                    </a:lnTo>
                    <a:lnTo>
                      <a:pt x="95" y="76"/>
                    </a:lnTo>
                    <a:lnTo>
                      <a:pt x="90" y="84"/>
                    </a:lnTo>
                    <a:lnTo>
                      <a:pt x="87" y="87"/>
                    </a:lnTo>
                    <a:lnTo>
                      <a:pt x="82" y="92"/>
                    </a:lnTo>
                    <a:lnTo>
                      <a:pt x="90" y="100"/>
                    </a:lnTo>
                    <a:lnTo>
                      <a:pt x="82" y="100"/>
                    </a:lnTo>
                    <a:lnTo>
                      <a:pt x="80" y="100"/>
                    </a:lnTo>
                    <a:lnTo>
                      <a:pt x="77" y="103"/>
                    </a:lnTo>
                    <a:lnTo>
                      <a:pt x="77" y="100"/>
                    </a:lnTo>
                    <a:lnTo>
                      <a:pt x="72" y="103"/>
                    </a:lnTo>
                    <a:lnTo>
                      <a:pt x="72" y="108"/>
                    </a:lnTo>
                    <a:lnTo>
                      <a:pt x="77" y="110"/>
                    </a:lnTo>
                    <a:lnTo>
                      <a:pt x="72" y="110"/>
                    </a:lnTo>
                    <a:lnTo>
                      <a:pt x="72" y="113"/>
                    </a:lnTo>
                    <a:lnTo>
                      <a:pt x="80" y="113"/>
                    </a:lnTo>
                    <a:lnTo>
                      <a:pt x="72" y="118"/>
                    </a:lnTo>
                    <a:lnTo>
                      <a:pt x="77" y="118"/>
                    </a:lnTo>
                    <a:lnTo>
                      <a:pt x="77" y="121"/>
                    </a:lnTo>
                    <a:lnTo>
                      <a:pt x="80" y="121"/>
                    </a:lnTo>
                    <a:lnTo>
                      <a:pt x="72" y="126"/>
                    </a:lnTo>
                    <a:lnTo>
                      <a:pt x="69" y="129"/>
                    </a:lnTo>
                    <a:lnTo>
                      <a:pt x="72" y="134"/>
                    </a:lnTo>
                    <a:lnTo>
                      <a:pt x="69" y="134"/>
                    </a:lnTo>
                    <a:lnTo>
                      <a:pt x="69" y="137"/>
                    </a:lnTo>
                    <a:lnTo>
                      <a:pt x="61" y="134"/>
                    </a:lnTo>
                    <a:lnTo>
                      <a:pt x="56" y="137"/>
                    </a:lnTo>
                    <a:lnTo>
                      <a:pt x="64" y="137"/>
                    </a:lnTo>
                    <a:lnTo>
                      <a:pt x="69" y="145"/>
                    </a:lnTo>
                    <a:lnTo>
                      <a:pt x="77" y="140"/>
                    </a:lnTo>
                    <a:lnTo>
                      <a:pt x="87" y="134"/>
                    </a:lnTo>
                    <a:lnTo>
                      <a:pt x="87" y="137"/>
                    </a:lnTo>
                    <a:lnTo>
                      <a:pt x="80" y="140"/>
                    </a:lnTo>
                    <a:lnTo>
                      <a:pt x="82" y="140"/>
                    </a:lnTo>
                    <a:lnTo>
                      <a:pt x="80" y="145"/>
                    </a:lnTo>
                    <a:lnTo>
                      <a:pt x="77" y="147"/>
                    </a:lnTo>
                    <a:lnTo>
                      <a:pt x="72" y="155"/>
                    </a:lnTo>
                    <a:lnTo>
                      <a:pt x="69" y="161"/>
                    </a:lnTo>
                    <a:lnTo>
                      <a:pt x="69" y="163"/>
                    </a:lnTo>
                    <a:lnTo>
                      <a:pt x="72" y="161"/>
                    </a:lnTo>
                    <a:lnTo>
                      <a:pt x="69" y="169"/>
                    </a:lnTo>
                    <a:lnTo>
                      <a:pt x="72" y="169"/>
                    </a:lnTo>
                    <a:lnTo>
                      <a:pt x="77" y="169"/>
                    </a:lnTo>
                    <a:lnTo>
                      <a:pt x="77" y="163"/>
                    </a:lnTo>
                    <a:lnTo>
                      <a:pt x="80" y="161"/>
                    </a:lnTo>
                    <a:lnTo>
                      <a:pt x="80" y="163"/>
                    </a:lnTo>
                    <a:lnTo>
                      <a:pt x="80" y="169"/>
                    </a:lnTo>
                    <a:lnTo>
                      <a:pt x="82" y="163"/>
                    </a:lnTo>
                    <a:lnTo>
                      <a:pt x="87" y="163"/>
                    </a:lnTo>
                    <a:lnTo>
                      <a:pt x="87" y="169"/>
                    </a:lnTo>
                    <a:lnTo>
                      <a:pt x="90" y="161"/>
                    </a:lnTo>
                    <a:lnTo>
                      <a:pt x="90" y="155"/>
                    </a:lnTo>
                    <a:lnTo>
                      <a:pt x="95" y="155"/>
                    </a:lnTo>
                    <a:lnTo>
                      <a:pt x="90" y="161"/>
                    </a:lnTo>
                    <a:lnTo>
                      <a:pt x="95" y="161"/>
                    </a:lnTo>
                    <a:lnTo>
                      <a:pt x="98" y="163"/>
                    </a:lnTo>
                    <a:lnTo>
                      <a:pt x="95" y="163"/>
                    </a:lnTo>
                    <a:lnTo>
                      <a:pt x="90" y="163"/>
                    </a:lnTo>
                    <a:lnTo>
                      <a:pt x="90" y="171"/>
                    </a:lnTo>
                    <a:lnTo>
                      <a:pt x="95" y="174"/>
                    </a:lnTo>
                    <a:lnTo>
                      <a:pt x="95" y="182"/>
                    </a:lnTo>
                    <a:lnTo>
                      <a:pt x="90" y="187"/>
                    </a:lnTo>
                    <a:lnTo>
                      <a:pt x="82" y="190"/>
                    </a:lnTo>
                    <a:lnTo>
                      <a:pt x="82" y="198"/>
                    </a:lnTo>
                    <a:lnTo>
                      <a:pt x="80" y="198"/>
                    </a:lnTo>
                    <a:lnTo>
                      <a:pt x="80" y="200"/>
                    </a:lnTo>
                    <a:lnTo>
                      <a:pt x="87" y="208"/>
                    </a:lnTo>
                    <a:lnTo>
                      <a:pt x="87" y="200"/>
                    </a:lnTo>
                    <a:lnTo>
                      <a:pt x="95" y="200"/>
                    </a:lnTo>
                    <a:lnTo>
                      <a:pt x="98" y="206"/>
                    </a:lnTo>
                    <a:lnTo>
                      <a:pt x="98" y="198"/>
                    </a:lnTo>
                    <a:lnTo>
                      <a:pt x="109" y="200"/>
                    </a:lnTo>
                    <a:lnTo>
                      <a:pt x="117" y="200"/>
                    </a:lnTo>
                    <a:lnTo>
                      <a:pt x="122" y="198"/>
                    </a:lnTo>
                    <a:lnTo>
                      <a:pt x="122" y="195"/>
                    </a:lnTo>
                    <a:lnTo>
                      <a:pt x="138" y="198"/>
                    </a:lnTo>
                    <a:lnTo>
                      <a:pt x="130" y="200"/>
                    </a:lnTo>
                    <a:lnTo>
                      <a:pt x="122" y="206"/>
                    </a:lnTo>
                    <a:lnTo>
                      <a:pt x="122" y="216"/>
                    </a:lnTo>
                    <a:lnTo>
                      <a:pt x="124" y="221"/>
                    </a:lnTo>
                    <a:lnTo>
                      <a:pt x="130" y="221"/>
                    </a:lnTo>
                    <a:lnTo>
                      <a:pt x="130" y="227"/>
                    </a:lnTo>
                    <a:lnTo>
                      <a:pt x="132" y="221"/>
                    </a:lnTo>
                    <a:lnTo>
                      <a:pt x="138" y="224"/>
                    </a:lnTo>
                    <a:lnTo>
                      <a:pt x="140" y="221"/>
                    </a:lnTo>
                    <a:lnTo>
                      <a:pt x="138" y="232"/>
                    </a:lnTo>
                    <a:lnTo>
                      <a:pt x="132" y="235"/>
                    </a:lnTo>
                    <a:lnTo>
                      <a:pt x="132" y="240"/>
                    </a:lnTo>
                    <a:lnTo>
                      <a:pt x="138" y="240"/>
                    </a:lnTo>
                    <a:lnTo>
                      <a:pt x="132" y="243"/>
                    </a:lnTo>
                    <a:lnTo>
                      <a:pt x="132" y="248"/>
                    </a:lnTo>
                    <a:lnTo>
                      <a:pt x="138" y="250"/>
                    </a:lnTo>
                    <a:lnTo>
                      <a:pt x="132" y="250"/>
                    </a:lnTo>
                    <a:lnTo>
                      <a:pt x="130" y="250"/>
                    </a:lnTo>
                    <a:lnTo>
                      <a:pt x="130" y="253"/>
                    </a:lnTo>
                    <a:lnTo>
                      <a:pt x="124" y="253"/>
                    </a:lnTo>
                    <a:lnTo>
                      <a:pt x="117" y="253"/>
                    </a:lnTo>
                    <a:lnTo>
                      <a:pt x="103" y="253"/>
                    </a:lnTo>
                    <a:lnTo>
                      <a:pt x="98" y="250"/>
                    </a:lnTo>
                    <a:lnTo>
                      <a:pt x="90" y="250"/>
                    </a:lnTo>
                    <a:lnTo>
                      <a:pt x="90" y="253"/>
                    </a:lnTo>
                    <a:lnTo>
                      <a:pt x="90" y="258"/>
                    </a:lnTo>
                    <a:lnTo>
                      <a:pt x="95" y="258"/>
                    </a:lnTo>
                    <a:lnTo>
                      <a:pt x="98" y="258"/>
                    </a:lnTo>
                    <a:lnTo>
                      <a:pt x="82" y="269"/>
                    </a:lnTo>
                    <a:lnTo>
                      <a:pt x="90" y="269"/>
                    </a:lnTo>
                    <a:lnTo>
                      <a:pt x="95" y="266"/>
                    </a:lnTo>
                    <a:lnTo>
                      <a:pt x="103" y="266"/>
                    </a:lnTo>
                    <a:lnTo>
                      <a:pt x="103" y="269"/>
                    </a:lnTo>
                    <a:lnTo>
                      <a:pt x="103" y="274"/>
                    </a:lnTo>
                    <a:lnTo>
                      <a:pt x="103" y="277"/>
                    </a:lnTo>
                    <a:lnTo>
                      <a:pt x="106" y="282"/>
                    </a:lnTo>
                    <a:lnTo>
                      <a:pt x="103" y="282"/>
                    </a:lnTo>
                    <a:lnTo>
                      <a:pt x="98" y="285"/>
                    </a:lnTo>
                    <a:lnTo>
                      <a:pt x="95" y="287"/>
                    </a:lnTo>
                    <a:lnTo>
                      <a:pt x="90" y="293"/>
                    </a:lnTo>
                    <a:lnTo>
                      <a:pt x="80" y="295"/>
                    </a:lnTo>
                    <a:lnTo>
                      <a:pt x="69" y="303"/>
                    </a:lnTo>
                    <a:lnTo>
                      <a:pt x="72" y="303"/>
                    </a:lnTo>
                    <a:lnTo>
                      <a:pt x="69" y="309"/>
                    </a:lnTo>
                    <a:lnTo>
                      <a:pt x="72" y="309"/>
                    </a:lnTo>
                    <a:lnTo>
                      <a:pt x="77" y="311"/>
                    </a:lnTo>
                    <a:lnTo>
                      <a:pt x="80" y="311"/>
                    </a:lnTo>
                    <a:lnTo>
                      <a:pt x="90" y="309"/>
                    </a:lnTo>
                    <a:lnTo>
                      <a:pt x="95" y="311"/>
                    </a:lnTo>
                    <a:lnTo>
                      <a:pt x="95" y="314"/>
                    </a:lnTo>
                    <a:lnTo>
                      <a:pt x="98" y="314"/>
                    </a:lnTo>
                    <a:lnTo>
                      <a:pt x="103" y="311"/>
                    </a:lnTo>
                    <a:lnTo>
                      <a:pt x="106" y="311"/>
                    </a:lnTo>
                    <a:lnTo>
                      <a:pt x="106" y="314"/>
                    </a:lnTo>
                    <a:lnTo>
                      <a:pt x="114" y="319"/>
                    </a:lnTo>
                    <a:lnTo>
                      <a:pt x="117" y="319"/>
                    </a:lnTo>
                    <a:lnTo>
                      <a:pt x="122" y="319"/>
                    </a:lnTo>
                    <a:lnTo>
                      <a:pt x="130" y="314"/>
                    </a:lnTo>
                    <a:lnTo>
                      <a:pt x="138" y="311"/>
                    </a:lnTo>
                    <a:lnTo>
                      <a:pt x="143" y="309"/>
                    </a:lnTo>
                    <a:lnTo>
                      <a:pt x="124" y="322"/>
                    </a:lnTo>
                    <a:lnTo>
                      <a:pt x="124" y="327"/>
                    </a:lnTo>
                    <a:lnTo>
                      <a:pt x="114" y="327"/>
                    </a:lnTo>
                    <a:lnTo>
                      <a:pt x="106" y="322"/>
                    </a:lnTo>
                    <a:lnTo>
                      <a:pt x="95" y="327"/>
                    </a:lnTo>
                    <a:lnTo>
                      <a:pt x="90" y="335"/>
                    </a:lnTo>
                    <a:lnTo>
                      <a:pt x="87" y="335"/>
                    </a:lnTo>
                    <a:lnTo>
                      <a:pt x="82" y="338"/>
                    </a:lnTo>
                    <a:lnTo>
                      <a:pt x="80" y="346"/>
                    </a:lnTo>
                    <a:lnTo>
                      <a:pt x="72" y="348"/>
                    </a:lnTo>
                    <a:lnTo>
                      <a:pt x="69" y="348"/>
                    </a:lnTo>
                    <a:lnTo>
                      <a:pt x="69" y="353"/>
                    </a:lnTo>
                    <a:lnTo>
                      <a:pt x="64" y="356"/>
                    </a:lnTo>
                    <a:lnTo>
                      <a:pt x="56" y="356"/>
                    </a:lnTo>
                    <a:lnTo>
                      <a:pt x="51" y="364"/>
                    </a:lnTo>
                    <a:lnTo>
                      <a:pt x="56" y="364"/>
                    </a:lnTo>
                    <a:lnTo>
                      <a:pt x="61" y="364"/>
                    </a:lnTo>
                    <a:lnTo>
                      <a:pt x="61" y="367"/>
                    </a:lnTo>
                    <a:lnTo>
                      <a:pt x="69" y="364"/>
                    </a:lnTo>
                    <a:lnTo>
                      <a:pt x="72" y="361"/>
                    </a:lnTo>
                    <a:lnTo>
                      <a:pt x="82" y="356"/>
                    </a:lnTo>
                    <a:lnTo>
                      <a:pt x="87" y="356"/>
                    </a:lnTo>
                    <a:lnTo>
                      <a:pt x="90" y="353"/>
                    </a:lnTo>
                    <a:lnTo>
                      <a:pt x="95" y="356"/>
                    </a:lnTo>
                    <a:lnTo>
                      <a:pt x="103" y="361"/>
                    </a:lnTo>
                    <a:lnTo>
                      <a:pt x="106" y="356"/>
                    </a:lnTo>
                    <a:lnTo>
                      <a:pt x="109" y="353"/>
                    </a:lnTo>
                    <a:lnTo>
                      <a:pt x="114" y="346"/>
                    </a:lnTo>
                    <a:lnTo>
                      <a:pt x="117" y="346"/>
                    </a:lnTo>
                    <a:lnTo>
                      <a:pt x="124" y="340"/>
                    </a:lnTo>
                    <a:lnTo>
                      <a:pt x="132" y="340"/>
                    </a:lnTo>
                    <a:lnTo>
                      <a:pt x="140" y="348"/>
                    </a:lnTo>
                    <a:lnTo>
                      <a:pt x="143" y="346"/>
                    </a:lnTo>
                    <a:lnTo>
                      <a:pt x="148" y="346"/>
                    </a:lnTo>
                    <a:lnTo>
                      <a:pt x="151" y="346"/>
                    </a:lnTo>
                    <a:lnTo>
                      <a:pt x="156" y="346"/>
                    </a:lnTo>
                    <a:lnTo>
                      <a:pt x="151" y="340"/>
                    </a:lnTo>
                    <a:lnTo>
                      <a:pt x="164" y="340"/>
                    </a:lnTo>
                    <a:lnTo>
                      <a:pt x="169" y="340"/>
                    </a:lnTo>
                    <a:lnTo>
                      <a:pt x="169" y="338"/>
                    </a:lnTo>
                    <a:lnTo>
                      <a:pt x="177" y="338"/>
                    </a:lnTo>
                    <a:lnTo>
                      <a:pt x="183" y="338"/>
                    </a:lnTo>
                    <a:lnTo>
                      <a:pt x="185" y="340"/>
                    </a:lnTo>
                    <a:lnTo>
                      <a:pt x="190" y="340"/>
                    </a:lnTo>
                    <a:lnTo>
                      <a:pt x="193" y="340"/>
                    </a:lnTo>
                    <a:lnTo>
                      <a:pt x="201" y="338"/>
                    </a:lnTo>
                    <a:lnTo>
                      <a:pt x="209" y="340"/>
                    </a:lnTo>
                    <a:lnTo>
                      <a:pt x="220" y="340"/>
                    </a:lnTo>
                    <a:lnTo>
                      <a:pt x="227" y="338"/>
                    </a:lnTo>
                    <a:lnTo>
                      <a:pt x="235" y="330"/>
                    </a:lnTo>
                    <a:lnTo>
                      <a:pt x="243" y="330"/>
                    </a:lnTo>
                    <a:lnTo>
                      <a:pt x="251" y="327"/>
                    </a:lnTo>
                    <a:lnTo>
                      <a:pt x="246" y="322"/>
                    </a:lnTo>
                    <a:lnTo>
                      <a:pt x="238" y="319"/>
                    </a:lnTo>
                    <a:lnTo>
                      <a:pt x="225" y="319"/>
                    </a:lnTo>
                    <a:lnTo>
                      <a:pt x="230" y="314"/>
                    </a:lnTo>
                    <a:lnTo>
                      <a:pt x="235" y="314"/>
                    </a:lnTo>
                    <a:lnTo>
                      <a:pt x="235" y="311"/>
                    </a:lnTo>
                    <a:lnTo>
                      <a:pt x="235" y="309"/>
                    </a:lnTo>
                    <a:lnTo>
                      <a:pt x="230" y="309"/>
                    </a:lnTo>
                    <a:lnTo>
                      <a:pt x="235" y="303"/>
                    </a:lnTo>
                    <a:lnTo>
                      <a:pt x="238" y="303"/>
                    </a:lnTo>
                    <a:lnTo>
                      <a:pt x="246" y="303"/>
                    </a:lnTo>
                    <a:lnTo>
                      <a:pt x="238" y="301"/>
                    </a:lnTo>
                    <a:lnTo>
                      <a:pt x="246" y="301"/>
                    </a:lnTo>
                    <a:lnTo>
                      <a:pt x="251" y="295"/>
                    </a:lnTo>
                    <a:lnTo>
                      <a:pt x="256" y="287"/>
                    </a:lnTo>
                    <a:lnTo>
                      <a:pt x="256" y="282"/>
                    </a:lnTo>
                    <a:lnTo>
                      <a:pt x="256" y="277"/>
                    </a:lnTo>
                    <a:lnTo>
                      <a:pt x="256" y="274"/>
                    </a:lnTo>
                    <a:lnTo>
                      <a:pt x="251" y="266"/>
                    </a:lnTo>
                    <a:lnTo>
                      <a:pt x="251" y="266"/>
                    </a:lnTo>
                    <a:lnTo>
                      <a:pt x="251" y="266"/>
                    </a:lnTo>
                    <a:lnTo>
                      <a:pt x="251" y="266"/>
                    </a:lnTo>
                    <a:lnTo>
                      <a:pt x="251" y="266"/>
                    </a:lnTo>
                    <a:lnTo>
                      <a:pt x="251" y="266"/>
                    </a:lnTo>
                    <a:close/>
                    <a:moveTo>
                      <a:pt x="143" y="145"/>
                    </a:moveTo>
                    <a:lnTo>
                      <a:pt x="140" y="147"/>
                    </a:lnTo>
                    <a:lnTo>
                      <a:pt x="132" y="147"/>
                    </a:lnTo>
                    <a:lnTo>
                      <a:pt x="143" y="145"/>
                    </a:lnTo>
                    <a:lnTo>
                      <a:pt x="143" y="145"/>
                    </a:lnTo>
                    <a:lnTo>
                      <a:pt x="143" y="145"/>
                    </a:lnTo>
                    <a:lnTo>
                      <a:pt x="143" y="145"/>
                    </a:lnTo>
                    <a:lnTo>
                      <a:pt x="143" y="145"/>
                    </a:lnTo>
                    <a:lnTo>
                      <a:pt x="143" y="145"/>
                    </a:lnTo>
                    <a:close/>
                    <a:moveTo>
                      <a:pt x="64" y="113"/>
                    </a:moveTo>
                    <a:lnTo>
                      <a:pt x="61" y="108"/>
                    </a:lnTo>
                    <a:lnTo>
                      <a:pt x="56" y="103"/>
                    </a:lnTo>
                    <a:lnTo>
                      <a:pt x="56" y="110"/>
                    </a:lnTo>
                    <a:lnTo>
                      <a:pt x="53" y="110"/>
                    </a:lnTo>
                    <a:lnTo>
                      <a:pt x="45" y="110"/>
                    </a:lnTo>
                    <a:lnTo>
                      <a:pt x="51" y="113"/>
                    </a:lnTo>
                    <a:lnTo>
                      <a:pt x="56" y="118"/>
                    </a:lnTo>
                    <a:lnTo>
                      <a:pt x="53" y="118"/>
                    </a:lnTo>
                    <a:lnTo>
                      <a:pt x="61" y="121"/>
                    </a:lnTo>
                    <a:lnTo>
                      <a:pt x="64" y="121"/>
                    </a:lnTo>
                    <a:lnTo>
                      <a:pt x="64" y="126"/>
                    </a:lnTo>
                    <a:lnTo>
                      <a:pt x="72" y="121"/>
                    </a:lnTo>
                    <a:lnTo>
                      <a:pt x="72" y="118"/>
                    </a:lnTo>
                    <a:lnTo>
                      <a:pt x="64" y="118"/>
                    </a:lnTo>
                    <a:lnTo>
                      <a:pt x="64" y="113"/>
                    </a:lnTo>
                    <a:lnTo>
                      <a:pt x="64" y="113"/>
                    </a:lnTo>
                    <a:lnTo>
                      <a:pt x="64" y="113"/>
                    </a:lnTo>
                    <a:lnTo>
                      <a:pt x="64" y="113"/>
                    </a:lnTo>
                    <a:lnTo>
                      <a:pt x="64" y="113"/>
                    </a:lnTo>
                    <a:lnTo>
                      <a:pt x="64" y="113"/>
                    </a:lnTo>
                    <a:close/>
                    <a:moveTo>
                      <a:pt x="64" y="182"/>
                    </a:moveTo>
                    <a:lnTo>
                      <a:pt x="69" y="182"/>
                    </a:lnTo>
                    <a:lnTo>
                      <a:pt x="72" y="179"/>
                    </a:lnTo>
                    <a:lnTo>
                      <a:pt x="77" y="174"/>
                    </a:lnTo>
                    <a:lnTo>
                      <a:pt x="77" y="169"/>
                    </a:lnTo>
                    <a:lnTo>
                      <a:pt x="69" y="174"/>
                    </a:lnTo>
                    <a:lnTo>
                      <a:pt x="64" y="182"/>
                    </a:lnTo>
                    <a:lnTo>
                      <a:pt x="64" y="182"/>
                    </a:lnTo>
                    <a:lnTo>
                      <a:pt x="64" y="182"/>
                    </a:lnTo>
                    <a:lnTo>
                      <a:pt x="64" y="182"/>
                    </a:lnTo>
                    <a:lnTo>
                      <a:pt x="64" y="182"/>
                    </a:lnTo>
                    <a:lnTo>
                      <a:pt x="64" y="182"/>
                    </a:lnTo>
                    <a:close/>
                    <a:moveTo>
                      <a:pt x="87" y="171"/>
                    </a:moveTo>
                    <a:lnTo>
                      <a:pt x="87" y="169"/>
                    </a:lnTo>
                    <a:lnTo>
                      <a:pt x="82" y="163"/>
                    </a:lnTo>
                    <a:lnTo>
                      <a:pt x="87" y="171"/>
                    </a:lnTo>
                    <a:lnTo>
                      <a:pt x="87" y="171"/>
                    </a:lnTo>
                    <a:lnTo>
                      <a:pt x="87" y="171"/>
                    </a:lnTo>
                    <a:lnTo>
                      <a:pt x="87" y="171"/>
                    </a:lnTo>
                    <a:lnTo>
                      <a:pt x="87" y="171"/>
                    </a:lnTo>
                    <a:lnTo>
                      <a:pt x="87" y="171"/>
                    </a:lnTo>
                    <a:close/>
                    <a:moveTo>
                      <a:pt x="56" y="140"/>
                    </a:moveTo>
                    <a:lnTo>
                      <a:pt x="53" y="145"/>
                    </a:lnTo>
                    <a:lnTo>
                      <a:pt x="61" y="145"/>
                    </a:lnTo>
                    <a:lnTo>
                      <a:pt x="56" y="147"/>
                    </a:lnTo>
                    <a:lnTo>
                      <a:pt x="61" y="147"/>
                    </a:lnTo>
                    <a:lnTo>
                      <a:pt x="56" y="153"/>
                    </a:lnTo>
                    <a:lnTo>
                      <a:pt x="72" y="147"/>
                    </a:lnTo>
                    <a:lnTo>
                      <a:pt x="69" y="145"/>
                    </a:lnTo>
                    <a:lnTo>
                      <a:pt x="64" y="140"/>
                    </a:lnTo>
                    <a:lnTo>
                      <a:pt x="56" y="140"/>
                    </a:lnTo>
                    <a:lnTo>
                      <a:pt x="56" y="140"/>
                    </a:lnTo>
                    <a:lnTo>
                      <a:pt x="56" y="140"/>
                    </a:lnTo>
                    <a:lnTo>
                      <a:pt x="56" y="140"/>
                    </a:lnTo>
                    <a:lnTo>
                      <a:pt x="56" y="140"/>
                    </a:lnTo>
                    <a:lnTo>
                      <a:pt x="56" y="140"/>
                    </a:lnTo>
                    <a:close/>
                  </a:path>
                </a:pathLst>
              </a:custGeom>
              <a:solidFill>
                <a:srgbClr val="88C286"/>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34" name="Freeform 33"/>
              <p:cNvSpPr>
                <a:spLocks/>
              </p:cNvSpPr>
              <p:nvPr/>
            </p:nvSpPr>
            <p:spPr bwMode="auto">
              <a:xfrm rot="256166">
                <a:off x="3239267" y="2237470"/>
                <a:ext cx="530506" cy="253091"/>
              </a:xfrm>
              <a:custGeom>
                <a:avLst/>
                <a:gdLst>
                  <a:gd name="T0" fmla="*/ 32 w 259"/>
                  <a:gd name="T1" fmla="*/ 29 h 98"/>
                  <a:gd name="T2" fmla="*/ 40 w 259"/>
                  <a:gd name="T3" fmla="*/ 29 h 98"/>
                  <a:gd name="T4" fmla="*/ 56 w 259"/>
                  <a:gd name="T5" fmla="*/ 26 h 98"/>
                  <a:gd name="T6" fmla="*/ 66 w 259"/>
                  <a:gd name="T7" fmla="*/ 29 h 98"/>
                  <a:gd name="T8" fmla="*/ 51 w 259"/>
                  <a:gd name="T9" fmla="*/ 40 h 98"/>
                  <a:gd name="T10" fmla="*/ 29 w 259"/>
                  <a:gd name="T11" fmla="*/ 47 h 98"/>
                  <a:gd name="T12" fmla="*/ 8 w 259"/>
                  <a:gd name="T13" fmla="*/ 47 h 98"/>
                  <a:gd name="T14" fmla="*/ 29 w 259"/>
                  <a:gd name="T15" fmla="*/ 53 h 98"/>
                  <a:gd name="T16" fmla="*/ 48 w 259"/>
                  <a:gd name="T17" fmla="*/ 53 h 98"/>
                  <a:gd name="T18" fmla="*/ 61 w 259"/>
                  <a:gd name="T19" fmla="*/ 55 h 98"/>
                  <a:gd name="T20" fmla="*/ 51 w 259"/>
                  <a:gd name="T21" fmla="*/ 63 h 98"/>
                  <a:gd name="T22" fmla="*/ 61 w 259"/>
                  <a:gd name="T23" fmla="*/ 63 h 98"/>
                  <a:gd name="T24" fmla="*/ 48 w 259"/>
                  <a:gd name="T25" fmla="*/ 71 h 98"/>
                  <a:gd name="T26" fmla="*/ 32 w 259"/>
                  <a:gd name="T27" fmla="*/ 74 h 98"/>
                  <a:gd name="T28" fmla="*/ 51 w 259"/>
                  <a:gd name="T29" fmla="*/ 82 h 98"/>
                  <a:gd name="T30" fmla="*/ 66 w 259"/>
                  <a:gd name="T31" fmla="*/ 82 h 98"/>
                  <a:gd name="T32" fmla="*/ 74 w 259"/>
                  <a:gd name="T33" fmla="*/ 87 h 98"/>
                  <a:gd name="T34" fmla="*/ 82 w 259"/>
                  <a:gd name="T35" fmla="*/ 87 h 98"/>
                  <a:gd name="T36" fmla="*/ 119 w 259"/>
                  <a:gd name="T37" fmla="*/ 98 h 98"/>
                  <a:gd name="T38" fmla="*/ 146 w 259"/>
                  <a:gd name="T39" fmla="*/ 87 h 98"/>
                  <a:gd name="T40" fmla="*/ 164 w 259"/>
                  <a:gd name="T41" fmla="*/ 82 h 98"/>
                  <a:gd name="T42" fmla="*/ 188 w 259"/>
                  <a:gd name="T43" fmla="*/ 79 h 98"/>
                  <a:gd name="T44" fmla="*/ 228 w 259"/>
                  <a:gd name="T45" fmla="*/ 63 h 98"/>
                  <a:gd name="T46" fmla="*/ 235 w 259"/>
                  <a:gd name="T47" fmla="*/ 53 h 98"/>
                  <a:gd name="T48" fmla="*/ 249 w 259"/>
                  <a:gd name="T49" fmla="*/ 47 h 98"/>
                  <a:gd name="T50" fmla="*/ 243 w 259"/>
                  <a:gd name="T51" fmla="*/ 45 h 98"/>
                  <a:gd name="T52" fmla="*/ 259 w 259"/>
                  <a:gd name="T53" fmla="*/ 45 h 98"/>
                  <a:gd name="T54" fmla="*/ 259 w 259"/>
                  <a:gd name="T55" fmla="*/ 37 h 98"/>
                  <a:gd name="T56" fmla="*/ 259 w 259"/>
                  <a:gd name="T57" fmla="*/ 29 h 98"/>
                  <a:gd name="T58" fmla="*/ 235 w 259"/>
                  <a:gd name="T59" fmla="*/ 29 h 98"/>
                  <a:gd name="T60" fmla="*/ 235 w 259"/>
                  <a:gd name="T61" fmla="*/ 18 h 98"/>
                  <a:gd name="T62" fmla="*/ 233 w 259"/>
                  <a:gd name="T63" fmla="*/ 5 h 98"/>
                  <a:gd name="T64" fmla="*/ 228 w 259"/>
                  <a:gd name="T65" fmla="*/ 3 h 98"/>
                  <a:gd name="T66" fmla="*/ 214 w 259"/>
                  <a:gd name="T67" fmla="*/ 3 h 98"/>
                  <a:gd name="T68" fmla="*/ 198 w 259"/>
                  <a:gd name="T69" fmla="*/ 0 h 98"/>
                  <a:gd name="T70" fmla="*/ 180 w 259"/>
                  <a:gd name="T71" fmla="*/ 5 h 98"/>
                  <a:gd name="T72" fmla="*/ 156 w 259"/>
                  <a:gd name="T73" fmla="*/ 5 h 98"/>
                  <a:gd name="T74" fmla="*/ 154 w 259"/>
                  <a:gd name="T75" fmla="*/ 26 h 98"/>
                  <a:gd name="T76" fmla="*/ 135 w 259"/>
                  <a:gd name="T77" fmla="*/ 11 h 98"/>
                  <a:gd name="T78" fmla="*/ 122 w 259"/>
                  <a:gd name="T79" fmla="*/ 21 h 98"/>
                  <a:gd name="T80" fmla="*/ 103 w 259"/>
                  <a:gd name="T81" fmla="*/ 11 h 98"/>
                  <a:gd name="T82" fmla="*/ 95 w 259"/>
                  <a:gd name="T83" fmla="*/ 26 h 98"/>
                  <a:gd name="T84" fmla="*/ 85 w 259"/>
                  <a:gd name="T85" fmla="*/ 29 h 98"/>
                  <a:gd name="T86" fmla="*/ 77 w 259"/>
                  <a:gd name="T87" fmla="*/ 34 h 98"/>
                  <a:gd name="T88" fmla="*/ 66 w 259"/>
                  <a:gd name="T89" fmla="*/ 21 h 98"/>
                  <a:gd name="T90" fmla="*/ 74 w 259"/>
                  <a:gd name="T91" fmla="*/ 13 h 98"/>
                  <a:gd name="T92" fmla="*/ 66 w 259"/>
                  <a:gd name="T93" fmla="*/ 5 h 98"/>
                  <a:gd name="T94" fmla="*/ 43 w 259"/>
                  <a:gd name="T95" fmla="*/ 0 h 98"/>
                  <a:gd name="T96" fmla="*/ 48 w 259"/>
                  <a:gd name="T97" fmla="*/ 5 h 98"/>
                  <a:gd name="T98" fmla="*/ 51 w 259"/>
                  <a:gd name="T99" fmla="*/ 18 h 98"/>
                  <a:gd name="T100" fmla="*/ 40 w 259"/>
                  <a:gd name="T101" fmla="*/ 13 h 98"/>
                  <a:gd name="T102" fmla="*/ 32 w 259"/>
                  <a:gd name="T103" fmla="*/ 5 h 98"/>
                  <a:gd name="T104" fmla="*/ 29 w 259"/>
                  <a:gd name="T105" fmla="*/ 13 h 98"/>
                  <a:gd name="T106" fmla="*/ 29 w 259"/>
                  <a:gd name="T107" fmla="*/ 18 h 98"/>
                  <a:gd name="T108" fmla="*/ 29 w 259"/>
                  <a:gd name="T109" fmla="*/ 21 h 98"/>
                  <a:gd name="T110" fmla="*/ 22 w 259"/>
                  <a:gd name="T111" fmla="*/ 21 h 98"/>
                  <a:gd name="T112" fmla="*/ 14 w 259"/>
                  <a:gd name="T113" fmla="*/ 26 h 98"/>
                  <a:gd name="T114" fmla="*/ 0 w 259"/>
                  <a:gd name="T115" fmla="*/ 29 h 98"/>
                  <a:gd name="T116" fmla="*/ 14 w 259"/>
                  <a:gd name="T117" fmla="*/ 3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98">
                    <a:moveTo>
                      <a:pt x="14" y="34"/>
                    </a:moveTo>
                    <a:lnTo>
                      <a:pt x="14" y="34"/>
                    </a:lnTo>
                    <a:lnTo>
                      <a:pt x="29" y="29"/>
                    </a:lnTo>
                    <a:lnTo>
                      <a:pt x="29" y="29"/>
                    </a:lnTo>
                    <a:lnTo>
                      <a:pt x="29" y="29"/>
                    </a:lnTo>
                    <a:lnTo>
                      <a:pt x="32" y="29"/>
                    </a:lnTo>
                    <a:lnTo>
                      <a:pt x="32" y="29"/>
                    </a:lnTo>
                    <a:lnTo>
                      <a:pt x="35" y="29"/>
                    </a:lnTo>
                    <a:lnTo>
                      <a:pt x="35" y="26"/>
                    </a:lnTo>
                    <a:lnTo>
                      <a:pt x="40" y="26"/>
                    </a:lnTo>
                    <a:lnTo>
                      <a:pt x="40" y="29"/>
                    </a:lnTo>
                    <a:lnTo>
                      <a:pt x="40" y="29"/>
                    </a:lnTo>
                    <a:lnTo>
                      <a:pt x="48" y="26"/>
                    </a:lnTo>
                    <a:lnTo>
                      <a:pt x="48" y="26"/>
                    </a:lnTo>
                    <a:lnTo>
                      <a:pt x="48" y="29"/>
                    </a:lnTo>
                    <a:lnTo>
                      <a:pt x="51" y="29"/>
                    </a:lnTo>
                    <a:lnTo>
                      <a:pt x="56" y="26"/>
                    </a:lnTo>
                    <a:lnTo>
                      <a:pt x="56" y="26"/>
                    </a:lnTo>
                    <a:lnTo>
                      <a:pt x="51" y="29"/>
                    </a:lnTo>
                    <a:lnTo>
                      <a:pt x="51" y="29"/>
                    </a:lnTo>
                    <a:lnTo>
                      <a:pt x="56" y="29"/>
                    </a:lnTo>
                    <a:lnTo>
                      <a:pt x="56" y="29"/>
                    </a:lnTo>
                    <a:lnTo>
                      <a:pt x="56" y="29"/>
                    </a:lnTo>
                    <a:lnTo>
                      <a:pt x="66" y="29"/>
                    </a:lnTo>
                    <a:lnTo>
                      <a:pt x="66" y="29"/>
                    </a:lnTo>
                    <a:lnTo>
                      <a:pt x="56" y="34"/>
                    </a:lnTo>
                    <a:lnTo>
                      <a:pt x="43" y="40"/>
                    </a:lnTo>
                    <a:lnTo>
                      <a:pt x="43" y="40"/>
                    </a:lnTo>
                    <a:lnTo>
                      <a:pt x="51" y="40"/>
                    </a:lnTo>
                    <a:lnTo>
                      <a:pt x="51" y="40"/>
                    </a:lnTo>
                    <a:lnTo>
                      <a:pt x="61" y="40"/>
                    </a:lnTo>
                    <a:lnTo>
                      <a:pt x="61" y="40"/>
                    </a:lnTo>
                    <a:lnTo>
                      <a:pt x="56" y="45"/>
                    </a:lnTo>
                    <a:lnTo>
                      <a:pt x="43" y="45"/>
                    </a:lnTo>
                    <a:lnTo>
                      <a:pt x="35" y="45"/>
                    </a:lnTo>
                    <a:lnTo>
                      <a:pt x="29" y="47"/>
                    </a:lnTo>
                    <a:lnTo>
                      <a:pt x="29" y="47"/>
                    </a:lnTo>
                    <a:lnTo>
                      <a:pt x="24" y="45"/>
                    </a:lnTo>
                    <a:lnTo>
                      <a:pt x="22" y="47"/>
                    </a:lnTo>
                    <a:lnTo>
                      <a:pt x="22" y="47"/>
                    </a:lnTo>
                    <a:lnTo>
                      <a:pt x="8" y="47"/>
                    </a:lnTo>
                    <a:lnTo>
                      <a:pt x="8" y="47"/>
                    </a:lnTo>
                    <a:lnTo>
                      <a:pt x="6" y="47"/>
                    </a:lnTo>
                    <a:lnTo>
                      <a:pt x="6" y="53"/>
                    </a:lnTo>
                    <a:lnTo>
                      <a:pt x="8" y="53"/>
                    </a:lnTo>
                    <a:lnTo>
                      <a:pt x="14" y="53"/>
                    </a:lnTo>
                    <a:lnTo>
                      <a:pt x="14" y="53"/>
                    </a:lnTo>
                    <a:lnTo>
                      <a:pt x="29" y="53"/>
                    </a:lnTo>
                    <a:lnTo>
                      <a:pt x="29" y="53"/>
                    </a:lnTo>
                    <a:lnTo>
                      <a:pt x="35" y="53"/>
                    </a:lnTo>
                    <a:lnTo>
                      <a:pt x="35" y="53"/>
                    </a:lnTo>
                    <a:lnTo>
                      <a:pt x="43" y="53"/>
                    </a:lnTo>
                    <a:lnTo>
                      <a:pt x="48" y="53"/>
                    </a:lnTo>
                    <a:lnTo>
                      <a:pt x="48" y="53"/>
                    </a:lnTo>
                    <a:lnTo>
                      <a:pt x="43" y="61"/>
                    </a:lnTo>
                    <a:lnTo>
                      <a:pt x="43" y="61"/>
                    </a:lnTo>
                    <a:lnTo>
                      <a:pt x="48" y="63"/>
                    </a:lnTo>
                    <a:lnTo>
                      <a:pt x="48" y="63"/>
                    </a:lnTo>
                    <a:lnTo>
                      <a:pt x="56" y="61"/>
                    </a:lnTo>
                    <a:lnTo>
                      <a:pt x="61" y="55"/>
                    </a:lnTo>
                    <a:lnTo>
                      <a:pt x="61" y="55"/>
                    </a:lnTo>
                    <a:lnTo>
                      <a:pt x="59" y="61"/>
                    </a:lnTo>
                    <a:lnTo>
                      <a:pt x="56" y="61"/>
                    </a:lnTo>
                    <a:lnTo>
                      <a:pt x="56" y="61"/>
                    </a:lnTo>
                    <a:lnTo>
                      <a:pt x="51" y="63"/>
                    </a:lnTo>
                    <a:lnTo>
                      <a:pt x="51" y="63"/>
                    </a:lnTo>
                    <a:lnTo>
                      <a:pt x="56" y="63"/>
                    </a:lnTo>
                    <a:lnTo>
                      <a:pt x="56" y="63"/>
                    </a:lnTo>
                    <a:lnTo>
                      <a:pt x="48" y="66"/>
                    </a:lnTo>
                    <a:lnTo>
                      <a:pt x="48" y="66"/>
                    </a:lnTo>
                    <a:lnTo>
                      <a:pt x="56" y="66"/>
                    </a:lnTo>
                    <a:lnTo>
                      <a:pt x="61" y="63"/>
                    </a:lnTo>
                    <a:lnTo>
                      <a:pt x="61" y="63"/>
                    </a:lnTo>
                    <a:lnTo>
                      <a:pt x="56" y="66"/>
                    </a:lnTo>
                    <a:lnTo>
                      <a:pt x="51" y="71"/>
                    </a:lnTo>
                    <a:lnTo>
                      <a:pt x="56" y="71"/>
                    </a:lnTo>
                    <a:lnTo>
                      <a:pt x="56" y="71"/>
                    </a:lnTo>
                    <a:lnTo>
                      <a:pt x="48" y="71"/>
                    </a:lnTo>
                    <a:lnTo>
                      <a:pt x="48" y="71"/>
                    </a:lnTo>
                    <a:lnTo>
                      <a:pt x="43" y="74"/>
                    </a:lnTo>
                    <a:lnTo>
                      <a:pt x="40" y="74"/>
                    </a:lnTo>
                    <a:lnTo>
                      <a:pt x="40" y="74"/>
                    </a:lnTo>
                    <a:lnTo>
                      <a:pt x="32" y="79"/>
                    </a:lnTo>
                    <a:lnTo>
                      <a:pt x="32" y="74"/>
                    </a:lnTo>
                    <a:lnTo>
                      <a:pt x="32" y="74"/>
                    </a:lnTo>
                    <a:lnTo>
                      <a:pt x="29" y="79"/>
                    </a:lnTo>
                    <a:lnTo>
                      <a:pt x="29" y="82"/>
                    </a:lnTo>
                    <a:lnTo>
                      <a:pt x="29" y="82"/>
                    </a:lnTo>
                    <a:lnTo>
                      <a:pt x="51" y="82"/>
                    </a:lnTo>
                    <a:lnTo>
                      <a:pt x="51" y="82"/>
                    </a:lnTo>
                    <a:lnTo>
                      <a:pt x="59" y="82"/>
                    </a:lnTo>
                    <a:lnTo>
                      <a:pt x="59" y="82"/>
                    </a:lnTo>
                    <a:lnTo>
                      <a:pt x="66" y="79"/>
                    </a:lnTo>
                    <a:lnTo>
                      <a:pt x="69" y="79"/>
                    </a:lnTo>
                    <a:lnTo>
                      <a:pt x="66" y="82"/>
                    </a:lnTo>
                    <a:lnTo>
                      <a:pt x="66" y="82"/>
                    </a:lnTo>
                    <a:lnTo>
                      <a:pt x="69" y="82"/>
                    </a:lnTo>
                    <a:lnTo>
                      <a:pt x="74" y="82"/>
                    </a:lnTo>
                    <a:lnTo>
                      <a:pt x="74" y="82"/>
                    </a:lnTo>
                    <a:lnTo>
                      <a:pt x="77" y="82"/>
                    </a:lnTo>
                    <a:lnTo>
                      <a:pt x="74" y="87"/>
                    </a:lnTo>
                    <a:lnTo>
                      <a:pt x="74" y="87"/>
                    </a:lnTo>
                    <a:lnTo>
                      <a:pt x="82" y="87"/>
                    </a:lnTo>
                    <a:lnTo>
                      <a:pt x="85" y="82"/>
                    </a:lnTo>
                    <a:lnTo>
                      <a:pt x="85" y="87"/>
                    </a:lnTo>
                    <a:lnTo>
                      <a:pt x="85" y="87"/>
                    </a:lnTo>
                    <a:lnTo>
                      <a:pt x="82" y="87"/>
                    </a:lnTo>
                    <a:lnTo>
                      <a:pt x="82" y="87"/>
                    </a:lnTo>
                    <a:lnTo>
                      <a:pt x="85" y="90"/>
                    </a:lnTo>
                    <a:lnTo>
                      <a:pt x="88" y="90"/>
                    </a:lnTo>
                    <a:lnTo>
                      <a:pt x="95" y="92"/>
                    </a:lnTo>
                    <a:lnTo>
                      <a:pt x="95" y="92"/>
                    </a:lnTo>
                    <a:lnTo>
                      <a:pt x="119" y="98"/>
                    </a:lnTo>
                    <a:lnTo>
                      <a:pt x="119" y="98"/>
                    </a:lnTo>
                    <a:lnTo>
                      <a:pt x="135" y="92"/>
                    </a:lnTo>
                    <a:lnTo>
                      <a:pt x="135" y="92"/>
                    </a:lnTo>
                    <a:lnTo>
                      <a:pt x="143" y="92"/>
                    </a:lnTo>
                    <a:lnTo>
                      <a:pt x="143" y="92"/>
                    </a:lnTo>
                    <a:lnTo>
                      <a:pt x="146" y="90"/>
                    </a:lnTo>
                    <a:lnTo>
                      <a:pt x="146" y="87"/>
                    </a:lnTo>
                    <a:lnTo>
                      <a:pt x="146" y="87"/>
                    </a:lnTo>
                    <a:lnTo>
                      <a:pt x="146" y="87"/>
                    </a:lnTo>
                    <a:lnTo>
                      <a:pt x="146" y="87"/>
                    </a:lnTo>
                    <a:lnTo>
                      <a:pt x="156" y="87"/>
                    </a:lnTo>
                    <a:lnTo>
                      <a:pt x="156" y="87"/>
                    </a:lnTo>
                    <a:lnTo>
                      <a:pt x="164" y="82"/>
                    </a:lnTo>
                    <a:lnTo>
                      <a:pt x="169" y="79"/>
                    </a:lnTo>
                    <a:lnTo>
                      <a:pt x="169" y="79"/>
                    </a:lnTo>
                    <a:lnTo>
                      <a:pt x="172" y="82"/>
                    </a:lnTo>
                    <a:lnTo>
                      <a:pt x="175" y="82"/>
                    </a:lnTo>
                    <a:lnTo>
                      <a:pt x="188" y="79"/>
                    </a:lnTo>
                    <a:lnTo>
                      <a:pt x="188" y="79"/>
                    </a:lnTo>
                    <a:lnTo>
                      <a:pt x="209" y="66"/>
                    </a:lnTo>
                    <a:lnTo>
                      <a:pt x="209" y="66"/>
                    </a:lnTo>
                    <a:lnTo>
                      <a:pt x="214" y="66"/>
                    </a:lnTo>
                    <a:lnTo>
                      <a:pt x="222" y="66"/>
                    </a:lnTo>
                    <a:lnTo>
                      <a:pt x="222" y="66"/>
                    </a:lnTo>
                    <a:lnTo>
                      <a:pt x="228" y="63"/>
                    </a:lnTo>
                    <a:lnTo>
                      <a:pt x="233" y="61"/>
                    </a:lnTo>
                    <a:lnTo>
                      <a:pt x="233" y="61"/>
                    </a:lnTo>
                    <a:lnTo>
                      <a:pt x="233" y="61"/>
                    </a:lnTo>
                    <a:lnTo>
                      <a:pt x="235" y="55"/>
                    </a:lnTo>
                    <a:lnTo>
                      <a:pt x="235" y="55"/>
                    </a:lnTo>
                    <a:lnTo>
                      <a:pt x="235" y="53"/>
                    </a:lnTo>
                    <a:lnTo>
                      <a:pt x="235" y="53"/>
                    </a:lnTo>
                    <a:lnTo>
                      <a:pt x="241" y="55"/>
                    </a:lnTo>
                    <a:lnTo>
                      <a:pt x="243" y="53"/>
                    </a:lnTo>
                    <a:lnTo>
                      <a:pt x="251" y="53"/>
                    </a:lnTo>
                    <a:lnTo>
                      <a:pt x="251" y="53"/>
                    </a:lnTo>
                    <a:lnTo>
                      <a:pt x="249" y="47"/>
                    </a:lnTo>
                    <a:lnTo>
                      <a:pt x="251" y="47"/>
                    </a:lnTo>
                    <a:lnTo>
                      <a:pt x="249" y="47"/>
                    </a:lnTo>
                    <a:lnTo>
                      <a:pt x="249" y="47"/>
                    </a:lnTo>
                    <a:lnTo>
                      <a:pt x="257" y="47"/>
                    </a:lnTo>
                    <a:lnTo>
                      <a:pt x="257" y="47"/>
                    </a:lnTo>
                    <a:lnTo>
                      <a:pt x="243" y="45"/>
                    </a:lnTo>
                    <a:lnTo>
                      <a:pt x="243" y="45"/>
                    </a:lnTo>
                    <a:lnTo>
                      <a:pt x="249" y="45"/>
                    </a:lnTo>
                    <a:lnTo>
                      <a:pt x="251" y="45"/>
                    </a:lnTo>
                    <a:lnTo>
                      <a:pt x="257" y="45"/>
                    </a:lnTo>
                    <a:lnTo>
                      <a:pt x="259" y="45"/>
                    </a:lnTo>
                    <a:lnTo>
                      <a:pt x="259" y="45"/>
                    </a:lnTo>
                    <a:lnTo>
                      <a:pt x="259" y="40"/>
                    </a:lnTo>
                    <a:lnTo>
                      <a:pt x="259" y="40"/>
                    </a:lnTo>
                    <a:lnTo>
                      <a:pt x="251" y="40"/>
                    </a:lnTo>
                    <a:lnTo>
                      <a:pt x="251" y="40"/>
                    </a:lnTo>
                    <a:lnTo>
                      <a:pt x="259" y="37"/>
                    </a:lnTo>
                    <a:lnTo>
                      <a:pt x="259" y="37"/>
                    </a:lnTo>
                    <a:lnTo>
                      <a:pt x="251" y="37"/>
                    </a:lnTo>
                    <a:lnTo>
                      <a:pt x="251" y="37"/>
                    </a:lnTo>
                    <a:lnTo>
                      <a:pt x="257" y="34"/>
                    </a:lnTo>
                    <a:lnTo>
                      <a:pt x="259" y="34"/>
                    </a:lnTo>
                    <a:lnTo>
                      <a:pt x="259" y="29"/>
                    </a:lnTo>
                    <a:lnTo>
                      <a:pt x="259" y="29"/>
                    </a:lnTo>
                    <a:lnTo>
                      <a:pt x="257" y="29"/>
                    </a:lnTo>
                    <a:lnTo>
                      <a:pt x="249" y="26"/>
                    </a:lnTo>
                    <a:lnTo>
                      <a:pt x="249" y="26"/>
                    </a:lnTo>
                    <a:lnTo>
                      <a:pt x="243" y="26"/>
                    </a:lnTo>
                    <a:lnTo>
                      <a:pt x="235" y="29"/>
                    </a:lnTo>
                    <a:lnTo>
                      <a:pt x="235" y="29"/>
                    </a:lnTo>
                    <a:lnTo>
                      <a:pt x="243" y="26"/>
                    </a:lnTo>
                    <a:lnTo>
                      <a:pt x="243" y="21"/>
                    </a:lnTo>
                    <a:lnTo>
                      <a:pt x="243" y="21"/>
                    </a:lnTo>
                    <a:lnTo>
                      <a:pt x="233" y="21"/>
                    </a:lnTo>
                    <a:lnTo>
                      <a:pt x="233" y="21"/>
                    </a:lnTo>
                    <a:lnTo>
                      <a:pt x="235" y="18"/>
                    </a:lnTo>
                    <a:lnTo>
                      <a:pt x="241" y="13"/>
                    </a:lnTo>
                    <a:lnTo>
                      <a:pt x="241" y="13"/>
                    </a:lnTo>
                    <a:lnTo>
                      <a:pt x="233" y="11"/>
                    </a:lnTo>
                    <a:lnTo>
                      <a:pt x="228" y="11"/>
                    </a:lnTo>
                    <a:lnTo>
                      <a:pt x="228" y="11"/>
                    </a:lnTo>
                    <a:lnTo>
                      <a:pt x="233" y="5"/>
                    </a:lnTo>
                    <a:lnTo>
                      <a:pt x="233" y="5"/>
                    </a:lnTo>
                    <a:lnTo>
                      <a:pt x="233" y="5"/>
                    </a:lnTo>
                    <a:lnTo>
                      <a:pt x="235" y="3"/>
                    </a:lnTo>
                    <a:lnTo>
                      <a:pt x="243" y="3"/>
                    </a:lnTo>
                    <a:lnTo>
                      <a:pt x="243" y="3"/>
                    </a:lnTo>
                    <a:lnTo>
                      <a:pt x="228" y="3"/>
                    </a:lnTo>
                    <a:lnTo>
                      <a:pt x="225" y="5"/>
                    </a:lnTo>
                    <a:lnTo>
                      <a:pt x="222" y="11"/>
                    </a:lnTo>
                    <a:lnTo>
                      <a:pt x="222" y="11"/>
                    </a:lnTo>
                    <a:lnTo>
                      <a:pt x="217" y="5"/>
                    </a:lnTo>
                    <a:lnTo>
                      <a:pt x="214" y="3"/>
                    </a:lnTo>
                    <a:lnTo>
                      <a:pt x="214" y="3"/>
                    </a:lnTo>
                    <a:lnTo>
                      <a:pt x="214" y="0"/>
                    </a:lnTo>
                    <a:lnTo>
                      <a:pt x="209" y="0"/>
                    </a:lnTo>
                    <a:lnTo>
                      <a:pt x="201" y="0"/>
                    </a:lnTo>
                    <a:lnTo>
                      <a:pt x="201" y="0"/>
                    </a:lnTo>
                    <a:lnTo>
                      <a:pt x="198" y="0"/>
                    </a:lnTo>
                    <a:lnTo>
                      <a:pt x="198" y="0"/>
                    </a:lnTo>
                    <a:lnTo>
                      <a:pt x="198" y="0"/>
                    </a:lnTo>
                    <a:lnTo>
                      <a:pt x="198" y="0"/>
                    </a:lnTo>
                    <a:lnTo>
                      <a:pt x="196" y="5"/>
                    </a:lnTo>
                    <a:lnTo>
                      <a:pt x="196" y="11"/>
                    </a:lnTo>
                    <a:lnTo>
                      <a:pt x="196" y="11"/>
                    </a:lnTo>
                    <a:lnTo>
                      <a:pt x="180" y="5"/>
                    </a:lnTo>
                    <a:lnTo>
                      <a:pt x="180" y="5"/>
                    </a:lnTo>
                    <a:lnTo>
                      <a:pt x="175" y="11"/>
                    </a:lnTo>
                    <a:lnTo>
                      <a:pt x="169" y="18"/>
                    </a:lnTo>
                    <a:lnTo>
                      <a:pt x="169" y="18"/>
                    </a:lnTo>
                    <a:lnTo>
                      <a:pt x="162" y="11"/>
                    </a:lnTo>
                    <a:lnTo>
                      <a:pt x="156" y="5"/>
                    </a:lnTo>
                    <a:lnTo>
                      <a:pt x="154" y="11"/>
                    </a:lnTo>
                    <a:lnTo>
                      <a:pt x="154" y="11"/>
                    </a:lnTo>
                    <a:lnTo>
                      <a:pt x="154" y="13"/>
                    </a:lnTo>
                    <a:lnTo>
                      <a:pt x="154" y="13"/>
                    </a:lnTo>
                    <a:lnTo>
                      <a:pt x="156" y="18"/>
                    </a:lnTo>
                    <a:lnTo>
                      <a:pt x="154" y="26"/>
                    </a:lnTo>
                    <a:lnTo>
                      <a:pt x="154" y="26"/>
                    </a:lnTo>
                    <a:lnTo>
                      <a:pt x="148" y="13"/>
                    </a:lnTo>
                    <a:lnTo>
                      <a:pt x="146" y="11"/>
                    </a:lnTo>
                    <a:lnTo>
                      <a:pt x="138" y="5"/>
                    </a:lnTo>
                    <a:lnTo>
                      <a:pt x="138" y="5"/>
                    </a:lnTo>
                    <a:lnTo>
                      <a:pt x="135" y="11"/>
                    </a:lnTo>
                    <a:lnTo>
                      <a:pt x="135" y="11"/>
                    </a:lnTo>
                    <a:lnTo>
                      <a:pt x="127" y="11"/>
                    </a:lnTo>
                    <a:lnTo>
                      <a:pt x="127" y="11"/>
                    </a:lnTo>
                    <a:lnTo>
                      <a:pt x="122" y="13"/>
                    </a:lnTo>
                    <a:lnTo>
                      <a:pt x="122" y="21"/>
                    </a:lnTo>
                    <a:lnTo>
                      <a:pt x="122" y="21"/>
                    </a:lnTo>
                    <a:lnTo>
                      <a:pt x="119" y="21"/>
                    </a:lnTo>
                    <a:lnTo>
                      <a:pt x="114" y="18"/>
                    </a:lnTo>
                    <a:lnTo>
                      <a:pt x="109" y="11"/>
                    </a:lnTo>
                    <a:lnTo>
                      <a:pt x="109" y="11"/>
                    </a:lnTo>
                    <a:lnTo>
                      <a:pt x="103" y="11"/>
                    </a:lnTo>
                    <a:lnTo>
                      <a:pt x="103" y="11"/>
                    </a:lnTo>
                    <a:lnTo>
                      <a:pt x="101" y="18"/>
                    </a:lnTo>
                    <a:lnTo>
                      <a:pt x="101" y="18"/>
                    </a:lnTo>
                    <a:lnTo>
                      <a:pt x="101" y="26"/>
                    </a:lnTo>
                    <a:lnTo>
                      <a:pt x="101" y="26"/>
                    </a:lnTo>
                    <a:lnTo>
                      <a:pt x="95" y="26"/>
                    </a:lnTo>
                    <a:lnTo>
                      <a:pt x="95" y="26"/>
                    </a:lnTo>
                    <a:lnTo>
                      <a:pt x="95" y="29"/>
                    </a:lnTo>
                    <a:lnTo>
                      <a:pt x="93" y="29"/>
                    </a:lnTo>
                    <a:lnTo>
                      <a:pt x="88" y="26"/>
                    </a:lnTo>
                    <a:lnTo>
                      <a:pt x="88" y="26"/>
                    </a:lnTo>
                    <a:lnTo>
                      <a:pt x="85" y="26"/>
                    </a:lnTo>
                    <a:lnTo>
                      <a:pt x="85" y="29"/>
                    </a:lnTo>
                    <a:lnTo>
                      <a:pt x="82" y="34"/>
                    </a:lnTo>
                    <a:lnTo>
                      <a:pt x="82" y="29"/>
                    </a:lnTo>
                    <a:lnTo>
                      <a:pt x="82" y="29"/>
                    </a:lnTo>
                    <a:lnTo>
                      <a:pt x="77" y="40"/>
                    </a:lnTo>
                    <a:lnTo>
                      <a:pt x="77" y="40"/>
                    </a:lnTo>
                    <a:lnTo>
                      <a:pt x="77" y="34"/>
                    </a:lnTo>
                    <a:lnTo>
                      <a:pt x="74" y="29"/>
                    </a:lnTo>
                    <a:lnTo>
                      <a:pt x="69" y="29"/>
                    </a:lnTo>
                    <a:lnTo>
                      <a:pt x="69" y="29"/>
                    </a:lnTo>
                    <a:lnTo>
                      <a:pt x="74" y="29"/>
                    </a:lnTo>
                    <a:lnTo>
                      <a:pt x="74" y="26"/>
                    </a:lnTo>
                    <a:lnTo>
                      <a:pt x="66" y="21"/>
                    </a:lnTo>
                    <a:lnTo>
                      <a:pt x="66" y="21"/>
                    </a:lnTo>
                    <a:lnTo>
                      <a:pt x="74" y="21"/>
                    </a:lnTo>
                    <a:lnTo>
                      <a:pt x="77" y="21"/>
                    </a:lnTo>
                    <a:lnTo>
                      <a:pt x="77" y="13"/>
                    </a:lnTo>
                    <a:lnTo>
                      <a:pt x="74" y="13"/>
                    </a:lnTo>
                    <a:lnTo>
                      <a:pt x="74" y="13"/>
                    </a:lnTo>
                    <a:lnTo>
                      <a:pt x="77" y="13"/>
                    </a:lnTo>
                    <a:lnTo>
                      <a:pt x="74" y="11"/>
                    </a:lnTo>
                    <a:lnTo>
                      <a:pt x="74" y="11"/>
                    </a:lnTo>
                    <a:lnTo>
                      <a:pt x="69" y="11"/>
                    </a:lnTo>
                    <a:lnTo>
                      <a:pt x="66" y="5"/>
                    </a:lnTo>
                    <a:lnTo>
                      <a:pt x="66" y="5"/>
                    </a:lnTo>
                    <a:lnTo>
                      <a:pt x="61" y="3"/>
                    </a:lnTo>
                    <a:lnTo>
                      <a:pt x="59" y="3"/>
                    </a:lnTo>
                    <a:lnTo>
                      <a:pt x="59" y="3"/>
                    </a:lnTo>
                    <a:lnTo>
                      <a:pt x="51" y="0"/>
                    </a:lnTo>
                    <a:lnTo>
                      <a:pt x="51" y="0"/>
                    </a:lnTo>
                    <a:lnTo>
                      <a:pt x="43" y="0"/>
                    </a:lnTo>
                    <a:lnTo>
                      <a:pt x="40" y="3"/>
                    </a:lnTo>
                    <a:lnTo>
                      <a:pt x="40" y="3"/>
                    </a:lnTo>
                    <a:lnTo>
                      <a:pt x="48" y="5"/>
                    </a:lnTo>
                    <a:lnTo>
                      <a:pt x="56" y="5"/>
                    </a:lnTo>
                    <a:lnTo>
                      <a:pt x="56" y="5"/>
                    </a:lnTo>
                    <a:lnTo>
                      <a:pt x="48" y="5"/>
                    </a:lnTo>
                    <a:lnTo>
                      <a:pt x="43" y="5"/>
                    </a:lnTo>
                    <a:lnTo>
                      <a:pt x="43" y="5"/>
                    </a:lnTo>
                    <a:lnTo>
                      <a:pt x="48" y="11"/>
                    </a:lnTo>
                    <a:lnTo>
                      <a:pt x="51" y="13"/>
                    </a:lnTo>
                    <a:lnTo>
                      <a:pt x="51" y="13"/>
                    </a:lnTo>
                    <a:lnTo>
                      <a:pt x="51" y="18"/>
                    </a:lnTo>
                    <a:lnTo>
                      <a:pt x="48" y="18"/>
                    </a:lnTo>
                    <a:lnTo>
                      <a:pt x="48" y="18"/>
                    </a:lnTo>
                    <a:lnTo>
                      <a:pt x="48" y="13"/>
                    </a:lnTo>
                    <a:lnTo>
                      <a:pt x="48" y="13"/>
                    </a:lnTo>
                    <a:lnTo>
                      <a:pt x="40" y="13"/>
                    </a:lnTo>
                    <a:lnTo>
                      <a:pt x="40" y="13"/>
                    </a:lnTo>
                    <a:lnTo>
                      <a:pt x="40" y="11"/>
                    </a:lnTo>
                    <a:lnTo>
                      <a:pt x="40" y="13"/>
                    </a:lnTo>
                    <a:lnTo>
                      <a:pt x="40" y="11"/>
                    </a:lnTo>
                    <a:lnTo>
                      <a:pt x="40" y="11"/>
                    </a:lnTo>
                    <a:lnTo>
                      <a:pt x="32" y="5"/>
                    </a:lnTo>
                    <a:lnTo>
                      <a:pt x="32" y="5"/>
                    </a:lnTo>
                    <a:lnTo>
                      <a:pt x="29" y="5"/>
                    </a:lnTo>
                    <a:lnTo>
                      <a:pt x="29" y="11"/>
                    </a:lnTo>
                    <a:lnTo>
                      <a:pt x="29" y="11"/>
                    </a:lnTo>
                    <a:lnTo>
                      <a:pt x="29" y="11"/>
                    </a:lnTo>
                    <a:lnTo>
                      <a:pt x="29" y="11"/>
                    </a:lnTo>
                    <a:lnTo>
                      <a:pt x="29" y="13"/>
                    </a:lnTo>
                    <a:lnTo>
                      <a:pt x="29" y="13"/>
                    </a:lnTo>
                    <a:lnTo>
                      <a:pt x="22" y="11"/>
                    </a:lnTo>
                    <a:lnTo>
                      <a:pt x="22" y="11"/>
                    </a:lnTo>
                    <a:lnTo>
                      <a:pt x="22" y="13"/>
                    </a:lnTo>
                    <a:lnTo>
                      <a:pt x="24" y="18"/>
                    </a:lnTo>
                    <a:lnTo>
                      <a:pt x="29" y="18"/>
                    </a:lnTo>
                    <a:lnTo>
                      <a:pt x="29" y="18"/>
                    </a:lnTo>
                    <a:lnTo>
                      <a:pt x="24" y="18"/>
                    </a:lnTo>
                    <a:lnTo>
                      <a:pt x="16" y="18"/>
                    </a:lnTo>
                    <a:lnTo>
                      <a:pt x="16" y="18"/>
                    </a:lnTo>
                    <a:lnTo>
                      <a:pt x="29" y="21"/>
                    </a:lnTo>
                    <a:lnTo>
                      <a:pt x="29" y="21"/>
                    </a:lnTo>
                    <a:lnTo>
                      <a:pt x="24" y="21"/>
                    </a:lnTo>
                    <a:lnTo>
                      <a:pt x="24" y="21"/>
                    </a:lnTo>
                    <a:lnTo>
                      <a:pt x="29" y="26"/>
                    </a:lnTo>
                    <a:lnTo>
                      <a:pt x="29" y="26"/>
                    </a:lnTo>
                    <a:lnTo>
                      <a:pt x="24" y="26"/>
                    </a:lnTo>
                    <a:lnTo>
                      <a:pt x="22" y="21"/>
                    </a:lnTo>
                    <a:lnTo>
                      <a:pt x="14" y="21"/>
                    </a:lnTo>
                    <a:lnTo>
                      <a:pt x="8" y="21"/>
                    </a:lnTo>
                    <a:lnTo>
                      <a:pt x="8" y="21"/>
                    </a:lnTo>
                    <a:lnTo>
                      <a:pt x="14" y="26"/>
                    </a:lnTo>
                    <a:lnTo>
                      <a:pt x="14" y="26"/>
                    </a:lnTo>
                    <a:lnTo>
                      <a:pt x="14" y="26"/>
                    </a:lnTo>
                    <a:lnTo>
                      <a:pt x="14" y="29"/>
                    </a:lnTo>
                    <a:lnTo>
                      <a:pt x="14" y="29"/>
                    </a:lnTo>
                    <a:lnTo>
                      <a:pt x="6" y="26"/>
                    </a:lnTo>
                    <a:lnTo>
                      <a:pt x="0" y="26"/>
                    </a:lnTo>
                    <a:lnTo>
                      <a:pt x="0" y="29"/>
                    </a:lnTo>
                    <a:lnTo>
                      <a:pt x="0" y="29"/>
                    </a:lnTo>
                    <a:lnTo>
                      <a:pt x="6" y="29"/>
                    </a:lnTo>
                    <a:lnTo>
                      <a:pt x="14" y="34"/>
                    </a:lnTo>
                    <a:lnTo>
                      <a:pt x="14" y="34"/>
                    </a:lnTo>
                    <a:lnTo>
                      <a:pt x="14" y="34"/>
                    </a:lnTo>
                    <a:lnTo>
                      <a:pt x="14" y="34"/>
                    </a:lnTo>
                    <a:lnTo>
                      <a:pt x="14" y="34"/>
                    </a:lnTo>
                    <a:lnTo>
                      <a:pt x="14" y="34"/>
                    </a:lnTo>
                    <a:lnTo>
                      <a:pt x="14" y="34"/>
                    </a:lnTo>
                    <a:close/>
                  </a:path>
                </a:pathLst>
              </a:custGeom>
              <a:solidFill>
                <a:srgbClr val="1394CA"/>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35" name="Freeform 34"/>
              <p:cNvSpPr>
                <a:spLocks/>
              </p:cNvSpPr>
              <p:nvPr/>
            </p:nvSpPr>
            <p:spPr bwMode="auto">
              <a:xfrm rot="256166">
                <a:off x="3192609" y="3204214"/>
                <a:ext cx="249890" cy="327985"/>
              </a:xfrm>
              <a:custGeom>
                <a:avLst/>
                <a:gdLst>
                  <a:gd name="T0" fmla="*/ 114 w 122"/>
                  <a:gd name="T1" fmla="*/ 40 h 127"/>
                  <a:gd name="T2" fmla="*/ 108 w 122"/>
                  <a:gd name="T3" fmla="*/ 37 h 127"/>
                  <a:gd name="T4" fmla="*/ 106 w 122"/>
                  <a:gd name="T5" fmla="*/ 34 h 127"/>
                  <a:gd name="T6" fmla="*/ 98 w 122"/>
                  <a:gd name="T7" fmla="*/ 29 h 127"/>
                  <a:gd name="T8" fmla="*/ 95 w 122"/>
                  <a:gd name="T9" fmla="*/ 34 h 127"/>
                  <a:gd name="T10" fmla="*/ 87 w 122"/>
                  <a:gd name="T11" fmla="*/ 37 h 127"/>
                  <a:gd name="T12" fmla="*/ 71 w 122"/>
                  <a:gd name="T13" fmla="*/ 26 h 127"/>
                  <a:gd name="T14" fmla="*/ 79 w 122"/>
                  <a:gd name="T15" fmla="*/ 19 h 127"/>
                  <a:gd name="T16" fmla="*/ 87 w 122"/>
                  <a:gd name="T17" fmla="*/ 19 h 127"/>
                  <a:gd name="T18" fmla="*/ 95 w 122"/>
                  <a:gd name="T19" fmla="*/ 8 h 127"/>
                  <a:gd name="T20" fmla="*/ 106 w 122"/>
                  <a:gd name="T21" fmla="*/ 0 h 127"/>
                  <a:gd name="T22" fmla="*/ 87 w 122"/>
                  <a:gd name="T23" fmla="*/ 0 h 127"/>
                  <a:gd name="T24" fmla="*/ 82 w 122"/>
                  <a:gd name="T25" fmla="*/ 3 h 127"/>
                  <a:gd name="T26" fmla="*/ 66 w 122"/>
                  <a:gd name="T27" fmla="*/ 3 h 127"/>
                  <a:gd name="T28" fmla="*/ 63 w 122"/>
                  <a:gd name="T29" fmla="*/ 13 h 127"/>
                  <a:gd name="T30" fmla="*/ 61 w 122"/>
                  <a:gd name="T31" fmla="*/ 19 h 127"/>
                  <a:gd name="T32" fmla="*/ 53 w 122"/>
                  <a:gd name="T33" fmla="*/ 19 h 127"/>
                  <a:gd name="T34" fmla="*/ 66 w 122"/>
                  <a:gd name="T35" fmla="*/ 21 h 127"/>
                  <a:gd name="T36" fmla="*/ 63 w 122"/>
                  <a:gd name="T37" fmla="*/ 26 h 127"/>
                  <a:gd name="T38" fmla="*/ 61 w 122"/>
                  <a:gd name="T39" fmla="*/ 34 h 127"/>
                  <a:gd name="T40" fmla="*/ 48 w 122"/>
                  <a:gd name="T41" fmla="*/ 34 h 127"/>
                  <a:gd name="T42" fmla="*/ 40 w 122"/>
                  <a:gd name="T43" fmla="*/ 37 h 127"/>
                  <a:gd name="T44" fmla="*/ 29 w 122"/>
                  <a:gd name="T45" fmla="*/ 29 h 127"/>
                  <a:gd name="T46" fmla="*/ 19 w 122"/>
                  <a:gd name="T47" fmla="*/ 34 h 127"/>
                  <a:gd name="T48" fmla="*/ 19 w 122"/>
                  <a:gd name="T49" fmla="*/ 40 h 127"/>
                  <a:gd name="T50" fmla="*/ 21 w 122"/>
                  <a:gd name="T51" fmla="*/ 45 h 127"/>
                  <a:gd name="T52" fmla="*/ 29 w 122"/>
                  <a:gd name="T53" fmla="*/ 48 h 127"/>
                  <a:gd name="T54" fmla="*/ 21 w 122"/>
                  <a:gd name="T55" fmla="*/ 53 h 127"/>
                  <a:gd name="T56" fmla="*/ 11 w 122"/>
                  <a:gd name="T57" fmla="*/ 61 h 127"/>
                  <a:gd name="T58" fmla="*/ 11 w 122"/>
                  <a:gd name="T59" fmla="*/ 63 h 127"/>
                  <a:gd name="T60" fmla="*/ 19 w 122"/>
                  <a:gd name="T61" fmla="*/ 63 h 127"/>
                  <a:gd name="T62" fmla="*/ 45 w 122"/>
                  <a:gd name="T63" fmla="*/ 66 h 127"/>
                  <a:gd name="T64" fmla="*/ 29 w 122"/>
                  <a:gd name="T65" fmla="*/ 74 h 127"/>
                  <a:gd name="T66" fmla="*/ 29 w 122"/>
                  <a:gd name="T67" fmla="*/ 82 h 127"/>
                  <a:gd name="T68" fmla="*/ 13 w 122"/>
                  <a:gd name="T69" fmla="*/ 90 h 127"/>
                  <a:gd name="T70" fmla="*/ 19 w 122"/>
                  <a:gd name="T71" fmla="*/ 95 h 127"/>
                  <a:gd name="T72" fmla="*/ 13 w 122"/>
                  <a:gd name="T73" fmla="*/ 100 h 127"/>
                  <a:gd name="T74" fmla="*/ 3 w 122"/>
                  <a:gd name="T75" fmla="*/ 100 h 127"/>
                  <a:gd name="T76" fmla="*/ 0 w 122"/>
                  <a:gd name="T77" fmla="*/ 108 h 127"/>
                  <a:gd name="T78" fmla="*/ 13 w 122"/>
                  <a:gd name="T79" fmla="*/ 106 h 127"/>
                  <a:gd name="T80" fmla="*/ 0 w 122"/>
                  <a:gd name="T81" fmla="*/ 116 h 127"/>
                  <a:gd name="T82" fmla="*/ 3 w 122"/>
                  <a:gd name="T83" fmla="*/ 122 h 127"/>
                  <a:gd name="T84" fmla="*/ 19 w 122"/>
                  <a:gd name="T85" fmla="*/ 116 h 127"/>
                  <a:gd name="T86" fmla="*/ 3 w 122"/>
                  <a:gd name="T87" fmla="*/ 124 h 127"/>
                  <a:gd name="T88" fmla="*/ 13 w 122"/>
                  <a:gd name="T89" fmla="*/ 122 h 127"/>
                  <a:gd name="T90" fmla="*/ 13 w 122"/>
                  <a:gd name="T91" fmla="*/ 127 h 127"/>
                  <a:gd name="T92" fmla="*/ 29 w 122"/>
                  <a:gd name="T93" fmla="*/ 127 h 127"/>
                  <a:gd name="T94" fmla="*/ 48 w 122"/>
                  <a:gd name="T95" fmla="*/ 124 h 127"/>
                  <a:gd name="T96" fmla="*/ 56 w 122"/>
                  <a:gd name="T97" fmla="*/ 116 h 127"/>
                  <a:gd name="T98" fmla="*/ 71 w 122"/>
                  <a:gd name="T99" fmla="*/ 114 h 127"/>
                  <a:gd name="T100" fmla="*/ 87 w 122"/>
                  <a:gd name="T101" fmla="*/ 106 h 127"/>
                  <a:gd name="T102" fmla="*/ 95 w 122"/>
                  <a:gd name="T103" fmla="*/ 100 h 127"/>
                  <a:gd name="T104" fmla="*/ 98 w 122"/>
                  <a:gd name="T105" fmla="*/ 106 h 127"/>
                  <a:gd name="T106" fmla="*/ 108 w 122"/>
                  <a:gd name="T107" fmla="*/ 100 h 127"/>
                  <a:gd name="T108" fmla="*/ 108 w 122"/>
                  <a:gd name="T109" fmla="*/ 98 h 127"/>
                  <a:gd name="T110" fmla="*/ 116 w 122"/>
                  <a:gd name="T111" fmla="*/ 87 h 127"/>
                  <a:gd name="T112" fmla="*/ 116 w 122"/>
                  <a:gd name="T113" fmla="*/ 63 h 127"/>
                  <a:gd name="T114" fmla="*/ 122 w 122"/>
                  <a:gd name="T115" fmla="*/ 61 h 127"/>
                  <a:gd name="T116" fmla="*/ 114 w 122"/>
                  <a:gd name="T117" fmla="*/ 45 h 127"/>
                  <a:gd name="T118" fmla="*/ 116 w 122"/>
                  <a:gd name="T119" fmla="*/ 40 h 127"/>
                  <a:gd name="T120" fmla="*/ 116 w 122"/>
                  <a:gd name="T121" fmla="*/ 40 h 127"/>
                  <a:gd name="T122" fmla="*/ 116 w 122"/>
                  <a:gd name="T123" fmla="*/ 4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127">
                    <a:moveTo>
                      <a:pt x="116" y="40"/>
                    </a:moveTo>
                    <a:lnTo>
                      <a:pt x="114" y="40"/>
                    </a:lnTo>
                    <a:lnTo>
                      <a:pt x="108" y="40"/>
                    </a:lnTo>
                    <a:lnTo>
                      <a:pt x="108" y="37"/>
                    </a:lnTo>
                    <a:lnTo>
                      <a:pt x="106" y="34"/>
                    </a:lnTo>
                    <a:lnTo>
                      <a:pt x="106" y="34"/>
                    </a:lnTo>
                    <a:lnTo>
                      <a:pt x="100" y="29"/>
                    </a:lnTo>
                    <a:lnTo>
                      <a:pt x="98" y="29"/>
                    </a:lnTo>
                    <a:lnTo>
                      <a:pt x="95" y="29"/>
                    </a:lnTo>
                    <a:lnTo>
                      <a:pt x="95" y="34"/>
                    </a:lnTo>
                    <a:lnTo>
                      <a:pt x="90" y="37"/>
                    </a:lnTo>
                    <a:lnTo>
                      <a:pt x="87" y="37"/>
                    </a:lnTo>
                    <a:lnTo>
                      <a:pt x="74" y="29"/>
                    </a:lnTo>
                    <a:lnTo>
                      <a:pt x="71" y="26"/>
                    </a:lnTo>
                    <a:lnTo>
                      <a:pt x="82" y="21"/>
                    </a:lnTo>
                    <a:lnTo>
                      <a:pt x="79" y="19"/>
                    </a:lnTo>
                    <a:lnTo>
                      <a:pt x="82" y="19"/>
                    </a:lnTo>
                    <a:lnTo>
                      <a:pt x="87" y="19"/>
                    </a:lnTo>
                    <a:lnTo>
                      <a:pt x="90" y="11"/>
                    </a:lnTo>
                    <a:lnTo>
                      <a:pt x="95" y="8"/>
                    </a:lnTo>
                    <a:lnTo>
                      <a:pt x="98" y="3"/>
                    </a:lnTo>
                    <a:lnTo>
                      <a:pt x="106" y="0"/>
                    </a:lnTo>
                    <a:lnTo>
                      <a:pt x="98" y="0"/>
                    </a:lnTo>
                    <a:lnTo>
                      <a:pt x="87" y="0"/>
                    </a:lnTo>
                    <a:lnTo>
                      <a:pt x="82" y="0"/>
                    </a:lnTo>
                    <a:lnTo>
                      <a:pt x="82" y="3"/>
                    </a:lnTo>
                    <a:lnTo>
                      <a:pt x="74" y="3"/>
                    </a:lnTo>
                    <a:lnTo>
                      <a:pt x="66" y="3"/>
                    </a:lnTo>
                    <a:lnTo>
                      <a:pt x="63" y="8"/>
                    </a:lnTo>
                    <a:lnTo>
                      <a:pt x="63" y="13"/>
                    </a:lnTo>
                    <a:lnTo>
                      <a:pt x="61" y="13"/>
                    </a:lnTo>
                    <a:lnTo>
                      <a:pt x="61" y="19"/>
                    </a:lnTo>
                    <a:lnTo>
                      <a:pt x="56" y="19"/>
                    </a:lnTo>
                    <a:lnTo>
                      <a:pt x="53" y="19"/>
                    </a:lnTo>
                    <a:lnTo>
                      <a:pt x="61" y="21"/>
                    </a:lnTo>
                    <a:lnTo>
                      <a:pt x="66" y="21"/>
                    </a:lnTo>
                    <a:lnTo>
                      <a:pt x="66" y="26"/>
                    </a:lnTo>
                    <a:lnTo>
                      <a:pt x="63" y="26"/>
                    </a:lnTo>
                    <a:lnTo>
                      <a:pt x="56" y="29"/>
                    </a:lnTo>
                    <a:lnTo>
                      <a:pt x="61" y="34"/>
                    </a:lnTo>
                    <a:lnTo>
                      <a:pt x="56" y="34"/>
                    </a:lnTo>
                    <a:lnTo>
                      <a:pt x="48" y="34"/>
                    </a:lnTo>
                    <a:lnTo>
                      <a:pt x="45" y="34"/>
                    </a:lnTo>
                    <a:lnTo>
                      <a:pt x="40" y="37"/>
                    </a:lnTo>
                    <a:lnTo>
                      <a:pt x="37" y="34"/>
                    </a:lnTo>
                    <a:lnTo>
                      <a:pt x="29" y="29"/>
                    </a:lnTo>
                    <a:lnTo>
                      <a:pt x="21" y="34"/>
                    </a:lnTo>
                    <a:lnTo>
                      <a:pt x="19" y="34"/>
                    </a:lnTo>
                    <a:lnTo>
                      <a:pt x="19" y="37"/>
                    </a:lnTo>
                    <a:lnTo>
                      <a:pt x="19" y="40"/>
                    </a:lnTo>
                    <a:lnTo>
                      <a:pt x="21" y="40"/>
                    </a:lnTo>
                    <a:lnTo>
                      <a:pt x="21" y="45"/>
                    </a:lnTo>
                    <a:lnTo>
                      <a:pt x="26" y="45"/>
                    </a:lnTo>
                    <a:lnTo>
                      <a:pt x="29" y="48"/>
                    </a:lnTo>
                    <a:lnTo>
                      <a:pt x="26" y="48"/>
                    </a:lnTo>
                    <a:lnTo>
                      <a:pt x="21" y="53"/>
                    </a:lnTo>
                    <a:lnTo>
                      <a:pt x="19" y="56"/>
                    </a:lnTo>
                    <a:lnTo>
                      <a:pt x="11" y="61"/>
                    </a:lnTo>
                    <a:lnTo>
                      <a:pt x="13" y="61"/>
                    </a:lnTo>
                    <a:lnTo>
                      <a:pt x="11" y="63"/>
                    </a:lnTo>
                    <a:lnTo>
                      <a:pt x="13" y="63"/>
                    </a:lnTo>
                    <a:lnTo>
                      <a:pt x="19" y="63"/>
                    </a:lnTo>
                    <a:lnTo>
                      <a:pt x="29" y="66"/>
                    </a:lnTo>
                    <a:lnTo>
                      <a:pt x="45" y="66"/>
                    </a:lnTo>
                    <a:lnTo>
                      <a:pt x="34" y="71"/>
                    </a:lnTo>
                    <a:lnTo>
                      <a:pt x="29" y="74"/>
                    </a:lnTo>
                    <a:lnTo>
                      <a:pt x="29" y="79"/>
                    </a:lnTo>
                    <a:lnTo>
                      <a:pt x="29" y="82"/>
                    </a:lnTo>
                    <a:lnTo>
                      <a:pt x="26" y="87"/>
                    </a:lnTo>
                    <a:lnTo>
                      <a:pt x="13" y="90"/>
                    </a:lnTo>
                    <a:lnTo>
                      <a:pt x="26" y="90"/>
                    </a:lnTo>
                    <a:lnTo>
                      <a:pt x="19" y="95"/>
                    </a:lnTo>
                    <a:lnTo>
                      <a:pt x="13" y="98"/>
                    </a:lnTo>
                    <a:lnTo>
                      <a:pt x="13" y="100"/>
                    </a:lnTo>
                    <a:lnTo>
                      <a:pt x="8" y="100"/>
                    </a:lnTo>
                    <a:lnTo>
                      <a:pt x="3" y="100"/>
                    </a:lnTo>
                    <a:lnTo>
                      <a:pt x="0" y="106"/>
                    </a:lnTo>
                    <a:lnTo>
                      <a:pt x="0" y="108"/>
                    </a:lnTo>
                    <a:lnTo>
                      <a:pt x="8" y="106"/>
                    </a:lnTo>
                    <a:lnTo>
                      <a:pt x="13" y="106"/>
                    </a:lnTo>
                    <a:lnTo>
                      <a:pt x="3" y="108"/>
                    </a:lnTo>
                    <a:lnTo>
                      <a:pt x="0" y="116"/>
                    </a:lnTo>
                    <a:lnTo>
                      <a:pt x="0" y="122"/>
                    </a:lnTo>
                    <a:lnTo>
                      <a:pt x="3" y="122"/>
                    </a:lnTo>
                    <a:lnTo>
                      <a:pt x="8" y="122"/>
                    </a:lnTo>
                    <a:lnTo>
                      <a:pt x="19" y="116"/>
                    </a:lnTo>
                    <a:lnTo>
                      <a:pt x="11" y="122"/>
                    </a:lnTo>
                    <a:lnTo>
                      <a:pt x="3" y="124"/>
                    </a:lnTo>
                    <a:lnTo>
                      <a:pt x="8" y="124"/>
                    </a:lnTo>
                    <a:lnTo>
                      <a:pt x="13" y="122"/>
                    </a:lnTo>
                    <a:lnTo>
                      <a:pt x="21" y="122"/>
                    </a:lnTo>
                    <a:lnTo>
                      <a:pt x="13" y="127"/>
                    </a:lnTo>
                    <a:lnTo>
                      <a:pt x="21" y="127"/>
                    </a:lnTo>
                    <a:lnTo>
                      <a:pt x="29" y="127"/>
                    </a:lnTo>
                    <a:lnTo>
                      <a:pt x="45" y="124"/>
                    </a:lnTo>
                    <a:lnTo>
                      <a:pt x="48" y="124"/>
                    </a:lnTo>
                    <a:lnTo>
                      <a:pt x="53" y="122"/>
                    </a:lnTo>
                    <a:lnTo>
                      <a:pt x="56" y="116"/>
                    </a:lnTo>
                    <a:lnTo>
                      <a:pt x="63" y="116"/>
                    </a:lnTo>
                    <a:lnTo>
                      <a:pt x="71" y="114"/>
                    </a:lnTo>
                    <a:lnTo>
                      <a:pt x="74" y="108"/>
                    </a:lnTo>
                    <a:lnTo>
                      <a:pt x="87" y="106"/>
                    </a:lnTo>
                    <a:lnTo>
                      <a:pt x="90" y="106"/>
                    </a:lnTo>
                    <a:lnTo>
                      <a:pt x="95" y="100"/>
                    </a:lnTo>
                    <a:lnTo>
                      <a:pt x="95" y="106"/>
                    </a:lnTo>
                    <a:lnTo>
                      <a:pt x="98" y="106"/>
                    </a:lnTo>
                    <a:lnTo>
                      <a:pt x="100" y="106"/>
                    </a:lnTo>
                    <a:lnTo>
                      <a:pt x="108" y="100"/>
                    </a:lnTo>
                    <a:lnTo>
                      <a:pt x="106" y="98"/>
                    </a:lnTo>
                    <a:lnTo>
                      <a:pt x="108" y="98"/>
                    </a:lnTo>
                    <a:lnTo>
                      <a:pt x="114" y="95"/>
                    </a:lnTo>
                    <a:lnTo>
                      <a:pt x="116" y="87"/>
                    </a:lnTo>
                    <a:lnTo>
                      <a:pt x="122" y="74"/>
                    </a:lnTo>
                    <a:lnTo>
                      <a:pt x="116" y="63"/>
                    </a:lnTo>
                    <a:lnTo>
                      <a:pt x="122" y="63"/>
                    </a:lnTo>
                    <a:lnTo>
                      <a:pt x="122" y="61"/>
                    </a:lnTo>
                    <a:lnTo>
                      <a:pt x="116" y="53"/>
                    </a:lnTo>
                    <a:lnTo>
                      <a:pt x="114" y="45"/>
                    </a:lnTo>
                    <a:lnTo>
                      <a:pt x="122" y="40"/>
                    </a:lnTo>
                    <a:lnTo>
                      <a:pt x="116" y="40"/>
                    </a:lnTo>
                    <a:lnTo>
                      <a:pt x="116" y="40"/>
                    </a:lnTo>
                    <a:lnTo>
                      <a:pt x="116" y="40"/>
                    </a:lnTo>
                    <a:lnTo>
                      <a:pt x="116" y="40"/>
                    </a:lnTo>
                    <a:lnTo>
                      <a:pt x="116" y="40"/>
                    </a:lnTo>
                    <a:lnTo>
                      <a:pt x="116" y="40"/>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36" name="Freeform 35"/>
              <p:cNvSpPr>
                <a:spLocks/>
              </p:cNvSpPr>
              <p:nvPr/>
            </p:nvSpPr>
            <p:spPr bwMode="auto">
              <a:xfrm rot="256166">
                <a:off x="4982029" y="3620969"/>
                <a:ext cx="1022095" cy="723118"/>
              </a:xfrm>
              <a:custGeom>
                <a:avLst/>
                <a:gdLst>
                  <a:gd name="T0" fmla="*/ 186 w 189"/>
                  <a:gd name="T1" fmla="*/ 43 h 106"/>
                  <a:gd name="T2" fmla="*/ 185 w 189"/>
                  <a:gd name="T3" fmla="*/ 37 h 106"/>
                  <a:gd name="T4" fmla="*/ 173 w 189"/>
                  <a:gd name="T5" fmla="*/ 33 h 106"/>
                  <a:gd name="T6" fmla="*/ 162 w 189"/>
                  <a:gd name="T7" fmla="*/ 29 h 106"/>
                  <a:gd name="T8" fmla="*/ 149 w 189"/>
                  <a:gd name="T9" fmla="*/ 29 h 106"/>
                  <a:gd name="T10" fmla="*/ 139 w 189"/>
                  <a:gd name="T11" fmla="*/ 26 h 106"/>
                  <a:gd name="T12" fmla="*/ 130 w 189"/>
                  <a:gd name="T13" fmla="*/ 16 h 106"/>
                  <a:gd name="T14" fmla="*/ 123 w 189"/>
                  <a:gd name="T15" fmla="*/ 9 h 106"/>
                  <a:gd name="T16" fmla="*/ 118 w 189"/>
                  <a:gd name="T17" fmla="*/ 0 h 106"/>
                  <a:gd name="T18" fmla="*/ 102 w 189"/>
                  <a:gd name="T19" fmla="*/ 0 h 106"/>
                  <a:gd name="T20" fmla="*/ 89 w 189"/>
                  <a:gd name="T21" fmla="*/ 4 h 106"/>
                  <a:gd name="T22" fmla="*/ 85 w 189"/>
                  <a:gd name="T23" fmla="*/ 14 h 106"/>
                  <a:gd name="T24" fmla="*/ 73 w 189"/>
                  <a:gd name="T25" fmla="*/ 13 h 106"/>
                  <a:gd name="T26" fmla="*/ 65 w 189"/>
                  <a:gd name="T27" fmla="*/ 10 h 106"/>
                  <a:gd name="T28" fmla="*/ 53 w 189"/>
                  <a:gd name="T29" fmla="*/ 10 h 106"/>
                  <a:gd name="T30" fmla="*/ 34 w 189"/>
                  <a:gd name="T31" fmla="*/ 6 h 106"/>
                  <a:gd name="T32" fmla="*/ 13 w 189"/>
                  <a:gd name="T33" fmla="*/ 10 h 106"/>
                  <a:gd name="T34" fmla="*/ 19 w 189"/>
                  <a:gd name="T35" fmla="*/ 20 h 106"/>
                  <a:gd name="T36" fmla="*/ 6 w 189"/>
                  <a:gd name="T37" fmla="*/ 36 h 106"/>
                  <a:gd name="T38" fmla="*/ 7 w 189"/>
                  <a:gd name="T39" fmla="*/ 43 h 106"/>
                  <a:gd name="T40" fmla="*/ 1 w 189"/>
                  <a:gd name="T41" fmla="*/ 49 h 106"/>
                  <a:gd name="T42" fmla="*/ 9 w 189"/>
                  <a:gd name="T43" fmla="*/ 57 h 106"/>
                  <a:gd name="T44" fmla="*/ 24 w 189"/>
                  <a:gd name="T45" fmla="*/ 59 h 106"/>
                  <a:gd name="T46" fmla="*/ 37 w 189"/>
                  <a:gd name="T47" fmla="*/ 59 h 106"/>
                  <a:gd name="T48" fmla="*/ 50 w 189"/>
                  <a:gd name="T49" fmla="*/ 53 h 106"/>
                  <a:gd name="T50" fmla="*/ 63 w 189"/>
                  <a:gd name="T51" fmla="*/ 56 h 106"/>
                  <a:gd name="T52" fmla="*/ 72 w 189"/>
                  <a:gd name="T53" fmla="*/ 59 h 106"/>
                  <a:gd name="T54" fmla="*/ 80 w 189"/>
                  <a:gd name="T55" fmla="*/ 67 h 106"/>
                  <a:gd name="T56" fmla="*/ 85 w 189"/>
                  <a:gd name="T57" fmla="*/ 77 h 106"/>
                  <a:gd name="T58" fmla="*/ 77 w 189"/>
                  <a:gd name="T59" fmla="*/ 77 h 106"/>
                  <a:gd name="T60" fmla="*/ 72 w 189"/>
                  <a:gd name="T61" fmla="*/ 90 h 106"/>
                  <a:gd name="T62" fmla="*/ 77 w 189"/>
                  <a:gd name="T63" fmla="*/ 93 h 106"/>
                  <a:gd name="T64" fmla="*/ 83 w 189"/>
                  <a:gd name="T65" fmla="*/ 92 h 106"/>
                  <a:gd name="T66" fmla="*/ 89 w 189"/>
                  <a:gd name="T67" fmla="*/ 86 h 106"/>
                  <a:gd name="T68" fmla="*/ 102 w 189"/>
                  <a:gd name="T69" fmla="*/ 76 h 106"/>
                  <a:gd name="T70" fmla="*/ 106 w 189"/>
                  <a:gd name="T71" fmla="*/ 73 h 106"/>
                  <a:gd name="T72" fmla="*/ 105 w 189"/>
                  <a:gd name="T73" fmla="*/ 77 h 106"/>
                  <a:gd name="T74" fmla="*/ 113 w 189"/>
                  <a:gd name="T75" fmla="*/ 83 h 106"/>
                  <a:gd name="T76" fmla="*/ 126 w 189"/>
                  <a:gd name="T77" fmla="*/ 85 h 106"/>
                  <a:gd name="T78" fmla="*/ 115 w 189"/>
                  <a:gd name="T79" fmla="*/ 93 h 106"/>
                  <a:gd name="T80" fmla="*/ 128 w 189"/>
                  <a:gd name="T81" fmla="*/ 100 h 106"/>
                  <a:gd name="T82" fmla="*/ 136 w 189"/>
                  <a:gd name="T83" fmla="*/ 102 h 106"/>
                  <a:gd name="T84" fmla="*/ 148 w 189"/>
                  <a:gd name="T85" fmla="*/ 96 h 106"/>
                  <a:gd name="T86" fmla="*/ 158 w 189"/>
                  <a:gd name="T87" fmla="*/ 95 h 106"/>
                  <a:gd name="T88" fmla="*/ 149 w 189"/>
                  <a:gd name="T89" fmla="*/ 93 h 106"/>
                  <a:gd name="T90" fmla="*/ 142 w 189"/>
                  <a:gd name="T91" fmla="*/ 93 h 106"/>
                  <a:gd name="T92" fmla="*/ 135 w 189"/>
                  <a:gd name="T93" fmla="*/ 87 h 106"/>
                  <a:gd name="T94" fmla="*/ 130 w 189"/>
                  <a:gd name="T95" fmla="*/ 83 h 106"/>
                  <a:gd name="T96" fmla="*/ 133 w 189"/>
                  <a:gd name="T97" fmla="*/ 82 h 106"/>
                  <a:gd name="T98" fmla="*/ 138 w 189"/>
                  <a:gd name="T99" fmla="*/ 85 h 106"/>
                  <a:gd name="T100" fmla="*/ 143 w 189"/>
                  <a:gd name="T101" fmla="*/ 80 h 106"/>
                  <a:gd name="T102" fmla="*/ 152 w 189"/>
                  <a:gd name="T103" fmla="*/ 76 h 106"/>
                  <a:gd name="T104" fmla="*/ 165 w 189"/>
                  <a:gd name="T105" fmla="*/ 72 h 106"/>
                  <a:gd name="T106" fmla="*/ 172 w 189"/>
                  <a:gd name="T107" fmla="*/ 66 h 106"/>
                  <a:gd name="T108" fmla="*/ 182 w 189"/>
                  <a:gd name="T109" fmla="*/ 60 h 106"/>
                  <a:gd name="T110" fmla="*/ 188 w 189"/>
                  <a:gd name="T111" fmla="*/ 5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06">
                    <a:moveTo>
                      <a:pt x="186" y="47"/>
                    </a:moveTo>
                    <a:cubicBezTo>
                      <a:pt x="189" y="47"/>
                      <a:pt x="189" y="47"/>
                      <a:pt x="189" y="47"/>
                    </a:cubicBezTo>
                    <a:cubicBezTo>
                      <a:pt x="188" y="46"/>
                      <a:pt x="188" y="46"/>
                      <a:pt x="188" y="46"/>
                    </a:cubicBezTo>
                    <a:cubicBezTo>
                      <a:pt x="186" y="46"/>
                      <a:pt x="186" y="46"/>
                      <a:pt x="186" y="46"/>
                    </a:cubicBezTo>
                    <a:cubicBezTo>
                      <a:pt x="185" y="44"/>
                      <a:pt x="185" y="44"/>
                      <a:pt x="185" y="44"/>
                    </a:cubicBezTo>
                    <a:cubicBezTo>
                      <a:pt x="186" y="43"/>
                      <a:pt x="186" y="43"/>
                      <a:pt x="186" y="43"/>
                    </a:cubicBezTo>
                    <a:cubicBezTo>
                      <a:pt x="189" y="42"/>
                      <a:pt x="189" y="42"/>
                      <a:pt x="189" y="42"/>
                    </a:cubicBezTo>
                    <a:cubicBezTo>
                      <a:pt x="188" y="40"/>
                      <a:pt x="188" y="40"/>
                      <a:pt x="188" y="40"/>
                    </a:cubicBezTo>
                    <a:cubicBezTo>
                      <a:pt x="188" y="39"/>
                      <a:pt x="188" y="39"/>
                      <a:pt x="188" y="39"/>
                    </a:cubicBezTo>
                    <a:cubicBezTo>
                      <a:pt x="188" y="37"/>
                      <a:pt x="188" y="37"/>
                      <a:pt x="188" y="37"/>
                    </a:cubicBezTo>
                    <a:cubicBezTo>
                      <a:pt x="186" y="37"/>
                      <a:pt x="186" y="37"/>
                      <a:pt x="186" y="37"/>
                    </a:cubicBezTo>
                    <a:cubicBezTo>
                      <a:pt x="185" y="37"/>
                      <a:pt x="185" y="37"/>
                      <a:pt x="185" y="37"/>
                    </a:cubicBezTo>
                    <a:cubicBezTo>
                      <a:pt x="183" y="37"/>
                      <a:pt x="183" y="37"/>
                      <a:pt x="183" y="37"/>
                    </a:cubicBezTo>
                    <a:cubicBezTo>
                      <a:pt x="182" y="36"/>
                      <a:pt x="182" y="36"/>
                      <a:pt x="182" y="36"/>
                    </a:cubicBezTo>
                    <a:cubicBezTo>
                      <a:pt x="179" y="34"/>
                      <a:pt x="179" y="34"/>
                      <a:pt x="179" y="34"/>
                    </a:cubicBezTo>
                    <a:cubicBezTo>
                      <a:pt x="178" y="33"/>
                      <a:pt x="178" y="33"/>
                      <a:pt x="178" y="33"/>
                    </a:cubicBezTo>
                    <a:cubicBezTo>
                      <a:pt x="176" y="33"/>
                      <a:pt x="176" y="33"/>
                      <a:pt x="176" y="33"/>
                    </a:cubicBezTo>
                    <a:cubicBezTo>
                      <a:pt x="173" y="33"/>
                      <a:pt x="173" y="33"/>
                      <a:pt x="173" y="33"/>
                    </a:cubicBezTo>
                    <a:cubicBezTo>
                      <a:pt x="171" y="31"/>
                      <a:pt x="171" y="31"/>
                      <a:pt x="171" y="31"/>
                    </a:cubicBezTo>
                    <a:cubicBezTo>
                      <a:pt x="168" y="31"/>
                      <a:pt x="168" y="31"/>
                      <a:pt x="168" y="31"/>
                    </a:cubicBezTo>
                    <a:cubicBezTo>
                      <a:pt x="165" y="33"/>
                      <a:pt x="165" y="33"/>
                      <a:pt x="165" y="33"/>
                    </a:cubicBezTo>
                    <a:cubicBezTo>
                      <a:pt x="163" y="31"/>
                      <a:pt x="163" y="31"/>
                      <a:pt x="163" y="31"/>
                    </a:cubicBezTo>
                    <a:cubicBezTo>
                      <a:pt x="162" y="30"/>
                      <a:pt x="162" y="30"/>
                      <a:pt x="162" y="30"/>
                    </a:cubicBezTo>
                    <a:cubicBezTo>
                      <a:pt x="162" y="29"/>
                      <a:pt x="162" y="29"/>
                      <a:pt x="162" y="29"/>
                    </a:cubicBezTo>
                    <a:cubicBezTo>
                      <a:pt x="161" y="27"/>
                      <a:pt x="161" y="27"/>
                      <a:pt x="161" y="27"/>
                    </a:cubicBezTo>
                    <a:cubicBezTo>
                      <a:pt x="160" y="27"/>
                      <a:pt x="160" y="27"/>
                      <a:pt x="160" y="27"/>
                    </a:cubicBezTo>
                    <a:cubicBezTo>
                      <a:pt x="158" y="26"/>
                      <a:pt x="158" y="26"/>
                      <a:pt x="158" y="26"/>
                    </a:cubicBezTo>
                    <a:cubicBezTo>
                      <a:pt x="156" y="26"/>
                      <a:pt x="156" y="26"/>
                      <a:pt x="156" y="26"/>
                    </a:cubicBezTo>
                    <a:cubicBezTo>
                      <a:pt x="153" y="27"/>
                      <a:pt x="153" y="27"/>
                      <a:pt x="153" y="27"/>
                    </a:cubicBezTo>
                    <a:cubicBezTo>
                      <a:pt x="149" y="29"/>
                      <a:pt x="149" y="29"/>
                      <a:pt x="149" y="29"/>
                    </a:cubicBezTo>
                    <a:cubicBezTo>
                      <a:pt x="146" y="27"/>
                      <a:pt x="146" y="27"/>
                      <a:pt x="146" y="27"/>
                    </a:cubicBezTo>
                    <a:cubicBezTo>
                      <a:pt x="145" y="26"/>
                      <a:pt x="145" y="26"/>
                      <a:pt x="145" y="26"/>
                    </a:cubicBezTo>
                    <a:cubicBezTo>
                      <a:pt x="143" y="26"/>
                      <a:pt x="143" y="26"/>
                      <a:pt x="143" y="26"/>
                    </a:cubicBezTo>
                    <a:cubicBezTo>
                      <a:pt x="142" y="26"/>
                      <a:pt x="142" y="26"/>
                      <a:pt x="142" y="26"/>
                    </a:cubicBezTo>
                    <a:cubicBezTo>
                      <a:pt x="140" y="26"/>
                      <a:pt x="140" y="26"/>
                      <a:pt x="140" y="26"/>
                    </a:cubicBezTo>
                    <a:cubicBezTo>
                      <a:pt x="139" y="26"/>
                      <a:pt x="139" y="26"/>
                      <a:pt x="139" y="26"/>
                    </a:cubicBezTo>
                    <a:cubicBezTo>
                      <a:pt x="138" y="24"/>
                      <a:pt x="138" y="24"/>
                      <a:pt x="138" y="24"/>
                    </a:cubicBezTo>
                    <a:cubicBezTo>
                      <a:pt x="136" y="20"/>
                      <a:pt x="136" y="20"/>
                      <a:pt x="136" y="20"/>
                    </a:cubicBezTo>
                    <a:cubicBezTo>
                      <a:pt x="135" y="17"/>
                      <a:pt x="135" y="17"/>
                      <a:pt x="135" y="17"/>
                    </a:cubicBezTo>
                    <a:cubicBezTo>
                      <a:pt x="133" y="16"/>
                      <a:pt x="133" y="16"/>
                      <a:pt x="133" y="16"/>
                    </a:cubicBezTo>
                    <a:cubicBezTo>
                      <a:pt x="132" y="16"/>
                      <a:pt x="132" y="16"/>
                      <a:pt x="132" y="16"/>
                    </a:cubicBezTo>
                    <a:cubicBezTo>
                      <a:pt x="130" y="16"/>
                      <a:pt x="130" y="16"/>
                      <a:pt x="130" y="16"/>
                    </a:cubicBezTo>
                    <a:cubicBezTo>
                      <a:pt x="126" y="16"/>
                      <a:pt x="126" y="16"/>
                      <a:pt x="126" y="16"/>
                    </a:cubicBezTo>
                    <a:cubicBezTo>
                      <a:pt x="123" y="14"/>
                      <a:pt x="123" y="14"/>
                      <a:pt x="123" y="14"/>
                    </a:cubicBezTo>
                    <a:cubicBezTo>
                      <a:pt x="123" y="13"/>
                      <a:pt x="123" y="13"/>
                      <a:pt x="123" y="13"/>
                    </a:cubicBezTo>
                    <a:cubicBezTo>
                      <a:pt x="123" y="11"/>
                      <a:pt x="123" y="11"/>
                      <a:pt x="123" y="11"/>
                    </a:cubicBezTo>
                    <a:cubicBezTo>
                      <a:pt x="122" y="10"/>
                      <a:pt x="122" y="10"/>
                      <a:pt x="122" y="10"/>
                    </a:cubicBezTo>
                    <a:cubicBezTo>
                      <a:pt x="123" y="9"/>
                      <a:pt x="123" y="9"/>
                      <a:pt x="123" y="9"/>
                    </a:cubicBezTo>
                    <a:cubicBezTo>
                      <a:pt x="125" y="9"/>
                      <a:pt x="125" y="9"/>
                      <a:pt x="125" y="9"/>
                    </a:cubicBezTo>
                    <a:cubicBezTo>
                      <a:pt x="123" y="6"/>
                      <a:pt x="123" y="6"/>
                      <a:pt x="123" y="6"/>
                    </a:cubicBezTo>
                    <a:cubicBezTo>
                      <a:pt x="121" y="5"/>
                      <a:pt x="121" y="5"/>
                      <a:pt x="121" y="5"/>
                    </a:cubicBezTo>
                    <a:cubicBezTo>
                      <a:pt x="120" y="4"/>
                      <a:pt x="120" y="4"/>
                      <a:pt x="120" y="4"/>
                    </a:cubicBezTo>
                    <a:cubicBezTo>
                      <a:pt x="119" y="1"/>
                      <a:pt x="119" y="1"/>
                      <a:pt x="119" y="1"/>
                    </a:cubicBezTo>
                    <a:cubicBezTo>
                      <a:pt x="118" y="0"/>
                      <a:pt x="118" y="0"/>
                      <a:pt x="118" y="0"/>
                    </a:cubicBezTo>
                    <a:cubicBezTo>
                      <a:pt x="116" y="0"/>
                      <a:pt x="116" y="0"/>
                      <a:pt x="116" y="0"/>
                    </a:cubicBezTo>
                    <a:cubicBezTo>
                      <a:pt x="113" y="1"/>
                      <a:pt x="113" y="1"/>
                      <a:pt x="113" y="1"/>
                    </a:cubicBezTo>
                    <a:cubicBezTo>
                      <a:pt x="109" y="1"/>
                      <a:pt x="109" y="1"/>
                      <a:pt x="109" y="1"/>
                    </a:cubicBezTo>
                    <a:cubicBezTo>
                      <a:pt x="106" y="1"/>
                      <a:pt x="106" y="1"/>
                      <a:pt x="106" y="1"/>
                    </a:cubicBezTo>
                    <a:cubicBezTo>
                      <a:pt x="103" y="0"/>
                      <a:pt x="103" y="0"/>
                      <a:pt x="103" y="0"/>
                    </a:cubicBezTo>
                    <a:cubicBezTo>
                      <a:pt x="102" y="0"/>
                      <a:pt x="102" y="0"/>
                      <a:pt x="102" y="0"/>
                    </a:cubicBezTo>
                    <a:cubicBezTo>
                      <a:pt x="102" y="3"/>
                      <a:pt x="102" y="3"/>
                      <a:pt x="102" y="3"/>
                    </a:cubicBezTo>
                    <a:cubicBezTo>
                      <a:pt x="100" y="4"/>
                      <a:pt x="100" y="4"/>
                      <a:pt x="100" y="4"/>
                    </a:cubicBezTo>
                    <a:cubicBezTo>
                      <a:pt x="97" y="4"/>
                      <a:pt x="97" y="4"/>
                      <a:pt x="97" y="4"/>
                    </a:cubicBezTo>
                    <a:cubicBezTo>
                      <a:pt x="93" y="4"/>
                      <a:pt x="93" y="4"/>
                      <a:pt x="93" y="4"/>
                    </a:cubicBezTo>
                    <a:cubicBezTo>
                      <a:pt x="90" y="4"/>
                      <a:pt x="90" y="4"/>
                      <a:pt x="90" y="4"/>
                    </a:cubicBezTo>
                    <a:cubicBezTo>
                      <a:pt x="89" y="4"/>
                      <a:pt x="89" y="4"/>
                      <a:pt x="89" y="4"/>
                    </a:cubicBezTo>
                    <a:cubicBezTo>
                      <a:pt x="87" y="4"/>
                      <a:pt x="87" y="4"/>
                      <a:pt x="87" y="4"/>
                    </a:cubicBezTo>
                    <a:cubicBezTo>
                      <a:pt x="86" y="7"/>
                      <a:pt x="86" y="7"/>
                      <a:pt x="86" y="7"/>
                    </a:cubicBezTo>
                    <a:cubicBezTo>
                      <a:pt x="85" y="10"/>
                      <a:pt x="85" y="10"/>
                      <a:pt x="85" y="10"/>
                    </a:cubicBezTo>
                    <a:cubicBezTo>
                      <a:pt x="85" y="11"/>
                      <a:pt x="85" y="11"/>
                      <a:pt x="85" y="11"/>
                    </a:cubicBezTo>
                    <a:cubicBezTo>
                      <a:pt x="86" y="14"/>
                      <a:pt x="86" y="14"/>
                      <a:pt x="86" y="14"/>
                    </a:cubicBezTo>
                    <a:cubicBezTo>
                      <a:pt x="85" y="14"/>
                      <a:pt x="85" y="14"/>
                      <a:pt x="85" y="14"/>
                    </a:cubicBezTo>
                    <a:cubicBezTo>
                      <a:pt x="83" y="14"/>
                      <a:pt x="83" y="14"/>
                      <a:pt x="83" y="14"/>
                    </a:cubicBezTo>
                    <a:cubicBezTo>
                      <a:pt x="80" y="11"/>
                      <a:pt x="80" y="11"/>
                      <a:pt x="80" y="11"/>
                    </a:cubicBezTo>
                    <a:cubicBezTo>
                      <a:pt x="79" y="11"/>
                      <a:pt x="79" y="11"/>
                      <a:pt x="79" y="11"/>
                    </a:cubicBezTo>
                    <a:cubicBezTo>
                      <a:pt x="77" y="11"/>
                      <a:pt x="77" y="11"/>
                      <a:pt x="77" y="11"/>
                    </a:cubicBezTo>
                    <a:cubicBezTo>
                      <a:pt x="75" y="13"/>
                      <a:pt x="75" y="13"/>
                      <a:pt x="75" y="13"/>
                    </a:cubicBezTo>
                    <a:cubicBezTo>
                      <a:pt x="73" y="13"/>
                      <a:pt x="73" y="13"/>
                      <a:pt x="73" y="13"/>
                    </a:cubicBezTo>
                    <a:cubicBezTo>
                      <a:pt x="72" y="13"/>
                      <a:pt x="72" y="13"/>
                      <a:pt x="72" y="13"/>
                    </a:cubicBezTo>
                    <a:cubicBezTo>
                      <a:pt x="70" y="10"/>
                      <a:pt x="70" y="10"/>
                      <a:pt x="70" y="10"/>
                    </a:cubicBezTo>
                    <a:cubicBezTo>
                      <a:pt x="67" y="10"/>
                      <a:pt x="67" y="10"/>
                      <a:pt x="67" y="10"/>
                    </a:cubicBezTo>
                    <a:cubicBezTo>
                      <a:pt x="66" y="11"/>
                      <a:pt x="66" y="11"/>
                      <a:pt x="66" y="11"/>
                    </a:cubicBezTo>
                    <a:cubicBezTo>
                      <a:pt x="66" y="13"/>
                      <a:pt x="66" y="13"/>
                      <a:pt x="66" y="13"/>
                    </a:cubicBezTo>
                    <a:cubicBezTo>
                      <a:pt x="65" y="10"/>
                      <a:pt x="65" y="10"/>
                      <a:pt x="65" y="10"/>
                    </a:cubicBezTo>
                    <a:cubicBezTo>
                      <a:pt x="62" y="11"/>
                      <a:pt x="62" y="11"/>
                      <a:pt x="62" y="11"/>
                    </a:cubicBezTo>
                    <a:cubicBezTo>
                      <a:pt x="59" y="10"/>
                      <a:pt x="59" y="10"/>
                      <a:pt x="59" y="10"/>
                    </a:cubicBezTo>
                    <a:cubicBezTo>
                      <a:pt x="57" y="10"/>
                      <a:pt x="57" y="10"/>
                      <a:pt x="57" y="10"/>
                    </a:cubicBezTo>
                    <a:cubicBezTo>
                      <a:pt x="56" y="11"/>
                      <a:pt x="56" y="11"/>
                      <a:pt x="56" y="11"/>
                    </a:cubicBezTo>
                    <a:cubicBezTo>
                      <a:pt x="54" y="10"/>
                      <a:pt x="54" y="10"/>
                      <a:pt x="54" y="10"/>
                    </a:cubicBezTo>
                    <a:cubicBezTo>
                      <a:pt x="53" y="10"/>
                      <a:pt x="53" y="10"/>
                      <a:pt x="53" y="10"/>
                    </a:cubicBezTo>
                    <a:cubicBezTo>
                      <a:pt x="50" y="10"/>
                      <a:pt x="50" y="10"/>
                      <a:pt x="50" y="10"/>
                    </a:cubicBezTo>
                    <a:cubicBezTo>
                      <a:pt x="49" y="9"/>
                      <a:pt x="49" y="9"/>
                      <a:pt x="49" y="9"/>
                    </a:cubicBezTo>
                    <a:cubicBezTo>
                      <a:pt x="46" y="7"/>
                      <a:pt x="46" y="7"/>
                      <a:pt x="46" y="7"/>
                    </a:cubicBezTo>
                    <a:cubicBezTo>
                      <a:pt x="43" y="7"/>
                      <a:pt x="43" y="7"/>
                      <a:pt x="43" y="7"/>
                    </a:cubicBezTo>
                    <a:cubicBezTo>
                      <a:pt x="39" y="6"/>
                      <a:pt x="39" y="6"/>
                      <a:pt x="39" y="6"/>
                    </a:cubicBezTo>
                    <a:cubicBezTo>
                      <a:pt x="34" y="6"/>
                      <a:pt x="34" y="6"/>
                      <a:pt x="34" y="6"/>
                    </a:cubicBezTo>
                    <a:cubicBezTo>
                      <a:pt x="26" y="6"/>
                      <a:pt x="26" y="6"/>
                      <a:pt x="26" y="6"/>
                    </a:cubicBezTo>
                    <a:cubicBezTo>
                      <a:pt x="23" y="6"/>
                      <a:pt x="23" y="6"/>
                      <a:pt x="23" y="6"/>
                    </a:cubicBezTo>
                    <a:cubicBezTo>
                      <a:pt x="20" y="7"/>
                      <a:pt x="20" y="7"/>
                      <a:pt x="20" y="7"/>
                    </a:cubicBezTo>
                    <a:cubicBezTo>
                      <a:pt x="17" y="10"/>
                      <a:pt x="17" y="10"/>
                      <a:pt x="17" y="10"/>
                    </a:cubicBezTo>
                    <a:cubicBezTo>
                      <a:pt x="14" y="10"/>
                      <a:pt x="14" y="10"/>
                      <a:pt x="14" y="10"/>
                    </a:cubicBezTo>
                    <a:cubicBezTo>
                      <a:pt x="13" y="10"/>
                      <a:pt x="13" y="10"/>
                      <a:pt x="13" y="10"/>
                    </a:cubicBezTo>
                    <a:cubicBezTo>
                      <a:pt x="13" y="11"/>
                      <a:pt x="13" y="11"/>
                      <a:pt x="13" y="11"/>
                    </a:cubicBezTo>
                    <a:cubicBezTo>
                      <a:pt x="13" y="13"/>
                      <a:pt x="13" y="13"/>
                      <a:pt x="13" y="13"/>
                    </a:cubicBezTo>
                    <a:cubicBezTo>
                      <a:pt x="14" y="16"/>
                      <a:pt x="14" y="16"/>
                      <a:pt x="14" y="16"/>
                    </a:cubicBezTo>
                    <a:cubicBezTo>
                      <a:pt x="17" y="18"/>
                      <a:pt x="17" y="18"/>
                      <a:pt x="17" y="18"/>
                    </a:cubicBezTo>
                    <a:cubicBezTo>
                      <a:pt x="17" y="19"/>
                      <a:pt x="17" y="19"/>
                      <a:pt x="17" y="19"/>
                    </a:cubicBezTo>
                    <a:cubicBezTo>
                      <a:pt x="19" y="20"/>
                      <a:pt x="19" y="20"/>
                      <a:pt x="19" y="20"/>
                    </a:cubicBezTo>
                    <a:cubicBezTo>
                      <a:pt x="17" y="21"/>
                      <a:pt x="17" y="21"/>
                      <a:pt x="17" y="21"/>
                    </a:cubicBezTo>
                    <a:cubicBezTo>
                      <a:pt x="19" y="23"/>
                      <a:pt x="19" y="23"/>
                      <a:pt x="19" y="23"/>
                    </a:cubicBezTo>
                    <a:cubicBezTo>
                      <a:pt x="19" y="24"/>
                      <a:pt x="19" y="24"/>
                      <a:pt x="19" y="24"/>
                    </a:cubicBezTo>
                    <a:cubicBezTo>
                      <a:pt x="14" y="26"/>
                      <a:pt x="14" y="26"/>
                      <a:pt x="14" y="26"/>
                    </a:cubicBezTo>
                    <a:cubicBezTo>
                      <a:pt x="9" y="31"/>
                      <a:pt x="9" y="31"/>
                      <a:pt x="9" y="31"/>
                    </a:cubicBezTo>
                    <a:cubicBezTo>
                      <a:pt x="6" y="36"/>
                      <a:pt x="6" y="36"/>
                      <a:pt x="6" y="36"/>
                    </a:cubicBezTo>
                    <a:cubicBezTo>
                      <a:pt x="6" y="37"/>
                      <a:pt x="6" y="37"/>
                      <a:pt x="6" y="37"/>
                    </a:cubicBezTo>
                    <a:cubicBezTo>
                      <a:pt x="6" y="38"/>
                      <a:pt x="6" y="38"/>
                      <a:pt x="6" y="38"/>
                    </a:cubicBezTo>
                    <a:cubicBezTo>
                      <a:pt x="6" y="39"/>
                      <a:pt x="6" y="39"/>
                      <a:pt x="6" y="39"/>
                    </a:cubicBezTo>
                    <a:cubicBezTo>
                      <a:pt x="6" y="40"/>
                      <a:pt x="6" y="40"/>
                      <a:pt x="6" y="40"/>
                    </a:cubicBezTo>
                    <a:cubicBezTo>
                      <a:pt x="6" y="42"/>
                      <a:pt x="6" y="42"/>
                      <a:pt x="6" y="42"/>
                    </a:cubicBezTo>
                    <a:cubicBezTo>
                      <a:pt x="7" y="43"/>
                      <a:pt x="7" y="43"/>
                      <a:pt x="7" y="43"/>
                    </a:cubicBezTo>
                    <a:cubicBezTo>
                      <a:pt x="7" y="44"/>
                      <a:pt x="7" y="44"/>
                      <a:pt x="7" y="44"/>
                    </a:cubicBezTo>
                    <a:cubicBezTo>
                      <a:pt x="7" y="44"/>
                      <a:pt x="7" y="44"/>
                      <a:pt x="7" y="44"/>
                    </a:cubicBezTo>
                    <a:cubicBezTo>
                      <a:pt x="6" y="43"/>
                      <a:pt x="6" y="43"/>
                      <a:pt x="6" y="43"/>
                    </a:cubicBezTo>
                    <a:cubicBezTo>
                      <a:pt x="4" y="43"/>
                      <a:pt x="4" y="43"/>
                      <a:pt x="4" y="43"/>
                    </a:cubicBezTo>
                    <a:cubicBezTo>
                      <a:pt x="3" y="46"/>
                      <a:pt x="3" y="46"/>
                      <a:pt x="3" y="46"/>
                    </a:cubicBezTo>
                    <a:cubicBezTo>
                      <a:pt x="1" y="49"/>
                      <a:pt x="1" y="49"/>
                      <a:pt x="1" y="49"/>
                    </a:cubicBezTo>
                    <a:cubicBezTo>
                      <a:pt x="0" y="52"/>
                      <a:pt x="0" y="52"/>
                      <a:pt x="0" y="52"/>
                    </a:cubicBezTo>
                    <a:cubicBezTo>
                      <a:pt x="0" y="53"/>
                      <a:pt x="0" y="53"/>
                      <a:pt x="0" y="53"/>
                    </a:cubicBezTo>
                    <a:cubicBezTo>
                      <a:pt x="1" y="53"/>
                      <a:pt x="1" y="53"/>
                      <a:pt x="1" y="53"/>
                    </a:cubicBezTo>
                    <a:cubicBezTo>
                      <a:pt x="3" y="53"/>
                      <a:pt x="3" y="53"/>
                      <a:pt x="3" y="53"/>
                    </a:cubicBezTo>
                    <a:cubicBezTo>
                      <a:pt x="7" y="56"/>
                      <a:pt x="7" y="56"/>
                      <a:pt x="7" y="56"/>
                    </a:cubicBezTo>
                    <a:cubicBezTo>
                      <a:pt x="9" y="57"/>
                      <a:pt x="9" y="57"/>
                      <a:pt x="9" y="57"/>
                    </a:cubicBezTo>
                    <a:cubicBezTo>
                      <a:pt x="9" y="59"/>
                      <a:pt x="9" y="59"/>
                      <a:pt x="9" y="59"/>
                    </a:cubicBezTo>
                    <a:cubicBezTo>
                      <a:pt x="10" y="57"/>
                      <a:pt x="10" y="57"/>
                      <a:pt x="10" y="57"/>
                    </a:cubicBezTo>
                    <a:cubicBezTo>
                      <a:pt x="13" y="57"/>
                      <a:pt x="13" y="57"/>
                      <a:pt x="13" y="57"/>
                    </a:cubicBezTo>
                    <a:cubicBezTo>
                      <a:pt x="16" y="57"/>
                      <a:pt x="16" y="57"/>
                      <a:pt x="16" y="57"/>
                    </a:cubicBezTo>
                    <a:cubicBezTo>
                      <a:pt x="20" y="59"/>
                      <a:pt x="20" y="59"/>
                      <a:pt x="20" y="59"/>
                    </a:cubicBezTo>
                    <a:cubicBezTo>
                      <a:pt x="24" y="59"/>
                      <a:pt x="24" y="59"/>
                      <a:pt x="24" y="59"/>
                    </a:cubicBezTo>
                    <a:cubicBezTo>
                      <a:pt x="27" y="59"/>
                      <a:pt x="27" y="59"/>
                      <a:pt x="27" y="59"/>
                    </a:cubicBezTo>
                    <a:cubicBezTo>
                      <a:pt x="30" y="62"/>
                      <a:pt x="30" y="62"/>
                      <a:pt x="30" y="62"/>
                    </a:cubicBezTo>
                    <a:cubicBezTo>
                      <a:pt x="32" y="62"/>
                      <a:pt x="32" y="62"/>
                      <a:pt x="32" y="62"/>
                    </a:cubicBezTo>
                    <a:cubicBezTo>
                      <a:pt x="34" y="60"/>
                      <a:pt x="34" y="60"/>
                      <a:pt x="34" y="60"/>
                    </a:cubicBezTo>
                    <a:cubicBezTo>
                      <a:pt x="36" y="59"/>
                      <a:pt x="36" y="59"/>
                      <a:pt x="36" y="59"/>
                    </a:cubicBezTo>
                    <a:cubicBezTo>
                      <a:pt x="37" y="59"/>
                      <a:pt x="37" y="59"/>
                      <a:pt x="37" y="59"/>
                    </a:cubicBezTo>
                    <a:cubicBezTo>
                      <a:pt x="43" y="59"/>
                      <a:pt x="43" y="59"/>
                      <a:pt x="43" y="59"/>
                    </a:cubicBezTo>
                    <a:cubicBezTo>
                      <a:pt x="44" y="57"/>
                      <a:pt x="44" y="57"/>
                      <a:pt x="44" y="57"/>
                    </a:cubicBezTo>
                    <a:cubicBezTo>
                      <a:pt x="44" y="56"/>
                      <a:pt x="44" y="56"/>
                      <a:pt x="44" y="56"/>
                    </a:cubicBezTo>
                    <a:cubicBezTo>
                      <a:pt x="47" y="54"/>
                      <a:pt x="47" y="54"/>
                      <a:pt x="47" y="54"/>
                    </a:cubicBezTo>
                    <a:cubicBezTo>
                      <a:pt x="49" y="54"/>
                      <a:pt x="49" y="54"/>
                      <a:pt x="49" y="54"/>
                    </a:cubicBezTo>
                    <a:cubicBezTo>
                      <a:pt x="50" y="53"/>
                      <a:pt x="50" y="53"/>
                      <a:pt x="50" y="53"/>
                    </a:cubicBezTo>
                    <a:cubicBezTo>
                      <a:pt x="52" y="53"/>
                      <a:pt x="52" y="53"/>
                      <a:pt x="52" y="53"/>
                    </a:cubicBezTo>
                    <a:cubicBezTo>
                      <a:pt x="54" y="53"/>
                      <a:pt x="54" y="53"/>
                      <a:pt x="54" y="53"/>
                    </a:cubicBezTo>
                    <a:cubicBezTo>
                      <a:pt x="57" y="52"/>
                      <a:pt x="57" y="52"/>
                      <a:pt x="57" y="52"/>
                    </a:cubicBezTo>
                    <a:cubicBezTo>
                      <a:pt x="59" y="52"/>
                      <a:pt x="59" y="52"/>
                      <a:pt x="59" y="52"/>
                    </a:cubicBezTo>
                    <a:cubicBezTo>
                      <a:pt x="62" y="53"/>
                      <a:pt x="62" y="53"/>
                      <a:pt x="62" y="53"/>
                    </a:cubicBezTo>
                    <a:cubicBezTo>
                      <a:pt x="63" y="56"/>
                      <a:pt x="63" y="56"/>
                      <a:pt x="63" y="56"/>
                    </a:cubicBezTo>
                    <a:cubicBezTo>
                      <a:pt x="66" y="56"/>
                      <a:pt x="66" y="56"/>
                      <a:pt x="66" y="56"/>
                    </a:cubicBezTo>
                    <a:cubicBezTo>
                      <a:pt x="67" y="56"/>
                      <a:pt x="67" y="56"/>
                      <a:pt x="67" y="56"/>
                    </a:cubicBezTo>
                    <a:cubicBezTo>
                      <a:pt x="67" y="57"/>
                      <a:pt x="67" y="57"/>
                      <a:pt x="67" y="57"/>
                    </a:cubicBezTo>
                    <a:cubicBezTo>
                      <a:pt x="69" y="56"/>
                      <a:pt x="69" y="56"/>
                      <a:pt x="69" y="56"/>
                    </a:cubicBezTo>
                    <a:cubicBezTo>
                      <a:pt x="72" y="57"/>
                      <a:pt x="72" y="57"/>
                      <a:pt x="72" y="57"/>
                    </a:cubicBezTo>
                    <a:cubicBezTo>
                      <a:pt x="72" y="59"/>
                      <a:pt x="72" y="59"/>
                      <a:pt x="72" y="59"/>
                    </a:cubicBezTo>
                    <a:cubicBezTo>
                      <a:pt x="73" y="59"/>
                      <a:pt x="73" y="59"/>
                      <a:pt x="73" y="59"/>
                    </a:cubicBezTo>
                    <a:cubicBezTo>
                      <a:pt x="75" y="59"/>
                      <a:pt x="75" y="59"/>
                      <a:pt x="75" y="59"/>
                    </a:cubicBezTo>
                    <a:cubicBezTo>
                      <a:pt x="75" y="60"/>
                      <a:pt x="75" y="60"/>
                      <a:pt x="75" y="60"/>
                    </a:cubicBezTo>
                    <a:cubicBezTo>
                      <a:pt x="77" y="64"/>
                      <a:pt x="77" y="64"/>
                      <a:pt x="77" y="64"/>
                    </a:cubicBezTo>
                    <a:cubicBezTo>
                      <a:pt x="79" y="67"/>
                      <a:pt x="79" y="67"/>
                      <a:pt x="79" y="67"/>
                    </a:cubicBezTo>
                    <a:cubicBezTo>
                      <a:pt x="80" y="67"/>
                      <a:pt x="80" y="67"/>
                      <a:pt x="80" y="67"/>
                    </a:cubicBezTo>
                    <a:cubicBezTo>
                      <a:pt x="80" y="69"/>
                      <a:pt x="80" y="69"/>
                      <a:pt x="80" y="69"/>
                    </a:cubicBezTo>
                    <a:cubicBezTo>
                      <a:pt x="80" y="70"/>
                      <a:pt x="80" y="70"/>
                      <a:pt x="80" y="70"/>
                    </a:cubicBezTo>
                    <a:cubicBezTo>
                      <a:pt x="82" y="70"/>
                      <a:pt x="82" y="70"/>
                      <a:pt x="82" y="70"/>
                    </a:cubicBezTo>
                    <a:cubicBezTo>
                      <a:pt x="83" y="73"/>
                      <a:pt x="83" y="73"/>
                      <a:pt x="83" y="73"/>
                    </a:cubicBezTo>
                    <a:cubicBezTo>
                      <a:pt x="86" y="76"/>
                      <a:pt x="86" y="76"/>
                      <a:pt x="86" y="76"/>
                    </a:cubicBezTo>
                    <a:cubicBezTo>
                      <a:pt x="85" y="77"/>
                      <a:pt x="85" y="77"/>
                      <a:pt x="85" y="77"/>
                    </a:cubicBezTo>
                    <a:cubicBezTo>
                      <a:pt x="87" y="79"/>
                      <a:pt x="87" y="79"/>
                      <a:pt x="87" y="79"/>
                    </a:cubicBezTo>
                    <a:cubicBezTo>
                      <a:pt x="85" y="80"/>
                      <a:pt x="85" y="80"/>
                      <a:pt x="85" y="80"/>
                    </a:cubicBezTo>
                    <a:cubicBezTo>
                      <a:pt x="83" y="79"/>
                      <a:pt x="83" y="79"/>
                      <a:pt x="83" y="79"/>
                    </a:cubicBezTo>
                    <a:cubicBezTo>
                      <a:pt x="80" y="79"/>
                      <a:pt x="80" y="79"/>
                      <a:pt x="80" y="79"/>
                    </a:cubicBezTo>
                    <a:cubicBezTo>
                      <a:pt x="79" y="79"/>
                      <a:pt x="79" y="79"/>
                      <a:pt x="79" y="79"/>
                    </a:cubicBezTo>
                    <a:cubicBezTo>
                      <a:pt x="77" y="77"/>
                      <a:pt x="77" y="77"/>
                      <a:pt x="77" y="77"/>
                    </a:cubicBezTo>
                    <a:cubicBezTo>
                      <a:pt x="76" y="79"/>
                      <a:pt x="76" y="79"/>
                      <a:pt x="76" y="79"/>
                    </a:cubicBezTo>
                    <a:cubicBezTo>
                      <a:pt x="76" y="80"/>
                      <a:pt x="76" y="80"/>
                      <a:pt x="76" y="80"/>
                    </a:cubicBezTo>
                    <a:cubicBezTo>
                      <a:pt x="76" y="83"/>
                      <a:pt x="76" y="83"/>
                      <a:pt x="76" y="83"/>
                    </a:cubicBezTo>
                    <a:cubicBezTo>
                      <a:pt x="75" y="85"/>
                      <a:pt x="75" y="85"/>
                      <a:pt x="75" y="85"/>
                    </a:cubicBezTo>
                    <a:cubicBezTo>
                      <a:pt x="73" y="87"/>
                      <a:pt x="73" y="87"/>
                      <a:pt x="73" y="87"/>
                    </a:cubicBezTo>
                    <a:cubicBezTo>
                      <a:pt x="72" y="90"/>
                      <a:pt x="72" y="90"/>
                      <a:pt x="72" y="90"/>
                    </a:cubicBezTo>
                    <a:cubicBezTo>
                      <a:pt x="70" y="92"/>
                      <a:pt x="70" y="92"/>
                      <a:pt x="70" y="92"/>
                    </a:cubicBezTo>
                    <a:cubicBezTo>
                      <a:pt x="69" y="92"/>
                      <a:pt x="69" y="92"/>
                      <a:pt x="69" y="92"/>
                    </a:cubicBezTo>
                    <a:cubicBezTo>
                      <a:pt x="70" y="93"/>
                      <a:pt x="70" y="93"/>
                      <a:pt x="70" y="93"/>
                    </a:cubicBezTo>
                    <a:cubicBezTo>
                      <a:pt x="73" y="95"/>
                      <a:pt x="73" y="95"/>
                      <a:pt x="73" y="95"/>
                    </a:cubicBezTo>
                    <a:cubicBezTo>
                      <a:pt x="75" y="95"/>
                      <a:pt x="75" y="95"/>
                      <a:pt x="75" y="95"/>
                    </a:cubicBezTo>
                    <a:cubicBezTo>
                      <a:pt x="77" y="93"/>
                      <a:pt x="77" y="93"/>
                      <a:pt x="77" y="93"/>
                    </a:cubicBezTo>
                    <a:cubicBezTo>
                      <a:pt x="79" y="92"/>
                      <a:pt x="79" y="92"/>
                      <a:pt x="79" y="92"/>
                    </a:cubicBezTo>
                    <a:cubicBezTo>
                      <a:pt x="82" y="92"/>
                      <a:pt x="82" y="92"/>
                      <a:pt x="82" y="92"/>
                    </a:cubicBezTo>
                    <a:cubicBezTo>
                      <a:pt x="83" y="93"/>
                      <a:pt x="83" y="93"/>
                      <a:pt x="83" y="93"/>
                    </a:cubicBezTo>
                    <a:cubicBezTo>
                      <a:pt x="85" y="95"/>
                      <a:pt x="85" y="95"/>
                      <a:pt x="85" y="95"/>
                    </a:cubicBezTo>
                    <a:cubicBezTo>
                      <a:pt x="85" y="93"/>
                      <a:pt x="85" y="93"/>
                      <a:pt x="85" y="93"/>
                    </a:cubicBezTo>
                    <a:cubicBezTo>
                      <a:pt x="83" y="92"/>
                      <a:pt x="83" y="92"/>
                      <a:pt x="83" y="92"/>
                    </a:cubicBezTo>
                    <a:cubicBezTo>
                      <a:pt x="85" y="90"/>
                      <a:pt x="85" y="90"/>
                      <a:pt x="85" y="90"/>
                    </a:cubicBezTo>
                    <a:cubicBezTo>
                      <a:pt x="83" y="90"/>
                      <a:pt x="83" y="90"/>
                      <a:pt x="83" y="90"/>
                    </a:cubicBezTo>
                    <a:cubicBezTo>
                      <a:pt x="83" y="87"/>
                      <a:pt x="83" y="87"/>
                      <a:pt x="83" y="87"/>
                    </a:cubicBezTo>
                    <a:cubicBezTo>
                      <a:pt x="85" y="89"/>
                      <a:pt x="85" y="89"/>
                      <a:pt x="85" y="89"/>
                    </a:cubicBezTo>
                    <a:cubicBezTo>
                      <a:pt x="86" y="89"/>
                      <a:pt x="86" y="89"/>
                      <a:pt x="86" y="89"/>
                    </a:cubicBezTo>
                    <a:cubicBezTo>
                      <a:pt x="89" y="86"/>
                      <a:pt x="89" y="86"/>
                      <a:pt x="89" y="86"/>
                    </a:cubicBezTo>
                    <a:cubicBezTo>
                      <a:pt x="88" y="88"/>
                      <a:pt x="88" y="88"/>
                      <a:pt x="88" y="88"/>
                    </a:cubicBezTo>
                    <a:cubicBezTo>
                      <a:pt x="89" y="87"/>
                      <a:pt x="89" y="87"/>
                      <a:pt x="89" y="87"/>
                    </a:cubicBezTo>
                    <a:cubicBezTo>
                      <a:pt x="90" y="85"/>
                      <a:pt x="90" y="85"/>
                      <a:pt x="90" y="85"/>
                    </a:cubicBezTo>
                    <a:cubicBezTo>
                      <a:pt x="94" y="85"/>
                      <a:pt x="100" y="84"/>
                      <a:pt x="101" y="83"/>
                    </a:cubicBezTo>
                    <a:cubicBezTo>
                      <a:pt x="101" y="82"/>
                      <a:pt x="101" y="80"/>
                      <a:pt x="101" y="76"/>
                    </a:cubicBezTo>
                    <a:cubicBezTo>
                      <a:pt x="102" y="76"/>
                      <a:pt x="102" y="76"/>
                      <a:pt x="102" y="76"/>
                    </a:cubicBezTo>
                    <a:cubicBezTo>
                      <a:pt x="102" y="74"/>
                      <a:pt x="102" y="74"/>
                      <a:pt x="102" y="74"/>
                    </a:cubicBezTo>
                    <a:cubicBezTo>
                      <a:pt x="103" y="74"/>
                      <a:pt x="103" y="74"/>
                      <a:pt x="103" y="74"/>
                    </a:cubicBezTo>
                    <a:cubicBezTo>
                      <a:pt x="103" y="76"/>
                      <a:pt x="103" y="76"/>
                      <a:pt x="103" y="76"/>
                    </a:cubicBezTo>
                    <a:cubicBezTo>
                      <a:pt x="105" y="76"/>
                      <a:pt x="105" y="76"/>
                      <a:pt x="105" y="76"/>
                    </a:cubicBezTo>
                    <a:cubicBezTo>
                      <a:pt x="106" y="76"/>
                      <a:pt x="106" y="76"/>
                      <a:pt x="106" y="76"/>
                    </a:cubicBezTo>
                    <a:cubicBezTo>
                      <a:pt x="106" y="73"/>
                      <a:pt x="106" y="73"/>
                      <a:pt x="106" y="73"/>
                    </a:cubicBezTo>
                    <a:cubicBezTo>
                      <a:pt x="108" y="76"/>
                      <a:pt x="108" y="76"/>
                      <a:pt x="108" y="76"/>
                    </a:cubicBezTo>
                    <a:cubicBezTo>
                      <a:pt x="109" y="76"/>
                      <a:pt x="109" y="76"/>
                      <a:pt x="109" y="76"/>
                    </a:cubicBezTo>
                    <a:cubicBezTo>
                      <a:pt x="110" y="77"/>
                      <a:pt x="110" y="77"/>
                      <a:pt x="110" y="77"/>
                    </a:cubicBezTo>
                    <a:cubicBezTo>
                      <a:pt x="109" y="77"/>
                      <a:pt x="109" y="77"/>
                      <a:pt x="109" y="77"/>
                    </a:cubicBezTo>
                    <a:cubicBezTo>
                      <a:pt x="106" y="77"/>
                      <a:pt x="106" y="77"/>
                      <a:pt x="106" y="77"/>
                    </a:cubicBezTo>
                    <a:cubicBezTo>
                      <a:pt x="105" y="77"/>
                      <a:pt x="105" y="77"/>
                      <a:pt x="105" y="77"/>
                    </a:cubicBezTo>
                    <a:cubicBezTo>
                      <a:pt x="106" y="79"/>
                      <a:pt x="106" y="79"/>
                      <a:pt x="106" y="79"/>
                    </a:cubicBezTo>
                    <a:cubicBezTo>
                      <a:pt x="108" y="79"/>
                      <a:pt x="108" y="79"/>
                      <a:pt x="108" y="79"/>
                    </a:cubicBezTo>
                    <a:cubicBezTo>
                      <a:pt x="106" y="80"/>
                      <a:pt x="106" y="80"/>
                      <a:pt x="106" y="80"/>
                    </a:cubicBezTo>
                    <a:cubicBezTo>
                      <a:pt x="109" y="80"/>
                      <a:pt x="109" y="80"/>
                      <a:pt x="109" y="80"/>
                    </a:cubicBezTo>
                    <a:cubicBezTo>
                      <a:pt x="110" y="82"/>
                      <a:pt x="110" y="82"/>
                      <a:pt x="110" y="82"/>
                    </a:cubicBezTo>
                    <a:cubicBezTo>
                      <a:pt x="113" y="83"/>
                      <a:pt x="113" y="83"/>
                      <a:pt x="113" y="83"/>
                    </a:cubicBezTo>
                    <a:cubicBezTo>
                      <a:pt x="116" y="83"/>
                      <a:pt x="116" y="83"/>
                      <a:pt x="116" y="83"/>
                    </a:cubicBezTo>
                    <a:cubicBezTo>
                      <a:pt x="119" y="83"/>
                      <a:pt x="119" y="83"/>
                      <a:pt x="119" y="83"/>
                    </a:cubicBezTo>
                    <a:cubicBezTo>
                      <a:pt x="122" y="83"/>
                      <a:pt x="122" y="83"/>
                      <a:pt x="122" y="83"/>
                    </a:cubicBezTo>
                    <a:cubicBezTo>
                      <a:pt x="125" y="83"/>
                      <a:pt x="125" y="83"/>
                      <a:pt x="125" y="83"/>
                    </a:cubicBezTo>
                    <a:cubicBezTo>
                      <a:pt x="126" y="83"/>
                      <a:pt x="126" y="83"/>
                      <a:pt x="126" y="83"/>
                    </a:cubicBezTo>
                    <a:cubicBezTo>
                      <a:pt x="126" y="85"/>
                      <a:pt x="126" y="85"/>
                      <a:pt x="126" y="85"/>
                    </a:cubicBezTo>
                    <a:cubicBezTo>
                      <a:pt x="128" y="86"/>
                      <a:pt x="128" y="86"/>
                      <a:pt x="128" y="86"/>
                    </a:cubicBezTo>
                    <a:cubicBezTo>
                      <a:pt x="126" y="87"/>
                      <a:pt x="126" y="87"/>
                      <a:pt x="126" y="87"/>
                    </a:cubicBezTo>
                    <a:cubicBezTo>
                      <a:pt x="123" y="87"/>
                      <a:pt x="123" y="87"/>
                      <a:pt x="123" y="87"/>
                    </a:cubicBezTo>
                    <a:cubicBezTo>
                      <a:pt x="119" y="89"/>
                      <a:pt x="119" y="89"/>
                      <a:pt x="119" y="89"/>
                    </a:cubicBezTo>
                    <a:cubicBezTo>
                      <a:pt x="116" y="92"/>
                      <a:pt x="116" y="92"/>
                      <a:pt x="116" y="92"/>
                    </a:cubicBezTo>
                    <a:cubicBezTo>
                      <a:pt x="115" y="93"/>
                      <a:pt x="115" y="93"/>
                      <a:pt x="115" y="93"/>
                    </a:cubicBezTo>
                    <a:cubicBezTo>
                      <a:pt x="116" y="93"/>
                      <a:pt x="116" y="93"/>
                      <a:pt x="116" y="93"/>
                    </a:cubicBezTo>
                    <a:cubicBezTo>
                      <a:pt x="118" y="93"/>
                      <a:pt x="118" y="93"/>
                      <a:pt x="118" y="93"/>
                    </a:cubicBezTo>
                    <a:cubicBezTo>
                      <a:pt x="120" y="93"/>
                      <a:pt x="120" y="93"/>
                      <a:pt x="120" y="93"/>
                    </a:cubicBezTo>
                    <a:cubicBezTo>
                      <a:pt x="125" y="96"/>
                      <a:pt x="125" y="96"/>
                      <a:pt x="125" y="96"/>
                    </a:cubicBezTo>
                    <a:cubicBezTo>
                      <a:pt x="126" y="97"/>
                      <a:pt x="126" y="97"/>
                      <a:pt x="126" y="97"/>
                    </a:cubicBezTo>
                    <a:cubicBezTo>
                      <a:pt x="128" y="100"/>
                      <a:pt x="128" y="100"/>
                      <a:pt x="128" y="100"/>
                    </a:cubicBezTo>
                    <a:cubicBezTo>
                      <a:pt x="126" y="103"/>
                      <a:pt x="126" y="103"/>
                      <a:pt x="126" y="103"/>
                    </a:cubicBezTo>
                    <a:cubicBezTo>
                      <a:pt x="125" y="103"/>
                      <a:pt x="125" y="103"/>
                      <a:pt x="125" y="103"/>
                    </a:cubicBezTo>
                    <a:cubicBezTo>
                      <a:pt x="128" y="106"/>
                      <a:pt x="128" y="106"/>
                      <a:pt x="128" y="106"/>
                    </a:cubicBezTo>
                    <a:cubicBezTo>
                      <a:pt x="130" y="106"/>
                      <a:pt x="130" y="106"/>
                      <a:pt x="130" y="106"/>
                    </a:cubicBezTo>
                    <a:cubicBezTo>
                      <a:pt x="135" y="105"/>
                      <a:pt x="135" y="105"/>
                      <a:pt x="135" y="105"/>
                    </a:cubicBezTo>
                    <a:cubicBezTo>
                      <a:pt x="136" y="102"/>
                      <a:pt x="136" y="102"/>
                      <a:pt x="136" y="102"/>
                    </a:cubicBezTo>
                    <a:cubicBezTo>
                      <a:pt x="139" y="100"/>
                      <a:pt x="139" y="100"/>
                      <a:pt x="139" y="100"/>
                    </a:cubicBezTo>
                    <a:cubicBezTo>
                      <a:pt x="142" y="100"/>
                      <a:pt x="142" y="100"/>
                      <a:pt x="142" y="100"/>
                    </a:cubicBezTo>
                    <a:cubicBezTo>
                      <a:pt x="145" y="99"/>
                      <a:pt x="145" y="99"/>
                      <a:pt x="145" y="99"/>
                    </a:cubicBezTo>
                    <a:cubicBezTo>
                      <a:pt x="146" y="97"/>
                      <a:pt x="146" y="97"/>
                      <a:pt x="146" y="97"/>
                    </a:cubicBezTo>
                    <a:cubicBezTo>
                      <a:pt x="148" y="97"/>
                      <a:pt x="148" y="97"/>
                      <a:pt x="148" y="97"/>
                    </a:cubicBezTo>
                    <a:cubicBezTo>
                      <a:pt x="148" y="96"/>
                      <a:pt x="148" y="96"/>
                      <a:pt x="148" y="96"/>
                    </a:cubicBezTo>
                    <a:cubicBezTo>
                      <a:pt x="149" y="96"/>
                      <a:pt x="149" y="96"/>
                      <a:pt x="149" y="96"/>
                    </a:cubicBezTo>
                    <a:cubicBezTo>
                      <a:pt x="151" y="97"/>
                      <a:pt x="151" y="97"/>
                      <a:pt x="151" y="97"/>
                    </a:cubicBezTo>
                    <a:cubicBezTo>
                      <a:pt x="155" y="97"/>
                      <a:pt x="155" y="97"/>
                      <a:pt x="155" y="97"/>
                    </a:cubicBezTo>
                    <a:cubicBezTo>
                      <a:pt x="156" y="97"/>
                      <a:pt x="156" y="97"/>
                      <a:pt x="156" y="97"/>
                    </a:cubicBezTo>
                    <a:cubicBezTo>
                      <a:pt x="158" y="96"/>
                      <a:pt x="158" y="96"/>
                      <a:pt x="158" y="96"/>
                    </a:cubicBezTo>
                    <a:cubicBezTo>
                      <a:pt x="158" y="95"/>
                      <a:pt x="158" y="95"/>
                      <a:pt x="158" y="95"/>
                    </a:cubicBezTo>
                    <a:cubicBezTo>
                      <a:pt x="159" y="93"/>
                      <a:pt x="159" y="93"/>
                      <a:pt x="159" y="93"/>
                    </a:cubicBezTo>
                    <a:cubicBezTo>
                      <a:pt x="156" y="92"/>
                      <a:pt x="156" y="92"/>
                      <a:pt x="156" y="92"/>
                    </a:cubicBezTo>
                    <a:cubicBezTo>
                      <a:pt x="153" y="92"/>
                      <a:pt x="153" y="92"/>
                      <a:pt x="153" y="92"/>
                    </a:cubicBezTo>
                    <a:cubicBezTo>
                      <a:pt x="152" y="93"/>
                      <a:pt x="152" y="93"/>
                      <a:pt x="152" y="93"/>
                    </a:cubicBezTo>
                    <a:cubicBezTo>
                      <a:pt x="151" y="92"/>
                      <a:pt x="151" y="92"/>
                      <a:pt x="151" y="92"/>
                    </a:cubicBezTo>
                    <a:cubicBezTo>
                      <a:pt x="149" y="93"/>
                      <a:pt x="149" y="93"/>
                      <a:pt x="149" y="93"/>
                    </a:cubicBezTo>
                    <a:cubicBezTo>
                      <a:pt x="148" y="93"/>
                      <a:pt x="148" y="93"/>
                      <a:pt x="148" y="93"/>
                    </a:cubicBezTo>
                    <a:cubicBezTo>
                      <a:pt x="145" y="92"/>
                      <a:pt x="145" y="92"/>
                      <a:pt x="145" y="92"/>
                    </a:cubicBezTo>
                    <a:cubicBezTo>
                      <a:pt x="142" y="89"/>
                      <a:pt x="142" y="89"/>
                      <a:pt x="142" y="89"/>
                    </a:cubicBezTo>
                    <a:cubicBezTo>
                      <a:pt x="146" y="95"/>
                      <a:pt x="146" y="95"/>
                      <a:pt x="146" y="95"/>
                    </a:cubicBezTo>
                    <a:cubicBezTo>
                      <a:pt x="143" y="93"/>
                      <a:pt x="143" y="93"/>
                      <a:pt x="143" y="93"/>
                    </a:cubicBezTo>
                    <a:cubicBezTo>
                      <a:pt x="142" y="93"/>
                      <a:pt x="142" y="93"/>
                      <a:pt x="142" y="93"/>
                    </a:cubicBezTo>
                    <a:cubicBezTo>
                      <a:pt x="142" y="92"/>
                      <a:pt x="142" y="92"/>
                      <a:pt x="142" y="92"/>
                    </a:cubicBezTo>
                    <a:cubicBezTo>
                      <a:pt x="142" y="90"/>
                      <a:pt x="142" y="90"/>
                      <a:pt x="142" y="90"/>
                    </a:cubicBezTo>
                    <a:cubicBezTo>
                      <a:pt x="139" y="89"/>
                      <a:pt x="139" y="89"/>
                      <a:pt x="139" y="89"/>
                    </a:cubicBezTo>
                    <a:cubicBezTo>
                      <a:pt x="138" y="87"/>
                      <a:pt x="138" y="87"/>
                      <a:pt x="138" y="87"/>
                    </a:cubicBezTo>
                    <a:cubicBezTo>
                      <a:pt x="138" y="86"/>
                      <a:pt x="138" y="86"/>
                      <a:pt x="138" y="86"/>
                    </a:cubicBezTo>
                    <a:cubicBezTo>
                      <a:pt x="135" y="87"/>
                      <a:pt x="135" y="87"/>
                      <a:pt x="135" y="87"/>
                    </a:cubicBezTo>
                    <a:cubicBezTo>
                      <a:pt x="136" y="86"/>
                      <a:pt x="136" y="86"/>
                      <a:pt x="136" y="86"/>
                    </a:cubicBezTo>
                    <a:cubicBezTo>
                      <a:pt x="136" y="85"/>
                      <a:pt x="136" y="85"/>
                      <a:pt x="136" y="85"/>
                    </a:cubicBezTo>
                    <a:cubicBezTo>
                      <a:pt x="135" y="86"/>
                      <a:pt x="135" y="86"/>
                      <a:pt x="135" y="86"/>
                    </a:cubicBezTo>
                    <a:cubicBezTo>
                      <a:pt x="133" y="85"/>
                      <a:pt x="133" y="85"/>
                      <a:pt x="133" y="85"/>
                    </a:cubicBezTo>
                    <a:cubicBezTo>
                      <a:pt x="132" y="85"/>
                      <a:pt x="132" y="85"/>
                      <a:pt x="132" y="85"/>
                    </a:cubicBezTo>
                    <a:cubicBezTo>
                      <a:pt x="130" y="83"/>
                      <a:pt x="130" y="83"/>
                      <a:pt x="130" y="83"/>
                    </a:cubicBezTo>
                    <a:cubicBezTo>
                      <a:pt x="129" y="85"/>
                      <a:pt x="129" y="85"/>
                      <a:pt x="129" y="85"/>
                    </a:cubicBezTo>
                    <a:cubicBezTo>
                      <a:pt x="126" y="82"/>
                      <a:pt x="126" y="82"/>
                      <a:pt x="126" y="82"/>
                    </a:cubicBezTo>
                    <a:cubicBezTo>
                      <a:pt x="130" y="82"/>
                      <a:pt x="130" y="82"/>
                      <a:pt x="130" y="82"/>
                    </a:cubicBezTo>
                    <a:cubicBezTo>
                      <a:pt x="132" y="80"/>
                      <a:pt x="132" y="80"/>
                      <a:pt x="132" y="80"/>
                    </a:cubicBezTo>
                    <a:cubicBezTo>
                      <a:pt x="133" y="83"/>
                      <a:pt x="133" y="83"/>
                      <a:pt x="133" y="83"/>
                    </a:cubicBezTo>
                    <a:cubicBezTo>
                      <a:pt x="133" y="82"/>
                      <a:pt x="133" y="82"/>
                      <a:pt x="133" y="82"/>
                    </a:cubicBezTo>
                    <a:cubicBezTo>
                      <a:pt x="135" y="83"/>
                      <a:pt x="135" y="83"/>
                      <a:pt x="135" y="83"/>
                    </a:cubicBezTo>
                    <a:cubicBezTo>
                      <a:pt x="135" y="85"/>
                      <a:pt x="135" y="85"/>
                      <a:pt x="135" y="85"/>
                    </a:cubicBezTo>
                    <a:cubicBezTo>
                      <a:pt x="136" y="85"/>
                      <a:pt x="136" y="85"/>
                      <a:pt x="136" y="85"/>
                    </a:cubicBezTo>
                    <a:cubicBezTo>
                      <a:pt x="136" y="82"/>
                      <a:pt x="136" y="82"/>
                      <a:pt x="136" y="82"/>
                    </a:cubicBezTo>
                    <a:cubicBezTo>
                      <a:pt x="138" y="83"/>
                      <a:pt x="138" y="83"/>
                      <a:pt x="138" y="83"/>
                    </a:cubicBezTo>
                    <a:cubicBezTo>
                      <a:pt x="138" y="85"/>
                      <a:pt x="138" y="85"/>
                      <a:pt x="138" y="85"/>
                    </a:cubicBezTo>
                    <a:cubicBezTo>
                      <a:pt x="139" y="85"/>
                      <a:pt x="139" y="85"/>
                      <a:pt x="139" y="85"/>
                    </a:cubicBezTo>
                    <a:cubicBezTo>
                      <a:pt x="139" y="82"/>
                      <a:pt x="139" y="82"/>
                      <a:pt x="139" y="82"/>
                    </a:cubicBezTo>
                    <a:cubicBezTo>
                      <a:pt x="142" y="80"/>
                      <a:pt x="142" y="80"/>
                      <a:pt x="142" y="80"/>
                    </a:cubicBezTo>
                    <a:cubicBezTo>
                      <a:pt x="142" y="79"/>
                      <a:pt x="142" y="79"/>
                      <a:pt x="142" y="79"/>
                    </a:cubicBezTo>
                    <a:cubicBezTo>
                      <a:pt x="143" y="79"/>
                      <a:pt x="143" y="79"/>
                      <a:pt x="143" y="79"/>
                    </a:cubicBezTo>
                    <a:cubicBezTo>
                      <a:pt x="143" y="80"/>
                      <a:pt x="143" y="80"/>
                      <a:pt x="143" y="80"/>
                    </a:cubicBezTo>
                    <a:cubicBezTo>
                      <a:pt x="140" y="83"/>
                      <a:pt x="140" y="83"/>
                      <a:pt x="140" y="83"/>
                    </a:cubicBezTo>
                    <a:cubicBezTo>
                      <a:pt x="143" y="82"/>
                      <a:pt x="143" y="82"/>
                      <a:pt x="143" y="82"/>
                    </a:cubicBezTo>
                    <a:cubicBezTo>
                      <a:pt x="145" y="80"/>
                      <a:pt x="145" y="80"/>
                      <a:pt x="145" y="80"/>
                    </a:cubicBezTo>
                    <a:cubicBezTo>
                      <a:pt x="146" y="77"/>
                      <a:pt x="146" y="77"/>
                      <a:pt x="146" y="77"/>
                    </a:cubicBezTo>
                    <a:cubicBezTo>
                      <a:pt x="149" y="76"/>
                      <a:pt x="149" y="76"/>
                      <a:pt x="149" y="76"/>
                    </a:cubicBezTo>
                    <a:cubicBezTo>
                      <a:pt x="152" y="76"/>
                      <a:pt x="152" y="76"/>
                      <a:pt x="152" y="76"/>
                    </a:cubicBezTo>
                    <a:cubicBezTo>
                      <a:pt x="155" y="74"/>
                      <a:pt x="155" y="74"/>
                      <a:pt x="155" y="74"/>
                    </a:cubicBezTo>
                    <a:cubicBezTo>
                      <a:pt x="156" y="74"/>
                      <a:pt x="156" y="74"/>
                      <a:pt x="156" y="74"/>
                    </a:cubicBezTo>
                    <a:cubicBezTo>
                      <a:pt x="159" y="76"/>
                      <a:pt x="159" y="76"/>
                      <a:pt x="159" y="76"/>
                    </a:cubicBezTo>
                    <a:cubicBezTo>
                      <a:pt x="161" y="73"/>
                      <a:pt x="161" y="73"/>
                      <a:pt x="161" y="73"/>
                    </a:cubicBezTo>
                    <a:cubicBezTo>
                      <a:pt x="163" y="72"/>
                      <a:pt x="163" y="72"/>
                      <a:pt x="163" y="72"/>
                    </a:cubicBezTo>
                    <a:cubicBezTo>
                      <a:pt x="165" y="72"/>
                      <a:pt x="165" y="72"/>
                      <a:pt x="165" y="72"/>
                    </a:cubicBezTo>
                    <a:cubicBezTo>
                      <a:pt x="166" y="70"/>
                      <a:pt x="166" y="70"/>
                      <a:pt x="166" y="70"/>
                    </a:cubicBezTo>
                    <a:cubicBezTo>
                      <a:pt x="169" y="70"/>
                      <a:pt x="169" y="70"/>
                      <a:pt x="169" y="70"/>
                    </a:cubicBezTo>
                    <a:cubicBezTo>
                      <a:pt x="172" y="70"/>
                      <a:pt x="172" y="70"/>
                      <a:pt x="172" y="70"/>
                    </a:cubicBezTo>
                    <a:cubicBezTo>
                      <a:pt x="173" y="69"/>
                      <a:pt x="173" y="69"/>
                      <a:pt x="173" y="69"/>
                    </a:cubicBezTo>
                    <a:cubicBezTo>
                      <a:pt x="173" y="67"/>
                      <a:pt x="173" y="67"/>
                      <a:pt x="173" y="67"/>
                    </a:cubicBezTo>
                    <a:cubicBezTo>
                      <a:pt x="172" y="66"/>
                      <a:pt x="172" y="66"/>
                      <a:pt x="172" y="66"/>
                    </a:cubicBezTo>
                    <a:cubicBezTo>
                      <a:pt x="173" y="64"/>
                      <a:pt x="173" y="64"/>
                      <a:pt x="173" y="64"/>
                    </a:cubicBezTo>
                    <a:cubicBezTo>
                      <a:pt x="175" y="63"/>
                      <a:pt x="175" y="63"/>
                      <a:pt x="175" y="63"/>
                    </a:cubicBezTo>
                    <a:cubicBezTo>
                      <a:pt x="178" y="60"/>
                      <a:pt x="178" y="60"/>
                      <a:pt x="178" y="60"/>
                    </a:cubicBezTo>
                    <a:cubicBezTo>
                      <a:pt x="179" y="60"/>
                      <a:pt x="179" y="60"/>
                      <a:pt x="179" y="60"/>
                    </a:cubicBezTo>
                    <a:cubicBezTo>
                      <a:pt x="181" y="60"/>
                      <a:pt x="181" y="60"/>
                      <a:pt x="181" y="60"/>
                    </a:cubicBezTo>
                    <a:cubicBezTo>
                      <a:pt x="182" y="60"/>
                      <a:pt x="182" y="60"/>
                      <a:pt x="182" y="60"/>
                    </a:cubicBezTo>
                    <a:cubicBezTo>
                      <a:pt x="185" y="60"/>
                      <a:pt x="185" y="60"/>
                      <a:pt x="185" y="60"/>
                    </a:cubicBezTo>
                    <a:cubicBezTo>
                      <a:pt x="186" y="60"/>
                      <a:pt x="186" y="60"/>
                      <a:pt x="186" y="60"/>
                    </a:cubicBezTo>
                    <a:cubicBezTo>
                      <a:pt x="188" y="59"/>
                      <a:pt x="188" y="59"/>
                      <a:pt x="188" y="59"/>
                    </a:cubicBezTo>
                    <a:cubicBezTo>
                      <a:pt x="189" y="57"/>
                      <a:pt x="189" y="57"/>
                      <a:pt x="189" y="57"/>
                    </a:cubicBezTo>
                    <a:cubicBezTo>
                      <a:pt x="189" y="54"/>
                      <a:pt x="189" y="54"/>
                      <a:pt x="189" y="54"/>
                    </a:cubicBezTo>
                    <a:cubicBezTo>
                      <a:pt x="188" y="53"/>
                      <a:pt x="188" y="53"/>
                      <a:pt x="188" y="53"/>
                    </a:cubicBezTo>
                    <a:cubicBezTo>
                      <a:pt x="189" y="53"/>
                      <a:pt x="189" y="53"/>
                      <a:pt x="189" y="53"/>
                    </a:cubicBezTo>
                    <a:cubicBezTo>
                      <a:pt x="188" y="52"/>
                      <a:pt x="188" y="52"/>
                      <a:pt x="188" y="52"/>
                    </a:cubicBezTo>
                    <a:cubicBezTo>
                      <a:pt x="185" y="50"/>
                      <a:pt x="185" y="50"/>
                      <a:pt x="185" y="50"/>
                    </a:cubicBezTo>
                    <a:cubicBezTo>
                      <a:pt x="185" y="49"/>
                      <a:pt x="185" y="49"/>
                      <a:pt x="185" y="49"/>
                    </a:cubicBezTo>
                    <a:lnTo>
                      <a:pt x="186" y="47"/>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37" name="Freeform 36"/>
              <p:cNvSpPr>
                <a:spLocks/>
              </p:cNvSpPr>
              <p:nvPr/>
            </p:nvSpPr>
            <p:spPr bwMode="auto">
              <a:xfrm rot="256166">
                <a:off x="4909321" y="2107262"/>
                <a:ext cx="573520" cy="839334"/>
              </a:xfrm>
              <a:custGeom>
                <a:avLst/>
                <a:gdLst>
                  <a:gd name="T0" fmla="*/ 272 w 280"/>
                  <a:gd name="T1" fmla="*/ 238 h 325"/>
                  <a:gd name="T2" fmla="*/ 280 w 280"/>
                  <a:gd name="T3" fmla="*/ 225 h 325"/>
                  <a:gd name="T4" fmla="*/ 238 w 280"/>
                  <a:gd name="T5" fmla="*/ 198 h 325"/>
                  <a:gd name="T6" fmla="*/ 251 w 280"/>
                  <a:gd name="T7" fmla="*/ 177 h 325"/>
                  <a:gd name="T8" fmla="*/ 238 w 280"/>
                  <a:gd name="T9" fmla="*/ 166 h 325"/>
                  <a:gd name="T10" fmla="*/ 228 w 280"/>
                  <a:gd name="T11" fmla="*/ 158 h 325"/>
                  <a:gd name="T12" fmla="*/ 225 w 280"/>
                  <a:gd name="T13" fmla="*/ 148 h 325"/>
                  <a:gd name="T14" fmla="*/ 225 w 280"/>
                  <a:gd name="T15" fmla="*/ 137 h 325"/>
                  <a:gd name="T16" fmla="*/ 220 w 280"/>
                  <a:gd name="T17" fmla="*/ 114 h 325"/>
                  <a:gd name="T18" fmla="*/ 204 w 280"/>
                  <a:gd name="T19" fmla="*/ 90 h 325"/>
                  <a:gd name="T20" fmla="*/ 220 w 280"/>
                  <a:gd name="T21" fmla="*/ 77 h 325"/>
                  <a:gd name="T22" fmla="*/ 193 w 280"/>
                  <a:gd name="T23" fmla="*/ 58 h 325"/>
                  <a:gd name="T24" fmla="*/ 177 w 280"/>
                  <a:gd name="T25" fmla="*/ 50 h 325"/>
                  <a:gd name="T26" fmla="*/ 183 w 280"/>
                  <a:gd name="T27" fmla="*/ 42 h 325"/>
                  <a:gd name="T28" fmla="*/ 177 w 280"/>
                  <a:gd name="T29" fmla="*/ 34 h 325"/>
                  <a:gd name="T30" fmla="*/ 191 w 280"/>
                  <a:gd name="T31" fmla="*/ 26 h 325"/>
                  <a:gd name="T32" fmla="*/ 185 w 280"/>
                  <a:gd name="T33" fmla="*/ 11 h 325"/>
                  <a:gd name="T34" fmla="*/ 156 w 280"/>
                  <a:gd name="T35" fmla="*/ 0 h 325"/>
                  <a:gd name="T36" fmla="*/ 143 w 280"/>
                  <a:gd name="T37" fmla="*/ 3 h 325"/>
                  <a:gd name="T38" fmla="*/ 117 w 280"/>
                  <a:gd name="T39" fmla="*/ 11 h 325"/>
                  <a:gd name="T40" fmla="*/ 114 w 280"/>
                  <a:gd name="T41" fmla="*/ 34 h 325"/>
                  <a:gd name="T42" fmla="*/ 103 w 280"/>
                  <a:gd name="T43" fmla="*/ 37 h 325"/>
                  <a:gd name="T44" fmla="*/ 88 w 280"/>
                  <a:gd name="T45" fmla="*/ 42 h 325"/>
                  <a:gd name="T46" fmla="*/ 61 w 280"/>
                  <a:gd name="T47" fmla="*/ 42 h 325"/>
                  <a:gd name="T48" fmla="*/ 19 w 280"/>
                  <a:gd name="T49" fmla="*/ 26 h 325"/>
                  <a:gd name="T50" fmla="*/ 8 w 280"/>
                  <a:gd name="T51" fmla="*/ 26 h 325"/>
                  <a:gd name="T52" fmla="*/ 37 w 280"/>
                  <a:gd name="T53" fmla="*/ 45 h 325"/>
                  <a:gd name="T54" fmla="*/ 64 w 280"/>
                  <a:gd name="T55" fmla="*/ 61 h 325"/>
                  <a:gd name="T56" fmla="*/ 64 w 280"/>
                  <a:gd name="T57" fmla="*/ 71 h 325"/>
                  <a:gd name="T58" fmla="*/ 72 w 280"/>
                  <a:gd name="T59" fmla="*/ 85 h 325"/>
                  <a:gd name="T60" fmla="*/ 77 w 280"/>
                  <a:gd name="T61" fmla="*/ 95 h 325"/>
                  <a:gd name="T62" fmla="*/ 77 w 280"/>
                  <a:gd name="T63" fmla="*/ 106 h 325"/>
                  <a:gd name="T64" fmla="*/ 88 w 280"/>
                  <a:gd name="T65" fmla="*/ 129 h 325"/>
                  <a:gd name="T66" fmla="*/ 98 w 280"/>
                  <a:gd name="T67" fmla="*/ 132 h 325"/>
                  <a:gd name="T68" fmla="*/ 117 w 280"/>
                  <a:gd name="T69" fmla="*/ 140 h 325"/>
                  <a:gd name="T70" fmla="*/ 122 w 280"/>
                  <a:gd name="T71" fmla="*/ 151 h 325"/>
                  <a:gd name="T72" fmla="*/ 122 w 280"/>
                  <a:gd name="T73" fmla="*/ 164 h 325"/>
                  <a:gd name="T74" fmla="*/ 98 w 280"/>
                  <a:gd name="T75" fmla="*/ 172 h 325"/>
                  <a:gd name="T76" fmla="*/ 77 w 280"/>
                  <a:gd name="T77" fmla="*/ 185 h 325"/>
                  <a:gd name="T78" fmla="*/ 64 w 280"/>
                  <a:gd name="T79" fmla="*/ 198 h 325"/>
                  <a:gd name="T80" fmla="*/ 59 w 280"/>
                  <a:gd name="T81" fmla="*/ 201 h 325"/>
                  <a:gd name="T82" fmla="*/ 45 w 280"/>
                  <a:gd name="T83" fmla="*/ 211 h 325"/>
                  <a:gd name="T84" fmla="*/ 35 w 280"/>
                  <a:gd name="T85" fmla="*/ 217 h 325"/>
                  <a:gd name="T86" fmla="*/ 29 w 280"/>
                  <a:gd name="T87" fmla="*/ 225 h 325"/>
                  <a:gd name="T88" fmla="*/ 29 w 280"/>
                  <a:gd name="T89" fmla="*/ 246 h 325"/>
                  <a:gd name="T90" fmla="*/ 43 w 280"/>
                  <a:gd name="T91" fmla="*/ 269 h 325"/>
                  <a:gd name="T92" fmla="*/ 37 w 280"/>
                  <a:gd name="T93" fmla="*/ 280 h 325"/>
                  <a:gd name="T94" fmla="*/ 37 w 280"/>
                  <a:gd name="T95" fmla="*/ 296 h 325"/>
                  <a:gd name="T96" fmla="*/ 51 w 280"/>
                  <a:gd name="T97" fmla="*/ 298 h 325"/>
                  <a:gd name="T98" fmla="*/ 72 w 280"/>
                  <a:gd name="T99" fmla="*/ 312 h 325"/>
                  <a:gd name="T100" fmla="*/ 80 w 280"/>
                  <a:gd name="T101" fmla="*/ 314 h 325"/>
                  <a:gd name="T102" fmla="*/ 80 w 280"/>
                  <a:gd name="T103" fmla="*/ 325 h 325"/>
                  <a:gd name="T104" fmla="*/ 111 w 280"/>
                  <a:gd name="T105" fmla="*/ 317 h 325"/>
                  <a:gd name="T106" fmla="*/ 122 w 280"/>
                  <a:gd name="T107" fmla="*/ 314 h 325"/>
                  <a:gd name="T108" fmla="*/ 148 w 280"/>
                  <a:gd name="T109" fmla="*/ 306 h 325"/>
                  <a:gd name="T110" fmla="*/ 151 w 280"/>
                  <a:gd name="T111" fmla="*/ 306 h 325"/>
                  <a:gd name="T112" fmla="*/ 159 w 280"/>
                  <a:gd name="T113" fmla="*/ 304 h 325"/>
                  <a:gd name="T114" fmla="*/ 172 w 280"/>
                  <a:gd name="T115" fmla="*/ 304 h 325"/>
                  <a:gd name="T116" fmla="*/ 191 w 280"/>
                  <a:gd name="T117" fmla="*/ 304 h 325"/>
                  <a:gd name="T118" fmla="*/ 217 w 280"/>
                  <a:gd name="T119" fmla="*/ 288 h 325"/>
                  <a:gd name="T120" fmla="*/ 235 w 280"/>
                  <a:gd name="T121" fmla="*/ 272 h 325"/>
                  <a:gd name="T122" fmla="*/ 235 w 280"/>
                  <a:gd name="T123" fmla="*/ 27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0" h="325">
                    <a:moveTo>
                      <a:pt x="235" y="272"/>
                    </a:moveTo>
                    <a:lnTo>
                      <a:pt x="270" y="243"/>
                    </a:lnTo>
                    <a:lnTo>
                      <a:pt x="272" y="238"/>
                    </a:lnTo>
                    <a:lnTo>
                      <a:pt x="278" y="235"/>
                    </a:lnTo>
                    <a:lnTo>
                      <a:pt x="280" y="227"/>
                    </a:lnTo>
                    <a:lnTo>
                      <a:pt x="280" y="225"/>
                    </a:lnTo>
                    <a:lnTo>
                      <a:pt x="280" y="219"/>
                    </a:lnTo>
                    <a:lnTo>
                      <a:pt x="278" y="217"/>
                    </a:lnTo>
                    <a:lnTo>
                      <a:pt x="238" y="198"/>
                    </a:lnTo>
                    <a:lnTo>
                      <a:pt x="251" y="190"/>
                    </a:lnTo>
                    <a:lnTo>
                      <a:pt x="254" y="182"/>
                    </a:lnTo>
                    <a:lnTo>
                      <a:pt x="251" y="177"/>
                    </a:lnTo>
                    <a:lnTo>
                      <a:pt x="238" y="174"/>
                    </a:lnTo>
                    <a:lnTo>
                      <a:pt x="235" y="172"/>
                    </a:lnTo>
                    <a:lnTo>
                      <a:pt x="238" y="166"/>
                    </a:lnTo>
                    <a:lnTo>
                      <a:pt x="235" y="164"/>
                    </a:lnTo>
                    <a:lnTo>
                      <a:pt x="230" y="164"/>
                    </a:lnTo>
                    <a:lnTo>
                      <a:pt x="228" y="158"/>
                    </a:lnTo>
                    <a:lnTo>
                      <a:pt x="225" y="156"/>
                    </a:lnTo>
                    <a:lnTo>
                      <a:pt x="228" y="151"/>
                    </a:lnTo>
                    <a:lnTo>
                      <a:pt x="225" y="148"/>
                    </a:lnTo>
                    <a:lnTo>
                      <a:pt x="225" y="145"/>
                    </a:lnTo>
                    <a:lnTo>
                      <a:pt x="228" y="140"/>
                    </a:lnTo>
                    <a:lnTo>
                      <a:pt x="225" y="137"/>
                    </a:lnTo>
                    <a:lnTo>
                      <a:pt x="230" y="132"/>
                    </a:lnTo>
                    <a:lnTo>
                      <a:pt x="228" y="124"/>
                    </a:lnTo>
                    <a:lnTo>
                      <a:pt x="220" y="114"/>
                    </a:lnTo>
                    <a:lnTo>
                      <a:pt x="204" y="98"/>
                    </a:lnTo>
                    <a:lnTo>
                      <a:pt x="201" y="95"/>
                    </a:lnTo>
                    <a:lnTo>
                      <a:pt x="204" y="90"/>
                    </a:lnTo>
                    <a:lnTo>
                      <a:pt x="209" y="85"/>
                    </a:lnTo>
                    <a:lnTo>
                      <a:pt x="217" y="79"/>
                    </a:lnTo>
                    <a:lnTo>
                      <a:pt x="220" y="77"/>
                    </a:lnTo>
                    <a:lnTo>
                      <a:pt x="220" y="71"/>
                    </a:lnTo>
                    <a:lnTo>
                      <a:pt x="201" y="61"/>
                    </a:lnTo>
                    <a:lnTo>
                      <a:pt x="193" y="58"/>
                    </a:lnTo>
                    <a:lnTo>
                      <a:pt x="185" y="53"/>
                    </a:lnTo>
                    <a:lnTo>
                      <a:pt x="180" y="50"/>
                    </a:lnTo>
                    <a:lnTo>
                      <a:pt x="177" y="50"/>
                    </a:lnTo>
                    <a:lnTo>
                      <a:pt x="180" y="48"/>
                    </a:lnTo>
                    <a:lnTo>
                      <a:pt x="180" y="45"/>
                    </a:lnTo>
                    <a:lnTo>
                      <a:pt x="183" y="42"/>
                    </a:lnTo>
                    <a:lnTo>
                      <a:pt x="185" y="37"/>
                    </a:lnTo>
                    <a:lnTo>
                      <a:pt x="183" y="37"/>
                    </a:lnTo>
                    <a:lnTo>
                      <a:pt x="177" y="34"/>
                    </a:lnTo>
                    <a:lnTo>
                      <a:pt x="185" y="34"/>
                    </a:lnTo>
                    <a:lnTo>
                      <a:pt x="193" y="32"/>
                    </a:lnTo>
                    <a:lnTo>
                      <a:pt x="191" y="26"/>
                    </a:lnTo>
                    <a:lnTo>
                      <a:pt x="193" y="19"/>
                    </a:lnTo>
                    <a:lnTo>
                      <a:pt x="193" y="16"/>
                    </a:lnTo>
                    <a:lnTo>
                      <a:pt x="185" y="11"/>
                    </a:lnTo>
                    <a:lnTo>
                      <a:pt x="167" y="3"/>
                    </a:lnTo>
                    <a:lnTo>
                      <a:pt x="159" y="0"/>
                    </a:lnTo>
                    <a:lnTo>
                      <a:pt x="156" y="0"/>
                    </a:lnTo>
                    <a:lnTo>
                      <a:pt x="156" y="0"/>
                    </a:lnTo>
                    <a:lnTo>
                      <a:pt x="151" y="0"/>
                    </a:lnTo>
                    <a:lnTo>
                      <a:pt x="143" y="3"/>
                    </a:lnTo>
                    <a:lnTo>
                      <a:pt x="132" y="3"/>
                    </a:lnTo>
                    <a:lnTo>
                      <a:pt x="125" y="3"/>
                    </a:lnTo>
                    <a:lnTo>
                      <a:pt x="117" y="11"/>
                    </a:lnTo>
                    <a:lnTo>
                      <a:pt x="114" y="19"/>
                    </a:lnTo>
                    <a:lnTo>
                      <a:pt x="114" y="32"/>
                    </a:lnTo>
                    <a:lnTo>
                      <a:pt x="114" y="34"/>
                    </a:lnTo>
                    <a:lnTo>
                      <a:pt x="111" y="34"/>
                    </a:lnTo>
                    <a:lnTo>
                      <a:pt x="106" y="34"/>
                    </a:lnTo>
                    <a:lnTo>
                      <a:pt x="103" y="37"/>
                    </a:lnTo>
                    <a:lnTo>
                      <a:pt x="98" y="42"/>
                    </a:lnTo>
                    <a:lnTo>
                      <a:pt x="90" y="42"/>
                    </a:lnTo>
                    <a:lnTo>
                      <a:pt x="88" y="42"/>
                    </a:lnTo>
                    <a:lnTo>
                      <a:pt x="80" y="37"/>
                    </a:lnTo>
                    <a:lnTo>
                      <a:pt x="72" y="37"/>
                    </a:lnTo>
                    <a:lnTo>
                      <a:pt x="61" y="42"/>
                    </a:lnTo>
                    <a:lnTo>
                      <a:pt x="45" y="42"/>
                    </a:lnTo>
                    <a:lnTo>
                      <a:pt x="35" y="34"/>
                    </a:lnTo>
                    <a:lnTo>
                      <a:pt x="19" y="26"/>
                    </a:lnTo>
                    <a:lnTo>
                      <a:pt x="11" y="24"/>
                    </a:lnTo>
                    <a:lnTo>
                      <a:pt x="3" y="26"/>
                    </a:lnTo>
                    <a:lnTo>
                      <a:pt x="8" y="26"/>
                    </a:lnTo>
                    <a:lnTo>
                      <a:pt x="0" y="32"/>
                    </a:lnTo>
                    <a:lnTo>
                      <a:pt x="11" y="32"/>
                    </a:lnTo>
                    <a:lnTo>
                      <a:pt x="37" y="45"/>
                    </a:lnTo>
                    <a:lnTo>
                      <a:pt x="53" y="53"/>
                    </a:lnTo>
                    <a:lnTo>
                      <a:pt x="59" y="58"/>
                    </a:lnTo>
                    <a:lnTo>
                      <a:pt x="64" y="61"/>
                    </a:lnTo>
                    <a:lnTo>
                      <a:pt x="69" y="63"/>
                    </a:lnTo>
                    <a:lnTo>
                      <a:pt x="64" y="69"/>
                    </a:lnTo>
                    <a:lnTo>
                      <a:pt x="64" y="71"/>
                    </a:lnTo>
                    <a:lnTo>
                      <a:pt x="69" y="79"/>
                    </a:lnTo>
                    <a:lnTo>
                      <a:pt x="72" y="79"/>
                    </a:lnTo>
                    <a:lnTo>
                      <a:pt x="72" y="85"/>
                    </a:lnTo>
                    <a:lnTo>
                      <a:pt x="72" y="87"/>
                    </a:lnTo>
                    <a:lnTo>
                      <a:pt x="72" y="90"/>
                    </a:lnTo>
                    <a:lnTo>
                      <a:pt x="77" y="95"/>
                    </a:lnTo>
                    <a:lnTo>
                      <a:pt x="80" y="98"/>
                    </a:lnTo>
                    <a:lnTo>
                      <a:pt x="77" y="103"/>
                    </a:lnTo>
                    <a:lnTo>
                      <a:pt x="77" y="106"/>
                    </a:lnTo>
                    <a:lnTo>
                      <a:pt x="77" y="114"/>
                    </a:lnTo>
                    <a:lnTo>
                      <a:pt x="77" y="116"/>
                    </a:lnTo>
                    <a:lnTo>
                      <a:pt x="88" y="129"/>
                    </a:lnTo>
                    <a:lnTo>
                      <a:pt x="88" y="129"/>
                    </a:lnTo>
                    <a:lnTo>
                      <a:pt x="90" y="132"/>
                    </a:lnTo>
                    <a:lnTo>
                      <a:pt x="98" y="132"/>
                    </a:lnTo>
                    <a:lnTo>
                      <a:pt x="103" y="137"/>
                    </a:lnTo>
                    <a:lnTo>
                      <a:pt x="106" y="137"/>
                    </a:lnTo>
                    <a:lnTo>
                      <a:pt x="117" y="140"/>
                    </a:lnTo>
                    <a:lnTo>
                      <a:pt x="117" y="145"/>
                    </a:lnTo>
                    <a:lnTo>
                      <a:pt x="117" y="151"/>
                    </a:lnTo>
                    <a:lnTo>
                      <a:pt x="122" y="151"/>
                    </a:lnTo>
                    <a:lnTo>
                      <a:pt x="125" y="156"/>
                    </a:lnTo>
                    <a:lnTo>
                      <a:pt x="117" y="158"/>
                    </a:lnTo>
                    <a:lnTo>
                      <a:pt x="122" y="164"/>
                    </a:lnTo>
                    <a:lnTo>
                      <a:pt x="114" y="158"/>
                    </a:lnTo>
                    <a:lnTo>
                      <a:pt x="106" y="164"/>
                    </a:lnTo>
                    <a:lnTo>
                      <a:pt x="98" y="172"/>
                    </a:lnTo>
                    <a:lnTo>
                      <a:pt x="85" y="182"/>
                    </a:lnTo>
                    <a:lnTo>
                      <a:pt x="80" y="185"/>
                    </a:lnTo>
                    <a:lnTo>
                      <a:pt x="77" y="185"/>
                    </a:lnTo>
                    <a:lnTo>
                      <a:pt x="77" y="190"/>
                    </a:lnTo>
                    <a:lnTo>
                      <a:pt x="69" y="193"/>
                    </a:lnTo>
                    <a:lnTo>
                      <a:pt x="64" y="198"/>
                    </a:lnTo>
                    <a:lnTo>
                      <a:pt x="64" y="201"/>
                    </a:lnTo>
                    <a:lnTo>
                      <a:pt x="61" y="201"/>
                    </a:lnTo>
                    <a:lnTo>
                      <a:pt x="59" y="201"/>
                    </a:lnTo>
                    <a:lnTo>
                      <a:pt x="53" y="203"/>
                    </a:lnTo>
                    <a:lnTo>
                      <a:pt x="53" y="209"/>
                    </a:lnTo>
                    <a:lnTo>
                      <a:pt x="45" y="211"/>
                    </a:lnTo>
                    <a:lnTo>
                      <a:pt x="37" y="211"/>
                    </a:lnTo>
                    <a:lnTo>
                      <a:pt x="35" y="211"/>
                    </a:lnTo>
                    <a:lnTo>
                      <a:pt x="35" y="217"/>
                    </a:lnTo>
                    <a:lnTo>
                      <a:pt x="37" y="219"/>
                    </a:lnTo>
                    <a:lnTo>
                      <a:pt x="35" y="219"/>
                    </a:lnTo>
                    <a:lnTo>
                      <a:pt x="29" y="225"/>
                    </a:lnTo>
                    <a:lnTo>
                      <a:pt x="24" y="230"/>
                    </a:lnTo>
                    <a:lnTo>
                      <a:pt x="29" y="238"/>
                    </a:lnTo>
                    <a:lnTo>
                      <a:pt x="29" y="246"/>
                    </a:lnTo>
                    <a:lnTo>
                      <a:pt x="29" y="251"/>
                    </a:lnTo>
                    <a:lnTo>
                      <a:pt x="35" y="261"/>
                    </a:lnTo>
                    <a:lnTo>
                      <a:pt x="43" y="269"/>
                    </a:lnTo>
                    <a:lnTo>
                      <a:pt x="37" y="269"/>
                    </a:lnTo>
                    <a:lnTo>
                      <a:pt x="37" y="272"/>
                    </a:lnTo>
                    <a:lnTo>
                      <a:pt x="37" y="280"/>
                    </a:lnTo>
                    <a:lnTo>
                      <a:pt x="35" y="285"/>
                    </a:lnTo>
                    <a:lnTo>
                      <a:pt x="37" y="288"/>
                    </a:lnTo>
                    <a:lnTo>
                      <a:pt x="37" y="296"/>
                    </a:lnTo>
                    <a:lnTo>
                      <a:pt x="43" y="298"/>
                    </a:lnTo>
                    <a:lnTo>
                      <a:pt x="45" y="298"/>
                    </a:lnTo>
                    <a:lnTo>
                      <a:pt x="51" y="298"/>
                    </a:lnTo>
                    <a:lnTo>
                      <a:pt x="61" y="304"/>
                    </a:lnTo>
                    <a:lnTo>
                      <a:pt x="69" y="306"/>
                    </a:lnTo>
                    <a:lnTo>
                      <a:pt x="72" y="312"/>
                    </a:lnTo>
                    <a:lnTo>
                      <a:pt x="80" y="306"/>
                    </a:lnTo>
                    <a:lnTo>
                      <a:pt x="77" y="312"/>
                    </a:lnTo>
                    <a:lnTo>
                      <a:pt x="80" y="314"/>
                    </a:lnTo>
                    <a:lnTo>
                      <a:pt x="88" y="317"/>
                    </a:lnTo>
                    <a:lnTo>
                      <a:pt x="85" y="317"/>
                    </a:lnTo>
                    <a:lnTo>
                      <a:pt x="80" y="325"/>
                    </a:lnTo>
                    <a:lnTo>
                      <a:pt x="88" y="322"/>
                    </a:lnTo>
                    <a:lnTo>
                      <a:pt x="98" y="317"/>
                    </a:lnTo>
                    <a:lnTo>
                      <a:pt x="111" y="317"/>
                    </a:lnTo>
                    <a:lnTo>
                      <a:pt x="114" y="317"/>
                    </a:lnTo>
                    <a:lnTo>
                      <a:pt x="117" y="317"/>
                    </a:lnTo>
                    <a:lnTo>
                      <a:pt x="122" y="314"/>
                    </a:lnTo>
                    <a:lnTo>
                      <a:pt x="130" y="312"/>
                    </a:lnTo>
                    <a:lnTo>
                      <a:pt x="140" y="312"/>
                    </a:lnTo>
                    <a:lnTo>
                      <a:pt x="148" y="306"/>
                    </a:lnTo>
                    <a:lnTo>
                      <a:pt x="148" y="312"/>
                    </a:lnTo>
                    <a:lnTo>
                      <a:pt x="151" y="312"/>
                    </a:lnTo>
                    <a:lnTo>
                      <a:pt x="151" y="306"/>
                    </a:lnTo>
                    <a:lnTo>
                      <a:pt x="156" y="306"/>
                    </a:lnTo>
                    <a:lnTo>
                      <a:pt x="156" y="304"/>
                    </a:lnTo>
                    <a:lnTo>
                      <a:pt x="159" y="304"/>
                    </a:lnTo>
                    <a:lnTo>
                      <a:pt x="164" y="306"/>
                    </a:lnTo>
                    <a:lnTo>
                      <a:pt x="167" y="304"/>
                    </a:lnTo>
                    <a:lnTo>
                      <a:pt x="172" y="304"/>
                    </a:lnTo>
                    <a:lnTo>
                      <a:pt x="183" y="298"/>
                    </a:lnTo>
                    <a:lnTo>
                      <a:pt x="185" y="298"/>
                    </a:lnTo>
                    <a:lnTo>
                      <a:pt x="191" y="304"/>
                    </a:lnTo>
                    <a:lnTo>
                      <a:pt x="193" y="304"/>
                    </a:lnTo>
                    <a:lnTo>
                      <a:pt x="201" y="298"/>
                    </a:lnTo>
                    <a:lnTo>
                      <a:pt x="217" y="288"/>
                    </a:lnTo>
                    <a:lnTo>
                      <a:pt x="235" y="272"/>
                    </a:lnTo>
                    <a:lnTo>
                      <a:pt x="235" y="272"/>
                    </a:lnTo>
                    <a:lnTo>
                      <a:pt x="235" y="272"/>
                    </a:lnTo>
                    <a:lnTo>
                      <a:pt x="235" y="272"/>
                    </a:lnTo>
                    <a:lnTo>
                      <a:pt x="235" y="272"/>
                    </a:lnTo>
                    <a:lnTo>
                      <a:pt x="235" y="272"/>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38" name="Freeform 37"/>
              <p:cNvSpPr>
                <a:spLocks noEditPoints="1"/>
              </p:cNvSpPr>
              <p:nvPr/>
            </p:nvSpPr>
            <p:spPr bwMode="auto">
              <a:xfrm rot="256166">
                <a:off x="4136031" y="1986661"/>
                <a:ext cx="1239213" cy="1076929"/>
              </a:xfrm>
              <a:custGeom>
                <a:avLst/>
                <a:gdLst>
                  <a:gd name="T0" fmla="*/ 180 w 229"/>
                  <a:gd name="T1" fmla="*/ 29 h 158"/>
                  <a:gd name="T2" fmla="*/ 200 w 229"/>
                  <a:gd name="T3" fmla="*/ 13 h 158"/>
                  <a:gd name="T4" fmla="*/ 219 w 229"/>
                  <a:gd name="T5" fmla="*/ 22 h 158"/>
                  <a:gd name="T6" fmla="*/ 215 w 229"/>
                  <a:gd name="T7" fmla="*/ 13 h 158"/>
                  <a:gd name="T8" fmla="*/ 222 w 229"/>
                  <a:gd name="T9" fmla="*/ 6 h 158"/>
                  <a:gd name="T10" fmla="*/ 206 w 229"/>
                  <a:gd name="T11" fmla="*/ 9 h 158"/>
                  <a:gd name="T12" fmla="*/ 195 w 229"/>
                  <a:gd name="T13" fmla="*/ 3 h 158"/>
                  <a:gd name="T14" fmla="*/ 190 w 229"/>
                  <a:gd name="T15" fmla="*/ 7 h 158"/>
                  <a:gd name="T16" fmla="*/ 180 w 229"/>
                  <a:gd name="T17" fmla="*/ 9 h 158"/>
                  <a:gd name="T18" fmla="*/ 175 w 229"/>
                  <a:gd name="T19" fmla="*/ 3 h 158"/>
                  <a:gd name="T20" fmla="*/ 165 w 229"/>
                  <a:gd name="T21" fmla="*/ 13 h 158"/>
                  <a:gd name="T22" fmla="*/ 152 w 229"/>
                  <a:gd name="T23" fmla="*/ 10 h 158"/>
                  <a:gd name="T24" fmla="*/ 144 w 229"/>
                  <a:gd name="T25" fmla="*/ 14 h 158"/>
                  <a:gd name="T26" fmla="*/ 134 w 229"/>
                  <a:gd name="T27" fmla="*/ 22 h 158"/>
                  <a:gd name="T28" fmla="*/ 127 w 229"/>
                  <a:gd name="T29" fmla="*/ 17 h 158"/>
                  <a:gd name="T30" fmla="*/ 119 w 229"/>
                  <a:gd name="T31" fmla="*/ 22 h 158"/>
                  <a:gd name="T32" fmla="*/ 106 w 229"/>
                  <a:gd name="T33" fmla="*/ 30 h 158"/>
                  <a:gd name="T34" fmla="*/ 106 w 229"/>
                  <a:gd name="T35" fmla="*/ 37 h 158"/>
                  <a:gd name="T36" fmla="*/ 100 w 229"/>
                  <a:gd name="T37" fmla="*/ 37 h 158"/>
                  <a:gd name="T38" fmla="*/ 94 w 229"/>
                  <a:gd name="T39" fmla="*/ 40 h 158"/>
                  <a:gd name="T40" fmla="*/ 87 w 229"/>
                  <a:gd name="T41" fmla="*/ 45 h 158"/>
                  <a:gd name="T42" fmla="*/ 87 w 229"/>
                  <a:gd name="T43" fmla="*/ 47 h 158"/>
                  <a:gd name="T44" fmla="*/ 79 w 229"/>
                  <a:gd name="T45" fmla="*/ 55 h 158"/>
                  <a:gd name="T46" fmla="*/ 79 w 229"/>
                  <a:gd name="T47" fmla="*/ 57 h 158"/>
                  <a:gd name="T48" fmla="*/ 70 w 229"/>
                  <a:gd name="T49" fmla="*/ 68 h 158"/>
                  <a:gd name="T50" fmla="*/ 61 w 229"/>
                  <a:gd name="T51" fmla="*/ 75 h 158"/>
                  <a:gd name="T52" fmla="*/ 57 w 229"/>
                  <a:gd name="T53" fmla="*/ 76 h 158"/>
                  <a:gd name="T54" fmla="*/ 48 w 229"/>
                  <a:gd name="T55" fmla="*/ 86 h 158"/>
                  <a:gd name="T56" fmla="*/ 58 w 229"/>
                  <a:gd name="T57" fmla="*/ 86 h 158"/>
                  <a:gd name="T58" fmla="*/ 47 w 229"/>
                  <a:gd name="T59" fmla="*/ 90 h 158"/>
                  <a:gd name="T60" fmla="*/ 36 w 229"/>
                  <a:gd name="T61" fmla="*/ 93 h 158"/>
                  <a:gd name="T62" fmla="*/ 31 w 229"/>
                  <a:gd name="T63" fmla="*/ 98 h 158"/>
                  <a:gd name="T64" fmla="*/ 25 w 229"/>
                  <a:gd name="T65" fmla="*/ 100 h 158"/>
                  <a:gd name="T66" fmla="*/ 14 w 229"/>
                  <a:gd name="T67" fmla="*/ 105 h 158"/>
                  <a:gd name="T68" fmla="*/ 3 w 229"/>
                  <a:gd name="T69" fmla="*/ 109 h 158"/>
                  <a:gd name="T70" fmla="*/ 4 w 229"/>
                  <a:gd name="T71" fmla="*/ 116 h 158"/>
                  <a:gd name="T72" fmla="*/ 1 w 229"/>
                  <a:gd name="T73" fmla="*/ 123 h 158"/>
                  <a:gd name="T74" fmla="*/ 3 w 229"/>
                  <a:gd name="T75" fmla="*/ 129 h 158"/>
                  <a:gd name="T76" fmla="*/ 15 w 229"/>
                  <a:gd name="T77" fmla="*/ 132 h 158"/>
                  <a:gd name="T78" fmla="*/ 5 w 229"/>
                  <a:gd name="T79" fmla="*/ 138 h 158"/>
                  <a:gd name="T80" fmla="*/ 11 w 229"/>
                  <a:gd name="T81" fmla="*/ 139 h 158"/>
                  <a:gd name="T82" fmla="*/ 11 w 229"/>
                  <a:gd name="T83" fmla="*/ 148 h 158"/>
                  <a:gd name="T84" fmla="*/ 21 w 229"/>
                  <a:gd name="T85" fmla="*/ 158 h 158"/>
                  <a:gd name="T86" fmla="*/ 47 w 229"/>
                  <a:gd name="T87" fmla="*/ 146 h 158"/>
                  <a:gd name="T88" fmla="*/ 54 w 229"/>
                  <a:gd name="T89" fmla="*/ 135 h 158"/>
                  <a:gd name="T90" fmla="*/ 61 w 229"/>
                  <a:gd name="T91" fmla="*/ 146 h 158"/>
                  <a:gd name="T92" fmla="*/ 71 w 229"/>
                  <a:gd name="T93" fmla="*/ 132 h 158"/>
                  <a:gd name="T94" fmla="*/ 68 w 229"/>
                  <a:gd name="T95" fmla="*/ 112 h 158"/>
                  <a:gd name="T96" fmla="*/ 70 w 229"/>
                  <a:gd name="T97" fmla="*/ 86 h 158"/>
                  <a:gd name="T98" fmla="*/ 89 w 229"/>
                  <a:gd name="T99" fmla="*/ 69 h 158"/>
                  <a:gd name="T100" fmla="*/ 106 w 229"/>
                  <a:gd name="T101" fmla="*/ 46 h 158"/>
                  <a:gd name="T102" fmla="*/ 122 w 229"/>
                  <a:gd name="T103" fmla="*/ 30 h 158"/>
                  <a:gd name="T104" fmla="*/ 143 w 229"/>
                  <a:gd name="T105" fmla="*/ 25 h 158"/>
                  <a:gd name="T106" fmla="*/ 5 w 229"/>
                  <a:gd name="T107" fmla="*/ 141 h 158"/>
                  <a:gd name="T108" fmla="*/ 18 w 229"/>
                  <a:gd name="T109" fmla="*/ 122 h 158"/>
                  <a:gd name="T110" fmla="*/ 21 w 229"/>
                  <a:gd name="T111" fmla="*/ 106 h 158"/>
                  <a:gd name="T112" fmla="*/ 23 w 229"/>
                  <a:gd name="T113" fmla="*/ 116 h 158"/>
                  <a:gd name="T114" fmla="*/ 73 w 229"/>
                  <a:gd name="T115" fmla="*/ 6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158">
                    <a:moveTo>
                      <a:pt x="144" y="23"/>
                    </a:moveTo>
                    <a:cubicBezTo>
                      <a:pt x="147" y="22"/>
                      <a:pt x="147" y="22"/>
                      <a:pt x="147" y="22"/>
                    </a:cubicBezTo>
                    <a:cubicBezTo>
                      <a:pt x="150" y="23"/>
                      <a:pt x="150" y="23"/>
                      <a:pt x="150" y="23"/>
                    </a:cubicBezTo>
                    <a:cubicBezTo>
                      <a:pt x="156" y="26"/>
                      <a:pt x="156" y="26"/>
                      <a:pt x="156" y="26"/>
                    </a:cubicBezTo>
                    <a:cubicBezTo>
                      <a:pt x="160" y="29"/>
                      <a:pt x="160" y="29"/>
                      <a:pt x="160" y="29"/>
                    </a:cubicBezTo>
                    <a:cubicBezTo>
                      <a:pt x="166" y="29"/>
                      <a:pt x="166" y="29"/>
                      <a:pt x="166" y="29"/>
                    </a:cubicBezTo>
                    <a:cubicBezTo>
                      <a:pt x="170" y="27"/>
                      <a:pt x="170" y="27"/>
                      <a:pt x="170" y="27"/>
                    </a:cubicBezTo>
                    <a:cubicBezTo>
                      <a:pt x="173" y="27"/>
                      <a:pt x="173" y="27"/>
                      <a:pt x="173" y="27"/>
                    </a:cubicBezTo>
                    <a:cubicBezTo>
                      <a:pt x="176" y="29"/>
                      <a:pt x="176" y="29"/>
                      <a:pt x="176" y="29"/>
                    </a:cubicBezTo>
                    <a:cubicBezTo>
                      <a:pt x="177" y="29"/>
                      <a:pt x="177" y="29"/>
                      <a:pt x="177" y="29"/>
                    </a:cubicBezTo>
                    <a:cubicBezTo>
                      <a:pt x="180" y="29"/>
                      <a:pt x="180" y="29"/>
                      <a:pt x="180" y="29"/>
                    </a:cubicBezTo>
                    <a:cubicBezTo>
                      <a:pt x="182" y="27"/>
                      <a:pt x="182" y="27"/>
                      <a:pt x="182" y="27"/>
                    </a:cubicBezTo>
                    <a:cubicBezTo>
                      <a:pt x="183" y="26"/>
                      <a:pt x="183" y="26"/>
                      <a:pt x="183" y="26"/>
                    </a:cubicBezTo>
                    <a:cubicBezTo>
                      <a:pt x="185" y="26"/>
                      <a:pt x="185" y="26"/>
                      <a:pt x="185" y="26"/>
                    </a:cubicBezTo>
                    <a:cubicBezTo>
                      <a:pt x="186" y="26"/>
                      <a:pt x="186" y="26"/>
                      <a:pt x="186" y="26"/>
                    </a:cubicBezTo>
                    <a:cubicBezTo>
                      <a:pt x="186" y="25"/>
                      <a:pt x="186" y="25"/>
                      <a:pt x="186" y="25"/>
                    </a:cubicBezTo>
                    <a:cubicBezTo>
                      <a:pt x="186" y="20"/>
                      <a:pt x="186" y="20"/>
                      <a:pt x="186" y="20"/>
                    </a:cubicBezTo>
                    <a:cubicBezTo>
                      <a:pt x="187" y="17"/>
                      <a:pt x="187" y="17"/>
                      <a:pt x="187" y="17"/>
                    </a:cubicBezTo>
                    <a:cubicBezTo>
                      <a:pt x="190" y="14"/>
                      <a:pt x="190" y="14"/>
                      <a:pt x="190" y="14"/>
                    </a:cubicBezTo>
                    <a:cubicBezTo>
                      <a:pt x="193" y="14"/>
                      <a:pt x="193" y="14"/>
                      <a:pt x="193" y="14"/>
                    </a:cubicBezTo>
                    <a:cubicBezTo>
                      <a:pt x="197" y="14"/>
                      <a:pt x="197" y="14"/>
                      <a:pt x="197" y="14"/>
                    </a:cubicBezTo>
                    <a:cubicBezTo>
                      <a:pt x="200" y="13"/>
                      <a:pt x="200" y="13"/>
                      <a:pt x="200" y="13"/>
                    </a:cubicBezTo>
                    <a:cubicBezTo>
                      <a:pt x="202" y="13"/>
                      <a:pt x="202" y="13"/>
                      <a:pt x="202" y="13"/>
                    </a:cubicBezTo>
                    <a:cubicBezTo>
                      <a:pt x="202" y="13"/>
                      <a:pt x="202" y="13"/>
                      <a:pt x="202" y="13"/>
                    </a:cubicBezTo>
                    <a:cubicBezTo>
                      <a:pt x="203" y="13"/>
                      <a:pt x="203" y="13"/>
                      <a:pt x="203" y="13"/>
                    </a:cubicBezTo>
                    <a:cubicBezTo>
                      <a:pt x="206" y="14"/>
                      <a:pt x="206" y="14"/>
                      <a:pt x="206" y="14"/>
                    </a:cubicBezTo>
                    <a:cubicBezTo>
                      <a:pt x="213" y="17"/>
                      <a:pt x="213" y="17"/>
                      <a:pt x="213" y="17"/>
                    </a:cubicBezTo>
                    <a:cubicBezTo>
                      <a:pt x="216" y="19"/>
                      <a:pt x="216" y="19"/>
                      <a:pt x="216" y="19"/>
                    </a:cubicBezTo>
                    <a:cubicBezTo>
                      <a:pt x="216" y="20"/>
                      <a:pt x="216" y="20"/>
                      <a:pt x="216" y="20"/>
                    </a:cubicBezTo>
                    <a:cubicBezTo>
                      <a:pt x="215" y="23"/>
                      <a:pt x="215" y="23"/>
                      <a:pt x="215" y="23"/>
                    </a:cubicBezTo>
                    <a:cubicBezTo>
                      <a:pt x="216" y="25"/>
                      <a:pt x="216" y="25"/>
                      <a:pt x="216" y="25"/>
                    </a:cubicBezTo>
                    <a:cubicBezTo>
                      <a:pt x="218" y="22"/>
                      <a:pt x="218" y="22"/>
                      <a:pt x="218" y="22"/>
                    </a:cubicBezTo>
                    <a:cubicBezTo>
                      <a:pt x="219" y="22"/>
                      <a:pt x="219" y="22"/>
                      <a:pt x="219" y="22"/>
                    </a:cubicBezTo>
                    <a:cubicBezTo>
                      <a:pt x="221" y="21"/>
                      <a:pt x="221" y="21"/>
                      <a:pt x="221" y="21"/>
                    </a:cubicBezTo>
                    <a:cubicBezTo>
                      <a:pt x="222" y="20"/>
                      <a:pt x="222" y="20"/>
                      <a:pt x="222" y="20"/>
                    </a:cubicBezTo>
                    <a:cubicBezTo>
                      <a:pt x="223" y="19"/>
                      <a:pt x="223" y="19"/>
                      <a:pt x="223" y="19"/>
                    </a:cubicBezTo>
                    <a:cubicBezTo>
                      <a:pt x="223" y="17"/>
                      <a:pt x="223" y="17"/>
                      <a:pt x="223" y="17"/>
                    </a:cubicBezTo>
                    <a:cubicBezTo>
                      <a:pt x="222" y="17"/>
                      <a:pt x="222" y="17"/>
                      <a:pt x="222" y="17"/>
                    </a:cubicBezTo>
                    <a:cubicBezTo>
                      <a:pt x="222" y="16"/>
                      <a:pt x="222" y="16"/>
                      <a:pt x="222" y="16"/>
                    </a:cubicBezTo>
                    <a:cubicBezTo>
                      <a:pt x="220" y="16"/>
                      <a:pt x="220" y="16"/>
                      <a:pt x="220" y="16"/>
                    </a:cubicBezTo>
                    <a:cubicBezTo>
                      <a:pt x="219" y="14"/>
                      <a:pt x="219" y="14"/>
                      <a:pt x="219" y="14"/>
                    </a:cubicBezTo>
                    <a:cubicBezTo>
                      <a:pt x="218" y="14"/>
                      <a:pt x="218" y="14"/>
                      <a:pt x="218" y="14"/>
                    </a:cubicBezTo>
                    <a:cubicBezTo>
                      <a:pt x="218" y="13"/>
                      <a:pt x="218" y="13"/>
                      <a:pt x="218" y="13"/>
                    </a:cubicBezTo>
                    <a:cubicBezTo>
                      <a:pt x="215" y="13"/>
                      <a:pt x="215" y="13"/>
                      <a:pt x="215" y="13"/>
                    </a:cubicBezTo>
                    <a:cubicBezTo>
                      <a:pt x="210" y="12"/>
                      <a:pt x="210" y="12"/>
                      <a:pt x="210" y="12"/>
                    </a:cubicBezTo>
                    <a:cubicBezTo>
                      <a:pt x="212" y="12"/>
                      <a:pt x="212" y="12"/>
                      <a:pt x="212" y="12"/>
                    </a:cubicBezTo>
                    <a:cubicBezTo>
                      <a:pt x="215" y="12"/>
                      <a:pt x="215" y="12"/>
                      <a:pt x="215" y="12"/>
                    </a:cubicBezTo>
                    <a:cubicBezTo>
                      <a:pt x="219" y="13"/>
                      <a:pt x="219" y="13"/>
                      <a:pt x="219" y="13"/>
                    </a:cubicBezTo>
                    <a:cubicBezTo>
                      <a:pt x="222" y="12"/>
                      <a:pt x="222" y="12"/>
                      <a:pt x="222" y="12"/>
                    </a:cubicBezTo>
                    <a:cubicBezTo>
                      <a:pt x="226" y="10"/>
                      <a:pt x="226" y="10"/>
                      <a:pt x="226" y="10"/>
                    </a:cubicBezTo>
                    <a:cubicBezTo>
                      <a:pt x="229" y="10"/>
                      <a:pt x="229" y="10"/>
                      <a:pt x="229" y="10"/>
                    </a:cubicBezTo>
                    <a:cubicBezTo>
                      <a:pt x="229" y="9"/>
                      <a:pt x="229" y="9"/>
                      <a:pt x="229" y="9"/>
                    </a:cubicBezTo>
                    <a:cubicBezTo>
                      <a:pt x="226" y="7"/>
                      <a:pt x="226" y="7"/>
                      <a:pt x="226" y="7"/>
                    </a:cubicBezTo>
                    <a:cubicBezTo>
                      <a:pt x="222" y="7"/>
                      <a:pt x="222" y="7"/>
                      <a:pt x="222" y="7"/>
                    </a:cubicBezTo>
                    <a:cubicBezTo>
                      <a:pt x="222" y="6"/>
                      <a:pt x="222" y="6"/>
                      <a:pt x="222" y="6"/>
                    </a:cubicBezTo>
                    <a:cubicBezTo>
                      <a:pt x="220" y="6"/>
                      <a:pt x="220" y="6"/>
                      <a:pt x="220" y="6"/>
                    </a:cubicBezTo>
                    <a:cubicBezTo>
                      <a:pt x="219" y="6"/>
                      <a:pt x="219" y="6"/>
                      <a:pt x="219" y="6"/>
                    </a:cubicBezTo>
                    <a:cubicBezTo>
                      <a:pt x="218" y="6"/>
                      <a:pt x="218" y="6"/>
                      <a:pt x="218" y="6"/>
                    </a:cubicBezTo>
                    <a:cubicBezTo>
                      <a:pt x="216" y="6"/>
                      <a:pt x="216" y="6"/>
                      <a:pt x="216" y="6"/>
                    </a:cubicBezTo>
                    <a:cubicBezTo>
                      <a:pt x="215" y="6"/>
                      <a:pt x="215" y="6"/>
                      <a:pt x="215" y="6"/>
                    </a:cubicBezTo>
                    <a:cubicBezTo>
                      <a:pt x="215" y="4"/>
                      <a:pt x="215" y="4"/>
                      <a:pt x="215" y="4"/>
                    </a:cubicBezTo>
                    <a:cubicBezTo>
                      <a:pt x="213" y="3"/>
                      <a:pt x="213" y="3"/>
                      <a:pt x="213" y="3"/>
                    </a:cubicBezTo>
                    <a:cubicBezTo>
                      <a:pt x="209" y="3"/>
                      <a:pt x="209" y="3"/>
                      <a:pt x="209" y="3"/>
                    </a:cubicBezTo>
                    <a:cubicBezTo>
                      <a:pt x="208" y="6"/>
                      <a:pt x="208" y="6"/>
                      <a:pt x="208" y="6"/>
                    </a:cubicBezTo>
                    <a:cubicBezTo>
                      <a:pt x="208" y="7"/>
                      <a:pt x="208" y="7"/>
                      <a:pt x="208" y="7"/>
                    </a:cubicBezTo>
                    <a:cubicBezTo>
                      <a:pt x="206" y="9"/>
                      <a:pt x="206" y="9"/>
                      <a:pt x="206" y="9"/>
                    </a:cubicBezTo>
                    <a:cubicBezTo>
                      <a:pt x="206" y="7"/>
                      <a:pt x="206" y="7"/>
                      <a:pt x="206" y="7"/>
                    </a:cubicBezTo>
                    <a:cubicBezTo>
                      <a:pt x="202" y="7"/>
                      <a:pt x="202" y="7"/>
                      <a:pt x="202" y="7"/>
                    </a:cubicBezTo>
                    <a:cubicBezTo>
                      <a:pt x="206" y="6"/>
                      <a:pt x="206" y="6"/>
                      <a:pt x="206" y="6"/>
                    </a:cubicBezTo>
                    <a:cubicBezTo>
                      <a:pt x="205" y="6"/>
                      <a:pt x="205" y="6"/>
                      <a:pt x="205" y="6"/>
                    </a:cubicBezTo>
                    <a:cubicBezTo>
                      <a:pt x="202" y="4"/>
                      <a:pt x="202" y="4"/>
                      <a:pt x="202" y="4"/>
                    </a:cubicBezTo>
                    <a:cubicBezTo>
                      <a:pt x="205" y="4"/>
                      <a:pt x="205" y="4"/>
                      <a:pt x="205" y="4"/>
                    </a:cubicBezTo>
                    <a:cubicBezTo>
                      <a:pt x="206" y="3"/>
                      <a:pt x="206" y="3"/>
                      <a:pt x="206" y="3"/>
                    </a:cubicBezTo>
                    <a:cubicBezTo>
                      <a:pt x="203" y="2"/>
                      <a:pt x="203" y="2"/>
                      <a:pt x="203" y="2"/>
                    </a:cubicBezTo>
                    <a:cubicBezTo>
                      <a:pt x="202" y="0"/>
                      <a:pt x="202" y="0"/>
                      <a:pt x="202" y="0"/>
                    </a:cubicBezTo>
                    <a:cubicBezTo>
                      <a:pt x="200" y="2"/>
                      <a:pt x="200" y="2"/>
                      <a:pt x="200" y="2"/>
                    </a:cubicBezTo>
                    <a:cubicBezTo>
                      <a:pt x="195" y="3"/>
                      <a:pt x="195" y="3"/>
                      <a:pt x="195" y="3"/>
                    </a:cubicBezTo>
                    <a:cubicBezTo>
                      <a:pt x="197" y="3"/>
                      <a:pt x="197" y="3"/>
                      <a:pt x="197" y="3"/>
                    </a:cubicBezTo>
                    <a:cubicBezTo>
                      <a:pt x="199" y="4"/>
                      <a:pt x="199" y="4"/>
                      <a:pt x="199" y="4"/>
                    </a:cubicBezTo>
                    <a:cubicBezTo>
                      <a:pt x="197" y="4"/>
                      <a:pt x="197" y="4"/>
                      <a:pt x="197" y="4"/>
                    </a:cubicBezTo>
                    <a:cubicBezTo>
                      <a:pt x="195" y="4"/>
                      <a:pt x="195" y="4"/>
                      <a:pt x="195" y="4"/>
                    </a:cubicBezTo>
                    <a:cubicBezTo>
                      <a:pt x="196" y="6"/>
                      <a:pt x="196" y="6"/>
                      <a:pt x="196" y="6"/>
                    </a:cubicBezTo>
                    <a:cubicBezTo>
                      <a:pt x="196" y="7"/>
                      <a:pt x="196" y="7"/>
                      <a:pt x="196" y="7"/>
                    </a:cubicBezTo>
                    <a:cubicBezTo>
                      <a:pt x="195" y="7"/>
                      <a:pt x="195" y="7"/>
                      <a:pt x="195" y="7"/>
                    </a:cubicBezTo>
                    <a:cubicBezTo>
                      <a:pt x="193" y="7"/>
                      <a:pt x="193" y="7"/>
                      <a:pt x="193" y="7"/>
                    </a:cubicBezTo>
                    <a:cubicBezTo>
                      <a:pt x="192" y="9"/>
                      <a:pt x="192" y="9"/>
                      <a:pt x="192" y="9"/>
                    </a:cubicBezTo>
                    <a:cubicBezTo>
                      <a:pt x="190" y="9"/>
                      <a:pt x="190" y="9"/>
                      <a:pt x="190" y="9"/>
                    </a:cubicBezTo>
                    <a:cubicBezTo>
                      <a:pt x="190" y="7"/>
                      <a:pt x="190" y="7"/>
                      <a:pt x="190" y="7"/>
                    </a:cubicBezTo>
                    <a:cubicBezTo>
                      <a:pt x="190" y="6"/>
                      <a:pt x="190" y="6"/>
                      <a:pt x="190" y="6"/>
                    </a:cubicBezTo>
                    <a:cubicBezTo>
                      <a:pt x="189" y="6"/>
                      <a:pt x="189" y="6"/>
                      <a:pt x="189" y="6"/>
                    </a:cubicBezTo>
                    <a:cubicBezTo>
                      <a:pt x="192" y="4"/>
                      <a:pt x="192" y="4"/>
                      <a:pt x="192" y="4"/>
                    </a:cubicBezTo>
                    <a:cubicBezTo>
                      <a:pt x="190" y="3"/>
                      <a:pt x="190" y="3"/>
                      <a:pt x="190" y="3"/>
                    </a:cubicBezTo>
                    <a:cubicBezTo>
                      <a:pt x="186" y="6"/>
                      <a:pt x="186" y="6"/>
                      <a:pt x="186" y="6"/>
                    </a:cubicBezTo>
                    <a:cubicBezTo>
                      <a:pt x="182" y="9"/>
                      <a:pt x="182" y="9"/>
                      <a:pt x="182" y="9"/>
                    </a:cubicBezTo>
                    <a:cubicBezTo>
                      <a:pt x="182" y="10"/>
                      <a:pt x="182" y="10"/>
                      <a:pt x="182" y="10"/>
                    </a:cubicBezTo>
                    <a:cubicBezTo>
                      <a:pt x="180" y="12"/>
                      <a:pt x="180" y="12"/>
                      <a:pt x="180" y="12"/>
                    </a:cubicBezTo>
                    <a:cubicBezTo>
                      <a:pt x="177" y="12"/>
                      <a:pt x="177" y="12"/>
                      <a:pt x="177" y="12"/>
                    </a:cubicBezTo>
                    <a:cubicBezTo>
                      <a:pt x="179" y="10"/>
                      <a:pt x="179" y="10"/>
                      <a:pt x="179" y="10"/>
                    </a:cubicBezTo>
                    <a:cubicBezTo>
                      <a:pt x="180" y="9"/>
                      <a:pt x="180" y="9"/>
                      <a:pt x="180" y="9"/>
                    </a:cubicBezTo>
                    <a:cubicBezTo>
                      <a:pt x="179" y="7"/>
                      <a:pt x="179" y="7"/>
                      <a:pt x="179" y="7"/>
                    </a:cubicBezTo>
                    <a:cubicBezTo>
                      <a:pt x="177" y="7"/>
                      <a:pt x="177" y="7"/>
                      <a:pt x="177" y="7"/>
                    </a:cubicBezTo>
                    <a:cubicBezTo>
                      <a:pt x="182" y="6"/>
                      <a:pt x="182" y="6"/>
                      <a:pt x="182" y="6"/>
                    </a:cubicBezTo>
                    <a:cubicBezTo>
                      <a:pt x="183" y="4"/>
                      <a:pt x="183" y="4"/>
                      <a:pt x="183" y="4"/>
                    </a:cubicBezTo>
                    <a:cubicBezTo>
                      <a:pt x="185" y="3"/>
                      <a:pt x="185" y="3"/>
                      <a:pt x="185" y="3"/>
                    </a:cubicBezTo>
                    <a:cubicBezTo>
                      <a:pt x="182" y="3"/>
                      <a:pt x="182" y="3"/>
                      <a:pt x="182" y="3"/>
                    </a:cubicBezTo>
                    <a:cubicBezTo>
                      <a:pt x="180" y="3"/>
                      <a:pt x="180" y="3"/>
                      <a:pt x="180" y="3"/>
                    </a:cubicBezTo>
                    <a:cubicBezTo>
                      <a:pt x="180" y="4"/>
                      <a:pt x="180" y="4"/>
                      <a:pt x="180" y="4"/>
                    </a:cubicBezTo>
                    <a:cubicBezTo>
                      <a:pt x="179" y="4"/>
                      <a:pt x="179" y="4"/>
                      <a:pt x="179" y="4"/>
                    </a:cubicBezTo>
                    <a:cubicBezTo>
                      <a:pt x="177" y="3"/>
                      <a:pt x="177" y="3"/>
                      <a:pt x="177" y="3"/>
                    </a:cubicBezTo>
                    <a:cubicBezTo>
                      <a:pt x="175" y="3"/>
                      <a:pt x="175" y="3"/>
                      <a:pt x="175" y="3"/>
                    </a:cubicBezTo>
                    <a:cubicBezTo>
                      <a:pt x="173" y="4"/>
                      <a:pt x="173" y="4"/>
                      <a:pt x="173" y="4"/>
                    </a:cubicBezTo>
                    <a:cubicBezTo>
                      <a:pt x="170" y="4"/>
                      <a:pt x="170" y="4"/>
                      <a:pt x="170" y="4"/>
                    </a:cubicBezTo>
                    <a:cubicBezTo>
                      <a:pt x="175" y="6"/>
                      <a:pt x="175" y="6"/>
                      <a:pt x="175" y="6"/>
                    </a:cubicBezTo>
                    <a:cubicBezTo>
                      <a:pt x="172" y="6"/>
                      <a:pt x="172" y="6"/>
                      <a:pt x="172" y="6"/>
                    </a:cubicBezTo>
                    <a:cubicBezTo>
                      <a:pt x="170" y="7"/>
                      <a:pt x="170" y="7"/>
                      <a:pt x="170" y="7"/>
                    </a:cubicBezTo>
                    <a:cubicBezTo>
                      <a:pt x="169" y="7"/>
                      <a:pt x="169" y="7"/>
                      <a:pt x="169" y="7"/>
                    </a:cubicBezTo>
                    <a:cubicBezTo>
                      <a:pt x="166" y="9"/>
                      <a:pt x="166" y="9"/>
                      <a:pt x="166" y="9"/>
                    </a:cubicBezTo>
                    <a:cubicBezTo>
                      <a:pt x="165" y="10"/>
                      <a:pt x="165" y="10"/>
                      <a:pt x="165" y="10"/>
                    </a:cubicBezTo>
                    <a:cubicBezTo>
                      <a:pt x="163" y="10"/>
                      <a:pt x="163" y="10"/>
                      <a:pt x="163" y="10"/>
                    </a:cubicBezTo>
                    <a:cubicBezTo>
                      <a:pt x="163" y="12"/>
                      <a:pt x="163" y="12"/>
                      <a:pt x="163" y="12"/>
                    </a:cubicBezTo>
                    <a:cubicBezTo>
                      <a:pt x="165" y="13"/>
                      <a:pt x="165" y="13"/>
                      <a:pt x="165" y="13"/>
                    </a:cubicBezTo>
                    <a:cubicBezTo>
                      <a:pt x="162" y="13"/>
                      <a:pt x="162" y="13"/>
                      <a:pt x="162" y="13"/>
                    </a:cubicBezTo>
                    <a:cubicBezTo>
                      <a:pt x="160" y="13"/>
                      <a:pt x="160" y="13"/>
                      <a:pt x="160" y="13"/>
                    </a:cubicBezTo>
                    <a:cubicBezTo>
                      <a:pt x="160" y="12"/>
                      <a:pt x="160" y="12"/>
                      <a:pt x="160" y="12"/>
                    </a:cubicBezTo>
                    <a:cubicBezTo>
                      <a:pt x="157" y="13"/>
                      <a:pt x="157" y="13"/>
                      <a:pt x="157" y="13"/>
                    </a:cubicBezTo>
                    <a:cubicBezTo>
                      <a:pt x="159" y="12"/>
                      <a:pt x="159" y="12"/>
                      <a:pt x="159" y="12"/>
                    </a:cubicBezTo>
                    <a:cubicBezTo>
                      <a:pt x="154" y="10"/>
                      <a:pt x="154" y="10"/>
                      <a:pt x="154" y="10"/>
                    </a:cubicBezTo>
                    <a:cubicBezTo>
                      <a:pt x="156" y="12"/>
                      <a:pt x="156" y="12"/>
                      <a:pt x="156" y="12"/>
                    </a:cubicBezTo>
                    <a:cubicBezTo>
                      <a:pt x="154" y="12"/>
                      <a:pt x="154" y="12"/>
                      <a:pt x="154" y="12"/>
                    </a:cubicBezTo>
                    <a:cubicBezTo>
                      <a:pt x="154" y="10"/>
                      <a:pt x="154" y="10"/>
                      <a:pt x="154" y="10"/>
                    </a:cubicBezTo>
                    <a:cubicBezTo>
                      <a:pt x="153" y="10"/>
                      <a:pt x="153" y="10"/>
                      <a:pt x="153" y="10"/>
                    </a:cubicBezTo>
                    <a:cubicBezTo>
                      <a:pt x="152" y="10"/>
                      <a:pt x="152" y="10"/>
                      <a:pt x="152" y="10"/>
                    </a:cubicBezTo>
                    <a:cubicBezTo>
                      <a:pt x="150" y="10"/>
                      <a:pt x="150" y="10"/>
                      <a:pt x="150" y="10"/>
                    </a:cubicBezTo>
                    <a:cubicBezTo>
                      <a:pt x="150" y="12"/>
                      <a:pt x="150" y="12"/>
                      <a:pt x="150" y="12"/>
                    </a:cubicBezTo>
                    <a:cubicBezTo>
                      <a:pt x="152" y="12"/>
                      <a:pt x="152" y="12"/>
                      <a:pt x="152" y="12"/>
                    </a:cubicBezTo>
                    <a:cubicBezTo>
                      <a:pt x="150" y="13"/>
                      <a:pt x="150" y="13"/>
                      <a:pt x="150" y="13"/>
                    </a:cubicBezTo>
                    <a:cubicBezTo>
                      <a:pt x="152" y="13"/>
                      <a:pt x="152" y="13"/>
                      <a:pt x="152" y="13"/>
                    </a:cubicBezTo>
                    <a:cubicBezTo>
                      <a:pt x="153" y="14"/>
                      <a:pt x="153" y="14"/>
                      <a:pt x="153" y="14"/>
                    </a:cubicBezTo>
                    <a:cubicBezTo>
                      <a:pt x="152" y="16"/>
                      <a:pt x="152" y="16"/>
                      <a:pt x="152" y="16"/>
                    </a:cubicBezTo>
                    <a:cubicBezTo>
                      <a:pt x="149" y="14"/>
                      <a:pt x="149" y="14"/>
                      <a:pt x="149" y="14"/>
                    </a:cubicBezTo>
                    <a:cubicBezTo>
                      <a:pt x="146" y="14"/>
                      <a:pt x="146" y="14"/>
                      <a:pt x="146" y="14"/>
                    </a:cubicBezTo>
                    <a:cubicBezTo>
                      <a:pt x="146" y="16"/>
                      <a:pt x="146" y="16"/>
                      <a:pt x="146" y="16"/>
                    </a:cubicBezTo>
                    <a:cubicBezTo>
                      <a:pt x="144" y="14"/>
                      <a:pt x="144" y="14"/>
                      <a:pt x="144" y="14"/>
                    </a:cubicBezTo>
                    <a:cubicBezTo>
                      <a:pt x="144" y="16"/>
                      <a:pt x="144" y="16"/>
                      <a:pt x="144" y="16"/>
                    </a:cubicBezTo>
                    <a:cubicBezTo>
                      <a:pt x="143" y="16"/>
                      <a:pt x="143" y="16"/>
                      <a:pt x="143" y="16"/>
                    </a:cubicBezTo>
                    <a:cubicBezTo>
                      <a:pt x="143" y="14"/>
                      <a:pt x="143" y="14"/>
                      <a:pt x="143" y="14"/>
                    </a:cubicBezTo>
                    <a:cubicBezTo>
                      <a:pt x="142" y="14"/>
                      <a:pt x="142" y="14"/>
                      <a:pt x="142" y="14"/>
                    </a:cubicBezTo>
                    <a:cubicBezTo>
                      <a:pt x="140" y="16"/>
                      <a:pt x="140" y="16"/>
                      <a:pt x="140" y="16"/>
                    </a:cubicBezTo>
                    <a:cubicBezTo>
                      <a:pt x="140" y="17"/>
                      <a:pt x="140" y="17"/>
                      <a:pt x="140" y="17"/>
                    </a:cubicBezTo>
                    <a:cubicBezTo>
                      <a:pt x="143" y="19"/>
                      <a:pt x="143" y="19"/>
                      <a:pt x="143" y="19"/>
                    </a:cubicBezTo>
                    <a:cubicBezTo>
                      <a:pt x="140" y="19"/>
                      <a:pt x="140" y="19"/>
                      <a:pt x="140" y="19"/>
                    </a:cubicBezTo>
                    <a:cubicBezTo>
                      <a:pt x="139" y="19"/>
                      <a:pt x="139" y="19"/>
                      <a:pt x="139" y="19"/>
                    </a:cubicBezTo>
                    <a:cubicBezTo>
                      <a:pt x="137" y="20"/>
                      <a:pt x="137" y="20"/>
                      <a:pt x="137" y="20"/>
                    </a:cubicBezTo>
                    <a:cubicBezTo>
                      <a:pt x="134" y="22"/>
                      <a:pt x="134" y="22"/>
                      <a:pt x="134" y="22"/>
                    </a:cubicBezTo>
                    <a:cubicBezTo>
                      <a:pt x="137" y="17"/>
                      <a:pt x="137" y="17"/>
                      <a:pt x="137" y="17"/>
                    </a:cubicBezTo>
                    <a:cubicBezTo>
                      <a:pt x="139" y="16"/>
                      <a:pt x="139" y="16"/>
                      <a:pt x="139" y="16"/>
                    </a:cubicBezTo>
                    <a:cubicBezTo>
                      <a:pt x="137" y="13"/>
                      <a:pt x="137" y="13"/>
                      <a:pt x="137" y="13"/>
                    </a:cubicBezTo>
                    <a:cubicBezTo>
                      <a:pt x="136" y="14"/>
                      <a:pt x="136" y="14"/>
                      <a:pt x="136" y="14"/>
                    </a:cubicBezTo>
                    <a:cubicBezTo>
                      <a:pt x="134" y="16"/>
                      <a:pt x="134" y="16"/>
                      <a:pt x="134" y="16"/>
                    </a:cubicBezTo>
                    <a:cubicBezTo>
                      <a:pt x="134" y="17"/>
                      <a:pt x="134" y="17"/>
                      <a:pt x="134" y="17"/>
                    </a:cubicBezTo>
                    <a:cubicBezTo>
                      <a:pt x="133" y="19"/>
                      <a:pt x="133" y="19"/>
                      <a:pt x="133" y="19"/>
                    </a:cubicBezTo>
                    <a:cubicBezTo>
                      <a:pt x="132" y="20"/>
                      <a:pt x="132" y="20"/>
                      <a:pt x="132" y="20"/>
                    </a:cubicBezTo>
                    <a:cubicBezTo>
                      <a:pt x="133" y="16"/>
                      <a:pt x="133" y="16"/>
                      <a:pt x="133" y="16"/>
                    </a:cubicBezTo>
                    <a:cubicBezTo>
                      <a:pt x="129" y="16"/>
                      <a:pt x="129" y="16"/>
                      <a:pt x="129" y="16"/>
                    </a:cubicBezTo>
                    <a:cubicBezTo>
                      <a:pt x="127" y="17"/>
                      <a:pt x="127" y="17"/>
                      <a:pt x="127" y="17"/>
                    </a:cubicBezTo>
                    <a:cubicBezTo>
                      <a:pt x="126" y="19"/>
                      <a:pt x="126" y="19"/>
                      <a:pt x="126" y="19"/>
                    </a:cubicBezTo>
                    <a:cubicBezTo>
                      <a:pt x="127" y="20"/>
                      <a:pt x="127" y="20"/>
                      <a:pt x="127" y="20"/>
                    </a:cubicBezTo>
                    <a:cubicBezTo>
                      <a:pt x="126" y="20"/>
                      <a:pt x="126" y="20"/>
                      <a:pt x="126" y="20"/>
                    </a:cubicBezTo>
                    <a:cubicBezTo>
                      <a:pt x="124" y="19"/>
                      <a:pt x="124" y="19"/>
                      <a:pt x="124" y="19"/>
                    </a:cubicBezTo>
                    <a:cubicBezTo>
                      <a:pt x="122" y="19"/>
                      <a:pt x="122" y="19"/>
                      <a:pt x="122" y="19"/>
                    </a:cubicBezTo>
                    <a:cubicBezTo>
                      <a:pt x="124" y="20"/>
                      <a:pt x="124" y="20"/>
                      <a:pt x="124" y="20"/>
                    </a:cubicBezTo>
                    <a:cubicBezTo>
                      <a:pt x="123" y="22"/>
                      <a:pt x="123" y="22"/>
                      <a:pt x="123" y="22"/>
                    </a:cubicBezTo>
                    <a:cubicBezTo>
                      <a:pt x="123" y="23"/>
                      <a:pt x="123" y="23"/>
                      <a:pt x="123" y="23"/>
                    </a:cubicBezTo>
                    <a:cubicBezTo>
                      <a:pt x="122" y="20"/>
                      <a:pt x="122" y="20"/>
                      <a:pt x="122" y="20"/>
                    </a:cubicBezTo>
                    <a:cubicBezTo>
                      <a:pt x="120" y="20"/>
                      <a:pt x="120" y="20"/>
                      <a:pt x="120" y="20"/>
                    </a:cubicBezTo>
                    <a:cubicBezTo>
                      <a:pt x="119" y="22"/>
                      <a:pt x="119" y="22"/>
                      <a:pt x="119" y="22"/>
                    </a:cubicBezTo>
                    <a:cubicBezTo>
                      <a:pt x="119" y="23"/>
                      <a:pt x="119" y="23"/>
                      <a:pt x="119" y="23"/>
                    </a:cubicBezTo>
                    <a:cubicBezTo>
                      <a:pt x="117" y="23"/>
                      <a:pt x="117" y="23"/>
                      <a:pt x="117" y="23"/>
                    </a:cubicBezTo>
                    <a:cubicBezTo>
                      <a:pt x="116" y="25"/>
                      <a:pt x="116" y="25"/>
                      <a:pt x="116" y="25"/>
                    </a:cubicBezTo>
                    <a:cubicBezTo>
                      <a:pt x="114" y="26"/>
                      <a:pt x="114" y="26"/>
                      <a:pt x="114" y="26"/>
                    </a:cubicBezTo>
                    <a:cubicBezTo>
                      <a:pt x="116" y="26"/>
                      <a:pt x="116" y="26"/>
                      <a:pt x="116" y="26"/>
                    </a:cubicBezTo>
                    <a:cubicBezTo>
                      <a:pt x="114" y="27"/>
                      <a:pt x="114" y="27"/>
                      <a:pt x="114" y="27"/>
                    </a:cubicBezTo>
                    <a:cubicBezTo>
                      <a:pt x="113" y="27"/>
                      <a:pt x="113" y="27"/>
                      <a:pt x="113" y="27"/>
                    </a:cubicBezTo>
                    <a:cubicBezTo>
                      <a:pt x="114" y="29"/>
                      <a:pt x="114" y="29"/>
                      <a:pt x="114" y="29"/>
                    </a:cubicBezTo>
                    <a:cubicBezTo>
                      <a:pt x="109" y="29"/>
                      <a:pt x="109" y="29"/>
                      <a:pt x="109" y="29"/>
                    </a:cubicBezTo>
                    <a:cubicBezTo>
                      <a:pt x="107" y="30"/>
                      <a:pt x="107" y="30"/>
                      <a:pt x="107" y="30"/>
                    </a:cubicBezTo>
                    <a:cubicBezTo>
                      <a:pt x="106" y="30"/>
                      <a:pt x="106" y="30"/>
                      <a:pt x="106" y="30"/>
                    </a:cubicBezTo>
                    <a:cubicBezTo>
                      <a:pt x="109" y="32"/>
                      <a:pt x="109" y="32"/>
                      <a:pt x="109" y="32"/>
                    </a:cubicBezTo>
                    <a:cubicBezTo>
                      <a:pt x="107" y="32"/>
                      <a:pt x="107" y="32"/>
                      <a:pt x="107" y="32"/>
                    </a:cubicBezTo>
                    <a:cubicBezTo>
                      <a:pt x="104" y="32"/>
                      <a:pt x="104" y="32"/>
                      <a:pt x="104" y="32"/>
                    </a:cubicBezTo>
                    <a:cubicBezTo>
                      <a:pt x="109" y="35"/>
                      <a:pt x="109" y="35"/>
                      <a:pt x="109" y="35"/>
                    </a:cubicBezTo>
                    <a:cubicBezTo>
                      <a:pt x="103" y="33"/>
                      <a:pt x="103" y="33"/>
                      <a:pt x="103" y="33"/>
                    </a:cubicBezTo>
                    <a:cubicBezTo>
                      <a:pt x="106" y="35"/>
                      <a:pt x="106" y="35"/>
                      <a:pt x="106" y="35"/>
                    </a:cubicBezTo>
                    <a:cubicBezTo>
                      <a:pt x="104" y="35"/>
                      <a:pt x="104" y="35"/>
                      <a:pt x="104" y="35"/>
                    </a:cubicBezTo>
                    <a:cubicBezTo>
                      <a:pt x="107" y="36"/>
                      <a:pt x="107" y="36"/>
                      <a:pt x="107" y="36"/>
                    </a:cubicBezTo>
                    <a:cubicBezTo>
                      <a:pt x="106" y="36"/>
                      <a:pt x="106" y="36"/>
                      <a:pt x="106" y="36"/>
                    </a:cubicBezTo>
                    <a:cubicBezTo>
                      <a:pt x="104" y="36"/>
                      <a:pt x="104" y="36"/>
                      <a:pt x="104" y="36"/>
                    </a:cubicBezTo>
                    <a:cubicBezTo>
                      <a:pt x="106" y="37"/>
                      <a:pt x="106" y="37"/>
                      <a:pt x="106" y="37"/>
                    </a:cubicBezTo>
                    <a:cubicBezTo>
                      <a:pt x="103" y="36"/>
                      <a:pt x="103" y="36"/>
                      <a:pt x="103" y="36"/>
                    </a:cubicBezTo>
                    <a:cubicBezTo>
                      <a:pt x="104" y="37"/>
                      <a:pt x="104" y="37"/>
                      <a:pt x="104" y="37"/>
                    </a:cubicBezTo>
                    <a:cubicBezTo>
                      <a:pt x="103" y="37"/>
                      <a:pt x="103" y="37"/>
                      <a:pt x="103" y="37"/>
                    </a:cubicBezTo>
                    <a:cubicBezTo>
                      <a:pt x="103" y="36"/>
                      <a:pt x="103" y="36"/>
                      <a:pt x="103" y="36"/>
                    </a:cubicBezTo>
                    <a:cubicBezTo>
                      <a:pt x="101" y="35"/>
                      <a:pt x="101" y="35"/>
                      <a:pt x="101" y="35"/>
                    </a:cubicBezTo>
                    <a:cubicBezTo>
                      <a:pt x="99" y="35"/>
                      <a:pt x="99" y="35"/>
                      <a:pt x="99" y="35"/>
                    </a:cubicBezTo>
                    <a:cubicBezTo>
                      <a:pt x="97" y="35"/>
                      <a:pt x="97" y="35"/>
                      <a:pt x="97" y="35"/>
                    </a:cubicBezTo>
                    <a:cubicBezTo>
                      <a:pt x="96" y="36"/>
                      <a:pt x="96" y="36"/>
                      <a:pt x="96" y="36"/>
                    </a:cubicBezTo>
                    <a:cubicBezTo>
                      <a:pt x="99" y="36"/>
                      <a:pt x="99" y="36"/>
                      <a:pt x="99" y="36"/>
                    </a:cubicBezTo>
                    <a:cubicBezTo>
                      <a:pt x="101" y="36"/>
                      <a:pt x="101" y="36"/>
                      <a:pt x="101" y="36"/>
                    </a:cubicBezTo>
                    <a:cubicBezTo>
                      <a:pt x="100" y="37"/>
                      <a:pt x="100" y="37"/>
                      <a:pt x="100" y="37"/>
                    </a:cubicBezTo>
                    <a:cubicBezTo>
                      <a:pt x="97" y="37"/>
                      <a:pt x="97" y="37"/>
                      <a:pt x="97" y="37"/>
                    </a:cubicBezTo>
                    <a:cubicBezTo>
                      <a:pt x="94" y="37"/>
                      <a:pt x="94" y="37"/>
                      <a:pt x="94" y="37"/>
                    </a:cubicBezTo>
                    <a:cubicBezTo>
                      <a:pt x="93" y="37"/>
                      <a:pt x="93" y="37"/>
                      <a:pt x="93" y="37"/>
                    </a:cubicBezTo>
                    <a:cubicBezTo>
                      <a:pt x="93" y="39"/>
                      <a:pt x="93" y="39"/>
                      <a:pt x="93" y="39"/>
                    </a:cubicBezTo>
                    <a:cubicBezTo>
                      <a:pt x="91" y="40"/>
                      <a:pt x="91" y="40"/>
                      <a:pt x="91" y="40"/>
                    </a:cubicBezTo>
                    <a:cubicBezTo>
                      <a:pt x="96" y="39"/>
                      <a:pt x="96" y="39"/>
                      <a:pt x="96" y="39"/>
                    </a:cubicBezTo>
                    <a:cubicBezTo>
                      <a:pt x="99" y="39"/>
                      <a:pt x="99" y="39"/>
                      <a:pt x="99" y="39"/>
                    </a:cubicBezTo>
                    <a:cubicBezTo>
                      <a:pt x="100" y="40"/>
                      <a:pt x="100" y="40"/>
                      <a:pt x="100" y="40"/>
                    </a:cubicBezTo>
                    <a:cubicBezTo>
                      <a:pt x="97" y="40"/>
                      <a:pt x="97" y="40"/>
                      <a:pt x="97" y="40"/>
                    </a:cubicBezTo>
                    <a:cubicBezTo>
                      <a:pt x="96" y="40"/>
                      <a:pt x="96" y="40"/>
                      <a:pt x="96" y="40"/>
                    </a:cubicBezTo>
                    <a:cubicBezTo>
                      <a:pt x="94" y="40"/>
                      <a:pt x="94" y="40"/>
                      <a:pt x="94" y="40"/>
                    </a:cubicBezTo>
                    <a:cubicBezTo>
                      <a:pt x="96" y="42"/>
                      <a:pt x="96" y="42"/>
                      <a:pt x="96" y="42"/>
                    </a:cubicBezTo>
                    <a:cubicBezTo>
                      <a:pt x="97" y="42"/>
                      <a:pt x="97" y="42"/>
                      <a:pt x="97" y="42"/>
                    </a:cubicBezTo>
                    <a:cubicBezTo>
                      <a:pt x="100" y="42"/>
                      <a:pt x="100" y="42"/>
                      <a:pt x="100" y="42"/>
                    </a:cubicBezTo>
                    <a:cubicBezTo>
                      <a:pt x="99" y="43"/>
                      <a:pt x="99" y="43"/>
                      <a:pt x="99" y="43"/>
                    </a:cubicBezTo>
                    <a:cubicBezTo>
                      <a:pt x="97" y="43"/>
                      <a:pt x="97" y="43"/>
                      <a:pt x="97" y="43"/>
                    </a:cubicBezTo>
                    <a:cubicBezTo>
                      <a:pt x="96" y="42"/>
                      <a:pt x="96" y="42"/>
                      <a:pt x="96" y="42"/>
                    </a:cubicBezTo>
                    <a:cubicBezTo>
                      <a:pt x="93" y="43"/>
                      <a:pt x="93" y="43"/>
                      <a:pt x="93" y="43"/>
                    </a:cubicBezTo>
                    <a:cubicBezTo>
                      <a:pt x="94" y="42"/>
                      <a:pt x="94" y="42"/>
                      <a:pt x="94" y="42"/>
                    </a:cubicBezTo>
                    <a:cubicBezTo>
                      <a:pt x="91" y="42"/>
                      <a:pt x="91" y="42"/>
                      <a:pt x="91" y="42"/>
                    </a:cubicBezTo>
                    <a:cubicBezTo>
                      <a:pt x="90" y="43"/>
                      <a:pt x="90" y="43"/>
                      <a:pt x="90" y="43"/>
                    </a:cubicBezTo>
                    <a:cubicBezTo>
                      <a:pt x="87" y="45"/>
                      <a:pt x="87" y="45"/>
                      <a:pt x="87" y="45"/>
                    </a:cubicBezTo>
                    <a:cubicBezTo>
                      <a:pt x="91" y="45"/>
                      <a:pt x="91" y="45"/>
                      <a:pt x="91" y="45"/>
                    </a:cubicBezTo>
                    <a:cubicBezTo>
                      <a:pt x="94" y="45"/>
                      <a:pt x="94" y="45"/>
                      <a:pt x="94" y="45"/>
                    </a:cubicBezTo>
                    <a:cubicBezTo>
                      <a:pt x="98" y="46"/>
                      <a:pt x="98" y="46"/>
                      <a:pt x="98" y="46"/>
                    </a:cubicBezTo>
                    <a:cubicBezTo>
                      <a:pt x="98" y="46"/>
                      <a:pt x="98" y="46"/>
                      <a:pt x="98" y="46"/>
                    </a:cubicBezTo>
                    <a:cubicBezTo>
                      <a:pt x="97" y="46"/>
                      <a:pt x="97" y="46"/>
                      <a:pt x="97" y="46"/>
                    </a:cubicBezTo>
                    <a:cubicBezTo>
                      <a:pt x="94" y="46"/>
                      <a:pt x="94" y="46"/>
                      <a:pt x="94" y="46"/>
                    </a:cubicBezTo>
                    <a:cubicBezTo>
                      <a:pt x="93" y="46"/>
                      <a:pt x="93" y="46"/>
                      <a:pt x="93" y="46"/>
                    </a:cubicBezTo>
                    <a:cubicBezTo>
                      <a:pt x="91" y="46"/>
                      <a:pt x="91" y="46"/>
                      <a:pt x="91" y="46"/>
                    </a:cubicBezTo>
                    <a:cubicBezTo>
                      <a:pt x="90" y="46"/>
                      <a:pt x="90" y="46"/>
                      <a:pt x="90" y="46"/>
                    </a:cubicBezTo>
                    <a:cubicBezTo>
                      <a:pt x="89" y="46"/>
                      <a:pt x="89" y="46"/>
                      <a:pt x="89" y="46"/>
                    </a:cubicBezTo>
                    <a:cubicBezTo>
                      <a:pt x="87" y="47"/>
                      <a:pt x="87" y="47"/>
                      <a:pt x="87" y="47"/>
                    </a:cubicBezTo>
                    <a:cubicBezTo>
                      <a:pt x="84" y="49"/>
                      <a:pt x="84" y="49"/>
                      <a:pt x="84" y="49"/>
                    </a:cubicBezTo>
                    <a:cubicBezTo>
                      <a:pt x="80" y="49"/>
                      <a:pt x="80" y="49"/>
                      <a:pt x="80" y="49"/>
                    </a:cubicBezTo>
                    <a:cubicBezTo>
                      <a:pt x="84" y="50"/>
                      <a:pt x="84" y="50"/>
                      <a:pt x="84" y="50"/>
                    </a:cubicBezTo>
                    <a:cubicBezTo>
                      <a:pt x="81" y="50"/>
                      <a:pt x="81" y="50"/>
                      <a:pt x="81" y="50"/>
                    </a:cubicBezTo>
                    <a:cubicBezTo>
                      <a:pt x="80" y="50"/>
                      <a:pt x="80" y="50"/>
                      <a:pt x="80" y="50"/>
                    </a:cubicBezTo>
                    <a:cubicBezTo>
                      <a:pt x="81" y="52"/>
                      <a:pt x="81" y="52"/>
                      <a:pt x="81" y="52"/>
                    </a:cubicBezTo>
                    <a:cubicBezTo>
                      <a:pt x="80" y="52"/>
                      <a:pt x="80" y="52"/>
                      <a:pt x="80" y="52"/>
                    </a:cubicBezTo>
                    <a:cubicBezTo>
                      <a:pt x="77" y="52"/>
                      <a:pt x="77" y="52"/>
                      <a:pt x="77" y="52"/>
                    </a:cubicBezTo>
                    <a:cubicBezTo>
                      <a:pt x="79" y="53"/>
                      <a:pt x="79" y="53"/>
                      <a:pt x="79" y="53"/>
                    </a:cubicBezTo>
                    <a:cubicBezTo>
                      <a:pt x="81" y="53"/>
                      <a:pt x="81" y="53"/>
                      <a:pt x="81" y="53"/>
                    </a:cubicBezTo>
                    <a:cubicBezTo>
                      <a:pt x="79" y="55"/>
                      <a:pt x="79" y="55"/>
                      <a:pt x="79" y="55"/>
                    </a:cubicBezTo>
                    <a:cubicBezTo>
                      <a:pt x="77" y="55"/>
                      <a:pt x="77" y="55"/>
                      <a:pt x="77" y="55"/>
                    </a:cubicBezTo>
                    <a:cubicBezTo>
                      <a:pt x="76" y="56"/>
                      <a:pt x="76" y="56"/>
                      <a:pt x="76" y="56"/>
                    </a:cubicBezTo>
                    <a:cubicBezTo>
                      <a:pt x="77" y="56"/>
                      <a:pt x="77" y="56"/>
                      <a:pt x="77" y="56"/>
                    </a:cubicBezTo>
                    <a:cubicBezTo>
                      <a:pt x="76" y="57"/>
                      <a:pt x="76" y="57"/>
                      <a:pt x="76" y="57"/>
                    </a:cubicBezTo>
                    <a:cubicBezTo>
                      <a:pt x="86" y="56"/>
                      <a:pt x="86" y="56"/>
                      <a:pt x="86" y="56"/>
                    </a:cubicBezTo>
                    <a:cubicBezTo>
                      <a:pt x="83" y="57"/>
                      <a:pt x="83" y="57"/>
                      <a:pt x="83" y="57"/>
                    </a:cubicBezTo>
                    <a:cubicBezTo>
                      <a:pt x="81" y="57"/>
                      <a:pt x="81" y="57"/>
                      <a:pt x="81" y="57"/>
                    </a:cubicBezTo>
                    <a:cubicBezTo>
                      <a:pt x="83" y="59"/>
                      <a:pt x="83" y="59"/>
                      <a:pt x="83" y="59"/>
                    </a:cubicBezTo>
                    <a:cubicBezTo>
                      <a:pt x="80" y="59"/>
                      <a:pt x="80" y="59"/>
                      <a:pt x="80" y="59"/>
                    </a:cubicBezTo>
                    <a:cubicBezTo>
                      <a:pt x="80" y="57"/>
                      <a:pt x="80" y="57"/>
                      <a:pt x="80" y="57"/>
                    </a:cubicBezTo>
                    <a:cubicBezTo>
                      <a:pt x="79" y="57"/>
                      <a:pt x="79" y="57"/>
                      <a:pt x="79" y="57"/>
                    </a:cubicBezTo>
                    <a:cubicBezTo>
                      <a:pt x="73" y="59"/>
                      <a:pt x="73" y="59"/>
                      <a:pt x="73" y="59"/>
                    </a:cubicBezTo>
                    <a:cubicBezTo>
                      <a:pt x="76" y="60"/>
                      <a:pt x="76" y="60"/>
                      <a:pt x="76" y="60"/>
                    </a:cubicBezTo>
                    <a:cubicBezTo>
                      <a:pt x="77" y="62"/>
                      <a:pt x="77" y="62"/>
                      <a:pt x="77" y="62"/>
                    </a:cubicBezTo>
                    <a:cubicBezTo>
                      <a:pt x="74" y="60"/>
                      <a:pt x="74" y="60"/>
                      <a:pt x="74" y="60"/>
                    </a:cubicBezTo>
                    <a:cubicBezTo>
                      <a:pt x="73" y="62"/>
                      <a:pt x="73" y="62"/>
                      <a:pt x="73" y="62"/>
                    </a:cubicBezTo>
                    <a:cubicBezTo>
                      <a:pt x="71" y="63"/>
                      <a:pt x="71" y="63"/>
                      <a:pt x="71" y="63"/>
                    </a:cubicBezTo>
                    <a:cubicBezTo>
                      <a:pt x="70" y="65"/>
                      <a:pt x="70" y="65"/>
                      <a:pt x="70" y="65"/>
                    </a:cubicBezTo>
                    <a:cubicBezTo>
                      <a:pt x="70" y="66"/>
                      <a:pt x="70" y="66"/>
                      <a:pt x="70" y="66"/>
                    </a:cubicBezTo>
                    <a:cubicBezTo>
                      <a:pt x="68" y="68"/>
                      <a:pt x="68" y="68"/>
                      <a:pt x="68" y="68"/>
                    </a:cubicBezTo>
                    <a:cubicBezTo>
                      <a:pt x="68" y="69"/>
                      <a:pt x="68" y="69"/>
                      <a:pt x="68" y="69"/>
                    </a:cubicBezTo>
                    <a:cubicBezTo>
                      <a:pt x="70" y="68"/>
                      <a:pt x="70" y="68"/>
                      <a:pt x="70" y="68"/>
                    </a:cubicBezTo>
                    <a:cubicBezTo>
                      <a:pt x="70" y="69"/>
                      <a:pt x="70" y="69"/>
                      <a:pt x="70" y="69"/>
                    </a:cubicBezTo>
                    <a:cubicBezTo>
                      <a:pt x="71" y="70"/>
                      <a:pt x="71" y="70"/>
                      <a:pt x="71" y="70"/>
                    </a:cubicBezTo>
                    <a:cubicBezTo>
                      <a:pt x="68" y="72"/>
                      <a:pt x="68" y="72"/>
                      <a:pt x="68" y="72"/>
                    </a:cubicBezTo>
                    <a:cubicBezTo>
                      <a:pt x="67" y="70"/>
                      <a:pt x="67" y="70"/>
                      <a:pt x="67" y="70"/>
                    </a:cubicBezTo>
                    <a:cubicBezTo>
                      <a:pt x="66" y="70"/>
                      <a:pt x="66" y="70"/>
                      <a:pt x="66" y="70"/>
                    </a:cubicBezTo>
                    <a:cubicBezTo>
                      <a:pt x="66" y="72"/>
                      <a:pt x="66" y="72"/>
                      <a:pt x="66" y="72"/>
                    </a:cubicBezTo>
                    <a:cubicBezTo>
                      <a:pt x="63" y="72"/>
                      <a:pt x="63" y="72"/>
                      <a:pt x="63" y="72"/>
                    </a:cubicBezTo>
                    <a:cubicBezTo>
                      <a:pt x="61" y="72"/>
                      <a:pt x="61" y="72"/>
                      <a:pt x="61" y="72"/>
                    </a:cubicBezTo>
                    <a:cubicBezTo>
                      <a:pt x="63" y="73"/>
                      <a:pt x="63" y="73"/>
                      <a:pt x="63" y="73"/>
                    </a:cubicBezTo>
                    <a:cubicBezTo>
                      <a:pt x="60" y="75"/>
                      <a:pt x="60" y="75"/>
                      <a:pt x="60" y="75"/>
                    </a:cubicBezTo>
                    <a:cubicBezTo>
                      <a:pt x="61" y="75"/>
                      <a:pt x="61" y="75"/>
                      <a:pt x="61" y="75"/>
                    </a:cubicBezTo>
                    <a:cubicBezTo>
                      <a:pt x="63" y="75"/>
                      <a:pt x="63" y="75"/>
                      <a:pt x="63" y="75"/>
                    </a:cubicBezTo>
                    <a:cubicBezTo>
                      <a:pt x="66" y="73"/>
                      <a:pt x="66" y="73"/>
                      <a:pt x="66" y="73"/>
                    </a:cubicBezTo>
                    <a:cubicBezTo>
                      <a:pt x="67" y="73"/>
                      <a:pt x="67" y="73"/>
                      <a:pt x="67" y="73"/>
                    </a:cubicBezTo>
                    <a:cubicBezTo>
                      <a:pt x="63" y="75"/>
                      <a:pt x="63" y="75"/>
                      <a:pt x="63" y="75"/>
                    </a:cubicBezTo>
                    <a:cubicBezTo>
                      <a:pt x="61" y="76"/>
                      <a:pt x="61" y="76"/>
                      <a:pt x="61" y="76"/>
                    </a:cubicBezTo>
                    <a:cubicBezTo>
                      <a:pt x="64" y="78"/>
                      <a:pt x="64" y="78"/>
                      <a:pt x="64" y="78"/>
                    </a:cubicBezTo>
                    <a:cubicBezTo>
                      <a:pt x="63" y="78"/>
                      <a:pt x="63" y="78"/>
                      <a:pt x="63" y="78"/>
                    </a:cubicBezTo>
                    <a:cubicBezTo>
                      <a:pt x="63" y="79"/>
                      <a:pt x="63" y="79"/>
                      <a:pt x="63" y="79"/>
                    </a:cubicBezTo>
                    <a:cubicBezTo>
                      <a:pt x="60" y="80"/>
                      <a:pt x="60" y="80"/>
                      <a:pt x="60" y="80"/>
                    </a:cubicBezTo>
                    <a:cubicBezTo>
                      <a:pt x="60" y="79"/>
                      <a:pt x="60" y="79"/>
                      <a:pt x="60" y="79"/>
                    </a:cubicBezTo>
                    <a:cubicBezTo>
                      <a:pt x="57" y="76"/>
                      <a:pt x="57" y="76"/>
                      <a:pt x="57" y="76"/>
                    </a:cubicBezTo>
                    <a:cubicBezTo>
                      <a:pt x="56" y="79"/>
                      <a:pt x="56" y="79"/>
                      <a:pt x="56" y="79"/>
                    </a:cubicBezTo>
                    <a:cubicBezTo>
                      <a:pt x="54" y="79"/>
                      <a:pt x="54" y="79"/>
                      <a:pt x="54" y="79"/>
                    </a:cubicBezTo>
                    <a:cubicBezTo>
                      <a:pt x="53" y="80"/>
                      <a:pt x="53" y="80"/>
                      <a:pt x="53" y="80"/>
                    </a:cubicBezTo>
                    <a:cubicBezTo>
                      <a:pt x="51" y="82"/>
                      <a:pt x="51" y="82"/>
                      <a:pt x="51" y="82"/>
                    </a:cubicBezTo>
                    <a:cubicBezTo>
                      <a:pt x="50" y="82"/>
                      <a:pt x="50" y="82"/>
                      <a:pt x="50" y="82"/>
                    </a:cubicBezTo>
                    <a:cubicBezTo>
                      <a:pt x="50" y="83"/>
                      <a:pt x="50" y="83"/>
                      <a:pt x="50" y="83"/>
                    </a:cubicBezTo>
                    <a:cubicBezTo>
                      <a:pt x="48" y="85"/>
                      <a:pt x="48" y="85"/>
                      <a:pt x="48" y="85"/>
                    </a:cubicBezTo>
                    <a:cubicBezTo>
                      <a:pt x="47" y="85"/>
                      <a:pt x="47" y="85"/>
                      <a:pt x="47" y="85"/>
                    </a:cubicBezTo>
                    <a:cubicBezTo>
                      <a:pt x="44" y="86"/>
                      <a:pt x="44" y="86"/>
                      <a:pt x="44" y="86"/>
                    </a:cubicBezTo>
                    <a:cubicBezTo>
                      <a:pt x="45" y="87"/>
                      <a:pt x="45" y="87"/>
                      <a:pt x="45" y="87"/>
                    </a:cubicBezTo>
                    <a:cubicBezTo>
                      <a:pt x="48" y="86"/>
                      <a:pt x="48" y="86"/>
                      <a:pt x="48" y="86"/>
                    </a:cubicBezTo>
                    <a:cubicBezTo>
                      <a:pt x="47" y="88"/>
                      <a:pt x="47" y="88"/>
                      <a:pt x="47" y="88"/>
                    </a:cubicBezTo>
                    <a:cubicBezTo>
                      <a:pt x="50" y="90"/>
                      <a:pt x="50" y="90"/>
                      <a:pt x="50" y="90"/>
                    </a:cubicBezTo>
                    <a:cubicBezTo>
                      <a:pt x="53" y="89"/>
                      <a:pt x="53" y="89"/>
                      <a:pt x="53" y="89"/>
                    </a:cubicBezTo>
                    <a:cubicBezTo>
                      <a:pt x="56" y="88"/>
                      <a:pt x="56" y="88"/>
                      <a:pt x="56" y="88"/>
                    </a:cubicBezTo>
                    <a:cubicBezTo>
                      <a:pt x="57" y="86"/>
                      <a:pt x="57" y="86"/>
                      <a:pt x="57" y="86"/>
                    </a:cubicBezTo>
                    <a:cubicBezTo>
                      <a:pt x="57" y="85"/>
                      <a:pt x="57" y="85"/>
                      <a:pt x="57" y="85"/>
                    </a:cubicBezTo>
                    <a:cubicBezTo>
                      <a:pt x="58" y="85"/>
                      <a:pt x="58" y="85"/>
                      <a:pt x="58" y="85"/>
                    </a:cubicBezTo>
                    <a:cubicBezTo>
                      <a:pt x="61" y="83"/>
                      <a:pt x="61" y="83"/>
                      <a:pt x="61" y="83"/>
                    </a:cubicBezTo>
                    <a:cubicBezTo>
                      <a:pt x="63" y="83"/>
                      <a:pt x="63" y="83"/>
                      <a:pt x="63" y="83"/>
                    </a:cubicBezTo>
                    <a:cubicBezTo>
                      <a:pt x="60" y="85"/>
                      <a:pt x="60" y="85"/>
                      <a:pt x="60" y="85"/>
                    </a:cubicBezTo>
                    <a:cubicBezTo>
                      <a:pt x="58" y="86"/>
                      <a:pt x="58" y="86"/>
                      <a:pt x="58" y="86"/>
                    </a:cubicBezTo>
                    <a:cubicBezTo>
                      <a:pt x="60" y="86"/>
                      <a:pt x="60" y="86"/>
                      <a:pt x="60" y="86"/>
                    </a:cubicBezTo>
                    <a:cubicBezTo>
                      <a:pt x="61" y="86"/>
                      <a:pt x="61" y="86"/>
                      <a:pt x="61" y="86"/>
                    </a:cubicBezTo>
                    <a:cubicBezTo>
                      <a:pt x="57" y="88"/>
                      <a:pt x="57" y="88"/>
                      <a:pt x="57" y="88"/>
                    </a:cubicBezTo>
                    <a:cubicBezTo>
                      <a:pt x="54" y="89"/>
                      <a:pt x="54" y="89"/>
                      <a:pt x="54" y="89"/>
                    </a:cubicBezTo>
                    <a:cubicBezTo>
                      <a:pt x="56" y="89"/>
                      <a:pt x="56" y="89"/>
                      <a:pt x="56" y="89"/>
                    </a:cubicBezTo>
                    <a:cubicBezTo>
                      <a:pt x="56" y="90"/>
                      <a:pt x="56" y="90"/>
                      <a:pt x="56" y="90"/>
                    </a:cubicBezTo>
                    <a:cubicBezTo>
                      <a:pt x="51" y="90"/>
                      <a:pt x="51" y="90"/>
                      <a:pt x="51" y="90"/>
                    </a:cubicBezTo>
                    <a:cubicBezTo>
                      <a:pt x="50" y="92"/>
                      <a:pt x="50" y="92"/>
                      <a:pt x="50" y="92"/>
                    </a:cubicBezTo>
                    <a:cubicBezTo>
                      <a:pt x="48" y="92"/>
                      <a:pt x="48" y="92"/>
                      <a:pt x="48" y="92"/>
                    </a:cubicBezTo>
                    <a:cubicBezTo>
                      <a:pt x="47" y="92"/>
                      <a:pt x="47" y="92"/>
                      <a:pt x="47" y="92"/>
                    </a:cubicBezTo>
                    <a:cubicBezTo>
                      <a:pt x="47" y="90"/>
                      <a:pt x="47" y="90"/>
                      <a:pt x="47" y="90"/>
                    </a:cubicBezTo>
                    <a:cubicBezTo>
                      <a:pt x="46" y="89"/>
                      <a:pt x="46" y="89"/>
                      <a:pt x="46" y="89"/>
                    </a:cubicBezTo>
                    <a:cubicBezTo>
                      <a:pt x="41" y="90"/>
                      <a:pt x="41" y="90"/>
                      <a:pt x="41" y="90"/>
                    </a:cubicBezTo>
                    <a:cubicBezTo>
                      <a:pt x="43" y="90"/>
                      <a:pt x="43" y="90"/>
                      <a:pt x="43" y="90"/>
                    </a:cubicBezTo>
                    <a:cubicBezTo>
                      <a:pt x="41" y="92"/>
                      <a:pt x="41" y="92"/>
                      <a:pt x="41" y="92"/>
                    </a:cubicBezTo>
                    <a:cubicBezTo>
                      <a:pt x="43" y="92"/>
                      <a:pt x="43" y="92"/>
                      <a:pt x="43" y="92"/>
                    </a:cubicBezTo>
                    <a:cubicBezTo>
                      <a:pt x="40" y="93"/>
                      <a:pt x="40" y="93"/>
                      <a:pt x="40" y="93"/>
                    </a:cubicBezTo>
                    <a:cubicBezTo>
                      <a:pt x="40" y="92"/>
                      <a:pt x="40" y="92"/>
                      <a:pt x="40" y="92"/>
                    </a:cubicBezTo>
                    <a:cubicBezTo>
                      <a:pt x="38" y="92"/>
                      <a:pt x="38" y="92"/>
                      <a:pt x="38" y="92"/>
                    </a:cubicBezTo>
                    <a:cubicBezTo>
                      <a:pt x="37" y="92"/>
                      <a:pt x="37" y="92"/>
                      <a:pt x="37" y="92"/>
                    </a:cubicBezTo>
                    <a:cubicBezTo>
                      <a:pt x="36" y="92"/>
                      <a:pt x="36" y="92"/>
                      <a:pt x="36" y="92"/>
                    </a:cubicBezTo>
                    <a:cubicBezTo>
                      <a:pt x="36" y="93"/>
                      <a:pt x="36" y="93"/>
                      <a:pt x="36" y="93"/>
                    </a:cubicBezTo>
                    <a:cubicBezTo>
                      <a:pt x="38" y="93"/>
                      <a:pt x="38" y="93"/>
                      <a:pt x="38" y="93"/>
                    </a:cubicBezTo>
                    <a:cubicBezTo>
                      <a:pt x="33" y="95"/>
                      <a:pt x="33" y="95"/>
                      <a:pt x="33" y="95"/>
                    </a:cubicBezTo>
                    <a:cubicBezTo>
                      <a:pt x="34" y="96"/>
                      <a:pt x="34" y="96"/>
                      <a:pt x="34" y="96"/>
                    </a:cubicBezTo>
                    <a:cubicBezTo>
                      <a:pt x="36" y="96"/>
                      <a:pt x="36" y="96"/>
                      <a:pt x="36" y="96"/>
                    </a:cubicBezTo>
                    <a:cubicBezTo>
                      <a:pt x="34" y="98"/>
                      <a:pt x="34" y="98"/>
                      <a:pt x="34" y="98"/>
                    </a:cubicBezTo>
                    <a:cubicBezTo>
                      <a:pt x="33" y="98"/>
                      <a:pt x="33" y="98"/>
                      <a:pt x="33" y="98"/>
                    </a:cubicBezTo>
                    <a:cubicBezTo>
                      <a:pt x="33" y="96"/>
                      <a:pt x="33" y="96"/>
                      <a:pt x="33" y="96"/>
                    </a:cubicBezTo>
                    <a:cubicBezTo>
                      <a:pt x="31" y="95"/>
                      <a:pt x="31" y="95"/>
                      <a:pt x="31" y="95"/>
                    </a:cubicBezTo>
                    <a:cubicBezTo>
                      <a:pt x="30" y="95"/>
                      <a:pt x="30" y="95"/>
                      <a:pt x="30" y="95"/>
                    </a:cubicBezTo>
                    <a:cubicBezTo>
                      <a:pt x="30" y="96"/>
                      <a:pt x="30" y="96"/>
                      <a:pt x="30" y="96"/>
                    </a:cubicBezTo>
                    <a:cubicBezTo>
                      <a:pt x="31" y="98"/>
                      <a:pt x="31" y="98"/>
                      <a:pt x="31" y="98"/>
                    </a:cubicBezTo>
                    <a:cubicBezTo>
                      <a:pt x="33" y="99"/>
                      <a:pt x="33" y="99"/>
                      <a:pt x="33" y="99"/>
                    </a:cubicBezTo>
                    <a:cubicBezTo>
                      <a:pt x="30" y="98"/>
                      <a:pt x="30" y="98"/>
                      <a:pt x="30" y="98"/>
                    </a:cubicBezTo>
                    <a:cubicBezTo>
                      <a:pt x="30" y="96"/>
                      <a:pt x="30" y="96"/>
                      <a:pt x="30" y="96"/>
                    </a:cubicBezTo>
                    <a:cubicBezTo>
                      <a:pt x="27" y="96"/>
                      <a:pt x="27" y="96"/>
                      <a:pt x="27" y="96"/>
                    </a:cubicBezTo>
                    <a:cubicBezTo>
                      <a:pt x="25" y="98"/>
                      <a:pt x="25" y="98"/>
                      <a:pt x="25" y="98"/>
                    </a:cubicBezTo>
                    <a:cubicBezTo>
                      <a:pt x="24" y="96"/>
                      <a:pt x="24" y="96"/>
                      <a:pt x="24" y="96"/>
                    </a:cubicBezTo>
                    <a:cubicBezTo>
                      <a:pt x="21" y="96"/>
                      <a:pt x="21" y="96"/>
                      <a:pt x="21" y="96"/>
                    </a:cubicBezTo>
                    <a:cubicBezTo>
                      <a:pt x="20" y="98"/>
                      <a:pt x="20" y="98"/>
                      <a:pt x="20" y="98"/>
                    </a:cubicBezTo>
                    <a:cubicBezTo>
                      <a:pt x="23" y="99"/>
                      <a:pt x="23" y="99"/>
                      <a:pt x="23" y="99"/>
                    </a:cubicBezTo>
                    <a:cubicBezTo>
                      <a:pt x="24" y="99"/>
                      <a:pt x="24" y="99"/>
                      <a:pt x="24" y="99"/>
                    </a:cubicBezTo>
                    <a:cubicBezTo>
                      <a:pt x="25" y="100"/>
                      <a:pt x="25" y="100"/>
                      <a:pt x="25" y="100"/>
                    </a:cubicBezTo>
                    <a:cubicBezTo>
                      <a:pt x="24" y="102"/>
                      <a:pt x="24" y="102"/>
                      <a:pt x="24" y="102"/>
                    </a:cubicBezTo>
                    <a:cubicBezTo>
                      <a:pt x="20" y="100"/>
                      <a:pt x="20" y="100"/>
                      <a:pt x="20" y="100"/>
                    </a:cubicBezTo>
                    <a:cubicBezTo>
                      <a:pt x="17" y="100"/>
                      <a:pt x="17" y="100"/>
                      <a:pt x="17" y="100"/>
                    </a:cubicBezTo>
                    <a:cubicBezTo>
                      <a:pt x="14" y="100"/>
                      <a:pt x="14" y="100"/>
                      <a:pt x="14" y="100"/>
                    </a:cubicBezTo>
                    <a:cubicBezTo>
                      <a:pt x="15" y="102"/>
                      <a:pt x="15" y="102"/>
                      <a:pt x="15" y="102"/>
                    </a:cubicBezTo>
                    <a:cubicBezTo>
                      <a:pt x="17" y="102"/>
                      <a:pt x="17" y="102"/>
                      <a:pt x="17" y="102"/>
                    </a:cubicBezTo>
                    <a:cubicBezTo>
                      <a:pt x="13" y="103"/>
                      <a:pt x="13" y="103"/>
                      <a:pt x="13" y="103"/>
                    </a:cubicBezTo>
                    <a:cubicBezTo>
                      <a:pt x="15" y="103"/>
                      <a:pt x="15" y="103"/>
                      <a:pt x="15" y="103"/>
                    </a:cubicBezTo>
                    <a:cubicBezTo>
                      <a:pt x="15" y="105"/>
                      <a:pt x="15" y="105"/>
                      <a:pt x="15" y="105"/>
                    </a:cubicBezTo>
                    <a:cubicBezTo>
                      <a:pt x="15" y="106"/>
                      <a:pt x="15" y="106"/>
                      <a:pt x="15" y="106"/>
                    </a:cubicBezTo>
                    <a:cubicBezTo>
                      <a:pt x="14" y="105"/>
                      <a:pt x="14" y="105"/>
                      <a:pt x="14" y="105"/>
                    </a:cubicBezTo>
                    <a:cubicBezTo>
                      <a:pt x="11" y="105"/>
                      <a:pt x="11" y="105"/>
                      <a:pt x="11" y="105"/>
                    </a:cubicBezTo>
                    <a:cubicBezTo>
                      <a:pt x="11" y="106"/>
                      <a:pt x="11" y="106"/>
                      <a:pt x="11" y="106"/>
                    </a:cubicBezTo>
                    <a:cubicBezTo>
                      <a:pt x="14" y="108"/>
                      <a:pt x="14" y="108"/>
                      <a:pt x="14" y="108"/>
                    </a:cubicBezTo>
                    <a:cubicBezTo>
                      <a:pt x="11" y="108"/>
                      <a:pt x="11" y="108"/>
                      <a:pt x="11" y="108"/>
                    </a:cubicBezTo>
                    <a:cubicBezTo>
                      <a:pt x="10" y="106"/>
                      <a:pt x="10" y="106"/>
                      <a:pt x="10" y="106"/>
                    </a:cubicBezTo>
                    <a:cubicBezTo>
                      <a:pt x="8" y="106"/>
                      <a:pt x="8" y="106"/>
                      <a:pt x="8" y="106"/>
                    </a:cubicBezTo>
                    <a:cubicBezTo>
                      <a:pt x="8" y="108"/>
                      <a:pt x="8" y="108"/>
                      <a:pt x="8" y="108"/>
                    </a:cubicBezTo>
                    <a:cubicBezTo>
                      <a:pt x="7" y="106"/>
                      <a:pt x="7" y="106"/>
                      <a:pt x="7" y="106"/>
                    </a:cubicBezTo>
                    <a:cubicBezTo>
                      <a:pt x="5" y="106"/>
                      <a:pt x="5" y="106"/>
                      <a:pt x="5" y="106"/>
                    </a:cubicBezTo>
                    <a:cubicBezTo>
                      <a:pt x="5" y="108"/>
                      <a:pt x="5" y="108"/>
                      <a:pt x="5" y="108"/>
                    </a:cubicBezTo>
                    <a:cubicBezTo>
                      <a:pt x="3" y="109"/>
                      <a:pt x="3" y="109"/>
                      <a:pt x="3" y="109"/>
                    </a:cubicBezTo>
                    <a:cubicBezTo>
                      <a:pt x="4" y="110"/>
                      <a:pt x="4" y="110"/>
                      <a:pt x="4" y="110"/>
                    </a:cubicBezTo>
                    <a:cubicBezTo>
                      <a:pt x="3" y="111"/>
                      <a:pt x="3" y="111"/>
                      <a:pt x="3" y="111"/>
                    </a:cubicBezTo>
                    <a:cubicBezTo>
                      <a:pt x="3" y="112"/>
                      <a:pt x="3" y="112"/>
                      <a:pt x="3" y="112"/>
                    </a:cubicBezTo>
                    <a:cubicBezTo>
                      <a:pt x="1" y="112"/>
                      <a:pt x="1" y="112"/>
                      <a:pt x="1" y="112"/>
                    </a:cubicBezTo>
                    <a:cubicBezTo>
                      <a:pt x="1" y="113"/>
                      <a:pt x="1" y="113"/>
                      <a:pt x="1" y="113"/>
                    </a:cubicBezTo>
                    <a:cubicBezTo>
                      <a:pt x="3" y="113"/>
                      <a:pt x="3" y="113"/>
                      <a:pt x="3" y="113"/>
                    </a:cubicBezTo>
                    <a:cubicBezTo>
                      <a:pt x="4" y="113"/>
                      <a:pt x="4" y="113"/>
                      <a:pt x="4" y="113"/>
                    </a:cubicBezTo>
                    <a:cubicBezTo>
                      <a:pt x="4" y="115"/>
                      <a:pt x="4" y="115"/>
                      <a:pt x="4" y="115"/>
                    </a:cubicBezTo>
                    <a:cubicBezTo>
                      <a:pt x="1" y="116"/>
                      <a:pt x="1" y="116"/>
                      <a:pt x="1" y="116"/>
                    </a:cubicBezTo>
                    <a:cubicBezTo>
                      <a:pt x="3" y="116"/>
                      <a:pt x="3" y="116"/>
                      <a:pt x="3" y="116"/>
                    </a:cubicBezTo>
                    <a:cubicBezTo>
                      <a:pt x="4" y="116"/>
                      <a:pt x="4" y="116"/>
                      <a:pt x="4" y="116"/>
                    </a:cubicBezTo>
                    <a:cubicBezTo>
                      <a:pt x="7" y="116"/>
                      <a:pt x="7" y="116"/>
                      <a:pt x="7" y="116"/>
                    </a:cubicBezTo>
                    <a:cubicBezTo>
                      <a:pt x="1" y="118"/>
                      <a:pt x="1" y="118"/>
                      <a:pt x="1" y="118"/>
                    </a:cubicBezTo>
                    <a:cubicBezTo>
                      <a:pt x="3" y="118"/>
                      <a:pt x="3" y="118"/>
                      <a:pt x="3" y="118"/>
                    </a:cubicBezTo>
                    <a:cubicBezTo>
                      <a:pt x="1" y="119"/>
                      <a:pt x="1" y="119"/>
                      <a:pt x="1" y="119"/>
                    </a:cubicBezTo>
                    <a:cubicBezTo>
                      <a:pt x="4" y="119"/>
                      <a:pt x="4" y="119"/>
                      <a:pt x="4" y="119"/>
                    </a:cubicBezTo>
                    <a:cubicBezTo>
                      <a:pt x="5" y="119"/>
                      <a:pt x="5" y="119"/>
                      <a:pt x="5" y="119"/>
                    </a:cubicBezTo>
                    <a:cubicBezTo>
                      <a:pt x="10" y="119"/>
                      <a:pt x="10" y="119"/>
                      <a:pt x="10" y="119"/>
                    </a:cubicBezTo>
                    <a:cubicBezTo>
                      <a:pt x="5" y="121"/>
                      <a:pt x="5" y="121"/>
                      <a:pt x="5" y="121"/>
                    </a:cubicBezTo>
                    <a:cubicBezTo>
                      <a:pt x="3" y="121"/>
                      <a:pt x="3" y="121"/>
                      <a:pt x="3" y="121"/>
                    </a:cubicBezTo>
                    <a:cubicBezTo>
                      <a:pt x="1" y="122"/>
                      <a:pt x="1" y="122"/>
                      <a:pt x="1" y="122"/>
                    </a:cubicBezTo>
                    <a:cubicBezTo>
                      <a:pt x="1" y="123"/>
                      <a:pt x="1" y="123"/>
                      <a:pt x="1" y="123"/>
                    </a:cubicBezTo>
                    <a:cubicBezTo>
                      <a:pt x="0" y="123"/>
                      <a:pt x="0" y="123"/>
                      <a:pt x="0" y="123"/>
                    </a:cubicBezTo>
                    <a:cubicBezTo>
                      <a:pt x="1" y="125"/>
                      <a:pt x="1" y="125"/>
                      <a:pt x="1" y="125"/>
                    </a:cubicBezTo>
                    <a:cubicBezTo>
                      <a:pt x="3" y="126"/>
                      <a:pt x="3" y="126"/>
                      <a:pt x="3" y="126"/>
                    </a:cubicBezTo>
                    <a:cubicBezTo>
                      <a:pt x="5" y="125"/>
                      <a:pt x="5" y="125"/>
                      <a:pt x="5" y="125"/>
                    </a:cubicBezTo>
                    <a:cubicBezTo>
                      <a:pt x="7" y="123"/>
                      <a:pt x="7" y="123"/>
                      <a:pt x="7" y="123"/>
                    </a:cubicBezTo>
                    <a:cubicBezTo>
                      <a:pt x="7" y="126"/>
                      <a:pt x="7" y="126"/>
                      <a:pt x="7" y="126"/>
                    </a:cubicBezTo>
                    <a:cubicBezTo>
                      <a:pt x="5" y="128"/>
                      <a:pt x="5" y="128"/>
                      <a:pt x="5" y="128"/>
                    </a:cubicBezTo>
                    <a:cubicBezTo>
                      <a:pt x="4" y="128"/>
                      <a:pt x="4" y="128"/>
                      <a:pt x="4" y="128"/>
                    </a:cubicBezTo>
                    <a:cubicBezTo>
                      <a:pt x="4" y="126"/>
                      <a:pt x="4" y="126"/>
                      <a:pt x="4" y="126"/>
                    </a:cubicBezTo>
                    <a:cubicBezTo>
                      <a:pt x="1" y="129"/>
                      <a:pt x="1" y="129"/>
                      <a:pt x="1" y="129"/>
                    </a:cubicBezTo>
                    <a:cubicBezTo>
                      <a:pt x="3" y="129"/>
                      <a:pt x="3" y="129"/>
                      <a:pt x="3" y="129"/>
                    </a:cubicBezTo>
                    <a:cubicBezTo>
                      <a:pt x="4" y="131"/>
                      <a:pt x="4" y="131"/>
                      <a:pt x="4" y="131"/>
                    </a:cubicBezTo>
                    <a:cubicBezTo>
                      <a:pt x="5" y="131"/>
                      <a:pt x="5" y="131"/>
                      <a:pt x="5" y="131"/>
                    </a:cubicBezTo>
                    <a:cubicBezTo>
                      <a:pt x="7" y="132"/>
                      <a:pt x="7" y="132"/>
                      <a:pt x="7" y="132"/>
                    </a:cubicBezTo>
                    <a:cubicBezTo>
                      <a:pt x="8" y="133"/>
                      <a:pt x="8" y="133"/>
                      <a:pt x="8" y="133"/>
                    </a:cubicBezTo>
                    <a:cubicBezTo>
                      <a:pt x="10" y="131"/>
                      <a:pt x="10" y="131"/>
                      <a:pt x="10" y="131"/>
                    </a:cubicBezTo>
                    <a:cubicBezTo>
                      <a:pt x="13" y="128"/>
                      <a:pt x="13" y="128"/>
                      <a:pt x="13" y="128"/>
                    </a:cubicBezTo>
                    <a:cubicBezTo>
                      <a:pt x="15" y="128"/>
                      <a:pt x="15" y="128"/>
                      <a:pt x="15" y="128"/>
                    </a:cubicBezTo>
                    <a:cubicBezTo>
                      <a:pt x="17" y="128"/>
                      <a:pt x="17" y="128"/>
                      <a:pt x="17" y="128"/>
                    </a:cubicBezTo>
                    <a:cubicBezTo>
                      <a:pt x="21" y="128"/>
                      <a:pt x="21" y="128"/>
                      <a:pt x="21" y="128"/>
                    </a:cubicBezTo>
                    <a:cubicBezTo>
                      <a:pt x="17" y="129"/>
                      <a:pt x="17" y="129"/>
                      <a:pt x="17" y="129"/>
                    </a:cubicBezTo>
                    <a:cubicBezTo>
                      <a:pt x="15" y="132"/>
                      <a:pt x="15" y="132"/>
                      <a:pt x="15" y="132"/>
                    </a:cubicBezTo>
                    <a:cubicBezTo>
                      <a:pt x="15" y="129"/>
                      <a:pt x="15" y="129"/>
                      <a:pt x="15" y="129"/>
                    </a:cubicBezTo>
                    <a:cubicBezTo>
                      <a:pt x="15" y="128"/>
                      <a:pt x="15" y="128"/>
                      <a:pt x="15" y="128"/>
                    </a:cubicBezTo>
                    <a:cubicBezTo>
                      <a:pt x="13" y="131"/>
                      <a:pt x="13" y="131"/>
                      <a:pt x="13" y="131"/>
                    </a:cubicBezTo>
                    <a:cubicBezTo>
                      <a:pt x="11" y="131"/>
                      <a:pt x="11" y="131"/>
                      <a:pt x="11" y="131"/>
                    </a:cubicBezTo>
                    <a:cubicBezTo>
                      <a:pt x="13" y="132"/>
                      <a:pt x="13" y="132"/>
                      <a:pt x="13" y="132"/>
                    </a:cubicBezTo>
                    <a:cubicBezTo>
                      <a:pt x="8" y="133"/>
                      <a:pt x="8" y="133"/>
                      <a:pt x="8" y="133"/>
                    </a:cubicBezTo>
                    <a:cubicBezTo>
                      <a:pt x="7" y="135"/>
                      <a:pt x="7" y="135"/>
                      <a:pt x="7" y="135"/>
                    </a:cubicBezTo>
                    <a:cubicBezTo>
                      <a:pt x="8" y="136"/>
                      <a:pt x="8" y="136"/>
                      <a:pt x="8" y="136"/>
                    </a:cubicBezTo>
                    <a:cubicBezTo>
                      <a:pt x="8" y="138"/>
                      <a:pt x="8" y="138"/>
                      <a:pt x="8" y="138"/>
                    </a:cubicBezTo>
                    <a:cubicBezTo>
                      <a:pt x="7" y="138"/>
                      <a:pt x="7" y="138"/>
                      <a:pt x="7" y="138"/>
                    </a:cubicBezTo>
                    <a:cubicBezTo>
                      <a:pt x="5" y="138"/>
                      <a:pt x="5" y="138"/>
                      <a:pt x="5" y="138"/>
                    </a:cubicBezTo>
                    <a:cubicBezTo>
                      <a:pt x="4" y="139"/>
                      <a:pt x="4" y="139"/>
                      <a:pt x="4" y="139"/>
                    </a:cubicBezTo>
                    <a:cubicBezTo>
                      <a:pt x="5" y="136"/>
                      <a:pt x="5" y="136"/>
                      <a:pt x="5" y="136"/>
                    </a:cubicBezTo>
                    <a:cubicBezTo>
                      <a:pt x="3" y="138"/>
                      <a:pt x="3" y="138"/>
                      <a:pt x="3" y="138"/>
                    </a:cubicBezTo>
                    <a:cubicBezTo>
                      <a:pt x="3" y="141"/>
                      <a:pt x="3" y="141"/>
                      <a:pt x="3" y="141"/>
                    </a:cubicBezTo>
                    <a:cubicBezTo>
                      <a:pt x="3" y="142"/>
                      <a:pt x="3" y="142"/>
                      <a:pt x="3" y="142"/>
                    </a:cubicBezTo>
                    <a:cubicBezTo>
                      <a:pt x="4" y="142"/>
                      <a:pt x="4" y="142"/>
                      <a:pt x="4" y="142"/>
                    </a:cubicBezTo>
                    <a:cubicBezTo>
                      <a:pt x="5" y="142"/>
                      <a:pt x="5" y="142"/>
                      <a:pt x="5" y="142"/>
                    </a:cubicBezTo>
                    <a:cubicBezTo>
                      <a:pt x="8" y="142"/>
                      <a:pt x="8" y="142"/>
                      <a:pt x="8" y="142"/>
                    </a:cubicBezTo>
                    <a:cubicBezTo>
                      <a:pt x="8" y="141"/>
                      <a:pt x="8" y="141"/>
                      <a:pt x="8" y="141"/>
                    </a:cubicBezTo>
                    <a:cubicBezTo>
                      <a:pt x="10" y="141"/>
                      <a:pt x="10" y="141"/>
                      <a:pt x="10" y="141"/>
                    </a:cubicBezTo>
                    <a:cubicBezTo>
                      <a:pt x="11" y="139"/>
                      <a:pt x="11" y="139"/>
                      <a:pt x="11" y="139"/>
                    </a:cubicBezTo>
                    <a:cubicBezTo>
                      <a:pt x="13" y="139"/>
                      <a:pt x="13" y="139"/>
                      <a:pt x="13" y="139"/>
                    </a:cubicBezTo>
                    <a:cubicBezTo>
                      <a:pt x="14" y="139"/>
                      <a:pt x="14" y="139"/>
                      <a:pt x="14" y="139"/>
                    </a:cubicBezTo>
                    <a:cubicBezTo>
                      <a:pt x="10" y="142"/>
                      <a:pt x="10" y="142"/>
                      <a:pt x="10" y="142"/>
                    </a:cubicBezTo>
                    <a:cubicBezTo>
                      <a:pt x="11" y="142"/>
                      <a:pt x="11" y="142"/>
                      <a:pt x="11" y="142"/>
                    </a:cubicBezTo>
                    <a:cubicBezTo>
                      <a:pt x="13" y="142"/>
                      <a:pt x="13" y="142"/>
                      <a:pt x="13" y="142"/>
                    </a:cubicBezTo>
                    <a:cubicBezTo>
                      <a:pt x="14" y="142"/>
                      <a:pt x="14" y="142"/>
                      <a:pt x="14" y="142"/>
                    </a:cubicBezTo>
                    <a:cubicBezTo>
                      <a:pt x="11" y="143"/>
                      <a:pt x="11" y="143"/>
                      <a:pt x="11" y="143"/>
                    </a:cubicBezTo>
                    <a:cubicBezTo>
                      <a:pt x="8" y="145"/>
                      <a:pt x="8" y="145"/>
                      <a:pt x="8" y="145"/>
                    </a:cubicBezTo>
                    <a:cubicBezTo>
                      <a:pt x="10" y="145"/>
                      <a:pt x="10" y="145"/>
                      <a:pt x="10" y="145"/>
                    </a:cubicBezTo>
                    <a:cubicBezTo>
                      <a:pt x="10" y="146"/>
                      <a:pt x="10" y="146"/>
                      <a:pt x="10" y="146"/>
                    </a:cubicBezTo>
                    <a:cubicBezTo>
                      <a:pt x="11" y="148"/>
                      <a:pt x="11" y="148"/>
                      <a:pt x="11" y="148"/>
                    </a:cubicBezTo>
                    <a:cubicBezTo>
                      <a:pt x="8" y="146"/>
                      <a:pt x="8" y="146"/>
                      <a:pt x="8" y="146"/>
                    </a:cubicBezTo>
                    <a:cubicBezTo>
                      <a:pt x="5" y="146"/>
                      <a:pt x="5" y="146"/>
                      <a:pt x="5" y="146"/>
                    </a:cubicBezTo>
                    <a:cubicBezTo>
                      <a:pt x="5" y="148"/>
                      <a:pt x="5" y="148"/>
                      <a:pt x="5" y="148"/>
                    </a:cubicBezTo>
                    <a:cubicBezTo>
                      <a:pt x="5" y="149"/>
                      <a:pt x="5" y="149"/>
                      <a:pt x="5" y="149"/>
                    </a:cubicBezTo>
                    <a:cubicBezTo>
                      <a:pt x="8" y="154"/>
                      <a:pt x="8" y="154"/>
                      <a:pt x="8" y="154"/>
                    </a:cubicBezTo>
                    <a:cubicBezTo>
                      <a:pt x="13" y="155"/>
                      <a:pt x="13" y="155"/>
                      <a:pt x="13" y="155"/>
                    </a:cubicBezTo>
                    <a:cubicBezTo>
                      <a:pt x="15" y="155"/>
                      <a:pt x="15" y="155"/>
                      <a:pt x="15" y="155"/>
                    </a:cubicBezTo>
                    <a:cubicBezTo>
                      <a:pt x="17" y="155"/>
                      <a:pt x="17" y="155"/>
                      <a:pt x="17" y="155"/>
                    </a:cubicBezTo>
                    <a:cubicBezTo>
                      <a:pt x="15" y="156"/>
                      <a:pt x="15" y="156"/>
                      <a:pt x="15" y="156"/>
                    </a:cubicBezTo>
                    <a:cubicBezTo>
                      <a:pt x="18" y="158"/>
                      <a:pt x="18" y="158"/>
                      <a:pt x="18" y="158"/>
                    </a:cubicBezTo>
                    <a:cubicBezTo>
                      <a:pt x="21" y="158"/>
                      <a:pt x="21" y="158"/>
                      <a:pt x="21" y="158"/>
                    </a:cubicBezTo>
                    <a:cubicBezTo>
                      <a:pt x="24" y="158"/>
                      <a:pt x="24" y="158"/>
                      <a:pt x="24" y="158"/>
                    </a:cubicBezTo>
                    <a:cubicBezTo>
                      <a:pt x="28" y="158"/>
                      <a:pt x="28" y="158"/>
                      <a:pt x="28" y="158"/>
                    </a:cubicBezTo>
                    <a:cubicBezTo>
                      <a:pt x="34" y="155"/>
                      <a:pt x="34" y="155"/>
                      <a:pt x="34" y="155"/>
                    </a:cubicBezTo>
                    <a:cubicBezTo>
                      <a:pt x="37" y="152"/>
                      <a:pt x="37" y="152"/>
                      <a:pt x="37" y="152"/>
                    </a:cubicBezTo>
                    <a:cubicBezTo>
                      <a:pt x="40" y="151"/>
                      <a:pt x="40" y="151"/>
                      <a:pt x="40" y="151"/>
                    </a:cubicBezTo>
                    <a:cubicBezTo>
                      <a:pt x="40" y="149"/>
                      <a:pt x="40" y="149"/>
                      <a:pt x="40" y="149"/>
                    </a:cubicBezTo>
                    <a:cubicBezTo>
                      <a:pt x="43" y="149"/>
                      <a:pt x="43" y="149"/>
                      <a:pt x="43" y="149"/>
                    </a:cubicBezTo>
                    <a:cubicBezTo>
                      <a:pt x="41" y="148"/>
                      <a:pt x="41" y="148"/>
                      <a:pt x="41" y="148"/>
                    </a:cubicBezTo>
                    <a:cubicBezTo>
                      <a:pt x="44" y="146"/>
                      <a:pt x="44" y="146"/>
                      <a:pt x="44" y="146"/>
                    </a:cubicBezTo>
                    <a:cubicBezTo>
                      <a:pt x="44" y="145"/>
                      <a:pt x="44" y="145"/>
                      <a:pt x="44" y="145"/>
                    </a:cubicBezTo>
                    <a:cubicBezTo>
                      <a:pt x="47" y="146"/>
                      <a:pt x="47" y="146"/>
                      <a:pt x="47" y="146"/>
                    </a:cubicBezTo>
                    <a:cubicBezTo>
                      <a:pt x="48" y="146"/>
                      <a:pt x="48" y="146"/>
                      <a:pt x="48" y="146"/>
                    </a:cubicBezTo>
                    <a:cubicBezTo>
                      <a:pt x="48" y="145"/>
                      <a:pt x="48" y="145"/>
                      <a:pt x="48" y="145"/>
                    </a:cubicBezTo>
                    <a:cubicBezTo>
                      <a:pt x="51" y="143"/>
                      <a:pt x="51" y="143"/>
                      <a:pt x="51" y="143"/>
                    </a:cubicBezTo>
                    <a:cubicBezTo>
                      <a:pt x="53" y="141"/>
                      <a:pt x="53" y="141"/>
                      <a:pt x="53" y="141"/>
                    </a:cubicBezTo>
                    <a:cubicBezTo>
                      <a:pt x="50" y="139"/>
                      <a:pt x="50" y="139"/>
                      <a:pt x="50" y="139"/>
                    </a:cubicBezTo>
                    <a:cubicBezTo>
                      <a:pt x="51" y="139"/>
                      <a:pt x="51" y="139"/>
                      <a:pt x="51" y="139"/>
                    </a:cubicBezTo>
                    <a:cubicBezTo>
                      <a:pt x="53" y="138"/>
                      <a:pt x="53" y="138"/>
                      <a:pt x="53" y="138"/>
                    </a:cubicBezTo>
                    <a:cubicBezTo>
                      <a:pt x="53" y="139"/>
                      <a:pt x="53" y="139"/>
                      <a:pt x="53" y="139"/>
                    </a:cubicBezTo>
                    <a:cubicBezTo>
                      <a:pt x="54" y="138"/>
                      <a:pt x="54" y="138"/>
                      <a:pt x="54" y="138"/>
                    </a:cubicBezTo>
                    <a:cubicBezTo>
                      <a:pt x="53" y="136"/>
                      <a:pt x="53" y="136"/>
                      <a:pt x="53" y="136"/>
                    </a:cubicBezTo>
                    <a:cubicBezTo>
                      <a:pt x="54" y="135"/>
                      <a:pt x="54" y="135"/>
                      <a:pt x="54" y="135"/>
                    </a:cubicBezTo>
                    <a:cubicBezTo>
                      <a:pt x="56" y="135"/>
                      <a:pt x="56" y="135"/>
                      <a:pt x="56" y="135"/>
                    </a:cubicBezTo>
                    <a:cubicBezTo>
                      <a:pt x="54" y="136"/>
                      <a:pt x="54" y="136"/>
                      <a:pt x="54" y="136"/>
                    </a:cubicBezTo>
                    <a:cubicBezTo>
                      <a:pt x="54" y="138"/>
                      <a:pt x="54" y="138"/>
                      <a:pt x="54" y="138"/>
                    </a:cubicBezTo>
                    <a:cubicBezTo>
                      <a:pt x="54" y="141"/>
                      <a:pt x="54" y="141"/>
                      <a:pt x="54" y="141"/>
                    </a:cubicBezTo>
                    <a:cubicBezTo>
                      <a:pt x="56" y="143"/>
                      <a:pt x="56" y="143"/>
                      <a:pt x="56" y="143"/>
                    </a:cubicBezTo>
                    <a:cubicBezTo>
                      <a:pt x="58" y="145"/>
                      <a:pt x="58" y="145"/>
                      <a:pt x="58" y="145"/>
                    </a:cubicBezTo>
                    <a:cubicBezTo>
                      <a:pt x="60" y="145"/>
                      <a:pt x="60" y="145"/>
                      <a:pt x="60" y="145"/>
                    </a:cubicBezTo>
                    <a:cubicBezTo>
                      <a:pt x="60" y="145"/>
                      <a:pt x="60" y="145"/>
                      <a:pt x="60" y="145"/>
                    </a:cubicBezTo>
                    <a:cubicBezTo>
                      <a:pt x="60" y="145"/>
                      <a:pt x="60" y="145"/>
                      <a:pt x="60" y="145"/>
                    </a:cubicBezTo>
                    <a:cubicBezTo>
                      <a:pt x="61" y="145"/>
                      <a:pt x="61" y="145"/>
                      <a:pt x="61" y="145"/>
                    </a:cubicBezTo>
                    <a:cubicBezTo>
                      <a:pt x="61" y="146"/>
                      <a:pt x="61" y="146"/>
                      <a:pt x="61" y="146"/>
                    </a:cubicBezTo>
                    <a:cubicBezTo>
                      <a:pt x="63" y="148"/>
                      <a:pt x="63" y="148"/>
                      <a:pt x="63" y="148"/>
                    </a:cubicBezTo>
                    <a:cubicBezTo>
                      <a:pt x="64" y="146"/>
                      <a:pt x="64" y="146"/>
                      <a:pt x="64" y="146"/>
                    </a:cubicBezTo>
                    <a:cubicBezTo>
                      <a:pt x="66" y="145"/>
                      <a:pt x="66" y="145"/>
                      <a:pt x="66" y="145"/>
                    </a:cubicBezTo>
                    <a:cubicBezTo>
                      <a:pt x="66" y="141"/>
                      <a:pt x="66" y="141"/>
                      <a:pt x="66" y="141"/>
                    </a:cubicBezTo>
                    <a:cubicBezTo>
                      <a:pt x="64" y="139"/>
                      <a:pt x="64" y="139"/>
                      <a:pt x="64" y="139"/>
                    </a:cubicBezTo>
                    <a:cubicBezTo>
                      <a:pt x="66" y="138"/>
                      <a:pt x="66" y="138"/>
                      <a:pt x="66" y="138"/>
                    </a:cubicBezTo>
                    <a:cubicBezTo>
                      <a:pt x="66" y="136"/>
                      <a:pt x="66" y="136"/>
                      <a:pt x="66" y="136"/>
                    </a:cubicBezTo>
                    <a:cubicBezTo>
                      <a:pt x="67" y="135"/>
                      <a:pt x="67" y="135"/>
                      <a:pt x="67" y="135"/>
                    </a:cubicBezTo>
                    <a:cubicBezTo>
                      <a:pt x="68" y="133"/>
                      <a:pt x="68" y="133"/>
                      <a:pt x="68" y="133"/>
                    </a:cubicBezTo>
                    <a:cubicBezTo>
                      <a:pt x="70" y="133"/>
                      <a:pt x="70" y="133"/>
                      <a:pt x="70" y="133"/>
                    </a:cubicBezTo>
                    <a:cubicBezTo>
                      <a:pt x="71" y="132"/>
                      <a:pt x="71" y="132"/>
                      <a:pt x="71" y="132"/>
                    </a:cubicBezTo>
                    <a:cubicBezTo>
                      <a:pt x="73" y="128"/>
                      <a:pt x="73" y="128"/>
                      <a:pt x="73" y="128"/>
                    </a:cubicBezTo>
                    <a:cubicBezTo>
                      <a:pt x="71" y="125"/>
                      <a:pt x="71" y="125"/>
                      <a:pt x="71" y="125"/>
                    </a:cubicBezTo>
                    <a:cubicBezTo>
                      <a:pt x="70" y="123"/>
                      <a:pt x="70" y="123"/>
                      <a:pt x="70" y="123"/>
                    </a:cubicBezTo>
                    <a:cubicBezTo>
                      <a:pt x="70" y="122"/>
                      <a:pt x="70" y="122"/>
                      <a:pt x="70" y="122"/>
                    </a:cubicBezTo>
                    <a:cubicBezTo>
                      <a:pt x="71" y="121"/>
                      <a:pt x="71" y="121"/>
                      <a:pt x="71" y="121"/>
                    </a:cubicBezTo>
                    <a:cubicBezTo>
                      <a:pt x="74" y="119"/>
                      <a:pt x="74" y="119"/>
                      <a:pt x="74" y="119"/>
                    </a:cubicBezTo>
                    <a:cubicBezTo>
                      <a:pt x="76" y="118"/>
                      <a:pt x="76" y="118"/>
                      <a:pt x="76" y="118"/>
                    </a:cubicBezTo>
                    <a:cubicBezTo>
                      <a:pt x="74" y="116"/>
                      <a:pt x="74" y="116"/>
                      <a:pt x="74" y="116"/>
                    </a:cubicBezTo>
                    <a:cubicBezTo>
                      <a:pt x="74" y="115"/>
                      <a:pt x="74" y="115"/>
                      <a:pt x="74" y="115"/>
                    </a:cubicBezTo>
                    <a:cubicBezTo>
                      <a:pt x="71" y="113"/>
                      <a:pt x="71" y="113"/>
                      <a:pt x="71" y="113"/>
                    </a:cubicBezTo>
                    <a:cubicBezTo>
                      <a:pt x="68" y="112"/>
                      <a:pt x="68" y="112"/>
                      <a:pt x="68" y="112"/>
                    </a:cubicBezTo>
                    <a:cubicBezTo>
                      <a:pt x="68" y="109"/>
                      <a:pt x="68" y="109"/>
                      <a:pt x="68" y="109"/>
                    </a:cubicBezTo>
                    <a:cubicBezTo>
                      <a:pt x="68" y="105"/>
                      <a:pt x="68" y="105"/>
                      <a:pt x="68" y="105"/>
                    </a:cubicBezTo>
                    <a:cubicBezTo>
                      <a:pt x="68" y="102"/>
                      <a:pt x="68" y="102"/>
                      <a:pt x="68" y="102"/>
                    </a:cubicBezTo>
                    <a:cubicBezTo>
                      <a:pt x="67" y="99"/>
                      <a:pt x="67" y="99"/>
                      <a:pt x="67" y="99"/>
                    </a:cubicBezTo>
                    <a:cubicBezTo>
                      <a:pt x="67" y="98"/>
                      <a:pt x="67" y="98"/>
                      <a:pt x="67" y="98"/>
                    </a:cubicBezTo>
                    <a:cubicBezTo>
                      <a:pt x="68" y="96"/>
                      <a:pt x="68" y="96"/>
                      <a:pt x="68" y="96"/>
                    </a:cubicBezTo>
                    <a:cubicBezTo>
                      <a:pt x="67" y="93"/>
                      <a:pt x="67" y="93"/>
                      <a:pt x="67" y="93"/>
                    </a:cubicBezTo>
                    <a:cubicBezTo>
                      <a:pt x="67" y="90"/>
                      <a:pt x="67" y="90"/>
                      <a:pt x="67" y="90"/>
                    </a:cubicBezTo>
                    <a:cubicBezTo>
                      <a:pt x="68" y="89"/>
                      <a:pt x="68" y="89"/>
                      <a:pt x="68" y="89"/>
                    </a:cubicBezTo>
                    <a:cubicBezTo>
                      <a:pt x="68" y="88"/>
                      <a:pt x="68" y="88"/>
                      <a:pt x="68" y="88"/>
                    </a:cubicBezTo>
                    <a:cubicBezTo>
                      <a:pt x="70" y="86"/>
                      <a:pt x="70" y="86"/>
                      <a:pt x="70" y="86"/>
                    </a:cubicBezTo>
                    <a:cubicBezTo>
                      <a:pt x="73" y="85"/>
                      <a:pt x="73" y="85"/>
                      <a:pt x="73" y="85"/>
                    </a:cubicBezTo>
                    <a:cubicBezTo>
                      <a:pt x="77" y="83"/>
                      <a:pt x="77" y="83"/>
                      <a:pt x="77" y="83"/>
                    </a:cubicBezTo>
                    <a:cubicBezTo>
                      <a:pt x="81" y="83"/>
                      <a:pt x="81" y="83"/>
                      <a:pt x="81" y="83"/>
                    </a:cubicBezTo>
                    <a:cubicBezTo>
                      <a:pt x="84" y="83"/>
                      <a:pt x="84" y="83"/>
                      <a:pt x="84" y="83"/>
                    </a:cubicBezTo>
                    <a:cubicBezTo>
                      <a:pt x="86" y="82"/>
                      <a:pt x="86" y="82"/>
                      <a:pt x="86" y="82"/>
                    </a:cubicBezTo>
                    <a:cubicBezTo>
                      <a:pt x="86" y="80"/>
                      <a:pt x="86" y="80"/>
                      <a:pt x="86" y="80"/>
                    </a:cubicBezTo>
                    <a:cubicBezTo>
                      <a:pt x="86" y="79"/>
                      <a:pt x="86" y="79"/>
                      <a:pt x="86" y="79"/>
                    </a:cubicBezTo>
                    <a:cubicBezTo>
                      <a:pt x="84" y="78"/>
                      <a:pt x="84" y="78"/>
                      <a:pt x="84" y="78"/>
                    </a:cubicBezTo>
                    <a:cubicBezTo>
                      <a:pt x="81" y="78"/>
                      <a:pt x="81" y="78"/>
                      <a:pt x="81" y="78"/>
                    </a:cubicBezTo>
                    <a:cubicBezTo>
                      <a:pt x="86" y="73"/>
                      <a:pt x="86" y="73"/>
                      <a:pt x="86" y="73"/>
                    </a:cubicBezTo>
                    <a:cubicBezTo>
                      <a:pt x="89" y="69"/>
                      <a:pt x="89" y="69"/>
                      <a:pt x="89" y="69"/>
                    </a:cubicBezTo>
                    <a:cubicBezTo>
                      <a:pt x="90" y="66"/>
                      <a:pt x="90" y="66"/>
                      <a:pt x="90" y="66"/>
                    </a:cubicBezTo>
                    <a:cubicBezTo>
                      <a:pt x="90" y="63"/>
                      <a:pt x="90" y="63"/>
                      <a:pt x="90" y="63"/>
                    </a:cubicBezTo>
                    <a:cubicBezTo>
                      <a:pt x="89" y="59"/>
                      <a:pt x="89" y="59"/>
                      <a:pt x="89" y="59"/>
                    </a:cubicBezTo>
                    <a:cubicBezTo>
                      <a:pt x="93" y="59"/>
                      <a:pt x="93" y="59"/>
                      <a:pt x="93" y="59"/>
                    </a:cubicBezTo>
                    <a:cubicBezTo>
                      <a:pt x="97" y="57"/>
                      <a:pt x="97" y="57"/>
                      <a:pt x="97" y="57"/>
                    </a:cubicBezTo>
                    <a:cubicBezTo>
                      <a:pt x="97" y="56"/>
                      <a:pt x="97" y="56"/>
                      <a:pt x="97" y="56"/>
                    </a:cubicBezTo>
                    <a:cubicBezTo>
                      <a:pt x="97" y="55"/>
                      <a:pt x="97" y="55"/>
                      <a:pt x="97" y="55"/>
                    </a:cubicBezTo>
                    <a:cubicBezTo>
                      <a:pt x="97" y="53"/>
                      <a:pt x="97" y="53"/>
                      <a:pt x="97" y="53"/>
                    </a:cubicBezTo>
                    <a:cubicBezTo>
                      <a:pt x="99" y="53"/>
                      <a:pt x="99" y="53"/>
                      <a:pt x="99" y="53"/>
                    </a:cubicBezTo>
                    <a:cubicBezTo>
                      <a:pt x="106" y="47"/>
                      <a:pt x="106" y="47"/>
                      <a:pt x="106" y="47"/>
                    </a:cubicBezTo>
                    <a:cubicBezTo>
                      <a:pt x="106" y="46"/>
                      <a:pt x="106" y="46"/>
                      <a:pt x="106" y="46"/>
                    </a:cubicBezTo>
                    <a:cubicBezTo>
                      <a:pt x="104" y="45"/>
                      <a:pt x="104" y="45"/>
                      <a:pt x="104" y="45"/>
                    </a:cubicBezTo>
                    <a:cubicBezTo>
                      <a:pt x="103" y="43"/>
                      <a:pt x="103" y="43"/>
                      <a:pt x="103" y="43"/>
                    </a:cubicBezTo>
                    <a:cubicBezTo>
                      <a:pt x="107" y="40"/>
                      <a:pt x="107" y="40"/>
                      <a:pt x="107" y="40"/>
                    </a:cubicBezTo>
                    <a:cubicBezTo>
                      <a:pt x="111" y="36"/>
                      <a:pt x="111" y="36"/>
                      <a:pt x="111" y="36"/>
                    </a:cubicBezTo>
                    <a:cubicBezTo>
                      <a:pt x="114" y="36"/>
                      <a:pt x="114" y="36"/>
                      <a:pt x="114" y="36"/>
                    </a:cubicBezTo>
                    <a:cubicBezTo>
                      <a:pt x="117" y="36"/>
                      <a:pt x="117" y="36"/>
                      <a:pt x="117" y="36"/>
                    </a:cubicBezTo>
                    <a:cubicBezTo>
                      <a:pt x="119" y="36"/>
                      <a:pt x="119" y="36"/>
                      <a:pt x="119" y="36"/>
                    </a:cubicBezTo>
                    <a:cubicBezTo>
                      <a:pt x="120" y="35"/>
                      <a:pt x="120" y="35"/>
                      <a:pt x="120" y="35"/>
                    </a:cubicBezTo>
                    <a:cubicBezTo>
                      <a:pt x="120" y="32"/>
                      <a:pt x="120" y="32"/>
                      <a:pt x="120" y="32"/>
                    </a:cubicBezTo>
                    <a:cubicBezTo>
                      <a:pt x="120" y="30"/>
                      <a:pt x="120" y="30"/>
                      <a:pt x="120" y="30"/>
                    </a:cubicBezTo>
                    <a:cubicBezTo>
                      <a:pt x="122" y="30"/>
                      <a:pt x="122" y="30"/>
                      <a:pt x="122" y="30"/>
                    </a:cubicBezTo>
                    <a:cubicBezTo>
                      <a:pt x="123" y="30"/>
                      <a:pt x="123" y="30"/>
                      <a:pt x="123" y="30"/>
                    </a:cubicBezTo>
                    <a:cubicBezTo>
                      <a:pt x="126" y="30"/>
                      <a:pt x="126" y="30"/>
                      <a:pt x="126" y="30"/>
                    </a:cubicBezTo>
                    <a:cubicBezTo>
                      <a:pt x="132" y="32"/>
                      <a:pt x="132" y="32"/>
                      <a:pt x="132" y="32"/>
                    </a:cubicBezTo>
                    <a:cubicBezTo>
                      <a:pt x="136" y="32"/>
                      <a:pt x="136" y="32"/>
                      <a:pt x="136" y="32"/>
                    </a:cubicBezTo>
                    <a:cubicBezTo>
                      <a:pt x="139" y="30"/>
                      <a:pt x="139" y="30"/>
                      <a:pt x="139" y="30"/>
                    </a:cubicBezTo>
                    <a:cubicBezTo>
                      <a:pt x="136" y="30"/>
                      <a:pt x="136" y="30"/>
                      <a:pt x="136" y="30"/>
                    </a:cubicBezTo>
                    <a:cubicBezTo>
                      <a:pt x="139" y="27"/>
                      <a:pt x="139" y="27"/>
                      <a:pt x="139" y="27"/>
                    </a:cubicBezTo>
                    <a:cubicBezTo>
                      <a:pt x="139" y="26"/>
                      <a:pt x="139" y="26"/>
                      <a:pt x="139" y="26"/>
                    </a:cubicBezTo>
                    <a:cubicBezTo>
                      <a:pt x="137" y="25"/>
                      <a:pt x="137" y="25"/>
                      <a:pt x="137" y="25"/>
                    </a:cubicBezTo>
                    <a:cubicBezTo>
                      <a:pt x="142" y="25"/>
                      <a:pt x="142" y="25"/>
                      <a:pt x="142" y="25"/>
                    </a:cubicBezTo>
                    <a:cubicBezTo>
                      <a:pt x="143" y="25"/>
                      <a:pt x="143" y="25"/>
                      <a:pt x="143" y="25"/>
                    </a:cubicBezTo>
                    <a:cubicBezTo>
                      <a:pt x="146" y="23"/>
                      <a:pt x="146" y="23"/>
                      <a:pt x="146" y="23"/>
                    </a:cubicBezTo>
                    <a:lnTo>
                      <a:pt x="144" y="23"/>
                    </a:lnTo>
                    <a:close/>
                    <a:moveTo>
                      <a:pt x="4" y="123"/>
                    </a:moveTo>
                    <a:cubicBezTo>
                      <a:pt x="4" y="125"/>
                      <a:pt x="4" y="125"/>
                      <a:pt x="4" y="125"/>
                    </a:cubicBezTo>
                    <a:cubicBezTo>
                      <a:pt x="3" y="123"/>
                      <a:pt x="3" y="123"/>
                      <a:pt x="3" y="123"/>
                    </a:cubicBezTo>
                    <a:cubicBezTo>
                      <a:pt x="5" y="122"/>
                      <a:pt x="5" y="122"/>
                      <a:pt x="5" y="122"/>
                    </a:cubicBezTo>
                    <a:lnTo>
                      <a:pt x="4" y="123"/>
                    </a:lnTo>
                    <a:close/>
                    <a:moveTo>
                      <a:pt x="5" y="141"/>
                    </a:moveTo>
                    <a:cubicBezTo>
                      <a:pt x="4" y="141"/>
                      <a:pt x="4" y="141"/>
                      <a:pt x="4" y="141"/>
                    </a:cubicBezTo>
                    <a:cubicBezTo>
                      <a:pt x="5" y="139"/>
                      <a:pt x="5" y="139"/>
                      <a:pt x="5" y="139"/>
                    </a:cubicBezTo>
                    <a:lnTo>
                      <a:pt x="5" y="141"/>
                    </a:lnTo>
                    <a:close/>
                    <a:moveTo>
                      <a:pt x="10" y="112"/>
                    </a:moveTo>
                    <a:cubicBezTo>
                      <a:pt x="10" y="111"/>
                      <a:pt x="10" y="111"/>
                      <a:pt x="10" y="111"/>
                    </a:cubicBezTo>
                    <a:cubicBezTo>
                      <a:pt x="8" y="111"/>
                      <a:pt x="8" y="111"/>
                      <a:pt x="8" y="111"/>
                    </a:cubicBezTo>
                    <a:cubicBezTo>
                      <a:pt x="7" y="110"/>
                      <a:pt x="7" y="110"/>
                      <a:pt x="7" y="110"/>
                    </a:cubicBezTo>
                    <a:cubicBezTo>
                      <a:pt x="10" y="109"/>
                      <a:pt x="10" y="109"/>
                      <a:pt x="10" y="109"/>
                    </a:cubicBezTo>
                    <a:cubicBezTo>
                      <a:pt x="13" y="111"/>
                      <a:pt x="13" y="111"/>
                      <a:pt x="13" y="111"/>
                    </a:cubicBezTo>
                    <a:lnTo>
                      <a:pt x="10" y="112"/>
                    </a:lnTo>
                    <a:close/>
                    <a:moveTo>
                      <a:pt x="21" y="119"/>
                    </a:moveTo>
                    <a:cubicBezTo>
                      <a:pt x="20" y="121"/>
                      <a:pt x="20" y="121"/>
                      <a:pt x="20" y="121"/>
                    </a:cubicBezTo>
                    <a:cubicBezTo>
                      <a:pt x="21" y="122"/>
                      <a:pt x="21" y="122"/>
                      <a:pt x="21" y="122"/>
                    </a:cubicBezTo>
                    <a:cubicBezTo>
                      <a:pt x="18" y="122"/>
                      <a:pt x="18" y="122"/>
                      <a:pt x="18" y="122"/>
                    </a:cubicBezTo>
                    <a:cubicBezTo>
                      <a:pt x="20" y="121"/>
                      <a:pt x="20" y="121"/>
                      <a:pt x="20" y="121"/>
                    </a:cubicBezTo>
                    <a:cubicBezTo>
                      <a:pt x="18" y="121"/>
                      <a:pt x="18" y="121"/>
                      <a:pt x="18" y="121"/>
                    </a:cubicBezTo>
                    <a:cubicBezTo>
                      <a:pt x="17" y="119"/>
                      <a:pt x="17" y="119"/>
                      <a:pt x="17" y="119"/>
                    </a:cubicBezTo>
                    <a:cubicBezTo>
                      <a:pt x="15" y="119"/>
                      <a:pt x="15" y="119"/>
                      <a:pt x="15" y="119"/>
                    </a:cubicBezTo>
                    <a:cubicBezTo>
                      <a:pt x="14" y="119"/>
                      <a:pt x="14" y="119"/>
                      <a:pt x="14" y="119"/>
                    </a:cubicBezTo>
                    <a:cubicBezTo>
                      <a:pt x="15" y="118"/>
                      <a:pt x="15" y="118"/>
                      <a:pt x="15" y="118"/>
                    </a:cubicBezTo>
                    <a:cubicBezTo>
                      <a:pt x="17" y="118"/>
                      <a:pt x="17" y="118"/>
                      <a:pt x="17" y="118"/>
                    </a:cubicBezTo>
                    <a:cubicBezTo>
                      <a:pt x="21" y="118"/>
                      <a:pt x="21" y="118"/>
                      <a:pt x="21" y="118"/>
                    </a:cubicBezTo>
                    <a:cubicBezTo>
                      <a:pt x="20" y="119"/>
                      <a:pt x="20" y="119"/>
                      <a:pt x="20" y="119"/>
                    </a:cubicBezTo>
                    <a:lnTo>
                      <a:pt x="21" y="119"/>
                    </a:lnTo>
                    <a:close/>
                    <a:moveTo>
                      <a:pt x="21" y="106"/>
                    </a:moveTo>
                    <a:cubicBezTo>
                      <a:pt x="18" y="108"/>
                      <a:pt x="18" y="108"/>
                      <a:pt x="18" y="108"/>
                    </a:cubicBezTo>
                    <a:cubicBezTo>
                      <a:pt x="20" y="106"/>
                      <a:pt x="20" y="106"/>
                      <a:pt x="20" y="106"/>
                    </a:cubicBezTo>
                    <a:cubicBezTo>
                      <a:pt x="20" y="105"/>
                      <a:pt x="20" y="105"/>
                      <a:pt x="20" y="105"/>
                    </a:cubicBezTo>
                    <a:cubicBezTo>
                      <a:pt x="18" y="103"/>
                      <a:pt x="18" y="103"/>
                      <a:pt x="18" y="103"/>
                    </a:cubicBezTo>
                    <a:cubicBezTo>
                      <a:pt x="21" y="105"/>
                      <a:pt x="21" y="105"/>
                      <a:pt x="21" y="105"/>
                    </a:cubicBezTo>
                    <a:cubicBezTo>
                      <a:pt x="20" y="106"/>
                      <a:pt x="20" y="106"/>
                      <a:pt x="20" y="106"/>
                    </a:cubicBezTo>
                    <a:lnTo>
                      <a:pt x="21" y="106"/>
                    </a:lnTo>
                    <a:close/>
                    <a:moveTo>
                      <a:pt x="25" y="118"/>
                    </a:moveTo>
                    <a:cubicBezTo>
                      <a:pt x="23" y="119"/>
                      <a:pt x="23" y="119"/>
                      <a:pt x="23" y="119"/>
                    </a:cubicBezTo>
                    <a:cubicBezTo>
                      <a:pt x="23" y="118"/>
                      <a:pt x="23" y="118"/>
                      <a:pt x="23" y="118"/>
                    </a:cubicBezTo>
                    <a:cubicBezTo>
                      <a:pt x="23" y="116"/>
                      <a:pt x="23" y="116"/>
                      <a:pt x="23" y="116"/>
                    </a:cubicBezTo>
                    <a:cubicBezTo>
                      <a:pt x="25" y="115"/>
                      <a:pt x="25" y="115"/>
                      <a:pt x="25" y="115"/>
                    </a:cubicBezTo>
                    <a:cubicBezTo>
                      <a:pt x="24" y="118"/>
                      <a:pt x="24" y="118"/>
                      <a:pt x="24" y="118"/>
                    </a:cubicBezTo>
                    <a:lnTo>
                      <a:pt x="25" y="118"/>
                    </a:lnTo>
                    <a:close/>
                    <a:moveTo>
                      <a:pt x="27" y="99"/>
                    </a:moveTo>
                    <a:cubicBezTo>
                      <a:pt x="30" y="99"/>
                      <a:pt x="30" y="99"/>
                      <a:pt x="30" y="99"/>
                    </a:cubicBezTo>
                    <a:cubicBezTo>
                      <a:pt x="31" y="100"/>
                      <a:pt x="31" y="100"/>
                      <a:pt x="31" y="100"/>
                    </a:cubicBezTo>
                    <a:lnTo>
                      <a:pt x="27" y="99"/>
                    </a:lnTo>
                    <a:close/>
                    <a:moveTo>
                      <a:pt x="73" y="68"/>
                    </a:moveTo>
                    <a:cubicBezTo>
                      <a:pt x="71" y="66"/>
                      <a:pt x="71" y="66"/>
                      <a:pt x="71" y="66"/>
                    </a:cubicBezTo>
                    <a:cubicBezTo>
                      <a:pt x="74" y="66"/>
                      <a:pt x="74" y="66"/>
                      <a:pt x="74" y="66"/>
                    </a:cubicBezTo>
                    <a:lnTo>
                      <a:pt x="73" y="68"/>
                    </a:lnTo>
                    <a:close/>
                    <a:moveTo>
                      <a:pt x="113" y="33"/>
                    </a:moveTo>
                    <a:cubicBezTo>
                      <a:pt x="111" y="32"/>
                      <a:pt x="111" y="32"/>
                      <a:pt x="111" y="32"/>
                    </a:cubicBezTo>
                    <a:cubicBezTo>
                      <a:pt x="114" y="32"/>
                      <a:pt x="114" y="32"/>
                      <a:pt x="114" y="32"/>
                    </a:cubicBezTo>
                    <a:lnTo>
                      <a:pt x="113" y="33"/>
                    </a:lnTo>
                    <a:close/>
                    <a:moveTo>
                      <a:pt x="130" y="22"/>
                    </a:moveTo>
                    <a:cubicBezTo>
                      <a:pt x="129" y="20"/>
                      <a:pt x="129" y="20"/>
                      <a:pt x="129" y="20"/>
                    </a:cubicBezTo>
                    <a:cubicBezTo>
                      <a:pt x="130" y="20"/>
                      <a:pt x="130" y="20"/>
                      <a:pt x="130" y="20"/>
                    </a:cubicBezTo>
                    <a:lnTo>
                      <a:pt x="130" y="22"/>
                    </a:lnTo>
                    <a:close/>
                  </a:path>
                </a:pathLst>
              </a:custGeom>
              <a:solidFill>
                <a:srgbClr val="1394CA"/>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39" name="Freeform 38"/>
              <p:cNvSpPr>
                <a:spLocks noEditPoints="1"/>
              </p:cNvSpPr>
              <p:nvPr/>
            </p:nvSpPr>
            <p:spPr bwMode="auto">
              <a:xfrm rot="256166">
                <a:off x="3100551" y="4256090"/>
                <a:ext cx="778348" cy="710205"/>
              </a:xfrm>
              <a:custGeom>
                <a:avLst/>
                <a:gdLst>
                  <a:gd name="T0" fmla="*/ 134 w 144"/>
                  <a:gd name="T1" fmla="*/ 23 h 104"/>
                  <a:gd name="T2" fmla="*/ 136 w 144"/>
                  <a:gd name="T3" fmla="*/ 20 h 104"/>
                  <a:gd name="T4" fmla="*/ 130 w 144"/>
                  <a:gd name="T5" fmla="*/ 18 h 104"/>
                  <a:gd name="T6" fmla="*/ 124 w 144"/>
                  <a:gd name="T7" fmla="*/ 18 h 104"/>
                  <a:gd name="T8" fmla="*/ 116 w 144"/>
                  <a:gd name="T9" fmla="*/ 15 h 104"/>
                  <a:gd name="T10" fmla="*/ 110 w 144"/>
                  <a:gd name="T11" fmla="*/ 13 h 104"/>
                  <a:gd name="T12" fmla="*/ 103 w 144"/>
                  <a:gd name="T13" fmla="*/ 14 h 104"/>
                  <a:gd name="T14" fmla="*/ 97 w 144"/>
                  <a:gd name="T15" fmla="*/ 13 h 104"/>
                  <a:gd name="T16" fmla="*/ 87 w 144"/>
                  <a:gd name="T17" fmla="*/ 10 h 104"/>
                  <a:gd name="T18" fmla="*/ 83 w 144"/>
                  <a:gd name="T19" fmla="*/ 5 h 104"/>
                  <a:gd name="T20" fmla="*/ 70 w 144"/>
                  <a:gd name="T21" fmla="*/ 4 h 104"/>
                  <a:gd name="T22" fmla="*/ 58 w 144"/>
                  <a:gd name="T23" fmla="*/ 4 h 104"/>
                  <a:gd name="T24" fmla="*/ 34 w 144"/>
                  <a:gd name="T25" fmla="*/ 2 h 104"/>
                  <a:gd name="T26" fmla="*/ 23 w 144"/>
                  <a:gd name="T27" fmla="*/ 1 h 104"/>
                  <a:gd name="T28" fmla="*/ 14 w 144"/>
                  <a:gd name="T29" fmla="*/ 1 h 104"/>
                  <a:gd name="T30" fmla="*/ 10 w 144"/>
                  <a:gd name="T31" fmla="*/ 4 h 104"/>
                  <a:gd name="T32" fmla="*/ 3 w 144"/>
                  <a:gd name="T33" fmla="*/ 7 h 104"/>
                  <a:gd name="T34" fmla="*/ 1 w 144"/>
                  <a:gd name="T35" fmla="*/ 13 h 104"/>
                  <a:gd name="T36" fmla="*/ 1 w 144"/>
                  <a:gd name="T37" fmla="*/ 17 h 104"/>
                  <a:gd name="T38" fmla="*/ 3 w 144"/>
                  <a:gd name="T39" fmla="*/ 17 h 104"/>
                  <a:gd name="T40" fmla="*/ 3 w 144"/>
                  <a:gd name="T41" fmla="*/ 21 h 104"/>
                  <a:gd name="T42" fmla="*/ 4 w 144"/>
                  <a:gd name="T43" fmla="*/ 24 h 104"/>
                  <a:gd name="T44" fmla="*/ 8 w 144"/>
                  <a:gd name="T45" fmla="*/ 23 h 104"/>
                  <a:gd name="T46" fmla="*/ 10 w 144"/>
                  <a:gd name="T47" fmla="*/ 24 h 104"/>
                  <a:gd name="T48" fmla="*/ 14 w 144"/>
                  <a:gd name="T49" fmla="*/ 25 h 104"/>
                  <a:gd name="T50" fmla="*/ 21 w 144"/>
                  <a:gd name="T51" fmla="*/ 24 h 104"/>
                  <a:gd name="T52" fmla="*/ 27 w 144"/>
                  <a:gd name="T53" fmla="*/ 25 h 104"/>
                  <a:gd name="T54" fmla="*/ 30 w 144"/>
                  <a:gd name="T55" fmla="*/ 30 h 104"/>
                  <a:gd name="T56" fmla="*/ 23 w 144"/>
                  <a:gd name="T57" fmla="*/ 37 h 104"/>
                  <a:gd name="T58" fmla="*/ 23 w 144"/>
                  <a:gd name="T59" fmla="*/ 47 h 104"/>
                  <a:gd name="T60" fmla="*/ 21 w 144"/>
                  <a:gd name="T61" fmla="*/ 51 h 104"/>
                  <a:gd name="T62" fmla="*/ 17 w 144"/>
                  <a:gd name="T63" fmla="*/ 56 h 104"/>
                  <a:gd name="T64" fmla="*/ 17 w 144"/>
                  <a:gd name="T65" fmla="*/ 60 h 104"/>
                  <a:gd name="T66" fmla="*/ 17 w 144"/>
                  <a:gd name="T67" fmla="*/ 68 h 104"/>
                  <a:gd name="T68" fmla="*/ 17 w 144"/>
                  <a:gd name="T69" fmla="*/ 74 h 104"/>
                  <a:gd name="T70" fmla="*/ 17 w 144"/>
                  <a:gd name="T71" fmla="*/ 78 h 104"/>
                  <a:gd name="T72" fmla="*/ 13 w 144"/>
                  <a:gd name="T73" fmla="*/ 83 h 104"/>
                  <a:gd name="T74" fmla="*/ 18 w 144"/>
                  <a:gd name="T75" fmla="*/ 88 h 104"/>
                  <a:gd name="T76" fmla="*/ 25 w 144"/>
                  <a:gd name="T77" fmla="*/ 94 h 104"/>
                  <a:gd name="T78" fmla="*/ 27 w 144"/>
                  <a:gd name="T79" fmla="*/ 97 h 104"/>
                  <a:gd name="T80" fmla="*/ 28 w 144"/>
                  <a:gd name="T81" fmla="*/ 103 h 104"/>
                  <a:gd name="T82" fmla="*/ 36 w 144"/>
                  <a:gd name="T83" fmla="*/ 103 h 104"/>
                  <a:gd name="T84" fmla="*/ 46 w 144"/>
                  <a:gd name="T85" fmla="*/ 97 h 104"/>
                  <a:gd name="T86" fmla="*/ 64 w 144"/>
                  <a:gd name="T87" fmla="*/ 96 h 104"/>
                  <a:gd name="T88" fmla="*/ 73 w 144"/>
                  <a:gd name="T89" fmla="*/ 94 h 104"/>
                  <a:gd name="T90" fmla="*/ 83 w 144"/>
                  <a:gd name="T91" fmla="*/ 84 h 104"/>
                  <a:gd name="T92" fmla="*/ 90 w 144"/>
                  <a:gd name="T93" fmla="*/ 78 h 104"/>
                  <a:gd name="T94" fmla="*/ 100 w 144"/>
                  <a:gd name="T95" fmla="*/ 67 h 104"/>
                  <a:gd name="T96" fmla="*/ 97 w 144"/>
                  <a:gd name="T97" fmla="*/ 53 h 104"/>
                  <a:gd name="T98" fmla="*/ 107 w 144"/>
                  <a:gd name="T99" fmla="*/ 41 h 104"/>
                  <a:gd name="T100" fmla="*/ 117 w 144"/>
                  <a:gd name="T101" fmla="*/ 34 h 104"/>
                  <a:gd name="T102" fmla="*/ 25 w 144"/>
                  <a:gd name="T103" fmla="*/ 94 h 104"/>
                  <a:gd name="T104" fmla="*/ 133 w 144"/>
                  <a:gd name="T105" fmla="*/ 53 h 104"/>
                  <a:gd name="T106" fmla="*/ 126 w 144"/>
                  <a:gd name="T107" fmla="*/ 57 h 104"/>
                  <a:gd name="T108" fmla="*/ 133 w 144"/>
                  <a:gd name="T109" fmla="*/ 60 h 104"/>
                  <a:gd name="T110" fmla="*/ 137 w 144"/>
                  <a:gd name="T111" fmla="*/ 54 h 104"/>
                  <a:gd name="T112" fmla="*/ 115 w 144"/>
                  <a:gd name="T113" fmla="*/ 66 h 104"/>
                  <a:gd name="T114" fmla="*/ 117 w 144"/>
                  <a:gd name="T115" fmla="*/ 64 h 104"/>
                  <a:gd name="T116" fmla="*/ 140 w 144"/>
                  <a:gd name="T117" fmla="*/ 52 h 104"/>
                  <a:gd name="T118" fmla="*/ 144 w 144"/>
                  <a:gd name="T119"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04">
                    <a:moveTo>
                      <a:pt x="132" y="28"/>
                    </a:moveTo>
                    <a:cubicBezTo>
                      <a:pt x="133" y="27"/>
                      <a:pt x="133" y="27"/>
                      <a:pt x="133" y="27"/>
                    </a:cubicBezTo>
                    <a:cubicBezTo>
                      <a:pt x="134" y="24"/>
                      <a:pt x="134" y="24"/>
                      <a:pt x="134" y="24"/>
                    </a:cubicBezTo>
                    <a:cubicBezTo>
                      <a:pt x="134" y="23"/>
                      <a:pt x="134" y="23"/>
                      <a:pt x="134" y="23"/>
                    </a:cubicBezTo>
                    <a:cubicBezTo>
                      <a:pt x="134" y="20"/>
                      <a:pt x="134" y="20"/>
                      <a:pt x="134" y="20"/>
                    </a:cubicBezTo>
                    <a:cubicBezTo>
                      <a:pt x="134" y="20"/>
                      <a:pt x="134" y="20"/>
                      <a:pt x="134" y="20"/>
                    </a:cubicBezTo>
                    <a:cubicBezTo>
                      <a:pt x="135" y="20"/>
                      <a:pt x="135" y="20"/>
                      <a:pt x="135" y="20"/>
                    </a:cubicBezTo>
                    <a:cubicBezTo>
                      <a:pt x="136" y="20"/>
                      <a:pt x="136" y="20"/>
                      <a:pt x="136" y="20"/>
                    </a:cubicBezTo>
                    <a:cubicBezTo>
                      <a:pt x="136" y="18"/>
                      <a:pt x="136" y="18"/>
                      <a:pt x="136" y="18"/>
                    </a:cubicBezTo>
                    <a:cubicBezTo>
                      <a:pt x="134" y="17"/>
                      <a:pt x="134" y="17"/>
                      <a:pt x="134" y="17"/>
                    </a:cubicBezTo>
                    <a:cubicBezTo>
                      <a:pt x="132" y="17"/>
                      <a:pt x="132" y="17"/>
                      <a:pt x="132" y="17"/>
                    </a:cubicBezTo>
                    <a:cubicBezTo>
                      <a:pt x="130" y="18"/>
                      <a:pt x="130" y="18"/>
                      <a:pt x="130" y="18"/>
                    </a:cubicBezTo>
                    <a:cubicBezTo>
                      <a:pt x="129" y="18"/>
                      <a:pt x="129" y="18"/>
                      <a:pt x="129" y="18"/>
                    </a:cubicBezTo>
                    <a:cubicBezTo>
                      <a:pt x="127" y="18"/>
                      <a:pt x="127" y="18"/>
                      <a:pt x="127" y="18"/>
                    </a:cubicBezTo>
                    <a:cubicBezTo>
                      <a:pt x="126" y="18"/>
                      <a:pt x="126" y="18"/>
                      <a:pt x="126" y="18"/>
                    </a:cubicBezTo>
                    <a:cubicBezTo>
                      <a:pt x="124" y="18"/>
                      <a:pt x="124" y="18"/>
                      <a:pt x="124" y="18"/>
                    </a:cubicBezTo>
                    <a:cubicBezTo>
                      <a:pt x="123" y="18"/>
                      <a:pt x="123" y="18"/>
                      <a:pt x="123" y="18"/>
                    </a:cubicBezTo>
                    <a:cubicBezTo>
                      <a:pt x="119" y="17"/>
                      <a:pt x="119" y="17"/>
                      <a:pt x="119" y="17"/>
                    </a:cubicBezTo>
                    <a:cubicBezTo>
                      <a:pt x="116" y="17"/>
                      <a:pt x="116" y="17"/>
                      <a:pt x="116" y="17"/>
                    </a:cubicBezTo>
                    <a:cubicBezTo>
                      <a:pt x="116" y="15"/>
                      <a:pt x="116" y="15"/>
                      <a:pt x="116" y="15"/>
                    </a:cubicBezTo>
                    <a:cubicBezTo>
                      <a:pt x="116" y="14"/>
                      <a:pt x="116" y="14"/>
                      <a:pt x="116" y="14"/>
                    </a:cubicBezTo>
                    <a:cubicBezTo>
                      <a:pt x="114" y="14"/>
                      <a:pt x="114" y="14"/>
                      <a:pt x="114" y="14"/>
                    </a:cubicBezTo>
                    <a:cubicBezTo>
                      <a:pt x="113" y="14"/>
                      <a:pt x="113" y="14"/>
                      <a:pt x="113" y="14"/>
                    </a:cubicBezTo>
                    <a:cubicBezTo>
                      <a:pt x="110" y="13"/>
                      <a:pt x="110" y="13"/>
                      <a:pt x="110" y="13"/>
                    </a:cubicBezTo>
                    <a:cubicBezTo>
                      <a:pt x="109" y="13"/>
                      <a:pt x="109" y="13"/>
                      <a:pt x="109" y="13"/>
                    </a:cubicBezTo>
                    <a:cubicBezTo>
                      <a:pt x="107" y="13"/>
                      <a:pt x="107" y="13"/>
                      <a:pt x="107" y="13"/>
                    </a:cubicBezTo>
                    <a:cubicBezTo>
                      <a:pt x="107" y="14"/>
                      <a:pt x="107" y="14"/>
                      <a:pt x="107" y="14"/>
                    </a:cubicBezTo>
                    <a:cubicBezTo>
                      <a:pt x="103" y="14"/>
                      <a:pt x="103" y="14"/>
                      <a:pt x="103" y="14"/>
                    </a:cubicBezTo>
                    <a:cubicBezTo>
                      <a:pt x="101" y="14"/>
                      <a:pt x="101" y="14"/>
                      <a:pt x="101" y="14"/>
                    </a:cubicBezTo>
                    <a:cubicBezTo>
                      <a:pt x="100" y="14"/>
                      <a:pt x="100" y="14"/>
                      <a:pt x="100" y="14"/>
                    </a:cubicBezTo>
                    <a:cubicBezTo>
                      <a:pt x="99" y="14"/>
                      <a:pt x="99" y="14"/>
                      <a:pt x="99" y="14"/>
                    </a:cubicBezTo>
                    <a:cubicBezTo>
                      <a:pt x="97" y="13"/>
                      <a:pt x="97" y="13"/>
                      <a:pt x="97" y="13"/>
                    </a:cubicBezTo>
                    <a:cubicBezTo>
                      <a:pt x="96" y="13"/>
                      <a:pt x="96" y="13"/>
                      <a:pt x="96" y="13"/>
                    </a:cubicBezTo>
                    <a:cubicBezTo>
                      <a:pt x="91" y="11"/>
                      <a:pt x="91" y="11"/>
                      <a:pt x="91" y="11"/>
                    </a:cubicBezTo>
                    <a:cubicBezTo>
                      <a:pt x="89" y="10"/>
                      <a:pt x="89" y="10"/>
                      <a:pt x="89" y="10"/>
                    </a:cubicBezTo>
                    <a:cubicBezTo>
                      <a:pt x="87" y="10"/>
                      <a:pt x="87" y="10"/>
                      <a:pt x="87" y="10"/>
                    </a:cubicBezTo>
                    <a:cubicBezTo>
                      <a:pt x="86" y="10"/>
                      <a:pt x="86" y="10"/>
                      <a:pt x="86" y="10"/>
                    </a:cubicBezTo>
                    <a:cubicBezTo>
                      <a:pt x="84" y="8"/>
                      <a:pt x="84" y="8"/>
                      <a:pt x="84" y="8"/>
                    </a:cubicBezTo>
                    <a:cubicBezTo>
                      <a:pt x="86" y="7"/>
                      <a:pt x="86" y="7"/>
                      <a:pt x="86" y="7"/>
                    </a:cubicBezTo>
                    <a:cubicBezTo>
                      <a:pt x="83" y="5"/>
                      <a:pt x="83" y="5"/>
                      <a:pt x="83" y="5"/>
                    </a:cubicBezTo>
                    <a:cubicBezTo>
                      <a:pt x="81" y="5"/>
                      <a:pt x="81" y="5"/>
                      <a:pt x="81" y="5"/>
                    </a:cubicBezTo>
                    <a:cubicBezTo>
                      <a:pt x="79" y="5"/>
                      <a:pt x="79" y="5"/>
                      <a:pt x="79" y="5"/>
                    </a:cubicBezTo>
                    <a:cubicBezTo>
                      <a:pt x="76" y="5"/>
                      <a:pt x="76" y="5"/>
                      <a:pt x="76" y="5"/>
                    </a:cubicBezTo>
                    <a:cubicBezTo>
                      <a:pt x="70" y="4"/>
                      <a:pt x="70" y="4"/>
                      <a:pt x="70" y="4"/>
                    </a:cubicBezTo>
                    <a:cubicBezTo>
                      <a:pt x="67" y="5"/>
                      <a:pt x="67" y="5"/>
                      <a:pt x="67" y="5"/>
                    </a:cubicBezTo>
                    <a:cubicBezTo>
                      <a:pt x="66" y="4"/>
                      <a:pt x="66" y="4"/>
                      <a:pt x="66" y="4"/>
                    </a:cubicBezTo>
                    <a:cubicBezTo>
                      <a:pt x="61" y="4"/>
                      <a:pt x="61" y="4"/>
                      <a:pt x="61" y="4"/>
                    </a:cubicBezTo>
                    <a:cubicBezTo>
                      <a:pt x="58" y="4"/>
                      <a:pt x="58" y="4"/>
                      <a:pt x="58" y="4"/>
                    </a:cubicBezTo>
                    <a:cubicBezTo>
                      <a:pt x="53" y="4"/>
                      <a:pt x="53" y="4"/>
                      <a:pt x="53" y="4"/>
                    </a:cubicBezTo>
                    <a:cubicBezTo>
                      <a:pt x="48" y="4"/>
                      <a:pt x="48" y="4"/>
                      <a:pt x="48" y="4"/>
                    </a:cubicBezTo>
                    <a:cubicBezTo>
                      <a:pt x="40" y="2"/>
                      <a:pt x="40" y="2"/>
                      <a:pt x="40" y="2"/>
                    </a:cubicBezTo>
                    <a:cubicBezTo>
                      <a:pt x="34" y="2"/>
                      <a:pt x="34" y="2"/>
                      <a:pt x="34" y="2"/>
                    </a:cubicBezTo>
                    <a:cubicBezTo>
                      <a:pt x="28" y="2"/>
                      <a:pt x="28" y="2"/>
                      <a:pt x="28" y="2"/>
                    </a:cubicBezTo>
                    <a:cubicBezTo>
                      <a:pt x="25" y="2"/>
                      <a:pt x="25" y="2"/>
                      <a:pt x="25" y="2"/>
                    </a:cubicBezTo>
                    <a:cubicBezTo>
                      <a:pt x="24" y="4"/>
                      <a:pt x="24" y="4"/>
                      <a:pt x="24" y="4"/>
                    </a:cubicBezTo>
                    <a:cubicBezTo>
                      <a:pt x="23" y="1"/>
                      <a:pt x="23" y="1"/>
                      <a:pt x="23" y="1"/>
                    </a:cubicBezTo>
                    <a:cubicBezTo>
                      <a:pt x="20" y="1"/>
                      <a:pt x="20" y="1"/>
                      <a:pt x="20" y="1"/>
                    </a:cubicBezTo>
                    <a:cubicBezTo>
                      <a:pt x="18" y="1"/>
                      <a:pt x="18" y="1"/>
                      <a:pt x="18" y="1"/>
                    </a:cubicBezTo>
                    <a:cubicBezTo>
                      <a:pt x="17" y="0"/>
                      <a:pt x="17" y="0"/>
                      <a:pt x="17" y="0"/>
                    </a:cubicBezTo>
                    <a:cubicBezTo>
                      <a:pt x="14" y="1"/>
                      <a:pt x="14" y="1"/>
                      <a:pt x="14" y="1"/>
                    </a:cubicBezTo>
                    <a:cubicBezTo>
                      <a:pt x="14" y="0"/>
                      <a:pt x="14" y="0"/>
                      <a:pt x="14" y="0"/>
                    </a:cubicBezTo>
                    <a:cubicBezTo>
                      <a:pt x="13" y="1"/>
                      <a:pt x="13" y="1"/>
                      <a:pt x="13" y="1"/>
                    </a:cubicBezTo>
                    <a:cubicBezTo>
                      <a:pt x="11" y="2"/>
                      <a:pt x="11" y="2"/>
                      <a:pt x="11" y="2"/>
                    </a:cubicBezTo>
                    <a:cubicBezTo>
                      <a:pt x="10" y="4"/>
                      <a:pt x="10" y="4"/>
                      <a:pt x="10" y="4"/>
                    </a:cubicBezTo>
                    <a:cubicBezTo>
                      <a:pt x="11" y="4"/>
                      <a:pt x="11" y="4"/>
                      <a:pt x="11" y="4"/>
                    </a:cubicBezTo>
                    <a:cubicBezTo>
                      <a:pt x="7" y="5"/>
                      <a:pt x="7" y="5"/>
                      <a:pt x="7" y="5"/>
                    </a:cubicBezTo>
                    <a:cubicBezTo>
                      <a:pt x="4" y="5"/>
                      <a:pt x="4" y="5"/>
                      <a:pt x="4" y="5"/>
                    </a:cubicBezTo>
                    <a:cubicBezTo>
                      <a:pt x="3" y="7"/>
                      <a:pt x="3" y="7"/>
                      <a:pt x="3" y="7"/>
                    </a:cubicBezTo>
                    <a:cubicBezTo>
                      <a:pt x="1" y="8"/>
                      <a:pt x="1" y="8"/>
                      <a:pt x="1" y="8"/>
                    </a:cubicBezTo>
                    <a:cubicBezTo>
                      <a:pt x="0" y="10"/>
                      <a:pt x="0" y="10"/>
                      <a:pt x="0" y="10"/>
                    </a:cubicBezTo>
                    <a:cubicBezTo>
                      <a:pt x="0" y="11"/>
                      <a:pt x="0" y="11"/>
                      <a:pt x="0" y="11"/>
                    </a:cubicBezTo>
                    <a:cubicBezTo>
                      <a:pt x="1" y="13"/>
                      <a:pt x="1" y="13"/>
                      <a:pt x="1" y="13"/>
                    </a:cubicBezTo>
                    <a:cubicBezTo>
                      <a:pt x="3" y="13"/>
                      <a:pt x="3" y="13"/>
                      <a:pt x="3" y="13"/>
                    </a:cubicBezTo>
                    <a:cubicBezTo>
                      <a:pt x="1" y="14"/>
                      <a:pt x="1" y="14"/>
                      <a:pt x="1" y="14"/>
                    </a:cubicBezTo>
                    <a:cubicBezTo>
                      <a:pt x="1" y="15"/>
                      <a:pt x="1" y="15"/>
                      <a:pt x="1" y="15"/>
                    </a:cubicBezTo>
                    <a:cubicBezTo>
                      <a:pt x="1" y="17"/>
                      <a:pt x="1" y="17"/>
                      <a:pt x="1" y="17"/>
                    </a:cubicBezTo>
                    <a:cubicBezTo>
                      <a:pt x="3" y="15"/>
                      <a:pt x="3" y="15"/>
                      <a:pt x="3" y="15"/>
                    </a:cubicBezTo>
                    <a:cubicBezTo>
                      <a:pt x="4" y="14"/>
                      <a:pt x="4" y="14"/>
                      <a:pt x="4" y="14"/>
                    </a:cubicBezTo>
                    <a:cubicBezTo>
                      <a:pt x="4" y="15"/>
                      <a:pt x="4" y="15"/>
                      <a:pt x="4" y="15"/>
                    </a:cubicBezTo>
                    <a:cubicBezTo>
                      <a:pt x="3" y="17"/>
                      <a:pt x="3" y="17"/>
                      <a:pt x="3" y="17"/>
                    </a:cubicBezTo>
                    <a:cubicBezTo>
                      <a:pt x="4" y="18"/>
                      <a:pt x="4" y="18"/>
                      <a:pt x="4" y="18"/>
                    </a:cubicBezTo>
                    <a:cubicBezTo>
                      <a:pt x="3" y="20"/>
                      <a:pt x="3" y="20"/>
                      <a:pt x="3" y="20"/>
                    </a:cubicBezTo>
                    <a:cubicBezTo>
                      <a:pt x="4" y="20"/>
                      <a:pt x="4" y="20"/>
                      <a:pt x="4" y="20"/>
                    </a:cubicBezTo>
                    <a:cubicBezTo>
                      <a:pt x="3" y="21"/>
                      <a:pt x="3" y="21"/>
                      <a:pt x="3" y="21"/>
                    </a:cubicBezTo>
                    <a:cubicBezTo>
                      <a:pt x="3" y="23"/>
                      <a:pt x="3" y="23"/>
                      <a:pt x="3" y="23"/>
                    </a:cubicBezTo>
                    <a:cubicBezTo>
                      <a:pt x="3" y="24"/>
                      <a:pt x="3" y="24"/>
                      <a:pt x="3" y="24"/>
                    </a:cubicBezTo>
                    <a:cubicBezTo>
                      <a:pt x="4" y="24"/>
                      <a:pt x="4" y="24"/>
                      <a:pt x="4" y="24"/>
                    </a:cubicBezTo>
                    <a:cubicBezTo>
                      <a:pt x="4" y="24"/>
                      <a:pt x="4" y="24"/>
                      <a:pt x="4" y="24"/>
                    </a:cubicBezTo>
                    <a:cubicBezTo>
                      <a:pt x="4" y="24"/>
                      <a:pt x="4" y="24"/>
                      <a:pt x="4" y="24"/>
                    </a:cubicBezTo>
                    <a:cubicBezTo>
                      <a:pt x="4" y="24"/>
                      <a:pt x="4" y="24"/>
                      <a:pt x="4" y="24"/>
                    </a:cubicBezTo>
                    <a:cubicBezTo>
                      <a:pt x="7" y="23"/>
                      <a:pt x="7" y="23"/>
                      <a:pt x="7" y="23"/>
                    </a:cubicBezTo>
                    <a:cubicBezTo>
                      <a:pt x="8" y="23"/>
                      <a:pt x="8" y="23"/>
                      <a:pt x="8" y="23"/>
                    </a:cubicBezTo>
                    <a:cubicBezTo>
                      <a:pt x="10" y="21"/>
                      <a:pt x="10" y="21"/>
                      <a:pt x="10" y="21"/>
                    </a:cubicBezTo>
                    <a:cubicBezTo>
                      <a:pt x="10" y="23"/>
                      <a:pt x="10" y="23"/>
                      <a:pt x="10" y="23"/>
                    </a:cubicBezTo>
                    <a:cubicBezTo>
                      <a:pt x="11" y="23"/>
                      <a:pt x="11" y="23"/>
                      <a:pt x="11" y="23"/>
                    </a:cubicBezTo>
                    <a:cubicBezTo>
                      <a:pt x="10" y="24"/>
                      <a:pt x="10" y="24"/>
                      <a:pt x="10" y="24"/>
                    </a:cubicBezTo>
                    <a:cubicBezTo>
                      <a:pt x="10" y="25"/>
                      <a:pt x="10" y="25"/>
                      <a:pt x="10" y="25"/>
                    </a:cubicBezTo>
                    <a:cubicBezTo>
                      <a:pt x="11" y="25"/>
                      <a:pt x="11" y="25"/>
                      <a:pt x="11" y="25"/>
                    </a:cubicBezTo>
                    <a:cubicBezTo>
                      <a:pt x="13" y="25"/>
                      <a:pt x="13" y="25"/>
                      <a:pt x="13" y="25"/>
                    </a:cubicBezTo>
                    <a:cubicBezTo>
                      <a:pt x="14" y="25"/>
                      <a:pt x="14" y="25"/>
                      <a:pt x="14" y="25"/>
                    </a:cubicBezTo>
                    <a:cubicBezTo>
                      <a:pt x="15" y="25"/>
                      <a:pt x="15" y="25"/>
                      <a:pt x="15" y="25"/>
                    </a:cubicBezTo>
                    <a:cubicBezTo>
                      <a:pt x="18" y="25"/>
                      <a:pt x="18" y="25"/>
                      <a:pt x="18" y="25"/>
                    </a:cubicBezTo>
                    <a:cubicBezTo>
                      <a:pt x="20" y="25"/>
                      <a:pt x="20" y="25"/>
                      <a:pt x="20" y="25"/>
                    </a:cubicBezTo>
                    <a:cubicBezTo>
                      <a:pt x="21" y="24"/>
                      <a:pt x="21" y="24"/>
                      <a:pt x="21" y="24"/>
                    </a:cubicBezTo>
                    <a:cubicBezTo>
                      <a:pt x="23" y="24"/>
                      <a:pt x="23" y="24"/>
                      <a:pt x="23" y="24"/>
                    </a:cubicBezTo>
                    <a:cubicBezTo>
                      <a:pt x="24" y="24"/>
                      <a:pt x="24" y="24"/>
                      <a:pt x="24" y="24"/>
                    </a:cubicBezTo>
                    <a:cubicBezTo>
                      <a:pt x="27" y="24"/>
                      <a:pt x="27" y="24"/>
                      <a:pt x="27" y="24"/>
                    </a:cubicBezTo>
                    <a:cubicBezTo>
                      <a:pt x="27" y="25"/>
                      <a:pt x="27" y="25"/>
                      <a:pt x="27" y="25"/>
                    </a:cubicBezTo>
                    <a:cubicBezTo>
                      <a:pt x="27" y="27"/>
                      <a:pt x="27" y="27"/>
                      <a:pt x="27" y="27"/>
                    </a:cubicBezTo>
                    <a:cubicBezTo>
                      <a:pt x="28" y="28"/>
                      <a:pt x="28" y="28"/>
                      <a:pt x="28" y="28"/>
                    </a:cubicBezTo>
                    <a:cubicBezTo>
                      <a:pt x="31" y="28"/>
                      <a:pt x="31" y="28"/>
                      <a:pt x="31" y="28"/>
                    </a:cubicBezTo>
                    <a:cubicBezTo>
                      <a:pt x="30" y="30"/>
                      <a:pt x="30" y="30"/>
                      <a:pt x="30" y="30"/>
                    </a:cubicBezTo>
                    <a:cubicBezTo>
                      <a:pt x="28" y="33"/>
                      <a:pt x="28" y="33"/>
                      <a:pt x="28" y="33"/>
                    </a:cubicBezTo>
                    <a:cubicBezTo>
                      <a:pt x="25" y="35"/>
                      <a:pt x="25" y="35"/>
                      <a:pt x="25" y="35"/>
                    </a:cubicBezTo>
                    <a:cubicBezTo>
                      <a:pt x="24" y="35"/>
                      <a:pt x="24" y="35"/>
                      <a:pt x="24" y="35"/>
                    </a:cubicBezTo>
                    <a:cubicBezTo>
                      <a:pt x="23" y="37"/>
                      <a:pt x="23" y="37"/>
                      <a:pt x="23" y="37"/>
                    </a:cubicBezTo>
                    <a:cubicBezTo>
                      <a:pt x="24" y="40"/>
                      <a:pt x="24" y="40"/>
                      <a:pt x="24" y="40"/>
                    </a:cubicBezTo>
                    <a:cubicBezTo>
                      <a:pt x="23" y="43"/>
                      <a:pt x="23" y="43"/>
                      <a:pt x="23" y="43"/>
                    </a:cubicBezTo>
                    <a:cubicBezTo>
                      <a:pt x="23" y="45"/>
                      <a:pt x="23" y="45"/>
                      <a:pt x="23" y="45"/>
                    </a:cubicBezTo>
                    <a:cubicBezTo>
                      <a:pt x="23" y="47"/>
                      <a:pt x="23" y="47"/>
                      <a:pt x="23" y="47"/>
                    </a:cubicBezTo>
                    <a:cubicBezTo>
                      <a:pt x="21" y="47"/>
                      <a:pt x="21" y="47"/>
                      <a:pt x="21" y="47"/>
                    </a:cubicBezTo>
                    <a:cubicBezTo>
                      <a:pt x="21" y="48"/>
                      <a:pt x="21" y="48"/>
                      <a:pt x="21" y="48"/>
                    </a:cubicBezTo>
                    <a:cubicBezTo>
                      <a:pt x="21" y="50"/>
                      <a:pt x="21" y="50"/>
                      <a:pt x="21" y="50"/>
                    </a:cubicBezTo>
                    <a:cubicBezTo>
                      <a:pt x="21" y="51"/>
                      <a:pt x="21" y="51"/>
                      <a:pt x="21" y="51"/>
                    </a:cubicBezTo>
                    <a:cubicBezTo>
                      <a:pt x="21" y="53"/>
                      <a:pt x="21" y="53"/>
                      <a:pt x="21" y="53"/>
                    </a:cubicBezTo>
                    <a:cubicBezTo>
                      <a:pt x="20" y="54"/>
                      <a:pt x="20" y="54"/>
                      <a:pt x="20" y="54"/>
                    </a:cubicBezTo>
                    <a:cubicBezTo>
                      <a:pt x="18" y="56"/>
                      <a:pt x="18" y="56"/>
                      <a:pt x="18" y="56"/>
                    </a:cubicBezTo>
                    <a:cubicBezTo>
                      <a:pt x="17" y="56"/>
                      <a:pt x="17" y="56"/>
                      <a:pt x="17" y="56"/>
                    </a:cubicBezTo>
                    <a:cubicBezTo>
                      <a:pt x="14" y="56"/>
                      <a:pt x="14" y="56"/>
                      <a:pt x="14" y="56"/>
                    </a:cubicBezTo>
                    <a:cubicBezTo>
                      <a:pt x="17" y="57"/>
                      <a:pt x="17" y="57"/>
                      <a:pt x="17" y="57"/>
                    </a:cubicBezTo>
                    <a:cubicBezTo>
                      <a:pt x="17" y="58"/>
                      <a:pt x="17" y="58"/>
                      <a:pt x="17" y="58"/>
                    </a:cubicBezTo>
                    <a:cubicBezTo>
                      <a:pt x="17" y="60"/>
                      <a:pt x="17" y="60"/>
                      <a:pt x="17" y="60"/>
                    </a:cubicBezTo>
                    <a:cubicBezTo>
                      <a:pt x="18" y="61"/>
                      <a:pt x="18" y="61"/>
                      <a:pt x="18" y="61"/>
                    </a:cubicBezTo>
                    <a:cubicBezTo>
                      <a:pt x="20" y="64"/>
                      <a:pt x="20" y="64"/>
                      <a:pt x="20" y="64"/>
                    </a:cubicBezTo>
                    <a:cubicBezTo>
                      <a:pt x="17" y="67"/>
                      <a:pt x="17" y="67"/>
                      <a:pt x="17" y="67"/>
                    </a:cubicBezTo>
                    <a:cubicBezTo>
                      <a:pt x="17" y="68"/>
                      <a:pt x="17" y="68"/>
                      <a:pt x="17" y="68"/>
                    </a:cubicBezTo>
                    <a:cubicBezTo>
                      <a:pt x="15" y="70"/>
                      <a:pt x="15" y="70"/>
                      <a:pt x="15" y="70"/>
                    </a:cubicBezTo>
                    <a:cubicBezTo>
                      <a:pt x="16" y="71"/>
                      <a:pt x="16" y="71"/>
                      <a:pt x="16" y="71"/>
                    </a:cubicBezTo>
                    <a:cubicBezTo>
                      <a:pt x="15" y="71"/>
                      <a:pt x="15" y="71"/>
                      <a:pt x="15" y="71"/>
                    </a:cubicBezTo>
                    <a:cubicBezTo>
                      <a:pt x="17" y="74"/>
                      <a:pt x="17" y="74"/>
                      <a:pt x="17" y="74"/>
                    </a:cubicBezTo>
                    <a:cubicBezTo>
                      <a:pt x="18" y="74"/>
                      <a:pt x="18" y="74"/>
                      <a:pt x="18" y="74"/>
                    </a:cubicBezTo>
                    <a:cubicBezTo>
                      <a:pt x="20" y="74"/>
                      <a:pt x="20" y="74"/>
                      <a:pt x="20" y="74"/>
                    </a:cubicBezTo>
                    <a:cubicBezTo>
                      <a:pt x="18" y="77"/>
                      <a:pt x="18" y="77"/>
                      <a:pt x="18" y="77"/>
                    </a:cubicBezTo>
                    <a:cubicBezTo>
                      <a:pt x="17" y="78"/>
                      <a:pt x="17" y="78"/>
                      <a:pt x="17" y="78"/>
                    </a:cubicBezTo>
                    <a:cubicBezTo>
                      <a:pt x="15" y="80"/>
                      <a:pt x="15" y="80"/>
                      <a:pt x="15" y="80"/>
                    </a:cubicBezTo>
                    <a:cubicBezTo>
                      <a:pt x="14" y="81"/>
                      <a:pt x="14" y="81"/>
                      <a:pt x="14" y="81"/>
                    </a:cubicBezTo>
                    <a:cubicBezTo>
                      <a:pt x="13" y="83"/>
                      <a:pt x="13" y="83"/>
                      <a:pt x="13" y="83"/>
                    </a:cubicBezTo>
                    <a:cubicBezTo>
                      <a:pt x="13" y="83"/>
                      <a:pt x="13" y="83"/>
                      <a:pt x="13" y="83"/>
                    </a:cubicBezTo>
                    <a:cubicBezTo>
                      <a:pt x="13" y="86"/>
                      <a:pt x="13" y="86"/>
                      <a:pt x="13" y="86"/>
                    </a:cubicBezTo>
                    <a:cubicBezTo>
                      <a:pt x="14" y="88"/>
                      <a:pt x="14" y="88"/>
                      <a:pt x="14" y="88"/>
                    </a:cubicBezTo>
                    <a:cubicBezTo>
                      <a:pt x="17" y="88"/>
                      <a:pt x="17" y="88"/>
                      <a:pt x="17" y="88"/>
                    </a:cubicBezTo>
                    <a:cubicBezTo>
                      <a:pt x="18" y="88"/>
                      <a:pt x="18" y="88"/>
                      <a:pt x="18" y="88"/>
                    </a:cubicBezTo>
                    <a:cubicBezTo>
                      <a:pt x="20" y="87"/>
                      <a:pt x="20" y="87"/>
                      <a:pt x="20" y="87"/>
                    </a:cubicBezTo>
                    <a:cubicBezTo>
                      <a:pt x="20" y="88"/>
                      <a:pt x="20" y="88"/>
                      <a:pt x="20" y="88"/>
                    </a:cubicBezTo>
                    <a:cubicBezTo>
                      <a:pt x="21" y="91"/>
                      <a:pt x="21" y="91"/>
                      <a:pt x="21" y="91"/>
                    </a:cubicBezTo>
                    <a:cubicBezTo>
                      <a:pt x="25" y="94"/>
                      <a:pt x="25" y="94"/>
                      <a:pt x="25" y="94"/>
                    </a:cubicBezTo>
                    <a:cubicBezTo>
                      <a:pt x="24" y="94"/>
                      <a:pt x="24" y="94"/>
                      <a:pt x="24" y="94"/>
                    </a:cubicBezTo>
                    <a:cubicBezTo>
                      <a:pt x="24" y="96"/>
                      <a:pt x="24" y="96"/>
                      <a:pt x="24" y="96"/>
                    </a:cubicBezTo>
                    <a:cubicBezTo>
                      <a:pt x="25" y="96"/>
                      <a:pt x="25" y="96"/>
                      <a:pt x="25" y="96"/>
                    </a:cubicBezTo>
                    <a:cubicBezTo>
                      <a:pt x="27" y="97"/>
                      <a:pt x="27" y="97"/>
                      <a:pt x="27" y="97"/>
                    </a:cubicBezTo>
                    <a:cubicBezTo>
                      <a:pt x="27" y="99"/>
                      <a:pt x="27" y="99"/>
                      <a:pt x="27" y="99"/>
                    </a:cubicBezTo>
                    <a:cubicBezTo>
                      <a:pt x="25" y="99"/>
                      <a:pt x="25" y="99"/>
                      <a:pt x="25" y="99"/>
                    </a:cubicBezTo>
                    <a:cubicBezTo>
                      <a:pt x="27" y="101"/>
                      <a:pt x="27" y="101"/>
                      <a:pt x="27" y="101"/>
                    </a:cubicBezTo>
                    <a:cubicBezTo>
                      <a:pt x="28" y="103"/>
                      <a:pt x="28" y="103"/>
                      <a:pt x="28" y="103"/>
                    </a:cubicBezTo>
                    <a:cubicBezTo>
                      <a:pt x="31" y="104"/>
                      <a:pt x="31" y="104"/>
                      <a:pt x="31" y="104"/>
                    </a:cubicBezTo>
                    <a:cubicBezTo>
                      <a:pt x="33" y="104"/>
                      <a:pt x="33" y="104"/>
                      <a:pt x="33" y="104"/>
                    </a:cubicBezTo>
                    <a:cubicBezTo>
                      <a:pt x="34" y="104"/>
                      <a:pt x="34" y="104"/>
                      <a:pt x="34" y="104"/>
                    </a:cubicBezTo>
                    <a:cubicBezTo>
                      <a:pt x="36" y="103"/>
                      <a:pt x="36" y="103"/>
                      <a:pt x="36" y="103"/>
                    </a:cubicBezTo>
                    <a:cubicBezTo>
                      <a:pt x="37" y="101"/>
                      <a:pt x="37" y="101"/>
                      <a:pt x="37" y="101"/>
                    </a:cubicBezTo>
                    <a:cubicBezTo>
                      <a:pt x="38" y="99"/>
                      <a:pt x="38" y="99"/>
                      <a:pt x="38" y="99"/>
                    </a:cubicBezTo>
                    <a:cubicBezTo>
                      <a:pt x="43" y="99"/>
                      <a:pt x="43" y="99"/>
                      <a:pt x="43" y="99"/>
                    </a:cubicBezTo>
                    <a:cubicBezTo>
                      <a:pt x="46" y="97"/>
                      <a:pt x="46" y="97"/>
                      <a:pt x="46" y="97"/>
                    </a:cubicBezTo>
                    <a:cubicBezTo>
                      <a:pt x="47" y="96"/>
                      <a:pt x="47" y="96"/>
                      <a:pt x="47" y="96"/>
                    </a:cubicBezTo>
                    <a:cubicBezTo>
                      <a:pt x="50" y="96"/>
                      <a:pt x="50" y="96"/>
                      <a:pt x="50" y="96"/>
                    </a:cubicBezTo>
                    <a:cubicBezTo>
                      <a:pt x="61" y="94"/>
                      <a:pt x="61" y="94"/>
                      <a:pt x="61" y="94"/>
                    </a:cubicBezTo>
                    <a:cubicBezTo>
                      <a:pt x="64" y="96"/>
                      <a:pt x="64" y="96"/>
                      <a:pt x="64" y="96"/>
                    </a:cubicBezTo>
                    <a:cubicBezTo>
                      <a:pt x="67" y="94"/>
                      <a:pt x="67" y="94"/>
                      <a:pt x="67" y="94"/>
                    </a:cubicBezTo>
                    <a:cubicBezTo>
                      <a:pt x="68" y="94"/>
                      <a:pt x="68" y="94"/>
                      <a:pt x="68" y="94"/>
                    </a:cubicBezTo>
                    <a:cubicBezTo>
                      <a:pt x="71" y="94"/>
                      <a:pt x="71" y="94"/>
                      <a:pt x="71" y="94"/>
                    </a:cubicBezTo>
                    <a:cubicBezTo>
                      <a:pt x="73" y="94"/>
                      <a:pt x="73" y="94"/>
                      <a:pt x="73" y="94"/>
                    </a:cubicBezTo>
                    <a:cubicBezTo>
                      <a:pt x="74" y="93"/>
                      <a:pt x="74" y="93"/>
                      <a:pt x="74" y="93"/>
                    </a:cubicBezTo>
                    <a:cubicBezTo>
                      <a:pt x="76" y="90"/>
                      <a:pt x="76" y="90"/>
                      <a:pt x="76" y="90"/>
                    </a:cubicBezTo>
                    <a:cubicBezTo>
                      <a:pt x="79" y="86"/>
                      <a:pt x="79" y="86"/>
                      <a:pt x="79" y="86"/>
                    </a:cubicBezTo>
                    <a:cubicBezTo>
                      <a:pt x="83" y="84"/>
                      <a:pt x="83" y="84"/>
                      <a:pt x="83" y="84"/>
                    </a:cubicBezTo>
                    <a:cubicBezTo>
                      <a:pt x="87" y="84"/>
                      <a:pt x="87" y="84"/>
                      <a:pt x="87" y="84"/>
                    </a:cubicBezTo>
                    <a:cubicBezTo>
                      <a:pt x="89" y="83"/>
                      <a:pt x="89" y="83"/>
                      <a:pt x="89" y="83"/>
                    </a:cubicBezTo>
                    <a:cubicBezTo>
                      <a:pt x="89" y="81"/>
                      <a:pt x="89" y="81"/>
                      <a:pt x="89" y="81"/>
                    </a:cubicBezTo>
                    <a:cubicBezTo>
                      <a:pt x="90" y="78"/>
                      <a:pt x="90" y="78"/>
                      <a:pt x="90" y="78"/>
                    </a:cubicBezTo>
                    <a:cubicBezTo>
                      <a:pt x="91" y="74"/>
                      <a:pt x="91" y="74"/>
                      <a:pt x="91" y="74"/>
                    </a:cubicBezTo>
                    <a:cubicBezTo>
                      <a:pt x="97" y="70"/>
                      <a:pt x="97" y="70"/>
                      <a:pt x="97" y="70"/>
                    </a:cubicBezTo>
                    <a:cubicBezTo>
                      <a:pt x="99" y="68"/>
                      <a:pt x="99" y="68"/>
                      <a:pt x="99" y="68"/>
                    </a:cubicBezTo>
                    <a:cubicBezTo>
                      <a:pt x="100" y="67"/>
                      <a:pt x="100" y="67"/>
                      <a:pt x="100" y="67"/>
                    </a:cubicBezTo>
                    <a:cubicBezTo>
                      <a:pt x="97" y="64"/>
                      <a:pt x="97" y="64"/>
                      <a:pt x="97" y="64"/>
                    </a:cubicBezTo>
                    <a:cubicBezTo>
                      <a:pt x="96" y="61"/>
                      <a:pt x="96" y="61"/>
                      <a:pt x="96" y="61"/>
                    </a:cubicBezTo>
                    <a:cubicBezTo>
                      <a:pt x="96" y="57"/>
                      <a:pt x="96" y="57"/>
                      <a:pt x="96" y="57"/>
                    </a:cubicBezTo>
                    <a:cubicBezTo>
                      <a:pt x="97" y="53"/>
                      <a:pt x="97" y="53"/>
                      <a:pt x="97" y="53"/>
                    </a:cubicBezTo>
                    <a:cubicBezTo>
                      <a:pt x="100" y="50"/>
                      <a:pt x="100" y="50"/>
                      <a:pt x="100" y="50"/>
                    </a:cubicBezTo>
                    <a:cubicBezTo>
                      <a:pt x="103" y="47"/>
                      <a:pt x="103" y="47"/>
                      <a:pt x="103" y="47"/>
                    </a:cubicBezTo>
                    <a:cubicBezTo>
                      <a:pt x="106" y="43"/>
                      <a:pt x="106" y="43"/>
                      <a:pt x="106" y="43"/>
                    </a:cubicBezTo>
                    <a:cubicBezTo>
                      <a:pt x="107" y="41"/>
                      <a:pt x="107" y="41"/>
                      <a:pt x="107" y="41"/>
                    </a:cubicBezTo>
                    <a:cubicBezTo>
                      <a:pt x="109" y="41"/>
                      <a:pt x="109" y="41"/>
                      <a:pt x="109" y="41"/>
                    </a:cubicBezTo>
                    <a:cubicBezTo>
                      <a:pt x="107" y="40"/>
                      <a:pt x="107" y="40"/>
                      <a:pt x="107" y="40"/>
                    </a:cubicBezTo>
                    <a:cubicBezTo>
                      <a:pt x="112" y="37"/>
                      <a:pt x="112" y="37"/>
                      <a:pt x="112" y="37"/>
                    </a:cubicBezTo>
                    <a:cubicBezTo>
                      <a:pt x="117" y="34"/>
                      <a:pt x="117" y="34"/>
                      <a:pt x="117" y="34"/>
                    </a:cubicBezTo>
                    <a:cubicBezTo>
                      <a:pt x="123" y="33"/>
                      <a:pt x="123" y="33"/>
                      <a:pt x="123" y="33"/>
                    </a:cubicBezTo>
                    <a:cubicBezTo>
                      <a:pt x="126" y="30"/>
                      <a:pt x="126" y="30"/>
                      <a:pt x="126" y="30"/>
                    </a:cubicBezTo>
                    <a:lnTo>
                      <a:pt x="132" y="28"/>
                    </a:lnTo>
                    <a:close/>
                    <a:moveTo>
                      <a:pt x="25" y="94"/>
                    </a:moveTo>
                    <a:cubicBezTo>
                      <a:pt x="25" y="93"/>
                      <a:pt x="25" y="93"/>
                      <a:pt x="25" y="93"/>
                    </a:cubicBezTo>
                    <a:cubicBezTo>
                      <a:pt x="27" y="93"/>
                      <a:pt x="27" y="93"/>
                      <a:pt x="27" y="93"/>
                    </a:cubicBezTo>
                    <a:lnTo>
                      <a:pt x="25" y="94"/>
                    </a:lnTo>
                    <a:close/>
                    <a:moveTo>
                      <a:pt x="133" y="53"/>
                    </a:moveTo>
                    <a:cubicBezTo>
                      <a:pt x="134" y="51"/>
                      <a:pt x="134" y="51"/>
                      <a:pt x="134" y="51"/>
                    </a:cubicBezTo>
                    <a:cubicBezTo>
                      <a:pt x="130" y="53"/>
                      <a:pt x="130" y="53"/>
                      <a:pt x="130" y="53"/>
                    </a:cubicBezTo>
                    <a:cubicBezTo>
                      <a:pt x="127" y="54"/>
                      <a:pt x="127" y="54"/>
                      <a:pt x="127" y="54"/>
                    </a:cubicBezTo>
                    <a:cubicBezTo>
                      <a:pt x="126" y="57"/>
                      <a:pt x="126" y="57"/>
                      <a:pt x="126" y="57"/>
                    </a:cubicBezTo>
                    <a:cubicBezTo>
                      <a:pt x="129" y="57"/>
                      <a:pt x="129" y="57"/>
                      <a:pt x="129" y="57"/>
                    </a:cubicBezTo>
                    <a:cubicBezTo>
                      <a:pt x="129" y="58"/>
                      <a:pt x="129" y="58"/>
                      <a:pt x="129" y="58"/>
                    </a:cubicBezTo>
                    <a:cubicBezTo>
                      <a:pt x="130" y="60"/>
                      <a:pt x="130" y="60"/>
                      <a:pt x="130" y="60"/>
                    </a:cubicBezTo>
                    <a:cubicBezTo>
                      <a:pt x="133" y="60"/>
                      <a:pt x="133" y="60"/>
                      <a:pt x="133" y="60"/>
                    </a:cubicBezTo>
                    <a:cubicBezTo>
                      <a:pt x="134" y="58"/>
                      <a:pt x="134" y="58"/>
                      <a:pt x="134" y="58"/>
                    </a:cubicBezTo>
                    <a:cubicBezTo>
                      <a:pt x="136" y="56"/>
                      <a:pt x="136" y="56"/>
                      <a:pt x="136" y="56"/>
                    </a:cubicBezTo>
                    <a:cubicBezTo>
                      <a:pt x="137" y="56"/>
                      <a:pt x="137" y="56"/>
                      <a:pt x="137" y="56"/>
                    </a:cubicBezTo>
                    <a:cubicBezTo>
                      <a:pt x="137" y="54"/>
                      <a:pt x="137" y="54"/>
                      <a:pt x="137" y="54"/>
                    </a:cubicBezTo>
                    <a:cubicBezTo>
                      <a:pt x="134" y="54"/>
                      <a:pt x="134" y="54"/>
                      <a:pt x="134" y="54"/>
                    </a:cubicBezTo>
                    <a:lnTo>
                      <a:pt x="133" y="53"/>
                    </a:lnTo>
                    <a:close/>
                    <a:moveTo>
                      <a:pt x="115" y="64"/>
                    </a:moveTo>
                    <a:cubicBezTo>
                      <a:pt x="115" y="66"/>
                      <a:pt x="115" y="66"/>
                      <a:pt x="115" y="66"/>
                    </a:cubicBezTo>
                    <a:cubicBezTo>
                      <a:pt x="116" y="66"/>
                      <a:pt x="116" y="66"/>
                      <a:pt x="116" y="66"/>
                    </a:cubicBezTo>
                    <a:cubicBezTo>
                      <a:pt x="118" y="65"/>
                      <a:pt x="118" y="65"/>
                      <a:pt x="118" y="65"/>
                    </a:cubicBezTo>
                    <a:cubicBezTo>
                      <a:pt x="118" y="63"/>
                      <a:pt x="118" y="63"/>
                      <a:pt x="118" y="63"/>
                    </a:cubicBezTo>
                    <a:cubicBezTo>
                      <a:pt x="117" y="64"/>
                      <a:pt x="117" y="64"/>
                      <a:pt x="117" y="64"/>
                    </a:cubicBezTo>
                    <a:cubicBezTo>
                      <a:pt x="115" y="64"/>
                      <a:pt x="115" y="64"/>
                      <a:pt x="115" y="64"/>
                    </a:cubicBezTo>
                    <a:close/>
                    <a:moveTo>
                      <a:pt x="143" y="51"/>
                    </a:moveTo>
                    <a:cubicBezTo>
                      <a:pt x="141" y="51"/>
                      <a:pt x="141" y="51"/>
                      <a:pt x="141" y="51"/>
                    </a:cubicBezTo>
                    <a:cubicBezTo>
                      <a:pt x="140" y="52"/>
                      <a:pt x="140" y="52"/>
                      <a:pt x="140" y="52"/>
                    </a:cubicBezTo>
                    <a:cubicBezTo>
                      <a:pt x="142" y="53"/>
                      <a:pt x="142" y="53"/>
                      <a:pt x="142" y="53"/>
                    </a:cubicBezTo>
                    <a:cubicBezTo>
                      <a:pt x="143" y="54"/>
                      <a:pt x="143" y="54"/>
                      <a:pt x="143" y="54"/>
                    </a:cubicBezTo>
                    <a:cubicBezTo>
                      <a:pt x="144" y="54"/>
                      <a:pt x="144" y="54"/>
                      <a:pt x="144" y="54"/>
                    </a:cubicBezTo>
                    <a:cubicBezTo>
                      <a:pt x="144" y="52"/>
                      <a:pt x="144" y="52"/>
                      <a:pt x="144" y="52"/>
                    </a:cubicBezTo>
                    <a:cubicBezTo>
                      <a:pt x="143" y="51"/>
                      <a:pt x="143" y="51"/>
                      <a:pt x="143" y="51"/>
                    </a:cubicBezTo>
                    <a:close/>
                  </a:path>
                </a:pathLst>
              </a:custGeom>
              <a:solidFill>
                <a:srgbClr val="FD8609"/>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40" name="Freeform 39"/>
              <p:cNvSpPr>
                <a:spLocks noEditPoints="1"/>
              </p:cNvSpPr>
              <p:nvPr/>
            </p:nvSpPr>
            <p:spPr bwMode="auto">
              <a:xfrm rot="256166">
                <a:off x="4816023" y="4558812"/>
                <a:ext cx="464961" cy="632727"/>
              </a:xfrm>
              <a:custGeom>
                <a:avLst/>
                <a:gdLst>
                  <a:gd name="T0" fmla="*/ 127 w 227"/>
                  <a:gd name="T1" fmla="*/ 124 h 245"/>
                  <a:gd name="T2" fmla="*/ 132 w 227"/>
                  <a:gd name="T3" fmla="*/ 116 h 245"/>
                  <a:gd name="T4" fmla="*/ 100 w 227"/>
                  <a:gd name="T5" fmla="*/ 98 h 245"/>
                  <a:gd name="T6" fmla="*/ 103 w 227"/>
                  <a:gd name="T7" fmla="*/ 105 h 245"/>
                  <a:gd name="T8" fmla="*/ 108 w 227"/>
                  <a:gd name="T9" fmla="*/ 61 h 245"/>
                  <a:gd name="T10" fmla="*/ 108 w 227"/>
                  <a:gd name="T11" fmla="*/ 63 h 245"/>
                  <a:gd name="T12" fmla="*/ 127 w 227"/>
                  <a:gd name="T13" fmla="*/ 148 h 245"/>
                  <a:gd name="T14" fmla="*/ 100 w 227"/>
                  <a:gd name="T15" fmla="*/ 113 h 245"/>
                  <a:gd name="T16" fmla="*/ 92 w 227"/>
                  <a:gd name="T17" fmla="*/ 98 h 245"/>
                  <a:gd name="T18" fmla="*/ 98 w 227"/>
                  <a:gd name="T19" fmla="*/ 90 h 245"/>
                  <a:gd name="T20" fmla="*/ 82 w 227"/>
                  <a:gd name="T21" fmla="*/ 61 h 245"/>
                  <a:gd name="T22" fmla="*/ 92 w 227"/>
                  <a:gd name="T23" fmla="*/ 47 h 245"/>
                  <a:gd name="T24" fmla="*/ 119 w 227"/>
                  <a:gd name="T25" fmla="*/ 61 h 245"/>
                  <a:gd name="T26" fmla="*/ 132 w 227"/>
                  <a:gd name="T27" fmla="*/ 55 h 245"/>
                  <a:gd name="T28" fmla="*/ 111 w 227"/>
                  <a:gd name="T29" fmla="*/ 34 h 245"/>
                  <a:gd name="T30" fmla="*/ 137 w 227"/>
                  <a:gd name="T31" fmla="*/ 29 h 245"/>
                  <a:gd name="T32" fmla="*/ 180 w 227"/>
                  <a:gd name="T33" fmla="*/ 37 h 245"/>
                  <a:gd name="T34" fmla="*/ 190 w 227"/>
                  <a:gd name="T35" fmla="*/ 16 h 245"/>
                  <a:gd name="T36" fmla="*/ 180 w 227"/>
                  <a:gd name="T37" fmla="*/ 0 h 245"/>
                  <a:gd name="T38" fmla="*/ 177 w 227"/>
                  <a:gd name="T39" fmla="*/ 16 h 245"/>
                  <a:gd name="T40" fmla="*/ 145 w 227"/>
                  <a:gd name="T41" fmla="*/ 10 h 245"/>
                  <a:gd name="T42" fmla="*/ 124 w 227"/>
                  <a:gd name="T43" fmla="*/ 8 h 245"/>
                  <a:gd name="T44" fmla="*/ 85 w 227"/>
                  <a:gd name="T45" fmla="*/ 16 h 245"/>
                  <a:gd name="T46" fmla="*/ 40 w 227"/>
                  <a:gd name="T47" fmla="*/ 29 h 245"/>
                  <a:gd name="T48" fmla="*/ 29 w 227"/>
                  <a:gd name="T49" fmla="*/ 45 h 245"/>
                  <a:gd name="T50" fmla="*/ 13 w 227"/>
                  <a:gd name="T51" fmla="*/ 71 h 245"/>
                  <a:gd name="T52" fmla="*/ 13 w 227"/>
                  <a:gd name="T53" fmla="*/ 87 h 245"/>
                  <a:gd name="T54" fmla="*/ 40 w 227"/>
                  <a:gd name="T55" fmla="*/ 98 h 245"/>
                  <a:gd name="T56" fmla="*/ 37 w 227"/>
                  <a:gd name="T57" fmla="*/ 116 h 245"/>
                  <a:gd name="T58" fmla="*/ 71 w 227"/>
                  <a:gd name="T59" fmla="*/ 121 h 245"/>
                  <a:gd name="T60" fmla="*/ 98 w 227"/>
                  <a:gd name="T61" fmla="*/ 129 h 245"/>
                  <a:gd name="T62" fmla="*/ 77 w 227"/>
                  <a:gd name="T63" fmla="*/ 129 h 245"/>
                  <a:gd name="T64" fmla="*/ 48 w 227"/>
                  <a:gd name="T65" fmla="*/ 129 h 245"/>
                  <a:gd name="T66" fmla="*/ 55 w 227"/>
                  <a:gd name="T67" fmla="*/ 166 h 245"/>
                  <a:gd name="T68" fmla="*/ 71 w 227"/>
                  <a:gd name="T69" fmla="*/ 169 h 245"/>
                  <a:gd name="T70" fmla="*/ 90 w 227"/>
                  <a:gd name="T71" fmla="*/ 177 h 245"/>
                  <a:gd name="T72" fmla="*/ 90 w 227"/>
                  <a:gd name="T73" fmla="*/ 158 h 245"/>
                  <a:gd name="T74" fmla="*/ 108 w 227"/>
                  <a:gd name="T75" fmla="*/ 150 h 245"/>
                  <a:gd name="T76" fmla="*/ 98 w 227"/>
                  <a:gd name="T77" fmla="*/ 134 h 245"/>
                  <a:gd name="T78" fmla="*/ 100 w 227"/>
                  <a:gd name="T79" fmla="*/ 134 h 245"/>
                  <a:gd name="T80" fmla="*/ 161 w 227"/>
                  <a:gd name="T81" fmla="*/ 227 h 245"/>
                  <a:gd name="T82" fmla="*/ 127 w 227"/>
                  <a:gd name="T83" fmla="*/ 222 h 245"/>
                  <a:gd name="T84" fmla="*/ 116 w 227"/>
                  <a:gd name="T85" fmla="*/ 235 h 245"/>
                  <a:gd name="T86" fmla="*/ 190 w 227"/>
                  <a:gd name="T87" fmla="*/ 243 h 245"/>
                  <a:gd name="T88" fmla="*/ 188 w 227"/>
                  <a:gd name="T89" fmla="*/ 235 h 245"/>
                  <a:gd name="T90" fmla="*/ 190 w 227"/>
                  <a:gd name="T91" fmla="*/ 113 h 245"/>
                  <a:gd name="T92" fmla="*/ 198 w 227"/>
                  <a:gd name="T93" fmla="*/ 116 h 245"/>
                  <a:gd name="T94" fmla="*/ 198 w 227"/>
                  <a:gd name="T95" fmla="*/ 113 h 245"/>
                  <a:gd name="T96" fmla="*/ 164 w 227"/>
                  <a:gd name="T97" fmla="*/ 119 h 245"/>
                  <a:gd name="T98" fmla="*/ 166 w 227"/>
                  <a:gd name="T99" fmla="*/ 127 h 245"/>
                  <a:gd name="T100" fmla="*/ 214 w 227"/>
                  <a:gd name="T101" fmla="*/ 203 h 245"/>
                  <a:gd name="T102" fmla="*/ 219 w 227"/>
                  <a:gd name="T103" fmla="*/ 190 h 245"/>
                  <a:gd name="T104" fmla="*/ 3 w 227"/>
                  <a:gd name="T105" fmla="*/ 76 h 245"/>
                  <a:gd name="T106" fmla="*/ 5 w 227"/>
                  <a:gd name="T107" fmla="*/ 79 h 245"/>
                  <a:gd name="T108" fmla="*/ 3 w 227"/>
                  <a:gd name="T109" fmla="*/ 76 h 245"/>
                  <a:gd name="T110" fmla="*/ 26 w 227"/>
                  <a:gd name="T111" fmla="*/ 127 h 245"/>
                  <a:gd name="T112" fmla="*/ 19 w 227"/>
                  <a:gd name="T113" fmla="*/ 127 h 245"/>
                  <a:gd name="T114" fmla="*/ 148 w 227"/>
                  <a:gd name="T115" fmla="*/ 171 h 245"/>
                  <a:gd name="T116" fmla="*/ 153 w 227"/>
                  <a:gd name="T117" fmla="*/ 171 h 245"/>
                  <a:gd name="T118" fmla="*/ 140 w 227"/>
                  <a:gd name="T119" fmla="*/ 74 h 245"/>
                  <a:gd name="T120" fmla="*/ 148 w 227"/>
                  <a:gd name="T121" fmla="*/ 7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 h="245">
                    <a:moveTo>
                      <a:pt x="103" y="105"/>
                    </a:moveTo>
                    <a:lnTo>
                      <a:pt x="108" y="113"/>
                    </a:lnTo>
                    <a:lnTo>
                      <a:pt x="111" y="116"/>
                    </a:lnTo>
                    <a:lnTo>
                      <a:pt x="116" y="121"/>
                    </a:lnTo>
                    <a:lnTo>
                      <a:pt x="124" y="121"/>
                    </a:lnTo>
                    <a:lnTo>
                      <a:pt x="127" y="124"/>
                    </a:lnTo>
                    <a:lnTo>
                      <a:pt x="135" y="132"/>
                    </a:lnTo>
                    <a:lnTo>
                      <a:pt x="137" y="132"/>
                    </a:lnTo>
                    <a:lnTo>
                      <a:pt x="143" y="132"/>
                    </a:lnTo>
                    <a:lnTo>
                      <a:pt x="135" y="129"/>
                    </a:lnTo>
                    <a:lnTo>
                      <a:pt x="132" y="124"/>
                    </a:lnTo>
                    <a:lnTo>
                      <a:pt x="132" y="116"/>
                    </a:lnTo>
                    <a:lnTo>
                      <a:pt x="127" y="113"/>
                    </a:lnTo>
                    <a:lnTo>
                      <a:pt x="124" y="108"/>
                    </a:lnTo>
                    <a:lnTo>
                      <a:pt x="116" y="108"/>
                    </a:lnTo>
                    <a:lnTo>
                      <a:pt x="108" y="105"/>
                    </a:lnTo>
                    <a:lnTo>
                      <a:pt x="103" y="98"/>
                    </a:lnTo>
                    <a:lnTo>
                      <a:pt x="100" y="98"/>
                    </a:lnTo>
                    <a:lnTo>
                      <a:pt x="98" y="98"/>
                    </a:lnTo>
                    <a:lnTo>
                      <a:pt x="90" y="105"/>
                    </a:lnTo>
                    <a:lnTo>
                      <a:pt x="98" y="103"/>
                    </a:lnTo>
                    <a:lnTo>
                      <a:pt x="103" y="105"/>
                    </a:lnTo>
                    <a:lnTo>
                      <a:pt x="103" y="105"/>
                    </a:lnTo>
                    <a:lnTo>
                      <a:pt x="103" y="105"/>
                    </a:lnTo>
                    <a:lnTo>
                      <a:pt x="103" y="105"/>
                    </a:lnTo>
                    <a:lnTo>
                      <a:pt x="103" y="105"/>
                    </a:lnTo>
                    <a:lnTo>
                      <a:pt x="103" y="105"/>
                    </a:lnTo>
                    <a:close/>
                    <a:moveTo>
                      <a:pt x="108" y="63"/>
                    </a:moveTo>
                    <a:lnTo>
                      <a:pt x="111" y="63"/>
                    </a:lnTo>
                    <a:lnTo>
                      <a:pt x="108" y="61"/>
                    </a:lnTo>
                    <a:lnTo>
                      <a:pt x="100" y="55"/>
                    </a:lnTo>
                    <a:lnTo>
                      <a:pt x="103" y="63"/>
                    </a:lnTo>
                    <a:lnTo>
                      <a:pt x="108" y="63"/>
                    </a:lnTo>
                    <a:lnTo>
                      <a:pt x="108" y="63"/>
                    </a:lnTo>
                    <a:lnTo>
                      <a:pt x="108" y="63"/>
                    </a:lnTo>
                    <a:lnTo>
                      <a:pt x="108" y="63"/>
                    </a:lnTo>
                    <a:lnTo>
                      <a:pt x="108" y="63"/>
                    </a:lnTo>
                    <a:lnTo>
                      <a:pt x="108" y="63"/>
                    </a:lnTo>
                    <a:close/>
                    <a:moveTo>
                      <a:pt x="100" y="134"/>
                    </a:moveTo>
                    <a:lnTo>
                      <a:pt x="108" y="134"/>
                    </a:lnTo>
                    <a:lnTo>
                      <a:pt x="119" y="140"/>
                    </a:lnTo>
                    <a:lnTo>
                      <a:pt x="127" y="148"/>
                    </a:lnTo>
                    <a:lnTo>
                      <a:pt x="127" y="140"/>
                    </a:lnTo>
                    <a:lnTo>
                      <a:pt x="124" y="132"/>
                    </a:lnTo>
                    <a:lnTo>
                      <a:pt x="124" y="129"/>
                    </a:lnTo>
                    <a:lnTo>
                      <a:pt x="119" y="124"/>
                    </a:lnTo>
                    <a:lnTo>
                      <a:pt x="103" y="113"/>
                    </a:lnTo>
                    <a:lnTo>
                      <a:pt x="100" y="113"/>
                    </a:lnTo>
                    <a:lnTo>
                      <a:pt x="100" y="108"/>
                    </a:lnTo>
                    <a:lnTo>
                      <a:pt x="98" y="108"/>
                    </a:lnTo>
                    <a:lnTo>
                      <a:pt x="90" y="105"/>
                    </a:lnTo>
                    <a:lnTo>
                      <a:pt x="82" y="103"/>
                    </a:lnTo>
                    <a:lnTo>
                      <a:pt x="90" y="103"/>
                    </a:lnTo>
                    <a:lnTo>
                      <a:pt x="92" y="98"/>
                    </a:lnTo>
                    <a:lnTo>
                      <a:pt x="90" y="95"/>
                    </a:lnTo>
                    <a:lnTo>
                      <a:pt x="90" y="90"/>
                    </a:lnTo>
                    <a:lnTo>
                      <a:pt x="90" y="87"/>
                    </a:lnTo>
                    <a:lnTo>
                      <a:pt x="92" y="87"/>
                    </a:lnTo>
                    <a:lnTo>
                      <a:pt x="98" y="87"/>
                    </a:lnTo>
                    <a:lnTo>
                      <a:pt x="98" y="90"/>
                    </a:lnTo>
                    <a:lnTo>
                      <a:pt x="98" y="95"/>
                    </a:lnTo>
                    <a:lnTo>
                      <a:pt x="100" y="95"/>
                    </a:lnTo>
                    <a:lnTo>
                      <a:pt x="100" y="90"/>
                    </a:lnTo>
                    <a:lnTo>
                      <a:pt x="98" y="82"/>
                    </a:lnTo>
                    <a:lnTo>
                      <a:pt x="85" y="68"/>
                    </a:lnTo>
                    <a:lnTo>
                      <a:pt x="82" y="61"/>
                    </a:lnTo>
                    <a:lnTo>
                      <a:pt x="77" y="53"/>
                    </a:lnTo>
                    <a:lnTo>
                      <a:pt x="82" y="45"/>
                    </a:lnTo>
                    <a:lnTo>
                      <a:pt x="90" y="42"/>
                    </a:lnTo>
                    <a:lnTo>
                      <a:pt x="90" y="45"/>
                    </a:lnTo>
                    <a:lnTo>
                      <a:pt x="85" y="45"/>
                    </a:lnTo>
                    <a:lnTo>
                      <a:pt x="92" y="47"/>
                    </a:lnTo>
                    <a:lnTo>
                      <a:pt x="100" y="55"/>
                    </a:lnTo>
                    <a:lnTo>
                      <a:pt x="100" y="53"/>
                    </a:lnTo>
                    <a:lnTo>
                      <a:pt x="103" y="53"/>
                    </a:lnTo>
                    <a:lnTo>
                      <a:pt x="111" y="61"/>
                    </a:lnTo>
                    <a:lnTo>
                      <a:pt x="116" y="61"/>
                    </a:lnTo>
                    <a:lnTo>
                      <a:pt x="119" y="61"/>
                    </a:lnTo>
                    <a:lnTo>
                      <a:pt x="111" y="53"/>
                    </a:lnTo>
                    <a:lnTo>
                      <a:pt x="111" y="47"/>
                    </a:lnTo>
                    <a:lnTo>
                      <a:pt x="116" y="47"/>
                    </a:lnTo>
                    <a:lnTo>
                      <a:pt x="124" y="53"/>
                    </a:lnTo>
                    <a:lnTo>
                      <a:pt x="127" y="55"/>
                    </a:lnTo>
                    <a:lnTo>
                      <a:pt x="132" y="55"/>
                    </a:lnTo>
                    <a:lnTo>
                      <a:pt x="127" y="47"/>
                    </a:lnTo>
                    <a:lnTo>
                      <a:pt x="119" y="45"/>
                    </a:lnTo>
                    <a:lnTo>
                      <a:pt x="116" y="45"/>
                    </a:lnTo>
                    <a:lnTo>
                      <a:pt x="116" y="42"/>
                    </a:lnTo>
                    <a:lnTo>
                      <a:pt x="111" y="42"/>
                    </a:lnTo>
                    <a:lnTo>
                      <a:pt x="111" y="34"/>
                    </a:lnTo>
                    <a:lnTo>
                      <a:pt x="116" y="34"/>
                    </a:lnTo>
                    <a:lnTo>
                      <a:pt x="124" y="37"/>
                    </a:lnTo>
                    <a:lnTo>
                      <a:pt x="124" y="34"/>
                    </a:lnTo>
                    <a:lnTo>
                      <a:pt x="132" y="29"/>
                    </a:lnTo>
                    <a:lnTo>
                      <a:pt x="135" y="29"/>
                    </a:lnTo>
                    <a:lnTo>
                      <a:pt x="137" y="29"/>
                    </a:lnTo>
                    <a:lnTo>
                      <a:pt x="143" y="29"/>
                    </a:lnTo>
                    <a:lnTo>
                      <a:pt x="151" y="26"/>
                    </a:lnTo>
                    <a:lnTo>
                      <a:pt x="153" y="29"/>
                    </a:lnTo>
                    <a:lnTo>
                      <a:pt x="169" y="29"/>
                    </a:lnTo>
                    <a:lnTo>
                      <a:pt x="177" y="34"/>
                    </a:lnTo>
                    <a:lnTo>
                      <a:pt x="180" y="37"/>
                    </a:lnTo>
                    <a:lnTo>
                      <a:pt x="185" y="29"/>
                    </a:lnTo>
                    <a:lnTo>
                      <a:pt x="188" y="26"/>
                    </a:lnTo>
                    <a:lnTo>
                      <a:pt x="188" y="26"/>
                    </a:lnTo>
                    <a:lnTo>
                      <a:pt x="188" y="18"/>
                    </a:lnTo>
                    <a:lnTo>
                      <a:pt x="188" y="16"/>
                    </a:lnTo>
                    <a:lnTo>
                      <a:pt x="190" y="16"/>
                    </a:lnTo>
                    <a:lnTo>
                      <a:pt x="195" y="10"/>
                    </a:lnTo>
                    <a:lnTo>
                      <a:pt x="190" y="8"/>
                    </a:lnTo>
                    <a:lnTo>
                      <a:pt x="190" y="2"/>
                    </a:lnTo>
                    <a:lnTo>
                      <a:pt x="188" y="2"/>
                    </a:lnTo>
                    <a:lnTo>
                      <a:pt x="185" y="0"/>
                    </a:lnTo>
                    <a:lnTo>
                      <a:pt x="180" y="0"/>
                    </a:lnTo>
                    <a:lnTo>
                      <a:pt x="177" y="0"/>
                    </a:lnTo>
                    <a:lnTo>
                      <a:pt x="177" y="2"/>
                    </a:lnTo>
                    <a:lnTo>
                      <a:pt x="180" y="2"/>
                    </a:lnTo>
                    <a:lnTo>
                      <a:pt x="180" y="8"/>
                    </a:lnTo>
                    <a:lnTo>
                      <a:pt x="180" y="10"/>
                    </a:lnTo>
                    <a:lnTo>
                      <a:pt x="177" y="16"/>
                    </a:lnTo>
                    <a:lnTo>
                      <a:pt x="172" y="16"/>
                    </a:lnTo>
                    <a:lnTo>
                      <a:pt x="169" y="16"/>
                    </a:lnTo>
                    <a:lnTo>
                      <a:pt x="158" y="16"/>
                    </a:lnTo>
                    <a:lnTo>
                      <a:pt x="153" y="16"/>
                    </a:lnTo>
                    <a:lnTo>
                      <a:pt x="151" y="16"/>
                    </a:lnTo>
                    <a:lnTo>
                      <a:pt x="145" y="10"/>
                    </a:lnTo>
                    <a:lnTo>
                      <a:pt x="140" y="13"/>
                    </a:lnTo>
                    <a:lnTo>
                      <a:pt x="137" y="16"/>
                    </a:lnTo>
                    <a:lnTo>
                      <a:pt x="135" y="8"/>
                    </a:lnTo>
                    <a:lnTo>
                      <a:pt x="132" y="8"/>
                    </a:lnTo>
                    <a:lnTo>
                      <a:pt x="127" y="8"/>
                    </a:lnTo>
                    <a:lnTo>
                      <a:pt x="124" y="8"/>
                    </a:lnTo>
                    <a:lnTo>
                      <a:pt x="116" y="10"/>
                    </a:lnTo>
                    <a:lnTo>
                      <a:pt x="108" y="16"/>
                    </a:lnTo>
                    <a:lnTo>
                      <a:pt x="100" y="16"/>
                    </a:lnTo>
                    <a:lnTo>
                      <a:pt x="92" y="16"/>
                    </a:lnTo>
                    <a:lnTo>
                      <a:pt x="90" y="16"/>
                    </a:lnTo>
                    <a:lnTo>
                      <a:pt x="85" y="16"/>
                    </a:lnTo>
                    <a:lnTo>
                      <a:pt x="82" y="16"/>
                    </a:lnTo>
                    <a:lnTo>
                      <a:pt x="77" y="18"/>
                    </a:lnTo>
                    <a:lnTo>
                      <a:pt x="71" y="18"/>
                    </a:lnTo>
                    <a:lnTo>
                      <a:pt x="63" y="21"/>
                    </a:lnTo>
                    <a:lnTo>
                      <a:pt x="50" y="26"/>
                    </a:lnTo>
                    <a:lnTo>
                      <a:pt x="40" y="29"/>
                    </a:lnTo>
                    <a:lnTo>
                      <a:pt x="37" y="29"/>
                    </a:lnTo>
                    <a:lnTo>
                      <a:pt x="29" y="29"/>
                    </a:lnTo>
                    <a:lnTo>
                      <a:pt x="32" y="34"/>
                    </a:lnTo>
                    <a:lnTo>
                      <a:pt x="32" y="37"/>
                    </a:lnTo>
                    <a:lnTo>
                      <a:pt x="32" y="42"/>
                    </a:lnTo>
                    <a:lnTo>
                      <a:pt x="29" y="45"/>
                    </a:lnTo>
                    <a:lnTo>
                      <a:pt x="24" y="47"/>
                    </a:lnTo>
                    <a:lnTo>
                      <a:pt x="19" y="61"/>
                    </a:lnTo>
                    <a:lnTo>
                      <a:pt x="13" y="63"/>
                    </a:lnTo>
                    <a:lnTo>
                      <a:pt x="13" y="66"/>
                    </a:lnTo>
                    <a:lnTo>
                      <a:pt x="13" y="68"/>
                    </a:lnTo>
                    <a:lnTo>
                      <a:pt x="13" y="71"/>
                    </a:lnTo>
                    <a:lnTo>
                      <a:pt x="11" y="76"/>
                    </a:lnTo>
                    <a:lnTo>
                      <a:pt x="5" y="74"/>
                    </a:lnTo>
                    <a:lnTo>
                      <a:pt x="3" y="76"/>
                    </a:lnTo>
                    <a:lnTo>
                      <a:pt x="5" y="76"/>
                    </a:lnTo>
                    <a:lnTo>
                      <a:pt x="11" y="79"/>
                    </a:lnTo>
                    <a:lnTo>
                      <a:pt x="13" y="87"/>
                    </a:lnTo>
                    <a:lnTo>
                      <a:pt x="21" y="90"/>
                    </a:lnTo>
                    <a:lnTo>
                      <a:pt x="24" y="98"/>
                    </a:lnTo>
                    <a:lnTo>
                      <a:pt x="29" y="98"/>
                    </a:lnTo>
                    <a:lnTo>
                      <a:pt x="32" y="95"/>
                    </a:lnTo>
                    <a:lnTo>
                      <a:pt x="37" y="98"/>
                    </a:lnTo>
                    <a:lnTo>
                      <a:pt x="40" y="98"/>
                    </a:lnTo>
                    <a:lnTo>
                      <a:pt x="37" y="103"/>
                    </a:lnTo>
                    <a:lnTo>
                      <a:pt x="29" y="98"/>
                    </a:lnTo>
                    <a:lnTo>
                      <a:pt x="24" y="103"/>
                    </a:lnTo>
                    <a:lnTo>
                      <a:pt x="29" y="105"/>
                    </a:lnTo>
                    <a:lnTo>
                      <a:pt x="32" y="108"/>
                    </a:lnTo>
                    <a:lnTo>
                      <a:pt x="37" y="116"/>
                    </a:lnTo>
                    <a:lnTo>
                      <a:pt x="40" y="124"/>
                    </a:lnTo>
                    <a:lnTo>
                      <a:pt x="45" y="116"/>
                    </a:lnTo>
                    <a:lnTo>
                      <a:pt x="48" y="121"/>
                    </a:lnTo>
                    <a:lnTo>
                      <a:pt x="50" y="121"/>
                    </a:lnTo>
                    <a:lnTo>
                      <a:pt x="63" y="121"/>
                    </a:lnTo>
                    <a:lnTo>
                      <a:pt x="71" y="121"/>
                    </a:lnTo>
                    <a:lnTo>
                      <a:pt x="74" y="121"/>
                    </a:lnTo>
                    <a:lnTo>
                      <a:pt x="77" y="116"/>
                    </a:lnTo>
                    <a:lnTo>
                      <a:pt x="82" y="124"/>
                    </a:lnTo>
                    <a:lnTo>
                      <a:pt x="85" y="121"/>
                    </a:lnTo>
                    <a:lnTo>
                      <a:pt x="90" y="124"/>
                    </a:lnTo>
                    <a:lnTo>
                      <a:pt x="98" y="129"/>
                    </a:lnTo>
                    <a:lnTo>
                      <a:pt x="100" y="129"/>
                    </a:lnTo>
                    <a:lnTo>
                      <a:pt x="98" y="132"/>
                    </a:lnTo>
                    <a:lnTo>
                      <a:pt x="92" y="134"/>
                    </a:lnTo>
                    <a:lnTo>
                      <a:pt x="90" y="134"/>
                    </a:lnTo>
                    <a:lnTo>
                      <a:pt x="82" y="132"/>
                    </a:lnTo>
                    <a:lnTo>
                      <a:pt x="77" y="129"/>
                    </a:lnTo>
                    <a:lnTo>
                      <a:pt x="71" y="124"/>
                    </a:lnTo>
                    <a:lnTo>
                      <a:pt x="63" y="121"/>
                    </a:lnTo>
                    <a:lnTo>
                      <a:pt x="58" y="124"/>
                    </a:lnTo>
                    <a:lnTo>
                      <a:pt x="55" y="124"/>
                    </a:lnTo>
                    <a:lnTo>
                      <a:pt x="50" y="129"/>
                    </a:lnTo>
                    <a:lnTo>
                      <a:pt x="48" y="129"/>
                    </a:lnTo>
                    <a:lnTo>
                      <a:pt x="45" y="132"/>
                    </a:lnTo>
                    <a:lnTo>
                      <a:pt x="40" y="134"/>
                    </a:lnTo>
                    <a:lnTo>
                      <a:pt x="50" y="148"/>
                    </a:lnTo>
                    <a:lnTo>
                      <a:pt x="55" y="156"/>
                    </a:lnTo>
                    <a:lnTo>
                      <a:pt x="55" y="158"/>
                    </a:lnTo>
                    <a:lnTo>
                      <a:pt x="55" y="166"/>
                    </a:lnTo>
                    <a:lnTo>
                      <a:pt x="55" y="169"/>
                    </a:lnTo>
                    <a:lnTo>
                      <a:pt x="58" y="174"/>
                    </a:lnTo>
                    <a:lnTo>
                      <a:pt x="66" y="177"/>
                    </a:lnTo>
                    <a:lnTo>
                      <a:pt x="66" y="174"/>
                    </a:lnTo>
                    <a:lnTo>
                      <a:pt x="66" y="169"/>
                    </a:lnTo>
                    <a:lnTo>
                      <a:pt x="71" y="169"/>
                    </a:lnTo>
                    <a:lnTo>
                      <a:pt x="74" y="174"/>
                    </a:lnTo>
                    <a:lnTo>
                      <a:pt x="77" y="182"/>
                    </a:lnTo>
                    <a:lnTo>
                      <a:pt x="77" y="190"/>
                    </a:lnTo>
                    <a:lnTo>
                      <a:pt x="82" y="190"/>
                    </a:lnTo>
                    <a:lnTo>
                      <a:pt x="85" y="177"/>
                    </a:lnTo>
                    <a:lnTo>
                      <a:pt x="90" y="177"/>
                    </a:lnTo>
                    <a:lnTo>
                      <a:pt x="103" y="190"/>
                    </a:lnTo>
                    <a:lnTo>
                      <a:pt x="100" y="185"/>
                    </a:lnTo>
                    <a:lnTo>
                      <a:pt x="98" y="182"/>
                    </a:lnTo>
                    <a:lnTo>
                      <a:pt x="98" y="174"/>
                    </a:lnTo>
                    <a:lnTo>
                      <a:pt x="98" y="169"/>
                    </a:lnTo>
                    <a:lnTo>
                      <a:pt x="90" y="158"/>
                    </a:lnTo>
                    <a:lnTo>
                      <a:pt x="90" y="148"/>
                    </a:lnTo>
                    <a:lnTo>
                      <a:pt x="98" y="156"/>
                    </a:lnTo>
                    <a:lnTo>
                      <a:pt x="100" y="156"/>
                    </a:lnTo>
                    <a:lnTo>
                      <a:pt x="100" y="158"/>
                    </a:lnTo>
                    <a:lnTo>
                      <a:pt x="108" y="156"/>
                    </a:lnTo>
                    <a:lnTo>
                      <a:pt x="108" y="150"/>
                    </a:lnTo>
                    <a:lnTo>
                      <a:pt x="103" y="148"/>
                    </a:lnTo>
                    <a:lnTo>
                      <a:pt x="103" y="150"/>
                    </a:lnTo>
                    <a:lnTo>
                      <a:pt x="100" y="148"/>
                    </a:lnTo>
                    <a:lnTo>
                      <a:pt x="100" y="142"/>
                    </a:lnTo>
                    <a:lnTo>
                      <a:pt x="98" y="140"/>
                    </a:lnTo>
                    <a:lnTo>
                      <a:pt x="98" y="134"/>
                    </a:lnTo>
                    <a:lnTo>
                      <a:pt x="100" y="134"/>
                    </a:lnTo>
                    <a:lnTo>
                      <a:pt x="100" y="134"/>
                    </a:lnTo>
                    <a:lnTo>
                      <a:pt x="100" y="134"/>
                    </a:lnTo>
                    <a:lnTo>
                      <a:pt x="100" y="134"/>
                    </a:lnTo>
                    <a:lnTo>
                      <a:pt x="100" y="134"/>
                    </a:lnTo>
                    <a:lnTo>
                      <a:pt x="100" y="134"/>
                    </a:lnTo>
                    <a:close/>
                    <a:moveTo>
                      <a:pt x="188" y="235"/>
                    </a:moveTo>
                    <a:lnTo>
                      <a:pt x="185" y="237"/>
                    </a:lnTo>
                    <a:lnTo>
                      <a:pt x="180" y="235"/>
                    </a:lnTo>
                    <a:lnTo>
                      <a:pt x="180" y="230"/>
                    </a:lnTo>
                    <a:lnTo>
                      <a:pt x="172" y="230"/>
                    </a:lnTo>
                    <a:lnTo>
                      <a:pt x="161" y="227"/>
                    </a:lnTo>
                    <a:lnTo>
                      <a:pt x="153" y="227"/>
                    </a:lnTo>
                    <a:lnTo>
                      <a:pt x="145" y="227"/>
                    </a:lnTo>
                    <a:lnTo>
                      <a:pt x="143" y="230"/>
                    </a:lnTo>
                    <a:lnTo>
                      <a:pt x="135" y="227"/>
                    </a:lnTo>
                    <a:lnTo>
                      <a:pt x="132" y="222"/>
                    </a:lnTo>
                    <a:lnTo>
                      <a:pt x="127" y="222"/>
                    </a:lnTo>
                    <a:lnTo>
                      <a:pt x="124" y="222"/>
                    </a:lnTo>
                    <a:lnTo>
                      <a:pt x="119" y="219"/>
                    </a:lnTo>
                    <a:lnTo>
                      <a:pt x="119" y="222"/>
                    </a:lnTo>
                    <a:lnTo>
                      <a:pt x="116" y="222"/>
                    </a:lnTo>
                    <a:lnTo>
                      <a:pt x="116" y="227"/>
                    </a:lnTo>
                    <a:lnTo>
                      <a:pt x="116" y="235"/>
                    </a:lnTo>
                    <a:lnTo>
                      <a:pt x="135" y="235"/>
                    </a:lnTo>
                    <a:lnTo>
                      <a:pt x="151" y="237"/>
                    </a:lnTo>
                    <a:lnTo>
                      <a:pt x="153" y="243"/>
                    </a:lnTo>
                    <a:lnTo>
                      <a:pt x="161" y="245"/>
                    </a:lnTo>
                    <a:lnTo>
                      <a:pt x="164" y="243"/>
                    </a:lnTo>
                    <a:lnTo>
                      <a:pt x="190" y="243"/>
                    </a:lnTo>
                    <a:lnTo>
                      <a:pt x="198" y="237"/>
                    </a:lnTo>
                    <a:lnTo>
                      <a:pt x="198" y="235"/>
                    </a:lnTo>
                    <a:lnTo>
                      <a:pt x="195" y="235"/>
                    </a:lnTo>
                    <a:lnTo>
                      <a:pt x="188" y="235"/>
                    </a:lnTo>
                    <a:lnTo>
                      <a:pt x="188" y="235"/>
                    </a:lnTo>
                    <a:lnTo>
                      <a:pt x="188" y="235"/>
                    </a:lnTo>
                    <a:lnTo>
                      <a:pt x="188" y="235"/>
                    </a:lnTo>
                    <a:lnTo>
                      <a:pt x="188" y="235"/>
                    </a:lnTo>
                    <a:lnTo>
                      <a:pt x="188" y="235"/>
                    </a:lnTo>
                    <a:close/>
                    <a:moveTo>
                      <a:pt x="198" y="113"/>
                    </a:moveTo>
                    <a:lnTo>
                      <a:pt x="195" y="108"/>
                    </a:lnTo>
                    <a:lnTo>
                      <a:pt x="190" y="113"/>
                    </a:lnTo>
                    <a:lnTo>
                      <a:pt x="195" y="121"/>
                    </a:lnTo>
                    <a:lnTo>
                      <a:pt x="190" y="121"/>
                    </a:lnTo>
                    <a:lnTo>
                      <a:pt x="195" y="129"/>
                    </a:lnTo>
                    <a:lnTo>
                      <a:pt x="203" y="129"/>
                    </a:lnTo>
                    <a:lnTo>
                      <a:pt x="203" y="124"/>
                    </a:lnTo>
                    <a:lnTo>
                      <a:pt x="198" y="116"/>
                    </a:lnTo>
                    <a:lnTo>
                      <a:pt x="198" y="113"/>
                    </a:lnTo>
                    <a:lnTo>
                      <a:pt x="198" y="113"/>
                    </a:lnTo>
                    <a:lnTo>
                      <a:pt x="198" y="113"/>
                    </a:lnTo>
                    <a:lnTo>
                      <a:pt x="198" y="113"/>
                    </a:lnTo>
                    <a:lnTo>
                      <a:pt x="198" y="113"/>
                    </a:lnTo>
                    <a:lnTo>
                      <a:pt x="198" y="113"/>
                    </a:lnTo>
                    <a:close/>
                    <a:moveTo>
                      <a:pt x="166" y="127"/>
                    </a:moveTo>
                    <a:lnTo>
                      <a:pt x="169" y="124"/>
                    </a:lnTo>
                    <a:lnTo>
                      <a:pt x="169" y="116"/>
                    </a:lnTo>
                    <a:lnTo>
                      <a:pt x="169" y="113"/>
                    </a:lnTo>
                    <a:lnTo>
                      <a:pt x="164" y="113"/>
                    </a:lnTo>
                    <a:lnTo>
                      <a:pt x="164" y="119"/>
                    </a:lnTo>
                    <a:lnTo>
                      <a:pt x="166" y="121"/>
                    </a:lnTo>
                    <a:lnTo>
                      <a:pt x="166" y="124"/>
                    </a:lnTo>
                    <a:lnTo>
                      <a:pt x="166" y="127"/>
                    </a:lnTo>
                    <a:lnTo>
                      <a:pt x="166" y="127"/>
                    </a:lnTo>
                    <a:lnTo>
                      <a:pt x="166" y="127"/>
                    </a:lnTo>
                    <a:lnTo>
                      <a:pt x="166" y="127"/>
                    </a:lnTo>
                    <a:lnTo>
                      <a:pt x="166" y="127"/>
                    </a:lnTo>
                    <a:lnTo>
                      <a:pt x="166" y="127"/>
                    </a:lnTo>
                    <a:close/>
                    <a:moveTo>
                      <a:pt x="219" y="190"/>
                    </a:moveTo>
                    <a:lnTo>
                      <a:pt x="214" y="195"/>
                    </a:lnTo>
                    <a:lnTo>
                      <a:pt x="214" y="198"/>
                    </a:lnTo>
                    <a:lnTo>
                      <a:pt x="214" y="203"/>
                    </a:lnTo>
                    <a:lnTo>
                      <a:pt x="222" y="201"/>
                    </a:lnTo>
                    <a:lnTo>
                      <a:pt x="224" y="198"/>
                    </a:lnTo>
                    <a:lnTo>
                      <a:pt x="224" y="195"/>
                    </a:lnTo>
                    <a:lnTo>
                      <a:pt x="227" y="193"/>
                    </a:lnTo>
                    <a:lnTo>
                      <a:pt x="227" y="187"/>
                    </a:lnTo>
                    <a:lnTo>
                      <a:pt x="219" y="190"/>
                    </a:lnTo>
                    <a:lnTo>
                      <a:pt x="219" y="190"/>
                    </a:lnTo>
                    <a:lnTo>
                      <a:pt x="219" y="190"/>
                    </a:lnTo>
                    <a:lnTo>
                      <a:pt x="219" y="190"/>
                    </a:lnTo>
                    <a:lnTo>
                      <a:pt x="219" y="190"/>
                    </a:lnTo>
                    <a:lnTo>
                      <a:pt x="219" y="190"/>
                    </a:lnTo>
                    <a:close/>
                    <a:moveTo>
                      <a:pt x="3" y="76"/>
                    </a:moveTo>
                    <a:lnTo>
                      <a:pt x="0" y="76"/>
                    </a:lnTo>
                    <a:lnTo>
                      <a:pt x="3" y="87"/>
                    </a:lnTo>
                    <a:lnTo>
                      <a:pt x="5" y="90"/>
                    </a:lnTo>
                    <a:lnTo>
                      <a:pt x="8" y="90"/>
                    </a:lnTo>
                    <a:lnTo>
                      <a:pt x="11" y="87"/>
                    </a:lnTo>
                    <a:lnTo>
                      <a:pt x="5" y="79"/>
                    </a:lnTo>
                    <a:lnTo>
                      <a:pt x="3" y="76"/>
                    </a:lnTo>
                    <a:lnTo>
                      <a:pt x="3" y="76"/>
                    </a:lnTo>
                    <a:lnTo>
                      <a:pt x="3" y="76"/>
                    </a:lnTo>
                    <a:lnTo>
                      <a:pt x="3" y="76"/>
                    </a:lnTo>
                    <a:lnTo>
                      <a:pt x="3" y="76"/>
                    </a:lnTo>
                    <a:lnTo>
                      <a:pt x="3" y="76"/>
                    </a:lnTo>
                    <a:close/>
                    <a:moveTo>
                      <a:pt x="19" y="127"/>
                    </a:moveTo>
                    <a:lnTo>
                      <a:pt x="21" y="132"/>
                    </a:lnTo>
                    <a:lnTo>
                      <a:pt x="24" y="132"/>
                    </a:lnTo>
                    <a:lnTo>
                      <a:pt x="26" y="134"/>
                    </a:lnTo>
                    <a:lnTo>
                      <a:pt x="26" y="129"/>
                    </a:lnTo>
                    <a:lnTo>
                      <a:pt x="26" y="127"/>
                    </a:lnTo>
                    <a:lnTo>
                      <a:pt x="24" y="121"/>
                    </a:lnTo>
                    <a:lnTo>
                      <a:pt x="19" y="127"/>
                    </a:lnTo>
                    <a:lnTo>
                      <a:pt x="19" y="127"/>
                    </a:lnTo>
                    <a:lnTo>
                      <a:pt x="19" y="127"/>
                    </a:lnTo>
                    <a:lnTo>
                      <a:pt x="19" y="127"/>
                    </a:lnTo>
                    <a:lnTo>
                      <a:pt x="19" y="127"/>
                    </a:lnTo>
                    <a:lnTo>
                      <a:pt x="19" y="127"/>
                    </a:lnTo>
                    <a:close/>
                    <a:moveTo>
                      <a:pt x="153" y="171"/>
                    </a:moveTo>
                    <a:lnTo>
                      <a:pt x="156" y="164"/>
                    </a:lnTo>
                    <a:lnTo>
                      <a:pt x="153" y="164"/>
                    </a:lnTo>
                    <a:lnTo>
                      <a:pt x="148" y="169"/>
                    </a:lnTo>
                    <a:lnTo>
                      <a:pt x="148" y="171"/>
                    </a:lnTo>
                    <a:lnTo>
                      <a:pt x="151" y="171"/>
                    </a:lnTo>
                    <a:lnTo>
                      <a:pt x="153" y="171"/>
                    </a:lnTo>
                    <a:lnTo>
                      <a:pt x="153" y="171"/>
                    </a:lnTo>
                    <a:lnTo>
                      <a:pt x="153" y="171"/>
                    </a:lnTo>
                    <a:lnTo>
                      <a:pt x="153" y="171"/>
                    </a:lnTo>
                    <a:lnTo>
                      <a:pt x="153" y="171"/>
                    </a:lnTo>
                    <a:lnTo>
                      <a:pt x="153" y="171"/>
                    </a:lnTo>
                    <a:close/>
                    <a:moveTo>
                      <a:pt x="148" y="71"/>
                    </a:moveTo>
                    <a:lnTo>
                      <a:pt x="148" y="68"/>
                    </a:lnTo>
                    <a:lnTo>
                      <a:pt x="145" y="68"/>
                    </a:lnTo>
                    <a:lnTo>
                      <a:pt x="140" y="71"/>
                    </a:lnTo>
                    <a:lnTo>
                      <a:pt x="140" y="74"/>
                    </a:lnTo>
                    <a:lnTo>
                      <a:pt x="143" y="76"/>
                    </a:lnTo>
                    <a:lnTo>
                      <a:pt x="143" y="74"/>
                    </a:lnTo>
                    <a:lnTo>
                      <a:pt x="148" y="76"/>
                    </a:lnTo>
                    <a:lnTo>
                      <a:pt x="148" y="71"/>
                    </a:lnTo>
                    <a:lnTo>
                      <a:pt x="148" y="71"/>
                    </a:lnTo>
                    <a:lnTo>
                      <a:pt x="148" y="71"/>
                    </a:lnTo>
                    <a:lnTo>
                      <a:pt x="148" y="71"/>
                    </a:lnTo>
                    <a:lnTo>
                      <a:pt x="148" y="71"/>
                    </a:lnTo>
                    <a:lnTo>
                      <a:pt x="148" y="71"/>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41" name="Freeform 40"/>
              <p:cNvSpPr>
                <a:spLocks noEditPoints="1"/>
              </p:cNvSpPr>
              <p:nvPr/>
            </p:nvSpPr>
            <p:spPr bwMode="auto">
              <a:xfrm rot="256166">
                <a:off x="4443362" y="2157878"/>
                <a:ext cx="628824" cy="1172485"/>
              </a:xfrm>
              <a:custGeom>
                <a:avLst/>
                <a:gdLst>
                  <a:gd name="T0" fmla="*/ 193 w 307"/>
                  <a:gd name="T1" fmla="*/ 377 h 454"/>
                  <a:gd name="T2" fmla="*/ 190 w 307"/>
                  <a:gd name="T3" fmla="*/ 359 h 454"/>
                  <a:gd name="T4" fmla="*/ 185 w 307"/>
                  <a:gd name="T5" fmla="*/ 388 h 454"/>
                  <a:gd name="T6" fmla="*/ 185 w 307"/>
                  <a:gd name="T7" fmla="*/ 388 h 454"/>
                  <a:gd name="T8" fmla="*/ 103 w 307"/>
                  <a:gd name="T9" fmla="*/ 454 h 454"/>
                  <a:gd name="T10" fmla="*/ 95 w 307"/>
                  <a:gd name="T11" fmla="*/ 449 h 454"/>
                  <a:gd name="T12" fmla="*/ 185 w 307"/>
                  <a:gd name="T13" fmla="*/ 306 h 454"/>
                  <a:gd name="T14" fmla="*/ 307 w 307"/>
                  <a:gd name="T15" fmla="*/ 97 h 454"/>
                  <a:gd name="T16" fmla="*/ 296 w 307"/>
                  <a:gd name="T17" fmla="*/ 63 h 454"/>
                  <a:gd name="T18" fmla="*/ 283 w 307"/>
                  <a:gd name="T19" fmla="*/ 39 h 454"/>
                  <a:gd name="T20" fmla="*/ 256 w 307"/>
                  <a:gd name="T21" fmla="*/ 13 h 454"/>
                  <a:gd name="T22" fmla="*/ 204 w 307"/>
                  <a:gd name="T23" fmla="*/ 0 h 454"/>
                  <a:gd name="T24" fmla="*/ 190 w 307"/>
                  <a:gd name="T25" fmla="*/ 18 h 454"/>
                  <a:gd name="T26" fmla="*/ 159 w 307"/>
                  <a:gd name="T27" fmla="*/ 26 h 454"/>
                  <a:gd name="T28" fmla="*/ 114 w 307"/>
                  <a:gd name="T29" fmla="*/ 47 h 454"/>
                  <a:gd name="T30" fmla="*/ 98 w 307"/>
                  <a:gd name="T31" fmla="*/ 79 h 454"/>
                  <a:gd name="T32" fmla="*/ 79 w 307"/>
                  <a:gd name="T33" fmla="*/ 108 h 454"/>
                  <a:gd name="T34" fmla="*/ 69 w 307"/>
                  <a:gd name="T35" fmla="*/ 145 h 454"/>
                  <a:gd name="T36" fmla="*/ 27 w 307"/>
                  <a:gd name="T37" fmla="*/ 161 h 454"/>
                  <a:gd name="T38" fmla="*/ 19 w 307"/>
                  <a:gd name="T39" fmla="*/ 193 h 454"/>
                  <a:gd name="T40" fmla="*/ 29 w 307"/>
                  <a:gd name="T41" fmla="*/ 232 h 454"/>
                  <a:gd name="T42" fmla="*/ 27 w 307"/>
                  <a:gd name="T43" fmla="*/ 256 h 454"/>
                  <a:gd name="T44" fmla="*/ 21 w 307"/>
                  <a:gd name="T45" fmla="*/ 285 h 454"/>
                  <a:gd name="T46" fmla="*/ 16 w 307"/>
                  <a:gd name="T47" fmla="*/ 317 h 454"/>
                  <a:gd name="T48" fmla="*/ 0 w 307"/>
                  <a:gd name="T49" fmla="*/ 317 h 454"/>
                  <a:gd name="T50" fmla="*/ 8 w 307"/>
                  <a:gd name="T51" fmla="*/ 343 h 454"/>
                  <a:gd name="T52" fmla="*/ 16 w 307"/>
                  <a:gd name="T53" fmla="*/ 351 h 454"/>
                  <a:gd name="T54" fmla="*/ 27 w 307"/>
                  <a:gd name="T55" fmla="*/ 380 h 454"/>
                  <a:gd name="T56" fmla="*/ 35 w 307"/>
                  <a:gd name="T57" fmla="*/ 412 h 454"/>
                  <a:gd name="T58" fmla="*/ 79 w 307"/>
                  <a:gd name="T59" fmla="*/ 441 h 454"/>
                  <a:gd name="T60" fmla="*/ 87 w 307"/>
                  <a:gd name="T61" fmla="*/ 420 h 454"/>
                  <a:gd name="T62" fmla="*/ 124 w 307"/>
                  <a:gd name="T63" fmla="*/ 414 h 454"/>
                  <a:gd name="T64" fmla="*/ 143 w 307"/>
                  <a:gd name="T65" fmla="*/ 372 h 454"/>
                  <a:gd name="T66" fmla="*/ 143 w 307"/>
                  <a:gd name="T67" fmla="*/ 359 h 454"/>
                  <a:gd name="T68" fmla="*/ 140 w 307"/>
                  <a:gd name="T69" fmla="*/ 340 h 454"/>
                  <a:gd name="T70" fmla="*/ 151 w 307"/>
                  <a:gd name="T71" fmla="*/ 327 h 454"/>
                  <a:gd name="T72" fmla="*/ 167 w 307"/>
                  <a:gd name="T73" fmla="*/ 325 h 454"/>
                  <a:gd name="T74" fmla="*/ 185 w 307"/>
                  <a:gd name="T75" fmla="*/ 311 h 454"/>
                  <a:gd name="T76" fmla="*/ 190 w 307"/>
                  <a:gd name="T77" fmla="*/ 301 h 454"/>
                  <a:gd name="T78" fmla="*/ 193 w 307"/>
                  <a:gd name="T79" fmla="*/ 282 h 454"/>
                  <a:gd name="T80" fmla="*/ 164 w 307"/>
                  <a:gd name="T81" fmla="*/ 266 h 454"/>
                  <a:gd name="T82" fmla="*/ 148 w 307"/>
                  <a:gd name="T83" fmla="*/ 245 h 454"/>
                  <a:gd name="T84" fmla="*/ 156 w 307"/>
                  <a:gd name="T85" fmla="*/ 229 h 454"/>
                  <a:gd name="T86" fmla="*/ 156 w 307"/>
                  <a:gd name="T87" fmla="*/ 206 h 454"/>
                  <a:gd name="T88" fmla="*/ 164 w 307"/>
                  <a:gd name="T89" fmla="*/ 187 h 454"/>
                  <a:gd name="T90" fmla="*/ 175 w 307"/>
                  <a:gd name="T91" fmla="*/ 187 h 454"/>
                  <a:gd name="T92" fmla="*/ 212 w 307"/>
                  <a:gd name="T93" fmla="*/ 169 h 454"/>
                  <a:gd name="T94" fmla="*/ 243 w 307"/>
                  <a:gd name="T95" fmla="*/ 145 h 454"/>
                  <a:gd name="T96" fmla="*/ 248 w 307"/>
                  <a:gd name="T97" fmla="*/ 124 h 454"/>
                  <a:gd name="T98" fmla="*/ 254 w 307"/>
                  <a:gd name="T99" fmla="*/ 108 h 454"/>
                  <a:gd name="T100" fmla="*/ 270 w 307"/>
                  <a:gd name="T101" fmla="*/ 97 h 454"/>
                  <a:gd name="T102" fmla="*/ 296 w 307"/>
                  <a:gd name="T103" fmla="*/ 100 h 454"/>
                  <a:gd name="T104" fmla="*/ 307 w 307"/>
                  <a:gd name="T105" fmla="*/ 97 h 454"/>
                  <a:gd name="T106" fmla="*/ 217 w 307"/>
                  <a:gd name="T107" fmla="*/ 261 h 454"/>
                  <a:gd name="T108" fmla="*/ 219 w 307"/>
                  <a:gd name="T109" fmla="*/ 264 h 454"/>
                  <a:gd name="T110" fmla="*/ 217 w 307"/>
                  <a:gd name="T111" fmla="*/ 25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454">
                    <a:moveTo>
                      <a:pt x="190" y="359"/>
                    </a:moveTo>
                    <a:lnTo>
                      <a:pt x="182" y="367"/>
                    </a:lnTo>
                    <a:lnTo>
                      <a:pt x="182" y="377"/>
                    </a:lnTo>
                    <a:lnTo>
                      <a:pt x="182" y="380"/>
                    </a:lnTo>
                    <a:lnTo>
                      <a:pt x="185" y="385"/>
                    </a:lnTo>
                    <a:lnTo>
                      <a:pt x="193" y="377"/>
                    </a:lnTo>
                    <a:lnTo>
                      <a:pt x="201" y="369"/>
                    </a:lnTo>
                    <a:lnTo>
                      <a:pt x="196" y="369"/>
                    </a:lnTo>
                    <a:lnTo>
                      <a:pt x="201" y="362"/>
                    </a:lnTo>
                    <a:lnTo>
                      <a:pt x="201" y="359"/>
                    </a:lnTo>
                    <a:lnTo>
                      <a:pt x="196" y="354"/>
                    </a:lnTo>
                    <a:lnTo>
                      <a:pt x="190" y="359"/>
                    </a:lnTo>
                    <a:lnTo>
                      <a:pt x="190" y="359"/>
                    </a:lnTo>
                    <a:lnTo>
                      <a:pt x="190" y="359"/>
                    </a:lnTo>
                    <a:lnTo>
                      <a:pt x="190" y="359"/>
                    </a:lnTo>
                    <a:lnTo>
                      <a:pt x="190" y="359"/>
                    </a:lnTo>
                    <a:lnTo>
                      <a:pt x="190" y="359"/>
                    </a:lnTo>
                    <a:close/>
                    <a:moveTo>
                      <a:pt x="185" y="388"/>
                    </a:moveTo>
                    <a:lnTo>
                      <a:pt x="185" y="385"/>
                    </a:lnTo>
                    <a:lnTo>
                      <a:pt x="182" y="388"/>
                    </a:lnTo>
                    <a:lnTo>
                      <a:pt x="185" y="388"/>
                    </a:lnTo>
                    <a:lnTo>
                      <a:pt x="185" y="388"/>
                    </a:lnTo>
                    <a:lnTo>
                      <a:pt x="185" y="388"/>
                    </a:lnTo>
                    <a:lnTo>
                      <a:pt x="185" y="388"/>
                    </a:lnTo>
                    <a:lnTo>
                      <a:pt x="185" y="388"/>
                    </a:lnTo>
                    <a:lnTo>
                      <a:pt x="185" y="388"/>
                    </a:lnTo>
                    <a:close/>
                    <a:moveTo>
                      <a:pt x="95" y="449"/>
                    </a:moveTo>
                    <a:lnTo>
                      <a:pt x="95" y="454"/>
                    </a:lnTo>
                    <a:lnTo>
                      <a:pt x="98" y="454"/>
                    </a:lnTo>
                    <a:lnTo>
                      <a:pt x="103" y="454"/>
                    </a:lnTo>
                    <a:lnTo>
                      <a:pt x="103" y="449"/>
                    </a:lnTo>
                    <a:lnTo>
                      <a:pt x="95" y="446"/>
                    </a:lnTo>
                    <a:lnTo>
                      <a:pt x="95" y="449"/>
                    </a:lnTo>
                    <a:lnTo>
                      <a:pt x="95" y="449"/>
                    </a:lnTo>
                    <a:lnTo>
                      <a:pt x="95" y="449"/>
                    </a:lnTo>
                    <a:lnTo>
                      <a:pt x="95" y="449"/>
                    </a:lnTo>
                    <a:lnTo>
                      <a:pt x="95" y="449"/>
                    </a:lnTo>
                    <a:lnTo>
                      <a:pt x="95" y="449"/>
                    </a:lnTo>
                    <a:close/>
                    <a:moveTo>
                      <a:pt x="185" y="306"/>
                    </a:moveTo>
                    <a:lnTo>
                      <a:pt x="185" y="309"/>
                    </a:lnTo>
                    <a:lnTo>
                      <a:pt x="190" y="309"/>
                    </a:lnTo>
                    <a:lnTo>
                      <a:pt x="185" y="306"/>
                    </a:lnTo>
                    <a:lnTo>
                      <a:pt x="185" y="306"/>
                    </a:lnTo>
                    <a:lnTo>
                      <a:pt x="185" y="306"/>
                    </a:lnTo>
                    <a:lnTo>
                      <a:pt x="185" y="306"/>
                    </a:lnTo>
                    <a:lnTo>
                      <a:pt x="185" y="306"/>
                    </a:lnTo>
                    <a:lnTo>
                      <a:pt x="185" y="306"/>
                    </a:lnTo>
                    <a:close/>
                    <a:moveTo>
                      <a:pt x="307" y="97"/>
                    </a:moveTo>
                    <a:lnTo>
                      <a:pt x="296" y="84"/>
                    </a:lnTo>
                    <a:lnTo>
                      <a:pt x="296" y="82"/>
                    </a:lnTo>
                    <a:lnTo>
                      <a:pt x="296" y="74"/>
                    </a:lnTo>
                    <a:lnTo>
                      <a:pt x="296" y="71"/>
                    </a:lnTo>
                    <a:lnTo>
                      <a:pt x="299" y="66"/>
                    </a:lnTo>
                    <a:lnTo>
                      <a:pt x="296" y="63"/>
                    </a:lnTo>
                    <a:lnTo>
                      <a:pt x="291" y="58"/>
                    </a:lnTo>
                    <a:lnTo>
                      <a:pt x="291" y="55"/>
                    </a:lnTo>
                    <a:lnTo>
                      <a:pt x="291" y="53"/>
                    </a:lnTo>
                    <a:lnTo>
                      <a:pt x="291" y="47"/>
                    </a:lnTo>
                    <a:lnTo>
                      <a:pt x="288" y="47"/>
                    </a:lnTo>
                    <a:lnTo>
                      <a:pt x="283" y="39"/>
                    </a:lnTo>
                    <a:lnTo>
                      <a:pt x="283" y="37"/>
                    </a:lnTo>
                    <a:lnTo>
                      <a:pt x="288" y="31"/>
                    </a:lnTo>
                    <a:lnTo>
                      <a:pt x="283" y="29"/>
                    </a:lnTo>
                    <a:lnTo>
                      <a:pt x="278" y="26"/>
                    </a:lnTo>
                    <a:lnTo>
                      <a:pt x="272" y="21"/>
                    </a:lnTo>
                    <a:lnTo>
                      <a:pt x="256" y="13"/>
                    </a:lnTo>
                    <a:lnTo>
                      <a:pt x="230" y="0"/>
                    </a:lnTo>
                    <a:lnTo>
                      <a:pt x="219" y="0"/>
                    </a:lnTo>
                    <a:lnTo>
                      <a:pt x="219" y="0"/>
                    </a:lnTo>
                    <a:lnTo>
                      <a:pt x="219" y="0"/>
                    </a:lnTo>
                    <a:lnTo>
                      <a:pt x="217" y="0"/>
                    </a:lnTo>
                    <a:lnTo>
                      <a:pt x="204" y="0"/>
                    </a:lnTo>
                    <a:lnTo>
                      <a:pt x="209" y="2"/>
                    </a:lnTo>
                    <a:lnTo>
                      <a:pt x="209" y="5"/>
                    </a:lnTo>
                    <a:lnTo>
                      <a:pt x="201" y="13"/>
                    </a:lnTo>
                    <a:lnTo>
                      <a:pt x="209" y="13"/>
                    </a:lnTo>
                    <a:lnTo>
                      <a:pt x="201" y="18"/>
                    </a:lnTo>
                    <a:lnTo>
                      <a:pt x="190" y="18"/>
                    </a:lnTo>
                    <a:lnTo>
                      <a:pt x="175" y="13"/>
                    </a:lnTo>
                    <a:lnTo>
                      <a:pt x="167" y="13"/>
                    </a:lnTo>
                    <a:lnTo>
                      <a:pt x="164" y="13"/>
                    </a:lnTo>
                    <a:lnTo>
                      <a:pt x="159" y="13"/>
                    </a:lnTo>
                    <a:lnTo>
                      <a:pt x="159" y="18"/>
                    </a:lnTo>
                    <a:lnTo>
                      <a:pt x="159" y="26"/>
                    </a:lnTo>
                    <a:lnTo>
                      <a:pt x="156" y="29"/>
                    </a:lnTo>
                    <a:lnTo>
                      <a:pt x="151" y="29"/>
                    </a:lnTo>
                    <a:lnTo>
                      <a:pt x="143" y="29"/>
                    </a:lnTo>
                    <a:lnTo>
                      <a:pt x="135" y="29"/>
                    </a:lnTo>
                    <a:lnTo>
                      <a:pt x="124" y="39"/>
                    </a:lnTo>
                    <a:lnTo>
                      <a:pt x="114" y="47"/>
                    </a:lnTo>
                    <a:lnTo>
                      <a:pt x="116" y="53"/>
                    </a:lnTo>
                    <a:lnTo>
                      <a:pt x="122" y="55"/>
                    </a:lnTo>
                    <a:lnTo>
                      <a:pt x="122" y="58"/>
                    </a:lnTo>
                    <a:lnTo>
                      <a:pt x="103" y="74"/>
                    </a:lnTo>
                    <a:lnTo>
                      <a:pt x="98" y="74"/>
                    </a:lnTo>
                    <a:lnTo>
                      <a:pt x="98" y="79"/>
                    </a:lnTo>
                    <a:lnTo>
                      <a:pt x="98" y="82"/>
                    </a:lnTo>
                    <a:lnTo>
                      <a:pt x="98" y="84"/>
                    </a:lnTo>
                    <a:lnTo>
                      <a:pt x="87" y="90"/>
                    </a:lnTo>
                    <a:lnTo>
                      <a:pt x="77" y="90"/>
                    </a:lnTo>
                    <a:lnTo>
                      <a:pt x="79" y="100"/>
                    </a:lnTo>
                    <a:lnTo>
                      <a:pt x="79" y="108"/>
                    </a:lnTo>
                    <a:lnTo>
                      <a:pt x="77" y="116"/>
                    </a:lnTo>
                    <a:lnTo>
                      <a:pt x="69" y="126"/>
                    </a:lnTo>
                    <a:lnTo>
                      <a:pt x="56" y="140"/>
                    </a:lnTo>
                    <a:lnTo>
                      <a:pt x="64" y="140"/>
                    </a:lnTo>
                    <a:lnTo>
                      <a:pt x="69" y="142"/>
                    </a:lnTo>
                    <a:lnTo>
                      <a:pt x="69" y="145"/>
                    </a:lnTo>
                    <a:lnTo>
                      <a:pt x="69" y="150"/>
                    </a:lnTo>
                    <a:lnTo>
                      <a:pt x="64" y="153"/>
                    </a:lnTo>
                    <a:lnTo>
                      <a:pt x="56" y="153"/>
                    </a:lnTo>
                    <a:lnTo>
                      <a:pt x="45" y="153"/>
                    </a:lnTo>
                    <a:lnTo>
                      <a:pt x="35" y="158"/>
                    </a:lnTo>
                    <a:lnTo>
                      <a:pt x="27" y="161"/>
                    </a:lnTo>
                    <a:lnTo>
                      <a:pt x="21" y="166"/>
                    </a:lnTo>
                    <a:lnTo>
                      <a:pt x="21" y="169"/>
                    </a:lnTo>
                    <a:lnTo>
                      <a:pt x="19" y="171"/>
                    </a:lnTo>
                    <a:lnTo>
                      <a:pt x="19" y="179"/>
                    </a:lnTo>
                    <a:lnTo>
                      <a:pt x="21" y="187"/>
                    </a:lnTo>
                    <a:lnTo>
                      <a:pt x="19" y="193"/>
                    </a:lnTo>
                    <a:lnTo>
                      <a:pt x="19" y="195"/>
                    </a:lnTo>
                    <a:lnTo>
                      <a:pt x="21" y="203"/>
                    </a:lnTo>
                    <a:lnTo>
                      <a:pt x="21" y="211"/>
                    </a:lnTo>
                    <a:lnTo>
                      <a:pt x="21" y="222"/>
                    </a:lnTo>
                    <a:lnTo>
                      <a:pt x="21" y="229"/>
                    </a:lnTo>
                    <a:lnTo>
                      <a:pt x="29" y="232"/>
                    </a:lnTo>
                    <a:lnTo>
                      <a:pt x="37" y="237"/>
                    </a:lnTo>
                    <a:lnTo>
                      <a:pt x="37" y="240"/>
                    </a:lnTo>
                    <a:lnTo>
                      <a:pt x="43" y="245"/>
                    </a:lnTo>
                    <a:lnTo>
                      <a:pt x="37" y="248"/>
                    </a:lnTo>
                    <a:lnTo>
                      <a:pt x="29" y="253"/>
                    </a:lnTo>
                    <a:lnTo>
                      <a:pt x="27" y="256"/>
                    </a:lnTo>
                    <a:lnTo>
                      <a:pt x="27" y="259"/>
                    </a:lnTo>
                    <a:lnTo>
                      <a:pt x="29" y="264"/>
                    </a:lnTo>
                    <a:lnTo>
                      <a:pt x="35" y="272"/>
                    </a:lnTo>
                    <a:lnTo>
                      <a:pt x="29" y="282"/>
                    </a:lnTo>
                    <a:lnTo>
                      <a:pt x="27" y="285"/>
                    </a:lnTo>
                    <a:lnTo>
                      <a:pt x="21" y="285"/>
                    </a:lnTo>
                    <a:lnTo>
                      <a:pt x="19" y="290"/>
                    </a:lnTo>
                    <a:lnTo>
                      <a:pt x="16" y="293"/>
                    </a:lnTo>
                    <a:lnTo>
                      <a:pt x="16" y="298"/>
                    </a:lnTo>
                    <a:lnTo>
                      <a:pt x="11" y="301"/>
                    </a:lnTo>
                    <a:lnTo>
                      <a:pt x="16" y="306"/>
                    </a:lnTo>
                    <a:lnTo>
                      <a:pt x="16" y="317"/>
                    </a:lnTo>
                    <a:lnTo>
                      <a:pt x="11" y="319"/>
                    </a:lnTo>
                    <a:lnTo>
                      <a:pt x="8" y="325"/>
                    </a:lnTo>
                    <a:lnTo>
                      <a:pt x="3" y="319"/>
                    </a:lnTo>
                    <a:lnTo>
                      <a:pt x="3" y="317"/>
                    </a:lnTo>
                    <a:lnTo>
                      <a:pt x="0" y="317"/>
                    </a:lnTo>
                    <a:lnTo>
                      <a:pt x="0" y="317"/>
                    </a:lnTo>
                    <a:lnTo>
                      <a:pt x="0" y="319"/>
                    </a:lnTo>
                    <a:lnTo>
                      <a:pt x="0" y="327"/>
                    </a:lnTo>
                    <a:lnTo>
                      <a:pt x="0" y="335"/>
                    </a:lnTo>
                    <a:lnTo>
                      <a:pt x="0" y="340"/>
                    </a:lnTo>
                    <a:lnTo>
                      <a:pt x="3" y="340"/>
                    </a:lnTo>
                    <a:lnTo>
                      <a:pt x="8" y="343"/>
                    </a:lnTo>
                    <a:lnTo>
                      <a:pt x="8" y="340"/>
                    </a:lnTo>
                    <a:lnTo>
                      <a:pt x="11" y="340"/>
                    </a:lnTo>
                    <a:lnTo>
                      <a:pt x="8" y="343"/>
                    </a:lnTo>
                    <a:lnTo>
                      <a:pt x="11" y="343"/>
                    </a:lnTo>
                    <a:lnTo>
                      <a:pt x="19" y="343"/>
                    </a:lnTo>
                    <a:lnTo>
                      <a:pt x="16" y="351"/>
                    </a:lnTo>
                    <a:lnTo>
                      <a:pt x="16" y="359"/>
                    </a:lnTo>
                    <a:lnTo>
                      <a:pt x="16" y="362"/>
                    </a:lnTo>
                    <a:lnTo>
                      <a:pt x="19" y="367"/>
                    </a:lnTo>
                    <a:lnTo>
                      <a:pt x="19" y="372"/>
                    </a:lnTo>
                    <a:lnTo>
                      <a:pt x="21" y="372"/>
                    </a:lnTo>
                    <a:lnTo>
                      <a:pt x="27" y="380"/>
                    </a:lnTo>
                    <a:lnTo>
                      <a:pt x="37" y="393"/>
                    </a:lnTo>
                    <a:lnTo>
                      <a:pt x="45" y="399"/>
                    </a:lnTo>
                    <a:lnTo>
                      <a:pt x="45" y="404"/>
                    </a:lnTo>
                    <a:lnTo>
                      <a:pt x="37" y="404"/>
                    </a:lnTo>
                    <a:lnTo>
                      <a:pt x="43" y="412"/>
                    </a:lnTo>
                    <a:lnTo>
                      <a:pt x="35" y="412"/>
                    </a:lnTo>
                    <a:lnTo>
                      <a:pt x="37" y="420"/>
                    </a:lnTo>
                    <a:lnTo>
                      <a:pt x="45" y="428"/>
                    </a:lnTo>
                    <a:lnTo>
                      <a:pt x="50" y="433"/>
                    </a:lnTo>
                    <a:lnTo>
                      <a:pt x="45" y="441"/>
                    </a:lnTo>
                    <a:lnTo>
                      <a:pt x="72" y="438"/>
                    </a:lnTo>
                    <a:lnTo>
                      <a:pt x="79" y="441"/>
                    </a:lnTo>
                    <a:lnTo>
                      <a:pt x="82" y="441"/>
                    </a:lnTo>
                    <a:lnTo>
                      <a:pt x="82" y="438"/>
                    </a:lnTo>
                    <a:lnTo>
                      <a:pt x="79" y="430"/>
                    </a:lnTo>
                    <a:lnTo>
                      <a:pt x="79" y="428"/>
                    </a:lnTo>
                    <a:lnTo>
                      <a:pt x="82" y="422"/>
                    </a:lnTo>
                    <a:lnTo>
                      <a:pt x="87" y="420"/>
                    </a:lnTo>
                    <a:lnTo>
                      <a:pt x="95" y="420"/>
                    </a:lnTo>
                    <a:lnTo>
                      <a:pt x="95" y="414"/>
                    </a:lnTo>
                    <a:lnTo>
                      <a:pt x="103" y="414"/>
                    </a:lnTo>
                    <a:lnTo>
                      <a:pt x="109" y="414"/>
                    </a:lnTo>
                    <a:lnTo>
                      <a:pt x="116" y="414"/>
                    </a:lnTo>
                    <a:lnTo>
                      <a:pt x="124" y="414"/>
                    </a:lnTo>
                    <a:lnTo>
                      <a:pt x="130" y="406"/>
                    </a:lnTo>
                    <a:lnTo>
                      <a:pt x="135" y="396"/>
                    </a:lnTo>
                    <a:lnTo>
                      <a:pt x="135" y="388"/>
                    </a:lnTo>
                    <a:lnTo>
                      <a:pt x="140" y="385"/>
                    </a:lnTo>
                    <a:lnTo>
                      <a:pt x="140" y="377"/>
                    </a:lnTo>
                    <a:lnTo>
                      <a:pt x="143" y="372"/>
                    </a:lnTo>
                    <a:lnTo>
                      <a:pt x="143" y="369"/>
                    </a:lnTo>
                    <a:lnTo>
                      <a:pt x="140" y="367"/>
                    </a:lnTo>
                    <a:lnTo>
                      <a:pt x="143" y="362"/>
                    </a:lnTo>
                    <a:lnTo>
                      <a:pt x="140" y="359"/>
                    </a:lnTo>
                    <a:lnTo>
                      <a:pt x="135" y="354"/>
                    </a:lnTo>
                    <a:lnTo>
                      <a:pt x="143" y="359"/>
                    </a:lnTo>
                    <a:lnTo>
                      <a:pt x="143" y="354"/>
                    </a:lnTo>
                    <a:lnTo>
                      <a:pt x="140" y="354"/>
                    </a:lnTo>
                    <a:lnTo>
                      <a:pt x="143" y="351"/>
                    </a:lnTo>
                    <a:lnTo>
                      <a:pt x="143" y="343"/>
                    </a:lnTo>
                    <a:lnTo>
                      <a:pt x="132" y="335"/>
                    </a:lnTo>
                    <a:lnTo>
                      <a:pt x="140" y="340"/>
                    </a:lnTo>
                    <a:lnTo>
                      <a:pt x="148" y="335"/>
                    </a:lnTo>
                    <a:lnTo>
                      <a:pt x="140" y="332"/>
                    </a:lnTo>
                    <a:lnTo>
                      <a:pt x="143" y="332"/>
                    </a:lnTo>
                    <a:lnTo>
                      <a:pt x="148" y="332"/>
                    </a:lnTo>
                    <a:lnTo>
                      <a:pt x="151" y="332"/>
                    </a:lnTo>
                    <a:lnTo>
                      <a:pt x="151" y="327"/>
                    </a:lnTo>
                    <a:lnTo>
                      <a:pt x="156" y="327"/>
                    </a:lnTo>
                    <a:lnTo>
                      <a:pt x="164" y="327"/>
                    </a:lnTo>
                    <a:lnTo>
                      <a:pt x="159" y="325"/>
                    </a:lnTo>
                    <a:lnTo>
                      <a:pt x="164" y="325"/>
                    </a:lnTo>
                    <a:lnTo>
                      <a:pt x="164" y="319"/>
                    </a:lnTo>
                    <a:lnTo>
                      <a:pt x="167" y="325"/>
                    </a:lnTo>
                    <a:lnTo>
                      <a:pt x="164" y="317"/>
                    </a:lnTo>
                    <a:lnTo>
                      <a:pt x="167" y="319"/>
                    </a:lnTo>
                    <a:lnTo>
                      <a:pt x="169" y="325"/>
                    </a:lnTo>
                    <a:lnTo>
                      <a:pt x="175" y="319"/>
                    </a:lnTo>
                    <a:lnTo>
                      <a:pt x="177" y="317"/>
                    </a:lnTo>
                    <a:lnTo>
                      <a:pt x="185" y="311"/>
                    </a:lnTo>
                    <a:lnTo>
                      <a:pt x="185" y="309"/>
                    </a:lnTo>
                    <a:lnTo>
                      <a:pt x="182" y="309"/>
                    </a:lnTo>
                    <a:lnTo>
                      <a:pt x="177" y="309"/>
                    </a:lnTo>
                    <a:lnTo>
                      <a:pt x="175" y="306"/>
                    </a:lnTo>
                    <a:lnTo>
                      <a:pt x="182" y="306"/>
                    </a:lnTo>
                    <a:lnTo>
                      <a:pt x="190" y="301"/>
                    </a:lnTo>
                    <a:lnTo>
                      <a:pt x="193" y="298"/>
                    </a:lnTo>
                    <a:lnTo>
                      <a:pt x="201" y="293"/>
                    </a:lnTo>
                    <a:lnTo>
                      <a:pt x="193" y="290"/>
                    </a:lnTo>
                    <a:lnTo>
                      <a:pt x="196" y="290"/>
                    </a:lnTo>
                    <a:lnTo>
                      <a:pt x="196" y="285"/>
                    </a:lnTo>
                    <a:lnTo>
                      <a:pt x="193" y="282"/>
                    </a:lnTo>
                    <a:lnTo>
                      <a:pt x="185" y="280"/>
                    </a:lnTo>
                    <a:lnTo>
                      <a:pt x="177" y="274"/>
                    </a:lnTo>
                    <a:lnTo>
                      <a:pt x="169" y="272"/>
                    </a:lnTo>
                    <a:lnTo>
                      <a:pt x="169" y="266"/>
                    </a:lnTo>
                    <a:lnTo>
                      <a:pt x="167" y="266"/>
                    </a:lnTo>
                    <a:lnTo>
                      <a:pt x="164" y="266"/>
                    </a:lnTo>
                    <a:lnTo>
                      <a:pt x="159" y="264"/>
                    </a:lnTo>
                    <a:lnTo>
                      <a:pt x="151" y="264"/>
                    </a:lnTo>
                    <a:lnTo>
                      <a:pt x="156" y="259"/>
                    </a:lnTo>
                    <a:lnTo>
                      <a:pt x="151" y="256"/>
                    </a:lnTo>
                    <a:lnTo>
                      <a:pt x="148" y="248"/>
                    </a:lnTo>
                    <a:lnTo>
                      <a:pt x="148" y="245"/>
                    </a:lnTo>
                    <a:lnTo>
                      <a:pt x="148" y="240"/>
                    </a:lnTo>
                    <a:lnTo>
                      <a:pt x="148" y="237"/>
                    </a:lnTo>
                    <a:lnTo>
                      <a:pt x="148" y="232"/>
                    </a:lnTo>
                    <a:lnTo>
                      <a:pt x="151" y="229"/>
                    </a:lnTo>
                    <a:lnTo>
                      <a:pt x="156" y="232"/>
                    </a:lnTo>
                    <a:lnTo>
                      <a:pt x="156" y="229"/>
                    </a:lnTo>
                    <a:lnTo>
                      <a:pt x="151" y="222"/>
                    </a:lnTo>
                    <a:lnTo>
                      <a:pt x="156" y="219"/>
                    </a:lnTo>
                    <a:lnTo>
                      <a:pt x="159" y="214"/>
                    </a:lnTo>
                    <a:lnTo>
                      <a:pt x="151" y="211"/>
                    </a:lnTo>
                    <a:lnTo>
                      <a:pt x="151" y="203"/>
                    </a:lnTo>
                    <a:lnTo>
                      <a:pt x="156" y="206"/>
                    </a:lnTo>
                    <a:lnTo>
                      <a:pt x="164" y="203"/>
                    </a:lnTo>
                    <a:lnTo>
                      <a:pt x="167" y="203"/>
                    </a:lnTo>
                    <a:lnTo>
                      <a:pt x="167" y="195"/>
                    </a:lnTo>
                    <a:lnTo>
                      <a:pt x="164" y="193"/>
                    </a:lnTo>
                    <a:lnTo>
                      <a:pt x="159" y="185"/>
                    </a:lnTo>
                    <a:lnTo>
                      <a:pt x="164" y="187"/>
                    </a:lnTo>
                    <a:lnTo>
                      <a:pt x="164" y="193"/>
                    </a:lnTo>
                    <a:lnTo>
                      <a:pt x="169" y="193"/>
                    </a:lnTo>
                    <a:lnTo>
                      <a:pt x="175" y="193"/>
                    </a:lnTo>
                    <a:lnTo>
                      <a:pt x="177" y="193"/>
                    </a:lnTo>
                    <a:lnTo>
                      <a:pt x="177" y="187"/>
                    </a:lnTo>
                    <a:lnTo>
                      <a:pt x="175" y="187"/>
                    </a:lnTo>
                    <a:lnTo>
                      <a:pt x="182" y="185"/>
                    </a:lnTo>
                    <a:lnTo>
                      <a:pt x="193" y="179"/>
                    </a:lnTo>
                    <a:lnTo>
                      <a:pt x="201" y="171"/>
                    </a:lnTo>
                    <a:lnTo>
                      <a:pt x="204" y="171"/>
                    </a:lnTo>
                    <a:lnTo>
                      <a:pt x="209" y="171"/>
                    </a:lnTo>
                    <a:lnTo>
                      <a:pt x="212" y="169"/>
                    </a:lnTo>
                    <a:lnTo>
                      <a:pt x="217" y="169"/>
                    </a:lnTo>
                    <a:lnTo>
                      <a:pt x="222" y="161"/>
                    </a:lnTo>
                    <a:lnTo>
                      <a:pt x="222" y="166"/>
                    </a:lnTo>
                    <a:lnTo>
                      <a:pt x="227" y="161"/>
                    </a:lnTo>
                    <a:lnTo>
                      <a:pt x="235" y="153"/>
                    </a:lnTo>
                    <a:lnTo>
                      <a:pt x="243" y="145"/>
                    </a:lnTo>
                    <a:lnTo>
                      <a:pt x="248" y="142"/>
                    </a:lnTo>
                    <a:lnTo>
                      <a:pt x="243" y="134"/>
                    </a:lnTo>
                    <a:lnTo>
                      <a:pt x="243" y="132"/>
                    </a:lnTo>
                    <a:lnTo>
                      <a:pt x="238" y="126"/>
                    </a:lnTo>
                    <a:lnTo>
                      <a:pt x="243" y="126"/>
                    </a:lnTo>
                    <a:lnTo>
                      <a:pt x="248" y="124"/>
                    </a:lnTo>
                    <a:lnTo>
                      <a:pt x="248" y="119"/>
                    </a:lnTo>
                    <a:lnTo>
                      <a:pt x="248" y="116"/>
                    </a:lnTo>
                    <a:lnTo>
                      <a:pt x="246" y="113"/>
                    </a:lnTo>
                    <a:lnTo>
                      <a:pt x="254" y="113"/>
                    </a:lnTo>
                    <a:lnTo>
                      <a:pt x="256" y="108"/>
                    </a:lnTo>
                    <a:lnTo>
                      <a:pt x="254" y="108"/>
                    </a:lnTo>
                    <a:lnTo>
                      <a:pt x="259" y="105"/>
                    </a:lnTo>
                    <a:lnTo>
                      <a:pt x="270" y="108"/>
                    </a:lnTo>
                    <a:lnTo>
                      <a:pt x="264" y="105"/>
                    </a:lnTo>
                    <a:lnTo>
                      <a:pt x="264" y="100"/>
                    </a:lnTo>
                    <a:lnTo>
                      <a:pt x="264" y="97"/>
                    </a:lnTo>
                    <a:lnTo>
                      <a:pt x="270" y="97"/>
                    </a:lnTo>
                    <a:lnTo>
                      <a:pt x="272" y="100"/>
                    </a:lnTo>
                    <a:lnTo>
                      <a:pt x="278" y="97"/>
                    </a:lnTo>
                    <a:lnTo>
                      <a:pt x="288" y="100"/>
                    </a:lnTo>
                    <a:lnTo>
                      <a:pt x="283" y="97"/>
                    </a:lnTo>
                    <a:lnTo>
                      <a:pt x="291" y="100"/>
                    </a:lnTo>
                    <a:lnTo>
                      <a:pt x="296" y="100"/>
                    </a:lnTo>
                    <a:lnTo>
                      <a:pt x="307" y="97"/>
                    </a:lnTo>
                    <a:lnTo>
                      <a:pt x="307" y="97"/>
                    </a:lnTo>
                    <a:lnTo>
                      <a:pt x="307" y="97"/>
                    </a:lnTo>
                    <a:lnTo>
                      <a:pt x="307" y="97"/>
                    </a:lnTo>
                    <a:lnTo>
                      <a:pt x="307" y="97"/>
                    </a:lnTo>
                    <a:lnTo>
                      <a:pt x="307" y="97"/>
                    </a:lnTo>
                    <a:lnTo>
                      <a:pt x="307" y="97"/>
                    </a:lnTo>
                    <a:close/>
                    <a:moveTo>
                      <a:pt x="217" y="259"/>
                    </a:moveTo>
                    <a:lnTo>
                      <a:pt x="217" y="256"/>
                    </a:lnTo>
                    <a:lnTo>
                      <a:pt x="214" y="259"/>
                    </a:lnTo>
                    <a:lnTo>
                      <a:pt x="217" y="259"/>
                    </a:lnTo>
                    <a:lnTo>
                      <a:pt x="217" y="261"/>
                    </a:lnTo>
                    <a:lnTo>
                      <a:pt x="214" y="259"/>
                    </a:lnTo>
                    <a:lnTo>
                      <a:pt x="214" y="264"/>
                    </a:lnTo>
                    <a:lnTo>
                      <a:pt x="217" y="264"/>
                    </a:lnTo>
                    <a:lnTo>
                      <a:pt x="219" y="266"/>
                    </a:lnTo>
                    <a:lnTo>
                      <a:pt x="222" y="264"/>
                    </a:lnTo>
                    <a:lnTo>
                      <a:pt x="219" y="264"/>
                    </a:lnTo>
                    <a:lnTo>
                      <a:pt x="219" y="261"/>
                    </a:lnTo>
                    <a:lnTo>
                      <a:pt x="219" y="261"/>
                    </a:lnTo>
                    <a:lnTo>
                      <a:pt x="222" y="261"/>
                    </a:lnTo>
                    <a:lnTo>
                      <a:pt x="222" y="259"/>
                    </a:lnTo>
                    <a:lnTo>
                      <a:pt x="219" y="259"/>
                    </a:lnTo>
                    <a:lnTo>
                      <a:pt x="217" y="259"/>
                    </a:lnTo>
                    <a:lnTo>
                      <a:pt x="217" y="259"/>
                    </a:lnTo>
                    <a:lnTo>
                      <a:pt x="217" y="259"/>
                    </a:lnTo>
                    <a:lnTo>
                      <a:pt x="217" y="259"/>
                    </a:lnTo>
                    <a:lnTo>
                      <a:pt x="217" y="259"/>
                    </a:lnTo>
                    <a:lnTo>
                      <a:pt x="217" y="259"/>
                    </a:lnTo>
                    <a:close/>
                  </a:path>
                </a:pathLst>
              </a:custGeom>
              <a:solidFill>
                <a:srgbClr val="1394CA"/>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42" name="Freeform 41"/>
              <p:cNvSpPr>
                <a:spLocks/>
              </p:cNvSpPr>
              <p:nvPr/>
            </p:nvSpPr>
            <p:spPr bwMode="auto">
              <a:xfrm rot="256166">
                <a:off x="4063432" y="3719365"/>
                <a:ext cx="38918" cy="61981"/>
              </a:xfrm>
              <a:custGeom>
                <a:avLst/>
                <a:gdLst>
                  <a:gd name="T0" fmla="*/ 0 w 19"/>
                  <a:gd name="T1" fmla="*/ 0 h 24"/>
                  <a:gd name="T2" fmla="*/ 0 w 19"/>
                  <a:gd name="T3" fmla="*/ 3 h 24"/>
                  <a:gd name="T4" fmla="*/ 0 w 19"/>
                  <a:gd name="T5" fmla="*/ 8 h 24"/>
                  <a:gd name="T6" fmla="*/ 0 w 19"/>
                  <a:gd name="T7" fmla="*/ 11 h 24"/>
                  <a:gd name="T8" fmla="*/ 0 w 19"/>
                  <a:gd name="T9" fmla="*/ 16 h 24"/>
                  <a:gd name="T10" fmla="*/ 0 w 19"/>
                  <a:gd name="T11" fmla="*/ 18 h 24"/>
                  <a:gd name="T12" fmla="*/ 16 w 19"/>
                  <a:gd name="T13" fmla="*/ 24 h 24"/>
                  <a:gd name="T14" fmla="*/ 19 w 19"/>
                  <a:gd name="T15" fmla="*/ 16 h 24"/>
                  <a:gd name="T16" fmla="*/ 19 w 19"/>
                  <a:gd name="T17" fmla="*/ 11 h 24"/>
                  <a:gd name="T18" fmla="*/ 16 w 19"/>
                  <a:gd name="T19" fmla="*/ 8 h 24"/>
                  <a:gd name="T20" fmla="*/ 8 w 19"/>
                  <a:gd name="T21" fmla="*/ 3 h 24"/>
                  <a:gd name="T22" fmla="*/ 8 w 19"/>
                  <a:gd name="T23" fmla="*/ 0 h 24"/>
                  <a:gd name="T24" fmla="*/ 3 w 19"/>
                  <a:gd name="T25" fmla="*/ 0 h 24"/>
                  <a:gd name="T26" fmla="*/ 0 w 19"/>
                  <a:gd name="T27" fmla="*/ 0 h 24"/>
                  <a:gd name="T28" fmla="*/ 0 w 19"/>
                  <a:gd name="T29" fmla="*/ 0 h 24"/>
                  <a:gd name="T30" fmla="*/ 0 w 19"/>
                  <a:gd name="T31" fmla="*/ 0 h 24"/>
                  <a:gd name="T32" fmla="*/ 0 w 19"/>
                  <a:gd name="T33" fmla="*/ 0 h 24"/>
                  <a:gd name="T34" fmla="*/ 0 w 19"/>
                  <a:gd name="T35" fmla="*/ 0 h 24"/>
                  <a:gd name="T36" fmla="*/ 0 w 19"/>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0" y="0"/>
                    </a:moveTo>
                    <a:lnTo>
                      <a:pt x="0" y="3"/>
                    </a:lnTo>
                    <a:lnTo>
                      <a:pt x="0" y="8"/>
                    </a:lnTo>
                    <a:lnTo>
                      <a:pt x="0" y="11"/>
                    </a:lnTo>
                    <a:lnTo>
                      <a:pt x="0" y="16"/>
                    </a:lnTo>
                    <a:lnTo>
                      <a:pt x="0" y="18"/>
                    </a:lnTo>
                    <a:lnTo>
                      <a:pt x="16" y="24"/>
                    </a:lnTo>
                    <a:lnTo>
                      <a:pt x="19" y="16"/>
                    </a:lnTo>
                    <a:lnTo>
                      <a:pt x="19" y="11"/>
                    </a:lnTo>
                    <a:lnTo>
                      <a:pt x="16" y="8"/>
                    </a:lnTo>
                    <a:lnTo>
                      <a:pt x="8" y="3"/>
                    </a:lnTo>
                    <a:lnTo>
                      <a:pt x="8" y="0"/>
                    </a:lnTo>
                    <a:lnTo>
                      <a:pt x="3" y="0"/>
                    </a:lnTo>
                    <a:lnTo>
                      <a:pt x="0" y="0"/>
                    </a:lnTo>
                    <a:lnTo>
                      <a:pt x="0" y="0"/>
                    </a:lnTo>
                    <a:lnTo>
                      <a:pt x="0" y="0"/>
                    </a:lnTo>
                    <a:lnTo>
                      <a:pt x="0" y="0"/>
                    </a:lnTo>
                    <a:lnTo>
                      <a:pt x="0" y="0"/>
                    </a:lnTo>
                    <a:lnTo>
                      <a:pt x="0" y="0"/>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43" name="Freeform 42"/>
              <p:cNvSpPr>
                <a:spLocks noEditPoints="1"/>
              </p:cNvSpPr>
              <p:nvPr/>
            </p:nvSpPr>
            <p:spPr bwMode="auto">
              <a:xfrm rot="256166">
                <a:off x="3429235" y="3614332"/>
                <a:ext cx="821363" cy="893568"/>
              </a:xfrm>
              <a:custGeom>
                <a:avLst/>
                <a:gdLst>
                  <a:gd name="T0" fmla="*/ 375 w 401"/>
                  <a:gd name="T1" fmla="*/ 306 h 346"/>
                  <a:gd name="T2" fmla="*/ 378 w 401"/>
                  <a:gd name="T3" fmla="*/ 322 h 346"/>
                  <a:gd name="T4" fmla="*/ 388 w 401"/>
                  <a:gd name="T5" fmla="*/ 346 h 346"/>
                  <a:gd name="T6" fmla="*/ 396 w 401"/>
                  <a:gd name="T7" fmla="*/ 285 h 346"/>
                  <a:gd name="T8" fmla="*/ 349 w 401"/>
                  <a:gd name="T9" fmla="*/ 68 h 346"/>
                  <a:gd name="T10" fmla="*/ 333 w 401"/>
                  <a:gd name="T11" fmla="*/ 66 h 346"/>
                  <a:gd name="T12" fmla="*/ 298 w 401"/>
                  <a:gd name="T13" fmla="*/ 52 h 346"/>
                  <a:gd name="T14" fmla="*/ 272 w 401"/>
                  <a:gd name="T15" fmla="*/ 31 h 346"/>
                  <a:gd name="T16" fmla="*/ 253 w 401"/>
                  <a:gd name="T17" fmla="*/ 31 h 346"/>
                  <a:gd name="T18" fmla="*/ 238 w 401"/>
                  <a:gd name="T19" fmla="*/ 23 h 346"/>
                  <a:gd name="T20" fmla="*/ 211 w 401"/>
                  <a:gd name="T21" fmla="*/ 8 h 346"/>
                  <a:gd name="T22" fmla="*/ 195 w 401"/>
                  <a:gd name="T23" fmla="*/ 0 h 346"/>
                  <a:gd name="T24" fmla="*/ 182 w 401"/>
                  <a:gd name="T25" fmla="*/ 31 h 346"/>
                  <a:gd name="T26" fmla="*/ 140 w 401"/>
                  <a:gd name="T27" fmla="*/ 52 h 346"/>
                  <a:gd name="T28" fmla="*/ 132 w 401"/>
                  <a:gd name="T29" fmla="*/ 60 h 346"/>
                  <a:gd name="T30" fmla="*/ 100 w 401"/>
                  <a:gd name="T31" fmla="*/ 52 h 346"/>
                  <a:gd name="T32" fmla="*/ 87 w 401"/>
                  <a:gd name="T33" fmla="*/ 52 h 346"/>
                  <a:gd name="T34" fmla="*/ 95 w 401"/>
                  <a:gd name="T35" fmla="*/ 84 h 346"/>
                  <a:gd name="T36" fmla="*/ 79 w 401"/>
                  <a:gd name="T37" fmla="*/ 87 h 346"/>
                  <a:gd name="T38" fmla="*/ 53 w 401"/>
                  <a:gd name="T39" fmla="*/ 84 h 346"/>
                  <a:gd name="T40" fmla="*/ 11 w 401"/>
                  <a:gd name="T41" fmla="*/ 84 h 346"/>
                  <a:gd name="T42" fmla="*/ 8 w 401"/>
                  <a:gd name="T43" fmla="*/ 95 h 346"/>
                  <a:gd name="T44" fmla="*/ 3 w 401"/>
                  <a:gd name="T45" fmla="*/ 105 h 346"/>
                  <a:gd name="T46" fmla="*/ 34 w 401"/>
                  <a:gd name="T47" fmla="*/ 119 h 346"/>
                  <a:gd name="T48" fmla="*/ 45 w 401"/>
                  <a:gd name="T49" fmla="*/ 124 h 346"/>
                  <a:gd name="T50" fmla="*/ 61 w 401"/>
                  <a:gd name="T51" fmla="*/ 124 h 346"/>
                  <a:gd name="T52" fmla="*/ 71 w 401"/>
                  <a:gd name="T53" fmla="*/ 132 h 346"/>
                  <a:gd name="T54" fmla="*/ 79 w 401"/>
                  <a:gd name="T55" fmla="*/ 158 h 346"/>
                  <a:gd name="T56" fmla="*/ 98 w 401"/>
                  <a:gd name="T57" fmla="*/ 185 h 346"/>
                  <a:gd name="T58" fmla="*/ 98 w 401"/>
                  <a:gd name="T59" fmla="*/ 192 h 346"/>
                  <a:gd name="T60" fmla="*/ 90 w 401"/>
                  <a:gd name="T61" fmla="*/ 235 h 346"/>
                  <a:gd name="T62" fmla="*/ 74 w 401"/>
                  <a:gd name="T63" fmla="*/ 272 h 346"/>
                  <a:gd name="T64" fmla="*/ 90 w 401"/>
                  <a:gd name="T65" fmla="*/ 285 h 346"/>
                  <a:gd name="T66" fmla="*/ 121 w 401"/>
                  <a:gd name="T67" fmla="*/ 295 h 346"/>
                  <a:gd name="T68" fmla="*/ 143 w 401"/>
                  <a:gd name="T69" fmla="*/ 293 h 346"/>
                  <a:gd name="T70" fmla="*/ 166 w 401"/>
                  <a:gd name="T71" fmla="*/ 295 h 346"/>
                  <a:gd name="T72" fmla="*/ 187 w 401"/>
                  <a:gd name="T73" fmla="*/ 306 h 346"/>
                  <a:gd name="T74" fmla="*/ 209 w 401"/>
                  <a:gd name="T75" fmla="*/ 303 h 346"/>
                  <a:gd name="T76" fmla="*/ 214 w 401"/>
                  <a:gd name="T77" fmla="*/ 280 h 346"/>
                  <a:gd name="T78" fmla="*/ 253 w 401"/>
                  <a:gd name="T79" fmla="*/ 269 h 346"/>
                  <a:gd name="T80" fmla="*/ 272 w 401"/>
                  <a:gd name="T81" fmla="*/ 269 h 346"/>
                  <a:gd name="T82" fmla="*/ 275 w 401"/>
                  <a:gd name="T83" fmla="*/ 272 h 346"/>
                  <a:gd name="T84" fmla="*/ 301 w 401"/>
                  <a:gd name="T85" fmla="*/ 280 h 346"/>
                  <a:gd name="T86" fmla="*/ 341 w 401"/>
                  <a:gd name="T87" fmla="*/ 258 h 346"/>
                  <a:gd name="T88" fmla="*/ 349 w 401"/>
                  <a:gd name="T89" fmla="*/ 243 h 346"/>
                  <a:gd name="T90" fmla="*/ 325 w 401"/>
                  <a:gd name="T91" fmla="*/ 235 h 346"/>
                  <a:gd name="T92" fmla="*/ 317 w 401"/>
                  <a:gd name="T93" fmla="*/ 211 h 346"/>
                  <a:gd name="T94" fmla="*/ 325 w 401"/>
                  <a:gd name="T95" fmla="*/ 185 h 346"/>
                  <a:gd name="T96" fmla="*/ 322 w 401"/>
                  <a:gd name="T97" fmla="*/ 163 h 346"/>
                  <a:gd name="T98" fmla="*/ 306 w 401"/>
                  <a:gd name="T99" fmla="*/ 171 h 346"/>
                  <a:gd name="T100" fmla="*/ 309 w 401"/>
                  <a:gd name="T101" fmla="*/ 150 h 346"/>
                  <a:gd name="T102" fmla="*/ 327 w 401"/>
                  <a:gd name="T103" fmla="*/ 124 h 346"/>
                  <a:gd name="T104" fmla="*/ 349 w 401"/>
                  <a:gd name="T105" fmla="*/ 121 h 346"/>
                  <a:gd name="T106" fmla="*/ 351 w 401"/>
                  <a:gd name="T107" fmla="*/ 95 h 346"/>
                  <a:gd name="T108" fmla="*/ 354 w 401"/>
                  <a:gd name="T109" fmla="*/ 7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1" h="346">
                    <a:moveTo>
                      <a:pt x="396" y="285"/>
                    </a:moveTo>
                    <a:lnTo>
                      <a:pt x="393" y="288"/>
                    </a:lnTo>
                    <a:lnTo>
                      <a:pt x="393" y="295"/>
                    </a:lnTo>
                    <a:lnTo>
                      <a:pt x="378" y="298"/>
                    </a:lnTo>
                    <a:lnTo>
                      <a:pt x="375" y="306"/>
                    </a:lnTo>
                    <a:lnTo>
                      <a:pt x="375" y="311"/>
                    </a:lnTo>
                    <a:lnTo>
                      <a:pt x="375" y="314"/>
                    </a:lnTo>
                    <a:lnTo>
                      <a:pt x="378" y="319"/>
                    </a:lnTo>
                    <a:lnTo>
                      <a:pt x="375" y="322"/>
                    </a:lnTo>
                    <a:lnTo>
                      <a:pt x="378" y="322"/>
                    </a:lnTo>
                    <a:lnTo>
                      <a:pt x="375" y="330"/>
                    </a:lnTo>
                    <a:lnTo>
                      <a:pt x="383" y="332"/>
                    </a:lnTo>
                    <a:lnTo>
                      <a:pt x="378" y="332"/>
                    </a:lnTo>
                    <a:lnTo>
                      <a:pt x="383" y="338"/>
                    </a:lnTo>
                    <a:lnTo>
                      <a:pt x="388" y="346"/>
                    </a:lnTo>
                    <a:lnTo>
                      <a:pt x="401" y="314"/>
                    </a:lnTo>
                    <a:lnTo>
                      <a:pt x="401" y="298"/>
                    </a:lnTo>
                    <a:lnTo>
                      <a:pt x="396" y="285"/>
                    </a:lnTo>
                    <a:lnTo>
                      <a:pt x="396" y="285"/>
                    </a:lnTo>
                    <a:lnTo>
                      <a:pt x="396" y="285"/>
                    </a:lnTo>
                    <a:lnTo>
                      <a:pt x="396" y="285"/>
                    </a:lnTo>
                    <a:lnTo>
                      <a:pt x="396" y="285"/>
                    </a:lnTo>
                    <a:lnTo>
                      <a:pt x="396" y="285"/>
                    </a:lnTo>
                    <a:close/>
                    <a:moveTo>
                      <a:pt x="354" y="71"/>
                    </a:moveTo>
                    <a:lnTo>
                      <a:pt x="349" y="68"/>
                    </a:lnTo>
                    <a:lnTo>
                      <a:pt x="343" y="68"/>
                    </a:lnTo>
                    <a:lnTo>
                      <a:pt x="341" y="68"/>
                    </a:lnTo>
                    <a:lnTo>
                      <a:pt x="335" y="68"/>
                    </a:lnTo>
                    <a:lnTo>
                      <a:pt x="333" y="68"/>
                    </a:lnTo>
                    <a:lnTo>
                      <a:pt x="333" y="66"/>
                    </a:lnTo>
                    <a:lnTo>
                      <a:pt x="327" y="66"/>
                    </a:lnTo>
                    <a:lnTo>
                      <a:pt x="325" y="68"/>
                    </a:lnTo>
                    <a:lnTo>
                      <a:pt x="322" y="60"/>
                    </a:lnTo>
                    <a:lnTo>
                      <a:pt x="314" y="58"/>
                    </a:lnTo>
                    <a:lnTo>
                      <a:pt x="298" y="52"/>
                    </a:lnTo>
                    <a:lnTo>
                      <a:pt x="288" y="52"/>
                    </a:lnTo>
                    <a:lnTo>
                      <a:pt x="283" y="50"/>
                    </a:lnTo>
                    <a:lnTo>
                      <a:pt x="272" y="45"/>
                    </a:lnTo>
                    <a:lnTo>
                      <a:pt x="272" y="37"/>
                    </a:lnTo>
                    <a:lnTo>
                      <a:pt x="272" y="31"/>
                    </a:lnTo>
                    <a:lnTo>
                      <a:pt x="264" y="37"/>
                    </a:lnTo>
                    <a:lnTo>
                      <a:pt x="261" y="37"/>
                    </a:lnTo>
                    <a:lnTo>
                      <a:pt x="256" y="37"/>
                    </a:lnTo>
                    <a:lnTo>
                      <a:pt x="253" y="37"/>
                    </a:lnTo>
                    <a:lnTo>
                      <a:pt x="253" y="31"/>
                    </a:lnTo>
                    <a:lnTo>
                      <a:pt x="253" y="26"/>
                    </a:lnTo>
                    <a:lnTo>
                      <a:pt x="248" y="26"/>
                    </a:lnTo>
                    <a:lnTo>
                      <a:pt x="246" y="26"/>
                    </a:lnTo>
                    <a:lnTo>
                      <a:pt x="240" y="26"/>
                    </a:lnTo>
                    <a:lnTo>
                      <a:pt x="238" y="23"/>
                    </a:lnTo>
                    <a:lnTo>
                      <a:pt x="235" y="18"/>
                    </a:lnTo>
                    <a:lnTo>
                      <a:pt x="230" y="18"/>
                    </a:lnTo>
                    <a:lnTo>
                      <a:pt x="227" y="16"/>
                    </a:lnTo>
                    <a:lnTo>
                      <a:pt x="214" y="10"/>
                    </a:lnTo>
                    <a:lnTo>
                      <a:pt x="211" y="8"/>
                    </a:lnTo>
                    <a:lnTo>
                      <a:pt x="211" y="5"/>
                    </a:lnTo>
                    <a:lnTo>
                      <a:pt x="211" y="0"/>
                    </a:lnTo>
                    <a:lnTo>
                      <a:pt x="209" y="0"/>
                    </a:lnTo>
                    <a:lnTo>
                      <a:pt x="203" y="0"/>
                    </a:lnTo>
                    <a:lnTo>
                      <a:pt x="195" y="0"/>
                    </a:lnTo>
                    <a:lnTo>
                      <a:pt x="185" y="8"/>
                    </a:lnTo>
                    <a:lnTo>
                      <a:pt x="182" y="18"/>
                    </a:lnTo>
                    <a:lnTo>
                      <a:pt x="182" y="26"/>
                    </a:lnTo>
                    <a:lnTo>
                      <a:pt x="185" y="31"/>
                    </a:lnTo>
                    <a:lnTo>
                      <a:pt x="182" y="31"/>
                    </a:lnTo>
                    <a:lnTo>
                      <a:pt x="177" y="34"/>
                    </a:lnTo>
                    <a:lnTo>
                      <a:pt x="169" y="37"/>
                    </a:lnTo>
                    <a:lnTo>
                      <a:pt x="151" y="45"/>
                    </a:lnTo>
                    <a:lnTo>
                      <a:pt x="143" y="50"/>
                    </a:lnTo>
                    <a:lnTo>
                      <a:pt x="140" y="52"/>
                    </a:lnTo>
                    <a:lnTo>
                      <a:pt x="140" y="58"/>
                    </a:lnTo>
                    <a:lnTo>
                      <a:pt x="148" y="58"/>
                    </a:lnTo>
                    <a:lnTo>
                      <a:pt x="151" y="58"/>
                    </a:lnTo>
                    <a:lnTo>
                      <a:pt x="140" y="60"/>
                    </a:lnTo>
                    <a:lnTo>
                      <a:pt x="132" y="60"/>
                    </a:lnTo>
                    <a:lnTo>
                      <a:pt x="124" y="60"/>
                    </a:lnTo>
                    <a:lnTo>
                      <a:pt x="114" y="60"/>
                    </a:lnTo>
                    <a:lnTo>
                      <a:pt x="106" y="60"/>
                    </a:lnTo>
                    <a:lnTo>
                      <a:pt x="100" y="58"/>
                    </a:lnTo>
                    <a:lnTo>
                      <a:pt x="100" y="52"/>
                    </a:lnTo>
                    <a:lnTo>
                      <a:pt x="100" y="50"/>
                    </a:lnTo>
                    <a:lnTo>
                      <a:pt x="95" y="50"/>
                    </a:lnTo>
                    <a:lnTo>
                      <a:pt x="90" y="50"/>
                    </a:lnTo>
                    <a:lnTo>
                      <a:pt x="82" y="45"/>
                    </a:lnTo>
                    <a:lnTo>
                      <a:pt x="87" y="52"/>
                    </a:lnTo>
                    <a:lnTo>
                      <a:pt x="87" y="58"/>
                    </a:lnTo>
                    <a:lnTo>
                      <a:pt x="90" y="60"/>
                    </a:lnTo>
                    <a:lnTo>
                      <a:pt x="95" y="66"/>
                    </a:lnTo>
                    <a:lnTo>
                      <a:pt x="90" y="76"/>
                    </a:lnTo>
                    <a:lnTo>
                      <a:pt x="95" y="84"/>
                    </a:lnTo>
                    <a:lnTo>
                      <a:pt x="98" y="84"/>
                    </a:lnTo>
                    <a:lnTo>
                      <a:pt x="87" y="87"/>
                    </a:lnTo>
                    <a:lnTo>
                      <a:pt x="82" y="84"/>
                    </a:lnTo>
                    <a:lnTo>
                      <a:pt x="79" y="84"/>
                    </a:lnTo>
                    <a:lnTo>
                      <a:pt x="79" y="87"/>
                    </a:lnTo>
                    <a:lnTo>
                      <a:pt x="74" y="87"/>
                    </a:lnTo>
                    <a:lnTo>
                      <a:pt x="71" y="84"/>
                    </a:lnTo>
                    <a:lnTo>
                      <a:pt x="69" y="84"/>
                    </a:lnTo>
                    <a:lnTo>
                      <a:pt x="61" y="87"/>
                    </a:lnTo>
                    <a:lnTo>
                      <a:pt x="53" y="84"/>
                    </a:lnTo>
                    <a:lnTo>
                      <a:pt x="48" y="76"/>
                    </a:lnTo>
                    <a:lnTo>
                      <a:pt x="45" y="76"/>
                    </a:lnTo>
                    <a:lnTo>
                      <a:pt x="37" y="79"/>
                    </a:lnTo>
                    <a:lnTo>
                      <a:pt x="29" y="84"/>
                    </a:lnTo>
                    <a:lnTo>
                      <a:pt x="11" y="84"/>
                    </a:lnTo>
                    <a:lnTo>
                      <a:pt x="3" y="87"/>
                    </a:lnTo>
                    <a:lnTo>
                      <a:pt x="3" y="92"/>
                    </a:lnTo>
                    <a:lnTo>
                      <a:pt x="0" y="95"/>
                    </a:lnTo>
                    <a:lnTo>
                      <a:pt x="3" y="95"/>
                    </a:lnTo>
                    <a:lnTo>
                      <a:pt x="8" y="95"/>
                    </a:lnTo>
                    <a:lnTo>
                      <a:pt x="11" y="95"/>
                    </a:lnTo>
                    <a:lnTo>
                      <a:pt x="13" y="97"/>
                    </a:lnTo>
                    <a:lnTo>
                      <a:pt x="11" y="97"/>
                    </a:lnTo>
                    <a:lnTo>
                      <a:pt x="13" y="103"/>
                    </a:lnTo>
                    <a:lnTo>
                      <a:pt x="3" y="105"/>
                    </a:lnTo>
                    <a:lnTo>
                      <a:pt x="8" y="111"/>
                    </a:lnTo>
                    <a:lnTo>
                      <a:pt x="13" y="113"/>
                    </a:lnTo>
                    <a:lnTo>
                      <a:pt x="21" y="113"/>
                    </a:lnTo>
                    <a:lnTo>
                      <a:pt x="26" y="113"/>
                    </a:lnTo>
                    <a:lnTo>
                      <a:pt x="34" y="119"/>
                    </a:lnTo>
                    <a:lnTo>
                      <a:pt x="40" y="113"/>
                    </a:lnTo>
                    <a:lnTo>
                      <a:pt x="40" y="119"/>
                    </a:lnTo>
                    <a:lnTo>
                      <a:pt x="45" y="119"/>
                    </a:lnTo>
                    <a:lnTo>
                      <a:pt x="45" y="121"/>
                    </a:lnTo>
                    <a:lnTo>
                      <a:pt x="45" y="124"/>
                    </a:lnTo>
                    <a:lnTo>
                      <a:pt x="53" y="121"/>
                    </a:lnTo>
                    <a:lnTo>
                      <a:pt x="55" y="121"/>
                    </a:lnTo>
                    <a:lnTo>
                      <a:pt x="53" y="124"/>
                    </a:lnTo>
                    <a:lnTo>
                      <a:pt x="55" y="124"/>
                    </a:lnTo>
                    <a:lnTo>
                      <a:pt x="61" y="124"/>
                    </a:lnTo>
                    <a:lnTo>
                      <a:pt x="63" y="124"/>
                    </a:lnTo>
                    <a:lnTo>
                      <a:pt x="63" y="129"/>
                    </a:lnTo>
                    <a:lnTo>
                      <a:pt x="63" y="132"/>
                    </a:lnTo>
                    <a:lnTo>
                      <a:pt x="69" y="132"/>
                    </a:lnTo>
                    <a:lnTo>
                      <a:pt x="71" y="132"/>
                    </a:lnTo>
                    <a:lnTo>
                      <a:pt x="71" y="137"/>
                    </a:lnTo>
                    <a:lnTo>
                      <a:pt x="74" y="140"/>
                    </a:lnTo>
                    <a:lnTo>
                      <a:pt x="71" y="148"/>
                    </a:lnTo>
                    <a:lnTo>
                      <a:pt x="74" y="155"/>
                    </a:lnTo>
                    <a:lnTo>
                      <a:pt x="79" y="158"/>
                    </a:lnTo>
                    <a:lnTo>
                      <a:pt x="90" y="166"/>
                    </a:lnTo>
                    <a:lnTo>
                      <a:pt x="95" y="166"/>
                    </a:lnTo>
                    <a:lnTo>
                      <a:pt x="98" y="166"/>
                    </a:lnTo>
                    <a:lnTo>
                      <a:pt x="98" y="179"/>
                    </a:lnTo>
                    <a:lnTo>
                      <a:pt x="98" y="185"/>
                    </a:lnTo>
                    <a:lnTo>
                      <a:pt x="95" y="185"/>
                    </a:lnTo>
                    <a:lnTo>
                      <a:pt x="95" y="190"/>
                    </a:lnTo>
                    <a:lnTo>
                      <a:pt x="100" y="192"/>
                    </a:lnTo>
                    <a:lnTo>
                      <a:pt x="106" y="198"/>
                    </a:lnTo>
                    <a:lnTo>
                      <a:pt x="98" y="192"/>
                    </a:lnTo>
                    <a:lnTo>
                      <a:pt x="95" y="211"/>
                    </a:lnTo>
                    <a:lnTo>
                      <a:pt x="95" y="224"/>
                    </a:lnTo>
                    <a:lnTo>
                      <a:pt x="98" y="224"/>
                    </a:lnTo>
                    <a:lnTo>
                      <a:pt x="95" y="227"/>
                    </a:lnTo>
                    <a:lnTo>
                      <a:pt x="90" y="235"/>
                    </a:lnTo>
                    <a:lnTo>
                      <a:pt x="90" y="237"/>
                    </a:lnTo>
                    <a:lnTo>
                      <a:pt x="87" y="258"/>
                    </a:lnTo>
                    <a:lnTo>
                      <a:pt x="82" y="264"/>
                    </a:lnTo>
                    <a:lnTo>
                      <a:pt x="79" y="269"/>
                    </a:lnTo>
                    <a:lnTo>
                      <a:pt x="74" y="272"/>
                    </a:lnTo>
                    <a:lnTo>
                      <a:pt x="79" y="272"/>
                    </a:lnTo>
                    <a:lnTo>
                      <a:pt x="87" y="277"/>
                    </a:lnTo>
                    <a:lnTo>
                      <a:pt x="82" y="280"/>
                    </a:lnTo>
                    <a:lnTo>
                      <a:pt x="87" y="285"/>
                    </a:lnTo>
                    <a:lnTo>
                      <a:pt x="90" y="285"/>
                    </a:lnTo>
                    <a:lnTo>
                      <a:pt x="95" y="285"/>
                    </a:lnTo>
                    <a:lnTo>
                      <a:pt x="100" y="288"/>
                    </a:lnTo>
                    <a:lnTo>
                      <a:pt x="114" y="293"/>
                    </a:lnTo>
                    <a:lnTo>
                      <a:pt x="116" y="293"/>
                    </a:lnTo>
                    <a:lnTo>
                      <a:pt x="121" y="295"/>
                    </a:lnTo>
                    <a:lnTo>
                      <a:pt x="124" y="295"/>
                    </a:lnTo>
                    <a:lnTo>
                      <a:pt x="127" y="295"/>
                    </a:lnTo>
                    <a:lnTo>
                      <a:pt x="132" y="295"/>
                    </a:lnTo>
                    <a:lnTo>
                      <a:pt x="143" y="295"/>
                    </a:lnTo>
                    <a:lnTo>
                      <a:pt x="143" y="293"/>
                    </a:lnTo>
                    <a:lnTo>
                      <a:pt x="148" y="293"/>
                    </a:lnTo>
                    <a:lnTo>
                      <a:pt x="151" y="293"/>
                    </a:lnTo>
                    <a:lnTo>
                      <a:pt x="158" y="295"/>
                    </a:lnTo>
                    <a:lnTo>
                      <a:pt x="161" y="295"/>
                    </a:lnTo>
                    <a:lnTo>
                      <a:pt x="166" y="295"/>
                    </a:lnTo>
                    <a:lnTo>
                      <a:pt x="166" y="298"/>
                    </a:lnTo>
                    <a:lnTo>
                      <a:pt x="166" y="303"/>
                    </a:lnTo>
                    <a:lnTo>
                      <a:pt x="174" y="303"/>
                    </a:lnTo>
                    <a:lnTo>
                      <a:pt x="185" y="306"/>
                    </a:lnTo>
                    <a:lnTo>
                      <a:pt x="187" y="306"/>
                    </a:lnTo>
                    <a:lnTo>
                      <a:pt x="193" y="306"/>
                    </a:lnTo>
                    <a:lnTo>
                      <a:pt x="195" y="306"/>
                    </a:lnTo>
                    <a:lnTo>
                      <a:pt x="201" y="306"/>
                    </a:lnTo>
                    <a:lnTo>
                      <a:pt x="203" y="306"/>
                    </a:lnTo>
                    <a:lnTo>
                      <a:pt x="209" y="303"/>
                    </a:lnTo>
                    <a:lnTo>
                      <a:pt x="214" y="303"/>
                    </a:lnTo>
                    <a:lnTo>
                      <a:pt x="219" y="306"/>
                    </a:lnTo>
                    <a:lnTo>
                      <a:pt x="211" y="288"/>
                    </a:lnTo>
                    <a:lnTo>
                      <a:pt x="214" y="285"/>
                    </a:lnTo>
                    <a:lnTo>
                      <a:pt x="214" y="280"/>
                    </a:lnTo>
                    <a:lnTo>
                      <a:pt x="219" y="277"/>
                    </a:lnTo>
                    <a:lnTo>
                      <a:pt x="227" y="272"/>
                    </a:lnTo>
                    <a:lnTo>
                      <a:pt x="235" y="269"/>
                    </a:lnTo>
                    <a:lnTo>
                      <a:pt x="240" y="264"/>
                    </a:lnTo>
                    <a:lnTo>
                      <a:pt x="253" y="269"/>
                    </a:lnTo>
                    <a:lnTo>
                      <a:pt x="261" y="269"/>
                    </a:lnTo>
                    <a:lnTo>
                      <a:pt x="261" y="264"/>
                    </a:lnTo>
                    <a:lnTo>
                      <a:pt x="264" y="269"/>
                    </a:lnTo>
                    <a:lnTo>
                      <a:pt x="269" y="269"/>
                    </a:lnTo>
                    <a:lnTo>
                      <a:pt x="272" y="269"/>
                    </a:lnTo>
                    <a:lnTo>
                      <a:pt x="272" y="264"/>
                    </a:lnTo>
                    <a:lnTo>
                      <a:pt x="275" y="269"/>
                    </a:lnTo>
                    <a:lnTo>
                      <a:pt x="272" y="269"/>
                    </a:lnTo>
                    <a:lnTo>
                      <a:pt x="272" y="272"/>
                    </a:lnTo>
                    <a:lnTo>
                      <a:pt x="275" y="272"/>
                    </a:lnTo>
                    <a:lnTo>
                      <a:pt x="280" y="272"/>
                    </a:lnTo>
                    <a:lnTo>
                      <a:pt x="280" y="277"/>
                    </a:lnTo>
                    <a:lnTo>
                      <a:pt x="288" y="280"/>
                    </a:lnTo>
                    <a:lnTo>
                      <a:pt x="298" y="280"/>
                    </a:lnTo>
                    <a:lnTo>
                      <a:pt x="301" y="280"/>
                    </a:lnTo>
                    <a:lnTo>
                      <a:pt x="306" y="280"/>
                    </a:lnTo>
                    <a:lnTo>
                      <a:pt x="317" y="277"/>
                    </a:lnTo>
                    <a:lnTo>
                      <a:pt x="317" y="272"/>
                    </a:lnTo>
                    <a:lnTo>
                      <a:pt x="333" y="264"/>
                    </a:lnTo>
                    <a:lnTo>
                      <a:pt x="341" y="258"/>
                    </a:lnTo>
                    <a:lnTo>
                      <a:pt x="341" y="256"/>
                    </a:lnTo>
                    <a:lnTo>
                      <a:pt x="343" y="253"/>
                    </a:lnTo>
                    <a:lnTo>
                      <a:pt x="343" y="251"/>
                    </a:lnTo>
                    <a:lnTo>
                      <a:pt x="349" y="245"/>
                    </a:lnTo>
                    <a:lnTo>
                      <a:pt x="349" y="243"/>
                    </a:lnTo>
                    <a:lnTo>
                      <a:pt x="343" y="243"/>
                    </a:lnTo>
                    <a:lnTo>
                      <a:pt x="335" y="243"/>
                    </a:lnTo>
                    <a:lnTo>
                      <a:pt x="333" y="243"/>
                    </a:lnTo>
                    <a:lnTo>
                      <a:pt x="327" y="237"/>
                    </a:lnTo>
                    <a:lnTo>
                      <a:pt x="325" y="235"/>
                    </a:lnTo>
                    <a:lnTo>
                      <a:pt x="327" y="227"/>
                    </a:lnTo>
                    <a:lnTo>
                      <a:pt x="327" y="224"/>
                    </a:lnTo>
                    <a:lnTo>
                      <a:pt x="327" y="219"/>
                    </a:lnTo>
                    <a:lnTo>
                      <a:pt x="322" y="216"/>
                    </a:lnTo>
                    <a:lnTo>
                      <a:pt x="317" y="211"/>
                    </a:lnTo>
                    <a:lnTo>
                      <a:pt x="325" y="208"/>
                    </a:lnTo>
                    <a:lnTo>
                      <a:pt x="333" y="200"/>
                    </a:lnTo>
                    <a:lnTo>
                      <a:pt x="333" y="198"/>
                    </a:lnTo>
                    <a:lnTo>
                      <a:pt x="327" y="192"/>
                    </a:lnTo>
                    <a:lnTo>
                      <a:pt x="325" y="185"/>
                    </a:lnTo>
                    <a:lnTo>
                      <a:pt x="327" y="182"/>
                    </a:lnTo>
                    <a:lnTo>
                      <a:pt x="327" y="179"/>
                    </a:lnTo>
                    <a:lnTo>
                      <a:pt x="325" y="174"/>
                    </a:lnTo>
                    <a:lnTo>
                      <a:pt x="325" y="166"/>
                    </a:lnTo>
                    <a:lnTo>
                      <a:pt x="322" y="163"/>
                    </a:lnTo>
                    <a:lnTo>
                      <a:pt x="317" y="163"/>
                    </a:lnTo>
                    <a:lnTo>
                      <a:pt x="314" y="163"/>
                    </a:lnTo>
                    <a:lnTo>
                      <a:pt x="309" y="163"/>
                    </a:lnTo>
                    <a:lnTo>
                      <a:pt x="309" y="166"/>
                    </a:lnTo>
                    <a:lnTo>
                      <a:pt x="306" y="171"/>
                    </a:lnTo>
                    <a:lnTo>
                      <a:pt x="298" y="174"/>
                    </a:lnTo>
                    <a:lnTo>
                      <a:pt x="301" y="166"/>
                    </a:lnTo>
                    <a:lnTo>
                      <a:pt x="301" y="158"/>
                    </a:lnTo>
                    <a:lnTo>
                      <a:pt x="306" y="155"/>
                    </a:lnTo>
                    <a:lnTo>
                      <a:pt x="309" y="150"/>
                    </a:lnTo>
                    <a:lnTo>
                      <a:pt x="314" y="148"/>
                    </a:lnTo>
                    <a:lnTo>
                      <a:pt x="322" y="140"/>
                    </a:lnTo>
                    <a:lnTo>
                      <a:pt x="333" y="129"/>
                    </a:lnTo>
                    <a:lnTo>
                      <a:pt x="327" y="129"/>
                    </a:lnTo>
                    <a:lnTo>
                      <a:pt x="327" y="124"/>
                    </a:lnTo>
                    <a:lnTo>
                      <a:pt x="333" y="124"/>
                    </a:lnTo>
                    <a:lnTo>
                      <a:pt x="335" y="129"/>
                    </a:lnTo>
                    <a:lnTo>
                      <a:pt x="341" y="124"/>
                    </a:lnTo>
                    <a:lnTo>
                      <a:pt x="343" y="124"/>
                    </a:lnTo>
                    <a:lnTo>
                      <a:pt x="349" y="121"/>
                    </a:lnTo>
                    <a:lnTo>
                      <a:pt x="343" y="121"/>
                    </a:lnTo>
                    <a:lnTo>
                      <a:pt x="343" y="119"/>
                    </a:lnTo>
                    <a:lnTo>
                      <a:pt x="343" y="113"/>
                    </a:lnTo>
                    <a:lnTo>
                      <a:pt x="349" y="105"/>
                    </a:lnTo>
                    <a:lnTo>
                      <a:pt x="351" y="95"/>
                    </a:lnTo>
                    <a:lnTo>
                      <a:pt x="354" y="84"/>
                    </a:lnTo>
                    <a:lnTo>
                      <a:pt x="367" y="71"/>
                    </a:lnTo>
                    <a:lnTo>
                      <a:pt x="362" y="71"/>
                    </a:lnTo>
                    <a:lnTo>
                      <a:pt x="354" y="71"/>
                    </a:lnTo>
                    <a:lnTo>
                      <a:pt x="354" y="71"/>
                    </a:lnTo>
                    <a:lnTo>
                      <a:pt x="354" y="71"/>
                    </a:lnTo>
                    <a:lnTo>
                      <a:pt x="354" y="71"/>
                    </a:lnTo>
                    <a:lnTo>
                      <a:pt x="354" y="71"/>
                    </a:lnTo>
                    <a:lnTo>
                      <a:pt x="354" y="71"/>
                    </a:lnTo>
                    <a:close/>
                  </a:path>
                </a:pathLst>
              </a:custGeom>
              <a:solidFill>
                <a:srgbClr val="FFE163"/>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44" name="Freeform 43"/>
              <p:cNvSpPr>
                <a:spLocks noEditPoints="1"/>
              </p:cNvSpPr>
              <p:nvPr/>
            </p:nvSpPr>
            <p:spPr bwMode="auto">
              <a:xfrm rot="256166">
                <a:off x="4077735" y="3309364"/>
                <a:ext cx="520265" cy="681797"/>
              </a:xfrm>
              <a:custGeom>
                <a:avLst/>
                <a:gdLst>
                  <a:gd name="T0" fmla="*/ 94 w 96"/>
                  <a:gd name="T1" fmla="*/ 44 h 100"/>
                  <a:gd name="T2" fmla="*/ 91 w 96"/>
                  <a:gd name="T3" fmla="*/ 40 h 100"/>
                  <a:gd name="T4" fmla="*/ 91 w 96"/>
                  <a:gd name="T5" fmla="*/ 33 h 100"/>
                  <a:gd name="T6" fmla="*/ 86 w 96"/>
                  <a:gd name="T7" fmla="*/ 27 h 100"/>
                  <a:gd name="T8" fmla="*/ 88 w 96"/>
                  <a:gd name="T9" fmla="*/ 20 h 100"/>
                  <a:gd name="T10" fmla="*/ 82 w 96"/>
                  <a:gd name="T11" fmla="*/ 13 h 100"/>
                  <a:gd name="T12" fmla="*/ 78 w 96"/>
                  <a:gd name="T13" fmla="*/ 11 h 100"/>
                  <a:gd name="T14" fmla="*/ 69 w 96"/>
                  <a:gd name="T15" fmla="*/ 6 h 100"/>
                  <a:gd name="T16" fmla="*/ 63 w 96"/>
                  <a:gd name="T17" fmla="*/ 10 h 100"/>
                  <a:gd name="T18" fmla="*/ 58 w 96"/>
                  <a:gd name="T19" fmla="*/ 13 h 100"/>
                  <a:gd name="T20" fmla="*/ 51 w 96"/>
                  <a:gd name="T21" fmla="*/ 11 h 100"/>
                  <a:gd name="T22" fmla="*/ 49 w 96"/>
                  <a:gd name="T23" fmla="*/ 7 h 100"/>
                  <a:gd name="T24" fmla="*/ 42 w 96"/>
                  <a:gd name="T25" fmla="*/ 6 h 100"/>
                  <a:gd name="T26" fmla="*/ 35 w 96"/>
                  <a:gd name="T27" fmla="*/ 1 h 100"/>
                  <a:gd name="T28" fmla="*/ 32 w 96"/>
                  <a:gd name="T29" fmla="*/ 4 h 100"/>
                  <a:gd name="T30" fmla="*/ 31 w 96"/>
                  <a:gd name="T31" fmla="*/ 9 h 100"/>
                  <a:gd name="T32" fmla="*/ 32 w 96"/>
                  <a:gd name="T33" fmla="*/ 13 h 100"/>
                  <a:gd name="T34" fmla="*/ 31 w 96"/>
                  <a:gd name="T35" fmla="*/ 14 h 100"/>
                  <a:gd name="T36" fmla="*/ 28 w 96"/>
                  <a:gd name="T37" fmla="*/ 19 h 100"/>
                  <a:gd name="T38" fmla="*/ 23 w 96"/>
                  <a:gd name="T39" fmla="*/ 19 h 100"/>
                  <a:gd name="T40" fmla="*/ 13 w 96"/>
                  <a:gd name="T41" fmla="*/ 17 h 100"/>
                  <a:gd name="T42" fmla="*/ 13 w 96"/>
                  <a:gd name="T43" fmla="*/ 24 h 100"/>
                  <a:gd name="T44" fmla="*/ 12 w 96"/>
                  <a:gd name="T45" fmla="*/ 30 h 100"/>
                  <a:gd name="T46" fmla="*/ 12 w 96"/>
                  <a:gd name="T47" fmla="*/ 33 h 100"/>
                  <a:gd name="T48" fmla="*/ 9 w 96"/>
                  <a:gd name="T49" fmla="*/ 39 h 100"/>
                  <a:gd name="T50" fmla="*/ 0 w 96"/>
                  <a:gd name="T51" fmla="*/ 40 h 100"/>
                  <a:gd name="T52" fmla="*/ 3 w 96"/>
                  <a:gd name="T53" fmla="*/ 47 h 100"/>
                  <a:gd name="T54" fmla="*/ 2 w 96"/>
                  <a:gd name="T55" fmla="*/ 53 h 100"/>
                  <a:gd name="T56" fmla="*/ 5 w 96"/>
                  <a:gd name="T57" fmla="*/ 59 h 100"/>
                  <a:gd name="T58" fmla="*/ 2 w 96"/>
                  <a:gd name="T59" fmla="*/ 63 h 100"/>
                  <a:gd name="T60" fmla="*/ 6 w 96"/>
                  <a:gd name="T61" fmla="*/ 69 h 100"/>
                  <a:gd name="T62" fmla="*/ 10 w 96"/>
                  <a:gd name="T63" fmla="*/ 75 h 100"/>
                  <a:gd name="T64" fmla="*/ 15 w 96"/>
                  <a:gd name="T65" fmla="*/ 76 h 100"/>
                  <a:gd name="T66" fmla="*/ 23 w 96"/>
                  <a:gd name="T67" fmla="*/ 77 h 100"/>
                  <a:gd name="T68" fmla="*/ 18 w 96"/>
                  <a:gd name="T69" fmla="*/ 90 h 100"/>
                  <a:gd name="T70" fmla="*/ 18 w 96"/>
                  <a:gd name="T71" fmla="*/ 96 h 100"/>
                  <a:gd name="T72" fmla="*/ 27 w 96"/>
                  <a:gd name="T73" fmla="*/ 95 h 100"/>
                  <a:gd name="T74" fmla="*/ 33 w 96"/>
                  <a:gd name="T75" fmla="*/ 95 h 100"/>
                  <a:gd name="T76" fmla="*/ 42 w 96"/>
                  <a:gd name="T77" fmla="*/ 97 h 100"/>
                  <a:gd name="T78" fmla="*/ 46 w 96"/>
                  <a:gd name="T79" fmla="*/ 99 h 100"/>
                  <a:gd name="T80" fmla="*/ 53 w 96"/>
                  <a:gd name="T81" fmla="*/ 97 h 100"/>
                  <a:gd name="T82" fmla="*/ 59 w 96"/>
                  <a:gd name="T83" fmla="*/ 97 h 100"/>
                  <a:gd name="T84" fmla="*/ 69 w 96"/>
                  <a:gd name="T85" fmla="*/ 96 h 100"/>
                  <a:gd name="T86" fmla="*/ 72 w 96"/>
                  <a:gd name="T87" fmla="*/ 96 h 100"/>
                  <a:gd name="T88" fmla="*/ 75 w 96"/>
                  <a:gd name="T89" fmla="*/ 95 h 100"/>
                  <a:gd name="T90" fmla="*/ 73 w 96"/>
                  <a:gd name="T91" fmla="*/ 90 h 100"/>
                  <a:gd name="T92" fmla="*/ 79 w 96"/>
                  <a:gd name="T93" fmla="*/ 85 h 100"/>
                  <a:gd name="T94" fmla="*/ 82 w 96"/>
                  <a:gd name="T95" fmla="*/ 83 h 100"/>
                  <a:gd name="T96" fmla="*/ 74 w 96"/>
                  <a:gd name="T97" fmla="*/ 73 h 100"/>
                  <a:gd name="T98" fmla="*/ 68 w 96"/>
                  <a:gd name="T99" fmla="*/ 63 h 100"/>
                  <a:gd name="T100" fmla="*/ 68 w 96"/>
                  <a:gd name="T101" fmla="*/ 60 h 100"/>
                  <a:gd name="T102" fmla="*/ 82 w 96"/>
                  <a:gd name="T103" fmla="*/ 54 h 100"/>
                  <a:gd name="T104" fmla="*/ 89 w 96"/>
                  <a:gd name="T105" fmla="*/ 50 h 100"/>
                  <a:gd name="T106" fmla="*/ 94 w 96"/>
                  <a:gd name="T107" fmla="*/ 53 h 100"/>
                  <a:gd name="T108" fmla="*/ 66 w 96"/>
                  <a:gd name="T109" fmla="*/ 9 h 100"/>
                  <a:gd name="T110" fmla="*/ 78 w 96"/>
                  <a:gd name="T111" fmla="*/ 7 h 100"/>
                  <a:gd name="T112" fmla="*/ 80 w 96"/>
                  <a:gd name="T113" fmla="*/ 4 h 100"/>
                  <a:gd name="T114" fmla="*/ 78 w 96"/>
                  <a:gd name="T115" fmla="*/ 1 h 100"/>
                  <a:gd name="T116" fmla="*/ 78 w 96"/>
                  <a:gd name="T117" fmla="*/ 3 h 100"/>
                  <a:gd name="T118" fmla="*/ 76 w 96"/>
                  <a:gd name="T119" fmla="*/ 5 h 100"/>
                  <a:gd name="T120" fmla="*/ 78 w 96"/>
                  <a:gd name="T121"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 h="100">
                    <a:moveTo>
                      <a:pt x="95" y="51"/>
                    </a:moveTo>
                    <a:cubicBezTo>
                      <a:pt x="95" y="49"/>
                      <a:pt x="95" y="49"/>
                      <a:pt x="95" y="49"/>
                    </a:cubicBezTo>
                    <a:cubicBezTo>
                      <a:pt x="95" y="46"/>
                      <a:pt x="95" y="46"/>
                      <a:pt x="95" y="46"/>
                    </a:cubicBezTo>
                    <a:cubicBezTo>
                      <a:pt x="94" y="44"/>
                      <a:pt x="94" y="44"/>
                      <a:pt x="94" y="44"/>
                    </a:cubicBezTo>
                    <a:cubicBezTo>
                      <a:pt x="92" y="44"/>
                      <a:pt x="92" y="44"/>
                      <a:pt x="92" y="44"/>
                    </a:cubicBezTo>
                    <a:cubicBezTo>
                      <a:pt x="92" y="42"/>
                      <a:pt x="92" y="42"/>
                      <a:pt x="92" y="42"/>
                    </a:cubicBezTo>
                    <a:cubicBezTo>
                      <a:pt x="91" y="42"/>
                      <a:pt x="91" y="42"/>
                      <a:pt x="91" y="42"/>
                    </a:cubicBezTo>
                    <a:cubicBezTo>
                      <a:pt x="91" y="40"/>
                      <a:pt x="91" y="40"/>
                      <a:pt x="91" y="40"/>
                    </a:cubicBezTo>
                    <a:cubicBezTo>
                      <a:pt x="92" y="39"/>
                      <a:pt x="92" y="39"/>
                      <a:pt x="92" y="39"/>
                    </a:cubicBezTo>
                    <a:cubicBezTo>
                      <a:pt x="92" y="36"/>
                      <a:pt x="92" y="36"/>
                      <a:pt x="92" y="36"/>
                    </a:cubicBezTo>
                    <a:cubicBezTo>
                      <a:pt x="91" y="34"/>
                      <a:pt x="91" y="34"/>
                      <a:pt x="91" y="34"/>
                    </a:cubicBezTo>
                    <a:cubicBezTo>
                      <a:pt x="91" y="33"/>
                      <a:pt x="91" y="33"/>
                      <a:pt x="91" y="33"/>
                    </a:cubicBezTo>
                    <a:cubicBezTo>
                      <a:pt x="91" y="32"/>
                      <a:pt x="91" y="32"/>
                      <a:pt x="91" y="32"/>
                    </a:cubicBezTo>
                    <a:cubicBezTo>
                      <a:pt x="91" y="30"/>
                      <a:pt x="91" y="30"/>
                      <a:pt x="91" y="30"/>
                    </a:cubicBezTo>
                    <a:cubicBezTo>
                      <a:pt x="89" y="29"/>
                      <a:pt x="89" y="29"/>
                      <a:pt x="89" y="29"/>
                    </a:cubicBezTo>
                    <a:cubicBezTo>
                      <a:pt x="86" y="27"/>
                      <a:pt x="86" y="27"/>
                      <a:pt x="86" y="27"/>
                    </a:cubicBezTo>
                    <a:cubicBezTo>
                      <a:pt x="85" y="26"/>
                      <a:pt x="85" y="26"/>
                      <a:pt x="85" y="26"/>
                    </a:cubicBezTo>
                    <a:cubicBezTo>
                      <a:pt x="88" y="23"/>
                      <a:pt x="88" y="23"/>
                      <a:pt x="88" y="23"/>
                    </a:cubicBezTo>
                    <a:cubicBezTo>
                      <a:pt x="88" y="21"/>
                      <a:pt x="88" y="21"/>
                      <a:pt x="88" y="21"/>
                    </a:cubicBezTo>
                    <a:cubicBezTo>
                      <a:pt x="88" y="20"/>
                      <a:pt x="88" y="20"/>
                      <a:pt x="88" y="20"/>
                    </a:cubicBezTo>
                    <a:cubicBezTo>
                      <a:pt x="86" y="17"/>
                      <a:pt x="86" y="17"/>
                      <a:pt x="86" y="17"/>
                    </a:cubicBezTo>
                    <a:cubicBezTo>
                      <a:pt x="85" y="16"/>
                      <a:pt x="85" y="16"/>
                      <a:pt x="85" y="16"/>
                    </a:cubicBezTo>
                    <a:cubicBezTo>
                      <a:pt x="84" y="14"/>
                      <a:pt x="84" y="14"/>
                      <a:pt x="84" y="14"/>
                    </a:cubicBezTo>
                    <a:cubicBezTo>
                      <a:pt x="82" y="13"/>
                      <a:pt x="82" y="13"/>
                      <a:pt x="82" y="13"/>
                    </a:cubicBezTo>
                    <a:cubicBezTo>
                      <a:pt x="81" y="11"/>
                      <a:pt x="81" y="11"/>
                      <a:pt x="81" y="11"/>
                    </a:cubicBezTo>
                    <a:cubicBezTo>
                      <a:pt x="81" y="10"/>
                      <a:pt x="81" y="10"/>
                      <a:pt x="81" y="10"/>
                    </a:cubicBezTo>
                    <a:cubicBezTo>
                      <a:pt x="79" y="10"/>
                      <a:pt x="79" y="10"/>
                      <a:pt x="79" y="10"/>
                    </a:cubicBezTo>
                    <a:cubicBezTo>
                      <a:pt x="78" y="11"/>
                      <a:pt x="78" y="11"/>
                      <a:pt x="78" y="11"/>
                    </a:cubicBezTo>
                    <a:cubicBezTo>
                      <a:pt x="76" y="9"/>
                      <a:pt x="76" y="9"/>
                      <a:pt x="76" y="9"/>
                    </a:cubicBezTo>
                    <a:cubicBezTo>
                      <a:pt x="74" y="7"/>
                      <a:pt x="74" y="7"/>
                      <a:pt x="74" y="7"/>
                    </a:cubicBezTo>
                    <a:cubicBezTo>
                      <a:pt x="72" y="7"/>
                      <a:pt x="72" y="7"/>
                      <a:pt x="72" y="7"/>
                    </a:cubicBezTo>
                    <a:cubicBezTo>
                      <a:pt x="69" y="6"/>
                      <a:pt x="69" y="6"/>
                      <a:pt x="69" y="6"/>
                    </a:cubicBezTo>
                    <a:cubicBezTo>
                      <a:pt x="66" y="7"/>
                      <a:pt x="66" y="7"/>
                      <a:pt x="66" y="7"/>
                    </a:cubicBezTo>
                    <a:cubicBezTo>
                      <a:pt x="65" y="9"/>
                      <a:pt x="65" y="9"/>
                      <a:pt x="65" y="9"/>
                    </a:cubicBezTo>
                    <a:cubicBezTo>
                      <a:pt x="63" y="11"/>
                      <a:pt x="63" y="11"/>
                      <a:pt x="63" y="11"/>
                    </a:cubicBezTo>
                    <a:cubicBezTo>
                      <a:pt x="63" y="10"/>
                      <a:pt x="63" y="10"/>
                      <a:pt x="63" y="10"/>
                    </a:cubicBezTo>
                    <a:cubicBezTo>
                      <a:pt x="62" y="10"/>
                      <a:pt x="62" y="10"/>
                      <a:pt x="62" y="10"/>
                    </a:cubicBezTo>
                    <a:cubicBezTo>
                      <a:pt x="58" y="11"/>
                      <a:pt x="58" y="11"/>
                      <a:pt x="58" y="11"/>
                    </a:cubicBezTo>
                    <a:cubicBezTo>
                      <a:pt x="59" y="11"/>
                      <a:pt x="59" y="11"/>
                      <a:pt x="59" y="11"/>
                    </a:cubicBezTo>
                    <a:cubicBezTo>
                      <a:pt x="58" y="13"/>
                      <a:pt x="58" y="13"/>
                      <a:pt x="58" y="13"/>
                    </a:cubicBezTo>
                    <a:cubicBezTo>
                      <a:pt x="53" y="11"/>
                      <a:pt x="53" y="11"/>
                      <a:pt x="53" y="11"/>
                    </a:cubicBezTo>
                    <a:cubicBezTo>
                      <a:pt x="52" y="11"/>
                      <a:pt x="52" y="11"/>
                      <a:pt x="52" y="11"/>
                    </a:cubicBezTo>
                    <a:cubicBezTo>
                      <a:pt x="52" y="13"/>
                      <a:pt x="52" y="13"/>
                      <a:pt x="52" y="13"/>
                    </a:cubicBezTo>
                    <a:cubicBezTo>
                      <a:pt x="51" y="11"/>
                      <a:pt x="51" y="11"/>
                      <a:pt x="51" y="11"/>
                    </a:cubicBezTo>
                    <a:cubicBezTo>
                      <a:pt x="53" y="10"/>
                      <a:pt x="53" y="10"/>
                      <a:pt x="53" y="10"/>
                    </a:cubicBezTo>
                    <a:cubicBezTo>
                      <a:pt x="53" y="7"/>
                      <a:pt x="53" y="7"/>
                      <a:pt x="53" y="7"/>
                    </a:cubicBezTo>
                    <a:cubicBezTo>
                      <a:pt x="51" y="7"/>
                      <a:pt x="51" y="7"/>
                      <a:pt x="51" y="7"/>
                    </a:cubicBezTo>
                    <a:cubicBezTo>
                      <a:pt x="49" y="7"/>
                      <a:pt x="49" y="7"/>
                      <a:pt x="49" y="7"/>
                    </a:cubicBezTo>
                    <a:cubicBezTo>
                      <a:pt x="46" y="7"/>
                      <a:pt x="46" y="7"/>
                      <a:pt x="46" y="7"/>
                    </a:cubicBezTo>
                    <a:cubicBezTo>
                      <a:pt x="45" y="7"/>
                      <a:pt x="45" y="7"/>
                      <a:pt x="45" y="7"/>
                    </a:cubicBezTo>
                    <a:cubicBezTo>
                      <a:pt x="45" y="6"/>
                      <a:pt x="45" y="6"/>
                      <a:pt x="45" y="6"/>
                    </a:cubicBezTo>
                    <a:cubicBezTo>
                      <a:pt x="42" y="6"/>
                      <a:pt x="42" y="6"/>
                      <a:pt x="42" y="6"/>
                    </a:cubicBezTo>
                    <a:cubicBezTo>
                      <a:pt x="43" y="4"/>
                      <a:pt x="43" y="4"/>
                      <a:pt x="43" y="4"/>
                    </a:cubicBezTo>
                    <a:cubicBezTo>
                      <a:pt x="42" y="3"/>
                      <a:pt x="42" y="3"/>
                      <a:pt x="42" y="3"/>
                    </a:cubicBezTo>
                    <a:cubicBezTo>
                      <a:pt x="39" y="1"/>
                      <a:pt x="39" y="1"/>
                      <a:pt x="39" y="1"/>
                    </a:cubicBezTo>
                    <a:cubicBezTo>
                      <a:pt x="35" y="1"/>
                      <a:pt x="35" y="1"/>
                      <a:pt x="35" y="1"/>
                    </a:cubicBezTo>
                    <a:cubicBezTo>
                      <a:pt x="31" y="0"/>
                      <a:pt x="31" y="0"/>
                      <a:pt x="31" y="0"/>
                    </a:cubicBezTo>
                    <a:cubicBezTo>
                      <a:pt x="29" y="0"/>
                      <a:pt x="29" y="0"/>
                      <a:pt x="29" y="0"/>
                    </a:cubicBezTo>
                    <a:cubicBezTo>
                      <a:pt x="31" y="3"/>
                      <a:pt x="31" y="3"/>
                      <a:pt x="31" y="3"/>
                    </a:cubicBezTo>
                    <a:cubicBezTo>
                      <a:pt x="32" y="4"/>
                      <a:pt x="32" y="4"/>
                      <a:pt x="32" y="4"/>
                    </a:cubicBezTo>
                    <a:cubicBezTo>
                      <a:pt x="32" y="6"/>
                      <a:pt x="32" y="6"/>
                      <a:pt x="32" y="6"/>
                    </a:cubicBezTo>
                    <a:cubicBezTo>
                      <a:pt x="31" y="7"/>
                      <a:pt x="31" y="7"/>
                      <a:pt x="31" y="7"/>
                    </a:cubicBezTo>
                    <a:cubicBezTo>
                      <a:pt x="29" y="9"/>
                      <a:pt x="29" y="9"/>
                      <a:pt x="29" y="9"/>
                    </a:cubicBezTo>
                    <a:cubicBezTo>
                      <a:pt x="31" y="9"/>
                      <a:pt x="31" y="9"/>
                      <a:pt x="31" y="9"/>
                    </a:cubicBezTo>
                    <a:cubicBezTo>
                      <a:pt x="32" y="10"/>
                      <a:pt x="32" y="10"/>
                      <a:pt x="32" y="10"/>
                    </a:cubicBezTo>
                    <a:cubicBezTo>
                      <a:pt x="33" y="11"/>
                      <a:pt x="33" y="11"/>
                      <a:pt x="33" y="11"/>
                    </a:cubicBezTo>
                    <a:cubicBezTo>
                      <a:pt x="32" y="11"/>
                      <a:pt x="32" y="11"/>
                      <a:pt x="32" y="11"/>
                    </a:cubicBezTo>
                    <a:cubicBezTo>
                      <a:pt x="32" y="13"/>
                      <a:pt x="32" y="13"/>
                      <a:pt x="32" y="13"/>
                    </a:cubicBezTo>
                    <a:cubicBezTo>
                      <a:pt x="33" y="13"/>
                      <a:pt x="33" y="13"/>
                      <a:pt x="33" y="13"/>
                    </a:cubicBezTo>
                    <a:cubicBezTo>
                      <a:pt x="35" y="14"/>
                      <a:pt x="35" y="14"/>
                      <a:pt x="35" y="14"/>
                    </a:cubicBezTo>
                    <a:cubicBezTo>
                      <a:pt x="33" y="14"/>
                      <a:pt x="33" y="14"/>
                      <a:pt x="33" y="14"/>
                    </a:cubicBezTo>
                    <a:cubicBezTo>
                      <a:pt x="31" y="14"/>
                      <a:pt x="31" y="14"/>
                      <a:pt x="31" y="14"/>
                    </a:cubicBezTo>
                    <a:cubicBezTo>
                      <a:pt x="29" y="14"/>
                      <a:pt x="29" y="14"/>
                      <a:pt x="29" y="14"/>
                    </a:cubicBezTo>
                    <a:cubicBezTo>
                      <a:pt x="28" y="14"/>
                      <a:pt x="28" y="14"/>
                      <a:pt x="28" y="14"/>
                    </a:cubicBezTo>
                    <a:cubicBezTo>
                      <a:pt x="28" y="16"/>
                      <a:pt x="28" y="16"/>
                      <a:pt x="28" y="16"/>
                    </a:cubicBezTo>
                    <a:cubicBezTo>
                      <a:pt x="28" y="19"/>
                      <a:pt x="28" y="19"/>
                      <a:pt x="28" y="19"/>
                    </a:cubicBezTo>
                    <a:cubicBezTo>
                      <a:pt x="26" y="17"/>
                      <a:pt x="26" y="17"/>
                      <a:pt x="26" y="17"/>
                    </a:cubicBezTo>
                    <a:cubicBezTo>
                      <a:pt x="25" y="17"/>
                      <a:pt x="25" y="17"/>
                      <a:pt x="25" y="17"/>
                    </a:cubicBezTo>
                    <a:cubicBezTo>
                      <a:pt x="25" y="19"/>
                      <a:pt x="25" y="19"/>
                      <a:pt x="25" y="19"/>
                    </a:cubicBezTo>
                    <a:cubicBezTo>
                      <a:pt x="23" y="19"/>
                      <a:pt x="23" y="19"/>
                      <a:pt x="23" y="19"/>
                    </a:cubicBezTo>
                    <a:cubicBezTo>
                      <a:pt x="23" y="17"/>
                      <a:pt x="23" y="17"/>
                      <a:pt x="23" y="17"/>
                    </a:cubicBezTo>
                    <a:cubicBezTo>
                      <a:pt x="22" y="16"/>
                      <a:pt x="22" y="16"/>
                      <a:pt x="22" y="16"/>
                    </a:cubicBezTo>
                    <a:cubicBezTo>
                      <a:pt x="16" y="16"/>
                      <a:pt x="16" y="16"/>
                      <a:pt x="16" y="16"/>
                    </a:cubicBezTo>
                    <a:cubicBezTo>
                      <a:pt x="13" y="17"/>
                      <a:pt x="13" y="17"/>
                      <a:pt x="13" y="17"/>
                    </a:cubicBezTo>
                    <a:cubicBezTo>
                      <a:pt x="12" y="20"/>
                      <a:pt x="12" y="20"/>
                      <a:pt x="12" y="20"/>
                    </a:cubicBezTo>
                    <a:cubicBezTo>
                      <a:pt x="15" y="21"/>
                      <a:pt x="15" y="21"/>
                      <a:pt x="15" y="21"/>
                    </a:cubicBezTo>
                    <a:cubicBezTo>
                      <a:pt x="14" y="23"/>
                      <a:pt x="14" y="23"/>
                      <a:pt x="14" y="23"/>
                    </a:cubicBezTo>
                    <a:cubicBezTo>
                      <a:pt x="13" y="24"/>
                      <a:pt x="13" y="24"/>
                      <a:pt x="13" y="24"/>
                    </a:cubicBezTo>
                    <a:cubicBezTo>
                      <a:pt x="13" y="26"/>
                      <a:pt x="13" y="26"/>
                      <a:pt x="13" y="26"/>
                    </a:cubicBezTo>
                    <a:cubicBezTo>
                      <a:pt x="13" y="29"/>
                      <a:pt x="13" y="29"/>
                      <a:pt x="13" y="29"/>
                    </a:cubicBezTo>
                    <a:cubicBezTo>
                      <a:pt x="12" y="29"/>
                      <a:pt x="12" y="29"/>
                      <a:pt x="12" y="29"/>
                    </a:cubicBezTo>
                    <a:cubicBezTo>
                      <a:pt x="12" y="30"/>
                      <a:pt x="12" y="30"/>
                      <a:pt x="12" y="30"/>
                    </a:cubicBezTo>
                    <a:cubicBezTo>
                      <a:pt x="10" y="30"/>
                      <a:pt x="10" y="30"/>
                      <a:pt x="10" y="30"/>
                    </a:cubicBezTo>
                    <a:cubicBezTo>
                      <a:pt x="9" y="30"/>
                      <a:pt x="9" y="30"/>
                      <a:pt x="9" y="30"/>
                    </a:cubicBezTo>
                    <a:cubicBezTo>
                      <a:pt x="9" y="32"/>
                      <a:pt x="9" y="32"/>
                      <a:pt x="9" y="32"/>
                    </a:cubicBezTo>
                    <a:cubicBezTo>
                      <a:pt x="12" y="33"/>
                      <a:pt x="12" y="33"/>
                      <a:pt x="12" y="33"/>
                    </a:cubicBezTo>
                    <a:cubicBezTo>
                      <a:pt x="12" y="34"/>
                      <a:pt x="12" y="34"/>
                      <a:pt x="12" y="34"/>
                    </a:cubicBezTo>
                    <a:cubicBezTo>
                      <a:pt x="10" y="36"/>
                      <a:pt x="10" y="36"/>
                      <a:pt x="10" y="36"/>
                    </a:cubicBezTo>
                    <a:cubicBezTo>
                      <a:pt x="9" y="37"/>
                      <a:pt x="9" y="37"/>
                      <a:pt x="9" y="37"/>
                    </a:cubicBezTo>
                    <a:cubicBezTo>
                      <a:pt x="9" y="39"/>
                      <a:pt x="9" y="39"/>
                      <a:pt x="9" y="39"/>
                    </a:cubicBezTo>
                    <a:cubicBezTo>
                      <a:pt x="8" y="40"/>
                      <a:pt x="8" y="40"/>
                      <a:pt x="8" y="40"/>
                    </a:cubicBezTo>
                    <a:cubicBezTo>
                      <a:pt x="3" y="39"/>
                      <a:pt x="3" y="39"/>
                      <a:pt x="3" y="39"/>
                    </a:cubicBezTo>
                    <a:cubicBezTo>
                      <a:pt x="2" y="40"/>
                      <a:pt x="2" y="40"/>
                      <a:pt x="2" y="40"/>
                    </a:cubicBezTo>
                    <a:cubicBezTo>
                      <a:pt x="0" y="40"/>
                      <a:pt x="0" y="40"/>
                      <a:pt x="0" y="40"/>
                    </a:cubicBezTo>
                    <a:cubicBezTo>
                      <a:pt x="0" y="42"/>
                      <a:pt x="0" y="42"/>
                      <a:pt x="0" y="42"/>
                    </a:cubicBezTo>
                    <a:cubicBezTo>
                      <a:pt x="3" y="43"/>
                      <a:pt x="3" y="43"/>
                      <a:pt x="3" y="43"/>
                    </a:cubicBezTo>
                    <a:cubicBezTo>
                      <a:pt x="3" y="44"/>
                      <a:pt x="3" y="44"/>
                      <a:pt x="3" y="44"/>
                    </a:cubicBezTo>
                    <a:cubicBezTo>
                      <a:pt x="3" y="47"/>
                      <a:pt x="3" y="47"/>
                      <a:pt x="3" y="47"/>
                    </a:cubicBezTo>
                    <a:cubicBezTo>
                      <a:pt x="2" y="49"/>
                      <a:pt x="2" y="49"/>
                      <a:pt x="2" y="49"/>
                    </a:cubicBezTo>
                    <a:cubicBezTo>
                      <a:pt x="0" y="50"/>
                      <a:pt x="0" y="50"/>
                      <a:pt x="0" y="50"/>
                    </a:cubicBezTo>
                    <a:cubicBezTo>
                      <a:pt x="2" y="52"/>
                      <a:pt x="2" y="52"/>
                      <a:pt x="2" y="52"/>
                    </a:cubicBezTo>
                    <a:cubicBezTo>
                      <a:pt x="2" y="53"/>
                      <a:pt x="2" y="53"/>
                      <a:pt x="2" y="53"/>
                    </a:cubicBezTo>
                    <a:cubicBezTo>
                      <a:pt x="2" y="54"/>
                      <a:pt x="2" y="54"/>
                      <a:pt x="2" y="54"/>
                    </a:cubicBezTo>
                    <a:cubicBezTo>
                      <a:pt x="3" y="56"/>
                      <a:pt x="3" y="56"/>
                      <a:pt x="3" y="56"/>
                    </a:cubicBezTo>
                    <a:cubicBezTo>
                      <a:pt x="3" y="57"/>
                      <a:pt x="3" y="57"/>
                      <a:pt x="3" y="57"/>
                    </a:cubicBezTo>
                    <a:cubicBezTo>
                      <a:pt x="5" y="59"/>
                      <a:pt x="5" y="59"/>
                      <a:pt x="5" y="59"/>
                    </a:cubicBezTo>
                    <a:cubicBezTo>
                      <a:pt x="5" y="60"/>
                      <a:pt x="5" y="60"/>
                      <a:pt x="5" y="60"/>
                    </a:cubicBezTo>
                    <a:cubicBezTo>
                      <a:pt x="3" y="62"/>
                      <a:pt x="3" y="62"/>
                      <a:pt x="3" y="62"/>
                    </a:cubicBezTo>
                    <a:cubicBezTo>
                      <a:pt x="2" y="62"/>
                      <a:pt x="2" y="62"/>
                      <a:pt x="2" y="62"/>
                    </a:cubicBezTo>
                    <a:cubicBezTo>
                      <a:pt x="2" y="63"/>
                      <a:pt x="2" y="63"/>
                      <a:pt x="2" y="63"/>
                    </a:cubicBezTo>
                    <a:cubicBezTo>
                      <a:pt x="2" y="64"/>
                      <a:pt x="2" y="64"/>
                      <a:pt x="2" y="64"/>
                    </a:cubicBezTo>
                    <a:cubicBezTo>
                      <a:pt x="5" y="66"/>
                      <a:pt x="5" y="66"/>
                      <a:pt x="5" y="66"/>
                    </a:cubicBezTo>
                    <a:cubicBezTo>
                      <a:pt x="6" y="67"/>
                      <a:pt x="6" y="67"/>
                      <a:pt x="6" y="67"/>
                    </a:cubicBezTo>
                    <a:cubicBezTo>
                      <a:pt x="6" y="69"/>
                      <a:pt x="6" y="69"/>
                      <a:pt x="6" y="69"/>
                    </a:cubicBezTo>
                    <a:cubicBezTo>
                      <a:pt x="5" y="72"/>
                      <a:pt x="5" y="72"/>
                      <a:pt x="5" y="72"/>
                    </a:cubicBezTo>
                    <a:cubicBezTo>
                      <a:pt x="8" y="73"/>
                      <a:pt x="8" y="73"/>
                      <a:pt x="8" y="73"/>
                    </a:cubicBezTo>
                    <a:cubicBezTo>
                      <a:pt x="9" y="76"/>
                      <a:pt x="9" y="76"/>
                      <a:pt x="9" y="76"/>
                    </a:cubicBezTo>
                    <a:cubicBezTo>
                      <a:pt x="10" y="75"/>
                      <a:pt x="10" y="75"/>
                      <a:pt x="10" y="75"/>
                    </a:cubicBezTo>
                    <a:cubicBezTo>
                      <a:pt x="12" y="75"/>
                      <a:pt x="12" y="75"/>
                      <a:pt x="12" y="75"/>
                    </a:cubicBezTo>
                    <a:cubicBezTo>
                      <a:pt x="12" y="76"/>
                      <a:pt x="12" y="76"/>
                      <a:pt x="12" y="76"/>
                    </a:cubicBezTo>
                    <a:cubicBezTo>
                      <a:pt x="13" y="76"/>
                      <a:pt x="13" y="76"/>
                      <a:pt x="13" y="76"/>
                    </a:cubicBezTo>
                    <a:cubicBezTo>
                      <a:pt x="15" y="76"/>
                      <a:pt x="15" y="76"/>
                      <a:pt x="15" y="76"/>
                    </a:cubicBezTo>
                    <a:cubicBezTo>
                      <a:pt x="16" y="76"/>
                      <a:pt x="16" y="76"/>
                      <a:pt x="16" y="76"/>
                    </a:cubicBezTo>
                    <a:cubicBezTo>
                      <a:pt x="18" y="76"/>
                      <a:pt x="18" y="76"/>
                      <a:pt x="18" y="76"/>
                    </a:cubicBezTo>
                    <a:cubicBezTo>
                      <a:pt x="20" y="77"/>
                      <a:pt x="20" y="77"/>
                      <a:pt x="20" y="77"/>
                    </a:cubicBezTo>
                    <a:cubicBezTo>
                      <a:pt x="23" y="77"/>
                      <a:pt x="23" y="77"/>
                      <a:pt x="23" y="77"/>
                    </a:cubicBezTo>
                    <a:cubicBezTo>
                      <a:pt x="25" y="77"/>
                      <a:pt x="25" y="77"/>
                      <a:pt x="25" y="77"/>
                    </a:cubicBezTo>
                    <a:cubicBezTo>
                      <a:pt x="20" y="82"/>
                      <a:pt x="20" y="82"/>
                      <a:pt x="20" y="82"/>
                    </a:cubicBezTo>
                    <a:cubicBezTo>
                      <a:pt x="19" y="86"/>
                      <a:pt x="19" y="86"/>
                      <a:pt x="19" y="86"/>
                    </a:cubicBezTo>
                    <a:cubicBezTo>
                      <a:pt x="18" y="90"/>
                      <a:pt x="18" y="90"/>
                      <a:pt x="18" y="90"/>
                    </a:cubicBezTo>
                    <a:cubicBezTo>
                      <a:pt x="16" y="93"/>
                      <a:pt x="16" y="93"/>
                      <a:pt x="16" y="93"/>
                    </a:cubicBezTo>
                    <a:cubicBezTo>
                      <a:pt x="16" y="95"/>
                      <a:pt x="16" y="95"/>
                      <a:pt x="16" y="95"/>
                    </a:cubicBezTo>
                    <a:cubicBezTo>
                      <a:pt x="16" y="96"/>
                      <a:pt x="16" y="96"/>
                      <a:pt x="16" y="96"/>
                    </a:cubicBezTo>
                    <a:cubicBezTo>
                      <a:pt x="18" y="96"/>
                      <a:pt x="18" y="96"/>
                      <a:pt x="18" y="96"/>
                    </a:cubicBezTo>
                    <a:cubicBezTo>
                      <a:pt x="20" y="97"/>
                      <a:pt x="20" y="97"/>
                      <a:pt x="20" y="97"/>
                    </a:cubicBezTo>
                    <a:cubicBezTo>
                      <a:pt x="23" y="96"/>
                      <a:pt x="23" y="96"/>
                      <a:pt x="23" y="96"/>
                    </a:cubicBezTo>
                    <a:cubicBezTo>
                      <a:pt x="26" y="96"/>
                      <a:pt x="26" y="96"/>
                      <a:pt x="26" y="96"/>
                    </a:cubicBezTo>
                    <a:cubicBezTo>
                      <a:pt x="27" y="95"/>
                      <a:pt x="27" y="95"/>
                      <a:pt x="27" y="95"/>
                    </a:cubicBezTo>
                    <a:cubicBezTo>
                      <a:pt x="26" y="95"/>
                      <a:pt x="26" y="95"/>
                      <a:pt x="26" y="95"/>
                    </a:cubicBezTo>
                    <a:cubicBezTo>
                      <a:pt x="28" y="95"/>
                      <a:pt x="28" y="95"/>
                      <a:pt x="28" y="95"/>
                    </a:cubicBezTo>
                    <a:cubicBezTo>
                      <a:pt x="29" y="95"/>
                      <a:pt x="29" y="95"/>
                      <a:pt x="29" y="95"/>
                    </a:cubicBezTo>
                    <a:cubicBezTo>
                      <a:pt x="33" y="95"/>
                      <a:pt x="33" y="95"/>
                      <a:pt x="33" y="95"/>
                    </a:cubicBezTo>
                    <a:cubicBezTo>
                      <a:pt x="36" y="96"/>
                      <a:pt x="36" y="96"/>
                      <a:pt x="36" y="96"/>
                    </a:cubicBezTo>
                    <a:cubicBezTo>
                      <a:pt x="39" y="97"/>
                      <a:pt x="39" y="97"/>
                      <a:pt x="39" y="97"/>
                    </a:cubicBezTo>
                    <a:cubicBezTo>
                      <a:pt x="41" y="97"/>
                      <a:pt x="41" y="97"/>
                      <a:pt x="41" y="97"/>
                    </a:cubicBezTo>
                    <a:cubicBezTo>
                      <a:pt x="42" y="97"/>
                      <a:pt x="42" y="97"/>
                      <a:pt x="42" y="97"/>
                    </a:cubicBezTo>
                    <a:cubicBezTo>
                      <a:pt x="45" y="99"/>
                      <a:pt x="45" y="99"/>
                      <a:pt x="45" y="99"/>
                    </a:cubicBezTo>
                    <a:cubicBezTo>
                      <a:pt x="45" y="100"/>
                      <a:pt x="45" y="100"/>
                      <a:pt x="45" y="100"/>
                    </a:cubicBezTo>
                    <a:cubicBezTo>
                      <a:pt x="46" y="100"/>
                      <a:pt x="46" y="100"/>
                      <a:pt x="46" y="100"/>
                    </a:cubicBezTo>
                    <a:cubicBezTo>
                      <a:pt x="46" y="99"/>
                      <a:pt x="46" y="99"/>
                      <a:pt x="46" y="99"/>
                    </a:cubicBezTo>
                    <a:cubicBezTo>
                      <a:pt x="48" y="96"/>
                      <a:pt x="48" y="96"/>
                      <a:pt x="48" y="96"/>
                    </a:cubicBezTo>
                    <a:cubicBezTo>
                      <a:pt x="51" y="97"/>
                      <a:pt x="51" y="97"/>
                      <a:pt x="51" y="97"/>
                    </a:cubicBezTo>
                    <a:cubicBezTo>
                      <a:pt x="52" y="97"/>
                      <a:pt x="52" y="97"/>
                      <a:pt x="52" y="97"/>
                    </a:cubicBezTo>
                    <a:cubicBezTo>
                      <a:pt x="53" y="97"/>
                      <a:pt x="53" y="97"/>
                      <a:pt x="53" y="97"/>
                    </a:cubicBezTo>
                    <a:cubicBezTo>
                      <a:pt x="55" y="99"/>
                      <a:pt x="55" y="99"/>
                      <a:pt x="55" y="99"/>
                    </a:cubicBezTo>
                    <a:cubicBezTo>
                      <a:pt x="56" y="99"/>
                      <a:pt x="56" y="99"/>
                      <a:pt x="56" y="99"/>
                    </a:cubicBezTo>
                    <a:cubicBezTo>
                      <a:pt x="57" y="98"/>
                      <a:pt x="57" y="98"/>
                      <a:pt x="57" y="98"/>
                    </a:cubicBezTo>
                    <a:cubicBezTo>
                      <a:pt x="59" y="97"/>
                      <a:pt x="59" y="97"/>
                      <a:pt x="59" y="97"/>
                    </a:cubicBezTo>
                    <a:cubicBezTo>
                      <a:pt x="62" y="96"/>
                      <a:pt x="62" y="96"/>
                      <a:pt x="62" y="96"/>
                    </a:cubicBezTo>
                    <a:cubicBezTo>
                      <a:pt x="66" y="96"/>
                      <a:pt x="66" y="96"/>
                      <a:pt x="66" y="96"/>
                    </a:cubicBezTo>
                    <a:cubicBezTo>
                      <a:pt x="66" y="95"/>
                      <a:pt x="66" y="95"/>
                      <a:pt x="66" y="95"/>
                    </a:cubicBezTo>
                    <a:cubicBezTo>
                      <a:pt x="69" y="96"/>
                      <a:pt x="69" y="96"/>
                      <a:pt x="69" y="96"/>
                    </a:cubicBezTo>
                    <a:cubicBezTo>
                      <a:pt x="70" y="96"/>
                      <a:pt x="70" y="96"/>
                      <a:pt x="70" y="96"/>
                    </a:cubicBezTo>
                    <a:cubicBezTo>
                      <a:pt x="71" y="96"/>
                      <a:pt x="71" y="96"/>
                      <a:pt x="71" y="96"/>
                    </a:cubicBezTo>
                    <a:cubicBezTo>
                      <a:pt x="72" y="95"/>
                      <a:pt x="72" y="95"/>
                      <a:pt x="72" y="95"/>
                    </a:cubicBezTo>
                    <a:cubicBezTo>
                      <a:pt x="72" y="96"/>
                      <a:pt x="72" y="96"/>
                      <a:pt x="72" y="96"/>
                    </a:cubicBezTo>
                    <a:cubicBezTo>
                      <a:pt x="74" y="97"/>
                      <a:pt x="74" y="97"/>
                      <a:pt x="74" y="97"/>
                    </a:cubicBezTo>
                    <a:cubicBezTo>
                      <a:pt x="75" y="97"/>
                      <a:pt x="75" y="97"/>
                      <a:pt x="75" y="97"/>
                    </a:cubicBezTo>
                    <a:cubicBezTo>
                      <a:pt x="75" y="96"/>
                      <a:pt x="75" y="96"/>
                      <a:pt x="75" y="96"/>
                    </a:cubicBezTo>
                    <a:cubicBezTo>
                      <a:pt x="75" y="95"/>
                      <a:pt x="75" y="95"/>
                      <a:pt x="75" y="95"/>
                    </a:cubicBezTo>
                    <a:cubicBezTo>
                      <a:pt x="74" y="93"/>
                      <a:pt x="74" y="93"/>
                      <a:pt x="74" y="93"/>
                    </a:cubicBezTo>
                    <a:cubicBezTo>
                      <a:pt x="74" y="92"/>
                      <a:pt x="74" y="92"/>
                      <a:pt x="74" y="92"/>
                    </a:cubicBezTo>
                    <a:cubicBezTo>
                      <a:pt x="74" y="90"/>
                      <a:pt x="74" y="90"/>
                      <a:pt x="74" y="90"/>
                    </a:cubicBezTo>
                    <a:cubicBezTo>
                      <a:pt x="73" y="90"/>
                      <a:pt x="73" y="90"/>
                      <a:pt x="73" y="90"/>
                    </a:cubicBezTo>
                    <a:cubicBezTo>
                      <a:pt x="74" y="89"/>
                      <a:pt x="74" y="89"/>
                      <a:pt x="74" y="89"/>
                    </a:cubicBezTo>
                    <a:cubicBezTo>
                      <a:pt x="76" y="87"/>
                      <a:pt x="76" y="87"/>
                      <a:pt x="76" y="87"/>
                    </a:cubicBezTo>
                    <a:cubicBezTo>
                      <a:pt x="78" y="86"/>
                      <a:pt x="78" y="86"/>
                      <a:pt x="78" y="86"/>
                    </a:cubicBezTo>
                    <a:cubicBezTo>
                      <a:pt x="79" y="85"/>
                      <a:pt x="79" y="85"/>
                      <a:pt x="79" y="85"/>
                    </a:cubicBezTo>
                    <a:cubicBezTo>
                      <a:pt x="79" y="83"/>
                      <a:pt x="79" y="83"/>
                      <a:pt x="79" y="83"/>
                    </a:cubicBezTo>
                    <a:cubicBezTo>
                      <a:pt x="81" y="83"/>
                      <a:pt x="81" y="83"/>
                      <a:pt x="81" y="83"/>
                    </a:cubicBezTo>
                    <a:cubicBezTo>
                      <a:pt x="81" y="83"/>
                      <a:pt x="81" y="83"/>
                      <a:pt x="81" y="83"/>
                    </a:cubicBezTo>
                    <a:cubicBezTo>
                      <a:pt x="82" y="83"/>
                      <a:pt x="82" y="83"/>
                      <a:pt x="82" y="83"/>
                    </a:cubicBezTo>
                    <a:cubicBezTo>
                      <a:pt x="84" y="82"/>
                      <a:pt x="84" y="82"/>
                      <a:pt x="84" y="82"/>
                    </a:cubicBezTo>
                    <a:cubicBezTo>
                      <a:pt x="82" y="80"/>
                      <a:pt x="82" y="80"/>
                      <a:pt x="82" y="80"/>
                    </a:cubicBezTo>
                    <a:cubicBezTo>
                      <a:pt x="79" y="77"/>
                      <a:pt x="79" y="77"/>
                      <a:pt x="79" y="77"/>
                    </a:cubicBezTo>
                    <a:cubicBezTo>
                      <a:pt x="74" y="73"/>
                      <a:pt x="74" y="73"/>
                      <a:pt x="74" y="73"/>
                    </a:cubicBezTo>
                    <a:cubicBezTo>
                      <a:pt x="71" y="70"/>
                      <a:pt x="71" y="70"/>
                      <a:pt x="71" y="70"/>
                    </a:cubicBezTo>
                    <a:cubicBezTo>
                      <a:pt x="68" y="67"/>
                      <a:pt x="68" y="67"/>
                      <a:pt x="68" y="67"/>
                    </a:cubicBezTo>
                    <a:cubicBezTo>
                      <a:pt x="69" y="66"/>
                      <a:pt x="69" y="66"/>
                      <a:pt x="69" y="66"/>
                    </a:cubicBezTo>
                    <a:cubicBezTo>
                      <a:pt x="68" y="63"/>
                      <a:pt x="68" y="63"/>
                      <a:pt x="68" y="63"/>
                    </a:cubicBezTo>
                    <a:cubicBezTo>
                      <a:pt x="67" y="62"/>
                      <a:pt x="67" y="62"/>
                      <a:pt x="67" y="62"/>
                    </a:cubicBezTo>
                    <a:cubicBezTo>
                      <a:pt x="66" y="62"/>
                      <a:pt x="66" y="62"/>
                      <a:pt x="66" y="62"/>
                    </a:cubicBezTo>
                    <a:cubicBezTo>
                      <a:pt x="67" y="61"/>
                      <a:pt x="67" y="61"/>
                      <a:pt x="67" y="61"/>
                    </a:cubicBezTo>
                    <a:cubicBezTo>
                      <a:pt x="68" y="60"/>
                      <a:pt x="68" y="60"/>
                      <a:pt x="68" y="60"/>
                    </a:cubicBezTo>
                    <a:cubicBezTo>
                      <a:pt x="71" y="59"/>
                      <a:pt x="71" y="59"/>
                      <a:pt x="71" y="59"/>
                    </a:cubicBezTo>
                    <a:cubicBezTo>
                      <a:pt x="75" y="57"/>
                      <a:pt x="75" y="57"/>
                      <a:pt x="75" y="57"/>
                    </a:cubicBezTo>
                    <a:cubicBezTo>
                      <a:pt x="79" y="56"/>
                      <a:pt x="79" y="56"/>
                      <a:pt x="79" y="56"/>
                    </a:cubicBezTo>
                    <a:cubicBezTo>
                      <a:pt x="82" y="54"/>
                      <a:pt x="82" y="54"/>
                      <a:pt x="82" y="54"/>
                    </a:cubicBezTo>
                    <a:cubicBezTo>
                      <a:pt x="87" y="52"/>
                      <a:pt x="87" y="52"/>
                      <a:pt x="87" y="52"/>
                    </a:cubicBezTo>
                    <a:cubicBezTo>
                      <a:pt x="88" y="52"/>
                      <a:pt x="88" y="52"/>
                      <a:pt x="88" y="52"/>
                    </a:cubicBezTo>
                    <a:cubicBezTo>
                      <a:pt x="89" y="50"/>
                      <a:pt x="89" y="50"/>
                      <a:pt x="89" y="50"/>
                    </a:cubicBezTo>
                    <a:cubicBezTo>
                      <a:pt x="89" y="50"/>
                      <a:pt x="89" y="50"/>
                      <a:pt x="89" y="50"/>
                    </a:cubicBezTo>
                    <a:cubicBezTo>
                      <a:pt x="91" y="52"/>
                      <a:pt x="91" y="52"/>
                      <a:pt x="91" y="52"/>
                    </a:cubicBezTo>
                    <a:cubicBezTo>
                      <a:pt x="91" y="53"/>
                      <a:pt x="91" y="53"/>
                      <a:pt x="91" y="53"/>
                    </a:cubicBezTo>
                    <a:cubicBezTo>
                      <a:pt x="92" y="53"/>
                      <a:pt x="92" y="53"/>
                      <a:pt x="92" y="53"/>
                    </a:cubicBezTo>
                    <a:cubicBezTo>
                      <a:pt x="94" y="53"/>
                      <a:pt x="94" y="53"/>
                      <a:pt x="94" y="53"/>
                    </a:cubicBezTo>
                    <a:cubicBezTo>
                      <a:pt x="95" y="52"/>
                      <a:pt x="95" y="52"/>
                      <a:pt x="95" y="52"/>
                    </a:cubicBezTo>
                    <a:cubicBezTo>
                      <a:pt x="96" y="52"/>
                      <a:pt x="96" y="52"/>
                      <a:pt x="96" y="52"/>
                    </a:cubicBezTo>
                    <a:lnTo>
                      <a:pt x="95" y="51"/>
                    </a:lnTo>
                    <a:close/>
                    <a:moveTo>
                      <a:pt x="66" y="9"/>
                    </a:moveTo>
                    <a:cubicBezTo>
                      <a:pt x="68" y="7"/>
                      <a:pt x="68" y="7"/>
                      <a:pt x="68" y="7"/>
                    </a:cubicBezTo>
                    <a:cubicBezTo>
                      <a:pt x="69" y="7"/>
                      <a:pt x="69" y="7"/>
                      <a:pt x="69" y="7"/>
                    </a:cubicBezTo>
                    <a:lnTo>
                      <a:pt x="66" y="9"/>
                    </a:lnTo>
                    <a:close/>
                    <a:moveTo>
                      <a:pt x="78" y="7"/>
                    </a:moveTo>
                    <a:cubicBezTo>
                      <a:pt x="79" y="7"/>
                      <a:pt x="79" y="7"/>
                      <a:pt x="79" y="7"/>
                    </a:cubicBezTo>
                    <a:cubicBezTo>
                      <a:pt x="80" y="7"/>
                      <a:pt x="80" y="7"/>
                      <a:pt x="80" y="7"/>
                    </a:cubicBezTo>
                    <a:cubicBezTo>
                      <a:pt x="80" y="6"/>
                      <a:pt x="80" y="6"/>
                      <a:pt x="80" y="6"/>
                    </a:cubicBezTo>
                    <a:cubicBezTo>
                      <a:pt x="80" y="4"/>
                      <a:pt x="80" y="4"/>
                      <a:pt x="80" y="4"/>
                    </a:cubicBezTo>
                    <a:cubicBezTo>
                      <a:pt x="80" y="3"/>
                      <a:pt x="80" y="3"/>
                      <a:pt x="80" y="3"/>
                    </a:cubicBezTo>
                    <a:cubicBezTo>
                      <a:pt x="79" y="2"/>
                      <a:pt x="79" y="2"/>
                      <a:pt x="79" y="2"/>
                    </a:cubicBezTo>
                    <a:cubicBezTo>
                      <a:pt x="78" y="2"/>
                      <a:pt x="78" y="2"/>
                      <a:pt x="78" y="2"/>
                    </a:cubicBezTo>
                    <a:cubicBezTo>
                      <a:pt x="78" y="1"/>
                      <a:pt x="78" y="1"/>
                      <a:pt x="78" y="1"/>
                    </a:cubicBezTo>
                    <a:cubicBezTo>
                      <a:pt x="77" y="1"/>
                      <a:pt x="77" y="1"/>
                      <a:pt x="77" y="1"/>
                    </a:cubicBezTo>
                    <a:cubicBezTo>
                      <a:pt x="76" y="1"/>
                      <a:pt x="76" y="1"/>
                      <a:pt x="76" y="1"/>
                    </a:cubicBezTo>
                    <a:cubicBezTo>
                      <a:pt x="77" y="2"/>
                      <a:pt x="77" y="2"/>
                      <a:pt x="77" y="2"/>
                    </a:cubicBezTo>
                    <a:cubicBezTo>
                      <a:pt x="78" y="3"/>
                      <a:pt x="78" y="3"/>
                      <a:pt x="78" y="3"/>
                    </a:cubicBezTo>
                    <a:cubicBezTo>
                      <a:pt x="78" y="4"/>
                      <a:pt x="78" y="4"/>
                      <a:pt x="78" y="4"/>
                    </a:cubicBezTo>
                    <a:cubicBezTo>
                      <a:pt x="76" y="3"/>
                      <a:pt x="76" y="3"/>
                      <a:pt x="76" y="3"/>
                    </a:cubicBezTo>
                    <a:cubicBezTo>
                      <a:pt x="75" y="3"/>
                      <a:pt x="75" y="3"/>
                      <a:pt x="75" y="3"/>
                    </a:cubicBezTo>
                    <a:cubicBezTo>
                      <a:pt x="76" y="5"/>
                      <a:pt x="76" y="5"/>
                      <a:pt x="76" y="5"/>
                    </a:cubicBezTo>
                    <a:cubicBezTo>
                      <a:pt x="75" y="5"/>
                      <a:pt x="75" y="5"/>
                      <a:pt x="75" y="5"/>
                    </a:cubicBezTo>
                    <a:cubicBezTo>
                      <a:pt x="75" y="6"/>
                      <a:pt x="75" y="6"/>
                      <a:pt x="75" y="6"/>
                    </a:cubicBezTo>
                    <a:cubicBezTo>
                      <a:pt x="76" y="7"/>
                      <a:pt x="76" y="7"/>
                      <a:pt x="76" y="7"/>
                    </a:cubicBezTo>
                    <a:cubicBezTo>
                      <a:pt x="78" y="7"/>
                      <a:pt x="78" y="7"/>
                      <a:pt x="78" y="7"/>
                    </a:cubicBezTo>
                    <a:close/>
                  </a:path>
                </a:pathLst>
              </a:custGeom>
              <a:solidFill>
                <a:srgbClr val="BE85C0"/>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45" name="Freeform 44"/>
              <p:cNvSpPr>
                <a:spLocks/>
              </p:cNvSpPr>
              <p:nvPr/>
            </p:nvSpPr>
            <p:spPr bwMode="auto">
              <a:xfrm rot="256166">
                <a:off x="3886779" y="3583423"/>
                <a:ext cx="215071" cy="175614"/>
              </a:xfrm>
              <a:custGeom>
                <a:avLst/>
                <a:gdLst>
                  <a:gd name="T0" fmla="*/ 1 w 40"/>
                  <a:gd name="T1" fmla="*/ 8 h 26"/>
                  <a:gd name="T2" fmla="*/ 1 w 40"/>
                  <a:gd name="T3" fmla="*/ 9 h 26"/>
                  <a:gd name="T4" fmla="*/ 2 w 40"/>
                  <a:gd name="T5" fmla="*/ 10 h 26"/>
                  <a:gd name="T6" fmla="*/ 7 w 40"/>
                  <a:gd name="T7" fmla="*/ 12 h 26"/>
                  <a:gd name="T8" fmla="*/ 8 w 40"/>
                  <a:gd name="T9" fmla="*/ 13 h 26"/>
                  <a:gd name="T10" fmla="*/ 10 w 40"/>
                  <a:gd name="T11" fmla="*/ 13 h 26"/>
                  <a:gd name="T12" fmla="*/ 11 w 40"/>
                  <a:gd name="T13" fmla="*/ 15 h 26"/>
                  <a:gd name="T14" fmla="*/ 12 w 40"/>
                  <a:gd name="T15" fmla="*/ 16 h 26"/>
                  <a:gd name="T16" fmla="*/ 14 w 40"/>
                  <a:gd name="T17" fmla="*/ 16 h 26"/>
                  <a:gd name="T18" fmla="*/ 15 w 40"/>
                  <a:gd name="T19" fmla="*/ 16 h 26"/>
                  <a:gd name="T20" fmla="*/ 17 w 40"/>
                  <a:gd name="T21" fmla="*/ 16 h 26"/>
                  <a:gd name="T22" fmla="*/ 17 w 40"/>
                  <a:gd name="T23" fmla="*/ 18 h 26"/>
                  <a:gd name="T24" fmla="*/ 17 w 40"/>
                  <a:gd name="T25" fmla="*/ 20 h 26"/>
                  <a:gd name="T26" fmla="*/ 18 w 40"/>
                  <a:gd name="T27" fmla="*/ 20 h 26"/>
                  <a:gd name="T28" fmla="*/ 20 w 40"/>
                  <a:gd name="T29" fmla="*/ 20 h 26"/>
                  <a:gd name="T30" fmla="*/ 21 w 40"/>
                  <a:gd name="T31" fmla="*/ 20 h 26"/>
                  <a:gd name="T32" fmla="*/ 24 w 40"/>
                  <a:gd name="T33" fmla="*/ 18 h 26"/>
                  <a:gd name="T34" fmla="*/ 24 w 40"/>
                  <a:gd name="T35" fmla="*/ 20 h 26"/>
                  <a:gd name="T36" fmla="*/ 24 w 40"/>
                  <a:gd name="T37" fmla="*/ 23 h 26"/>
                  <a:gd name="T38" fmla="*/ 28 w 40"/>
                  <a:gd name="T39" fmla="*/ 25 h 26"/>
                  <a:gd name="T40" fmla="*/ 30 w 40"/>
                  <a:gd name="T41" fmla="*/ 26 h 26"/>
                  <a:gd name="T42" fmla="*/ 34 w 40"/>
                  <a:gd name="T43" fmla="*/ 26 h 26"/>
                  <a:gd name="T44" fmla="*/ 34 w 40"/>
                  <a:gd name="T45" fmla="*/ 25 h 26"/>
                  <a:gd name="T46" fmla="*/ 34 w 40"/>
                  <a:gd name="T47" fmla="*/ 23 h 26"/>
                  <a:gd name="T48" fmla="*/ 34 w 40"/>
                  <a:gd name="T49" fmla="*/ 22 h 26"/>
                  <a:gd name="T50" fmla="*/ 34 w 40"/>
                  <a:gd name="T51" fmla="*/ 20 h 26"/>
                  <a:gd name="T52" fmla="*/ 34 w 40"/>
                  <a:gd name="T53" fmla="*/ 19 h 26"/>
                  <a:gd name="T54" fmla="*/ 35 w 40"/>
                  <a:gd name="T55" fmla="*/ 19 h 26"/>
                  <a:gd name="T56" fmla="*/ 37 w 40"/>
                  <a:gd name="T57" fmla="*/ 19 h 26"/>
                  <a:gd name="T58" fmla="*/ 37 w 40"/>
                  <a:gd name="T59" fmla="*/ 18 h 26"/>
                  <a:gd name="T60" fmla="*/ 38 w 40"/>
                  <a:gd name="T61" fmla="*/ 18 h 26"/>
                  <a:gd name="T62" fmla="*/ 40 w 40"/>
                  <a:gd name="T63" fmla="*/ 16 h 26"/>
                  <a:gd name="T64" fmla="*/ 40 w 40"/>
                  <a:gd name="T65" fmla="*/ 15 h 26"/>
                  <a:gd name="T66" fmla="*/ 38 w 40"/>
                  <a:gd name="T67" fmla="*/ 13 h 26"/>
                  <a:gd name="T68" fmla="*/ 38 w 40"/>
                  <a:gd name="T69" fmla="*/ 12 h 26"/>
                  <a:gd name="T70" fmla="*/ 37 w 40"/>
                  <a:gd name="T71" fmla="*/ 10 h 26"/>
                  <a:gd name="T72" fmla="*/ 35 w 40"/>
                  <a:gd name="T73" fmla="*/ 10 h 26"/>
                  <a:gd name="T74" fmla="*/ 34 w 40"/>
                  <a:gd name="T75" fmla="*/ 10 h 26"/>
                  <a:gd name="T76" fmla="*/ 33 w 40"/>
                  <a:gd name="T77" fmla="*/ 9 h 26"/>
                  <a:gd name="T78" fmla="*/ 33 w 40"/>
                  <a:gd name="T79" fmla="*/ 8 h 26"/>
                  <a:gd name="T80" fmla="*/ 34 w 40"/>
                  <a:gd name="T81" fmla="*/ 6 h 26"/>
                  <a:gd name="T82" fmla="*/ 33 w 40"/>
                  <a:gd name="T83" fmla="*/ 4 h 26"/>
                  <a:gd name="T84" fmla="*/ 30 w 40"/>
                  <a:gd name="T85" fmla="*/ 3 h 26"/>
                  <a:gd name="T86" fmla="*/ 28 w 40"/>
                  <a:gd name="T87" fmla="*/ 3 h 26"/>
                  <a:gd name="T88" fmla="*/ 27 w 40"/>
                  <a:gd name="T89" fmla="*/ 0 h 26"/>
                  <a:gd name="T90" fmla="*/ 25 w 40"/>
                  <a:gd name="T91" fmla="*/ 2 h 26"/>
                  <a:gd name="T92" fmla="*/ 23 w 40"/>
                  <a:gd name="T93" fmla="*/ 0 h 26"/>
                  <a:gd name="T94" fmla="*/ 23 w 40"/>
                  <a:gd name="T95" fmla="*/ 2 h 26"/>
                  <a:gd name="T96" fmla="*/ 20 w 40"/>
                  <a:gd name="T97" fmla="*/ 0 h 26"/>
                  <a:gd name="T98" fmla="*/ 20 w 40"/>
                  <a:gd name="T99" fmla="*/ 2 h 26"/>
                  <a:gd name="T100" fmla="*/ 19 w 40"/>
                  <a:gd name="T101" fmla="*/ 2 h 26"/>
                  <a:gd name="T102" fmla="*/ 18 w 40"/>
                  <a:gd name="T103" fmla="*/ 2 h 26"/>
                  <a:gd name="T104" fmla="*/ 18 w 40"/>
                  <a:gd name="T105" fmla="*/ 3 h 26"/>
                  <a:gd name="T106" fmla="*/ 17 w 40"/>
                  <a:gd name="T107" fmla="*/ 3 h 26"/>
                  <a:gd name="T108" fmla="*/ 15 w 40"/>
                  <a:gd name="T109" fmla="*/ 5 h 26"/>
                  <a:gd name="T110" fmla="*/ 12 w 40"/>
                  <a:gd name="T111" fmla="*/ 3 h 26"/>
                  <a:gd name="T112" fmla="*/ 10 w 40"/>
                  <a:gd name="T113" fmla="*/ 3 h 26"/>
                  <a:gd name="T114" fmla="*/ 10 w 40"/>
                  <a:gd name="T115" fmla="*/ 2 h 26"/>
                  <a:gd name="T116" fmla="*/ 0 w 40"/>
                  <a:gd name="T117" fmla="*/ 6 h 26"/>
                  <a:gd name="T118" fmla="*/ 1 w 40"/>
                  <a:gd name="T119" fmla="*/ 6 h 26"/>
                  <a:gd name="T120" fmla="*/ 1 w 40"/>
                  <a:gd name="T121"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 h="26">
                    <a:moveTo>
                      <a:pt x="1" y="8"/>
                    </a:moveTo>
                    <a:cubicBezTo>
                      <a:pt x="1" y="9"/>
                      <a:pt x="1" y="9"/>
                      <a:pt x="1" y="9"/>
                    </a:cubicBezTo>
                    <a:cubicBezTo>
                      <a:pt x="2" y="10"/>
                      <a:pt x="2" y="10"/>
                      <a:pt x="2" y="10"/>
                    </a:cubicBezTo>
                    <a:cubicBezTo>
                      <a:pt x="7" y="12"/>
                      <a:pt x="7" y="12"/>
                      <a:pt x="7" y="12"/>
                    </a:cubicBezTo>
                    <a:cubicBezTo>
                      <a:pt x="8" y="13"/>
                      <a:pt x="8" y="13"/>
                      <a:pt x="8" y="13"/>
                    </a:cubicBezTo>
                    <a:cubicBezTo>
                      <a:pt x="10" y="13"/>
                      <a:pt x="10" y="13"/>
                      <a:pt x="10" y="13"/>
                    </a:cubicBezTo>
                    <a:cubicBezTo>
                      <a:pt x="11" y="15"/>
                      <a:pt x="11" y="15"/>
                      <a:pt x="11" y="15"/>
                    </a:cubicBezTo>
                    <a:cubicBezTo>
                      <a:pt x="12" y="16"/>
                      <a:pt x="12" y="16"/>
                      <a:pt x="12" y="16"/>
                    </a:cubicBezTo>
                    <a:cubicBezTo>
                      <a:pt x="14" y="16"/>
                      <a:pt x="14" y="16"/>
                      <a:pt x="14" y="16"/>
                    </a:cubicBezTo>
                    <a:cubicBezTo>
                      <a:pt x="15" y="16"/>
                      <a:pt x="15" y="16"/>
                      <a:pt x="15" y="16"/>
                    </a:cubicBezTo>
                    <a:cubicBezTo>
                      <a:pt x="17" y="16"/>
                      <a:pt x="17" y="16"/>
                      <a:pt x="17" y="16"/>
                    </a:cubicBezTo>
                    <a:cubicBezTo>
                      <a:pt x="17" y="18"/>
                      <a:pt x="17" y="18"/>
                      <a:pt x="17" y="18"/>
                    </a:cubicBezTo>
                    <a:cubicBezTo>
                      <a:pt x="17" y="20"/>
                      <a:pt x="17" y="20"/>
                      <a:pt x="17" y="20"/>
                    </a:cubicBezTo>
                    <a:cubicBezTo>
                      <a:pt x="18" y="20"/>
                      <a:pt x="18" y="20"/>
                      <a:pt x="18" y="20"/>
                    </a:cubicBezTo>
                    <a:cubicBezTo>
                      <a:pt x="20" y="20"/>
                      <a:pt x="20" y="20"/>
                      <a:pt x="20" y="20"/>
                    </a:cubicBezTo>
                    <a:cubicBezTo>
                      <a:pt x="21" y="20"/>
                      <a:pt x="21" y="20"/>
                      <a:pt x="21" y="20"/>
                    </a:cubicBezTo>
                    <a:cubicBezTo>
                      <a:pt x="24" y="18"/>
                      <a:pt x="24" y="18"/>
                      <a:pt x="24" y="18"/>
                    </a:cubicBezTo>
                    <a:cubicBezTo>
                      <a:pt x="24" y="20"/>
                      <a:pt x="24" y="20"/>
                      <a:pt x="24" y="20"/>
                    </a:cubicBezTo>
                    <a:cubicBezTo>
                      <a:pt x="24" y="23"/>
                      <a:pt x="24" y="23"/>
                      <a:pt x="24" y="23"/>
                    </a:cubicBezTo>
                    <a:cubicBezTo>
                      <a:pt x="28" y="25"/>
                      <a:pt x="28" y="25"/>
                      <a:pt x="28" y="25"/>
                    </a:cubicBezTo>
                    <a:cubicBezTo>
                      <a:pt x="30" y="26"/>
                      <a:pt x="30" y="26"/>
                      <a:pt x="30" y="26"/>
                    </a:cubicBezTo>
                    <a:cubicBezTo>
                      <a:pt x="34" y="26"/>
                      <a:pt x="34" y="26"/>
                      <a:pt x="34" y="26"/>
                    </a:cubicBezTo>
                    <a:cubicBezTo>
                      <a:pt x="34" y="25"/>
                      <a:pt x="34" y="25"/>
                      <a:pt x="34" y="25"/>
                    </a:cubicBezTo>
                    <a:cubicBezTo>
                      <a:pt x="34" y="23"/>
                      <a:pt x="34" y="23"/>
                      <a:pt x="34" y="23"/>
                    </a:cubicBezTo>
                    <a:cubicBezTo>
                      <a:pt x="34" y="22"/>
                      <a:pt x="34" y="22"/>
                      <a:pt x="34" y="22"/>
                    </a:cubicBezTo>
                    <a:cubicBezTo>
                      <a:pt x="34" y="20"/>
                      <a:pt x="34" y="20"/>
                      <a:pt x="34" y="20"/>
                    </a:cubicBezTo>
                    <a:cubicBezTo>
                      <a:pt x="34" y="19"/>
                      <a:pt x="34" y="19"/>
                      <a:pt x="34" y="19"/>
                    </a:cubicBezTo>
                    <a:cubicBezTo>
                      <a:pt x="35" y="19"/>
                      <a:pt x="35" y="19"/>
                      <a:pt x="35" y="19"/>
                    </a:cubicBezTo>
                    <a:cubicBezTo>
                      <a:pt x="37" y="19"/>
                      <a:pt x="37" y="19"/>
                      <a:pt x="37" y="19"/>
                    </a:cubicBezTo>
                    <a:cubicBezTo>
                      <a:pt x="37" y="18"/>
                      <a:pt x="37" y="18"/>
                      <a:pt x="37" y="18"/>
                    </a:cubicBezTo>
                    <a:cubicBezTo>
                      <a:pt x="38" y="18"/>
                      <a:pt x="38" y="18"/>
                      <a:pt x="38" y="18"/>
                    </a:cubicBezTo>
                    <a:cubicBezTo>
                      <a:pt x="40" y="16"/>
                      <a:pt x="40" y="16"/>
                      <a:pt x="40" y="16"/>
                    </a:cubicBezTo>
                    <a:cubicBezTo>
                      <a:pt x="40" y="15"/>
                      <a:pt x="40" y="15"/>
                      <a:pt x="40" y="15"/>
                    </a:cubicBezTo>
                    <a:cubicBezTo>
                      <a:pt x="38" y="13"/>
                      <a:pt x="38" y="13"/>
                      <a:pt x="38" y="13"/>
                    </a:cubicBezTo>
                    <a:cubicBezTo>
                      <a:pt x="38" y="12"/>
                      <a:pt x="38" y="12"/>
                      <a:pt x="38" y="12"/>
                    </a:cubicBezTo>
                    <a:cubicBezTo>
                      <a:pt x="37" y="10"/>
                      <a:pt x="37" y="10"/>
                      <a:pt x="37" y="10"/>
                    </a:cubicBezTo>
                    <a:cubicBezTo>
                      <a:pt x="35" y="10"/>
                      <a:pt x="35" y="10"/>
                      <a:pt x="35" y="10"/>
                    </a:cubicBezTo>
                    <a:cubicBezTo>
                      <a:pt x="34" y="10"/>
                      <a:pt x="34" y="10"/>
                      <a:pt x="34" y="10"/>
                    </a:cubicBezTo>
                    <a:cubicBezTo>
                      <a:pt x="33" y="9"/>
                      <a:pt x="33" y="9"/>
                      <a:pt x="33" y="9"/>
                    </a:cubicBezTo>
                    <a:cubicBezTo>
                      <a:pt x="33" y="8"/>
                      <a:pt x="33" y="8"/>
                      <a:pt x="33" y="8"/>
                    </a:cubicBezTo>
                    <a:cubicBezTo>
                      <a:pt x="34" y="6"/>
                      <a:pt x="34" y="6"/>
                      <a:pt x="34" y="6"/>
                    </a:cubicBezTo>
                    <a:cubicBezTo>
                      <a:pt x="34" y="6"/>
                      <a:pt x="33" y="5"/>
                      <a:pt x="33" y="4"/>
                    </a:cubicBezTo>
                    <a:cubicBezTo>
                      <a:pt x="30" y="3"/>
                      <a:pt x="30" y="3"/>
                      <a:pt x="30" y="3"/>
                    </a:cubicBezTo>
                    <a:cubicBezTo>
                      <a:pt x="28" y="3"/>
                      <a:pt x="28" y="3"/>
                      <a:pt x="28" y="3"/>
                    </a:cubicBezTo>
                    <a:cubicBezTo>
                      <a:pt x="27" y="0"/>
                      <a:pt x="27" y="0"/>
                      <a:pt x="27" y="0"/>
                    </a:cubicBezTo>
                    <a:cubicBezTo>
                      <a:pt x="25" y="2"/>
                      <a:pt x="25" y="2"/>
                      <a:pt x="25" y="2"/>
                    </a:cubicBezTo>
                    <a:cubicBezTo>
                      <a:pt x="23" y="0"/>
                      <a:pt x="23" y="0"/>
                      <a:pt x="23" y="0"/>
                    </a:cubicBezTo>
                    <a:cubicBezTo>
                      <a:pt x="23" y="2"/>
                      <a:pt x="23" y="2"/>
                      <a:pt x="23" y="2"/>
                    </a:cubicBezTo>
                    <a:cubicBezTo>
                      <a:pt x="20" y="0"/>
                      <a:pt x="20" y="0"/>
                      <a:pt x="20" y="0"/>
                    </a:cubicBezTo>
                    <a:cubicBezTo>
                      <a:pt x="20" y="2"/>
                      <a:pt x="20" y="2"/>
                      <a:pt x="20" y="2"/>
                    </a:cubicBezTo>
                    <a:cubicBezTo>
                      <a:pt x="19" y="2"/>
                      <a:pt x="19" y="2"/>
                      <a:pt x="19" y="2"/>
                    </a:cubicBezTo>
                    <a:cubicBezTo>
                      <a:pt x="18" y="2"/>
                      <a:pt x="18" y="2"/>
                      <a:pt x="18" y="2"/>
                    </a:cubicBezTo>
                    <a:cubicBezTo>
                      <a:pt x="18" y="3"/>
                      <a:pt x="18" y="3"/>
                      <a:pt x="18" y="3"/>
                    </a:cubicBezTo>
                    <a:cubicBezTo>
                      <a:pt x="17" y="3"/>
                      <a:pt x="17" y="3"/>
                      <a:pt x="17" y="3"/>
                    </a:cubicBezTo>
                    <a:cubicBezTo>
                      <a:pt x="15" y="5"/>
                      <a:pt x="15" y="5"/>
                      <a:pt x="15" y="5"/>
                    </a:cubicBezTo>
                    <a:cubicBezTo>
                      <a:pt x="12" y="3"/>
                      <a:pt x="12" y="3"/>
                      <a:pt x="12" y="3"/>
                    </a:cubicBezTo>
                    <a:cubicBezTo>
                      <a:pt x="10" y="3"/>
                      <a:pt x="10" y="3"/>
                      <a:pt x="10" y="3"/>
                    </a:cubicBezTo>
                    <a:cubicBezTo>
                      <a:pt x="10" y="2"/>
                      <a:pt x="10" y="2"/>
                      <a:pt x="10" y="2"/>
                    </a:cubicBezTo>
                    <a:cubicBezTo>
                      <a:pt x="0" y="6"/>
                      <a:pt x="0" y="6"/>
                      <a:pt x="0" y="6"/>
                    </a:cubicBezTo>
                    <a:cubicBezTo>
                      <a:pt x="1" y="6"/>
                      <a:pt x="1" y="6"/>
                      <a:pt x="1" y="6"/>
                    </a:cubicBezTo>
                    <a:lnTo>
                      <a:pt x="1" y="8"/>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46" name="Freeform 45"/>
              <p:cNvSpPr>
                <a:spLocks/>
              </p:cNvSpPr>
              <p:nvPr/>
            </p:nvSpPr>
            <p:spPr bwMode="auto">
              <a:xfrm rot="256166">
                <a:off x="3950266" y="3417401"/>
                <a:ext cx="217118" cy="237596"/>
              </a:xfrm>
              <a:custGeom>
                <a:avLst/>
                <a:gdLst>
                  <a:gd name="T0" fmla="*/ 35 w 40"/>
                  <a:gd name="T1" fmla="*/ 0 h 35"/>
                  <a:gd name="T2" fmla="*/ 27 w 40"/>
                  <a:gd name="T3" fmla="*/ 1 h 35"/>
                  <a:gd name="T4" fmla="*/ 21 w 40"/>
                  <a:gd name="T5" fmla="*/ 4 h 35"/>
                  <a:gd name="T6" fmla="*/ 17 w 40"/>
                  <a:gd name="T7" fmla="*/ 7 h 35"/>
                  <a:gd name="T8" fmla="*/ 13 w 40"/>
                  <a:gd name="T9" fmla="*/ 8 h 35"/>
                  <a:gd name="T10" fmla="*/ 7 w 40"/>
                  <a:gd name="T11" fmla="*/ 20 h 35"/>
                  <a:gd name="T12" fmla="*/ 10 w 40"/>
                  <a:gd name="T13" fmla="*/ 23 h 35"/>
                  <a:gd name="T14" fmla="*/ 10 w 40"/>
                  <a:gd name="T15" fmla="*/ 24 h 35"/>
                  <a:gd name="T16" fmla="*/ 7 w 40"/>
                  <a:gd name="T17" fmla="*/ 24 h 35"/>
                  <a:gd name="T18" fmla="*/ 7 w 40"/>
                  <a:gd name="T19" fmla="*/ 25 h 35"/>
                  <a:gd name="T20" fmla="*/ 2 w 40"/>
                  <a:gd name="T21" fmla="*/ 24 h 35"/>
                  <a:gd name="T22" fmla="*/ 2 w 40"/>
                  <a:gd name="T23" fmla="*/ 27 h 35"/>
                  <a:gd name="T24" fmla="*/ 8 w 40"/>
                  <a:gd name="T25" fmla="*/ 27 h 35"/>
                  <a:gd name="T26" fmla="*/ 10 w 40"/>
                  <a:gd name="T27" fmla="*/ 27 h 35"/>
                  <a:gd name="T28" fmla="*/ 13 w 40"/>
                  <a:gd name="T29" fmla="*/ 27 h 35"/>
                  <a:gd name="T30" fmla="*/ 15 w 40"/>
                  <a:gd name="T31" fmla="*/ 27 h 35"/>
                  <a:gd name="T32" fmla="*/ 18 w 40"/>
                  <a:gd name="T33" fmla="*/ 28 h 35"/>
                  <a:gd name="T34" fmla="*/ 23 w 40"/>
                  <a:gd name="T35" fmla="*/ 29 h 35"/>
                  <a:gd name="T36" fmla="*/ 23 w 40"/>
                  <a:gd name="T37" fmla="*/ 33 h 35"/>
                  <a:gd name="T38" fmla="*/ 24 w 40"/>
                  <a:gd name="T39" fmla="*/ 35 h 35"/>
                  <a:gd name="T40" fmla="*/ 27 w 40"/>
                  <a:gd name="T41" fmla="*/ 35 h 35"/>
                  <a:gd name="T42" fmla="*/ 27 w 40"/>
                  <a:gd name="T43" fmla="*/ 33 h 35"/>
                  <a:gd name="T44" fmla="*/ 27 w 40"/>
                  <a:gd name="T45" fmla="*/ 30 h 35"/>
                  <a:gd name="T46" fmla="*/ 28 w 40"/>
                  <a:gd name="T47" fmla="*/ 25 h 35"/>
                  <a:gd name="T48" fmla="*/ 25 w 40"/>
                  <a:gd name="T49" fmla="*/ 23 h 35"/>
                  <a:gd name="T50" fmla="*/ 27 w 40"/>
                  <a:gd name="T51" fmla="*/ 21 h 35"/>
                  <a:gd name="T52" fmla="*/ 33 w 40"/>
                  <a:gd name="T53" fmla="*/ 21 h 35"/>
                  <a:gd name="T54" fmla="*/ 34 w 40"/>
                  <a:gd name="T55" fmla="*/ 18 h 35"/>
                  <a:gd name="T56" fmla="*/ 37 w 40"/>
                  <a:gd name="T57" fmla="*/ 15 h 35"/>
                  <a:gd name="T58" fmla="*/ 34 w 40"/>
                  <a:gd name="T59" fmla="*/ 13 h 35"/>
                  <a:gd name="T60" fmla="*/ 35 w 40"/>
                  <a:gd name="T61" fmla="*/ 11 h 35"/>
                  <a:gd name="T62" fmla="*/ 37 w 40"/>
                  <a:gd name="T63" fmla="*/ 10 h 35"/>
                  <a:gd name="T64" fmla="*/ 38 w 40"/>
                  <a:gd name="T65" fmla="*/ 7 h 35"/>
                  <a:gd name="T66" fmla="*/ 39 w 40"/>
                  <a:gd name="T67" fmla="*/ 4 h 35"/>
                  <a:gd name="T68" fmla="*/ 37 w 40"/>
                  <a:gd name="T69"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5">
                    <a:moveTo>
                      <a:pt x="37" y="1"/>
                    </a:moveTo>
                    <a:cubicBezTo>
                      <a:pt x="35" y="0"/>
                      <a:pt x="35" y="0"/>
                      <a:pt x="35" y="0"/>
                    </a:cubicBezTo>
                    <a:cubicBezTo>
                      <a:pt x="33" y="0"/>
                      <a:pt x="33" y="0"/>
                      <a:pt x="33" y="0"/>
                    </a:cubicBezTo>
                    <a:cubicBezTo>
                      <a:pt x="27" y="1"/>
                      <a:pt x="27" y="1"/>
                      <a:pt x="27" y="1"/>
                    </a:cubicBezTo>
                    <a:cubicBezTo>
                      <a:pt x="24" y="2"/>
                      <a:pt x="24" y="2"/>
                      <a:pt x="24" y="2"/>
                    </a:cubicBezTo>
                    <a:cubicBezTo>
                      <a:pt x="21" y="4"/>
                      <a:pt x="21" y="4"/>
                      <a:pt x="21" y="4"/>
                    </a:cubicBezTo>
                    <a:cubicBezTo>
                      <a:pt x="20" y="5"/>
                      <a:pt x="20" y="5"/>
                      <a:pt x="20" y="5"/>
                    </a:cubicBezTo>
                    <a:cubicBezTo>
                      <a:pt x="17" y="7"/>
                      <a:pt x="17" y="7"/>
                      <a:pt x="17" y="7"/>
                    </a:cubicBezTo>
                    <a:cubicBezTo>
                      <a:pt x="14" y="7"/>
                      <a:pt x="14" y="7"/>
                      <a:pt x="14" y="7"/>
                    </a:cubicBezTo>
                    <a:cubicBezTo>
                      <a:pt x="13" y="8"/>
                      <a:pt x="13" y="8"/>
                      <a:pt x="13" y="8"/>
                    </a:cubicBezTo>
                    <a:cubicBezTo>
                      <a:pt x="11" y="14"/>
                      <a:pt x="11" y="14"/>
                      <a:pt x="11" y="14"/>
                    </a:cubicBezTo>
                    <a:cubicBezTo>
                      <a:pt x="7" y="20"/>
                      <a:pt x="7" y="20"/>
                      <a:pt x="7" y="20"/>
                    </a:cubicBezTo>
                    <a:cubicBezTo>
                      <a:pt x="7" y="21"/>
                      <a:pt x="7" y="21"/>
                      <a:pt x="7" y="21"/>
                    </a:cubicBezTo>
                    <a:cubicBezTo>
                      <a:pt x="10" y="23"/>
                      <a:pt x="10" y="23"/>
                      <a:pt x="10" y="23"/>
                    </a:cubicBezTo>
                    <a:cubicBezTo>
                      <a:pt x="11" y="23"/>
                      <a:pt x="11" y="23"/>
                      <a:pt x="11" y="23"/>
                    </a:cubicBezTo>
                    <a:cubicBezTo>
                      <a:pt x="10" y="24"/>
                      <a:pt x="10" y="24"/>
                      <a:pt x="10" y="24"/>
                    </a:cubicBezTo>
                    <a:cubicBezTo>
                      <a:pt x="8" y="24"/>
                      <a:pt x="8" y="24"/>
                      <a:pt x="8" y="24"/>
                    </a:cubicBezTo>
                    <a:cubicBezTo>
                      <a:pt x="7" y="24"/>
                      <a:pt x="7" y="24"/>
                      <a:pt x="7" y="24"/>
                    </a:cubicBezTo>
                    <a:cubicBezTo>
                      <a:pt x="5" y="24"/>
                      <a:pt x="5" y="24"/>
                      <a:pt x="5" y="24"/>
                    </a:cubicBezTo>
                    <a:cubicBezTo>
                      <a:pt x="7" y="25"/>
                      <a:pt x="7" y="25"/>
                      <a:pt x="7" y="25"/>
                    </a:cubicBezTo>
                    <a:cubicBezTo>
                      <a:pt x="4" y="24"/>
                      <a:pt x="4" y="24"/>
                      <a:pt x="4" y="24"/>
                    </a:cubicBezTo>
                    <a:cubicBezTo>
                      <a:pt x="2" y="24"/>
                      <a:pt x="2" y="24"/>
                      <a:pt x="2" y="24"/>
                    </a:cubicBezTo>
                    <a:cubicBezTo>
                      <a:pt x="0" y="25"/>
                      <a:pt x="0" y="25"/>
                      <a:pt x="0" y="25"/>
                    </a:cubicBezTo>
                    <a:cubicBezTo>
                      <a:pt x="2" y="27"/>
                      <a:pt x="2" y="27"/>
                      <a:pt x="2" y="27"/>
                    </a:cubicBezTo>
                    <a:cubicBezTo>
                      <a:pt x="5" y="27"/>
                      <a:pt x="5" y="27"/>
                      <a:pt x="5" y="27"/>
                    </a:cubicBezTo>
                    <a:cubicBezTo>
                      <a:pt x="8" y="27"/>
                      <a:pt x="8" y="27"/>
                      <a:pt x="8" y="27"/>
                    </a:cubicBezTo>
                    <a:cubicBezTo>
                      <a:pt x="9" y="27"/>
                      <a:pt x="9" y="27"/>
                      <a:pt x="9" y="27"/>
                    </a:cubicBezTo>
                    <a:cubicBezTo>
                      <a:pt x="10" y="27"/>
                      <a:pt x="10" y="27"/>
                      <a:pt x="10" y="27"/>
                    </a:cubicBezTo>
                    <a:cubicBezTo>
                      <a:pt x="10" y="25"/>
                      <a:pt x="10" y="25"/>
                      <a:pt x="10" y="25"/>
                    </a:cubicBezTo>
                    <a:cubicBezTo>
                      <a:pt x="13" y="27"/>
                      <a:pt x="13" y="27"/>
                      <a:pt x="13" y="27"/>
                    </a:cubicBezTo>
                    <a:cubicBezTo>
                      <a:pt x="13" y="25"/>
                      <a:pt x="13" y="25"/>
                      <a:pt x="13" y="25"/>
                    </a:cubicBezTo>
                    <a:cubicBezTo>
                      <a:pt x="15" y="27"/>
                      <a:pt x="15" y="27"/>
                      <a:pt x="15" y="27"/>
                    </a:cubicBezTo>
                    <a:cubicBezTo>
                      <a:pt x="17" y="25"/>
                      <a:pt x="17" y="25"/>
                      <a:pt x="17" y="25"/>
                    </a:cubicBezTo>
                    <a:cubicBezTo>
                      <a:pt x="18" y="28"/>
                      <a:pt x="18" y="28"/>
                      <a:pt x="18" y="28"/>
                    </a:cubicBezTo>
                    <a:cubicBezTo>
                      <a:pt x="20" y="28"/>
                      <a:pt x="20" y="28"/>
                      <a:pt x="20" y="28"/>
                    </a:cubicBezTo>
                    <a:cubicBezTo>
                      <a:pt x="23" y="29"/>
                      <a:pt x="23" y="29"/>
                      <a:pt x="23" y="29"/>
                    </a:cubicBezTo>
                    <a:cubicBezTo>
                      <a:pt x="23" y="30"/>
                      <a:pt x="24" y="31"/>
                      <a:pt x="24" y="31"/>
                    </a:cubicBezTo>
                    <a:cubicBezTo>
                      <a:pt x="23" y="33"/>
                      <a:pt x="23" y="33"/>
                      <a:pt x="23" y="33"/>
                    </a:cubicBezTo>
                    <a:cubicBezTo>
                      <a:pt x="23" y="34"/>
                      <a:pt x="23" y="34"/>
                      <a:pt x="23" y="34"/>
                    </a:cubicBezTo>
                    <a:cubicBezTo>
                      <a:pt x="24" y="35"/>
                      <a:pt x="24" y="35"/>
                      <a:pt x="24" y="35"/>
                    </a:cubicBezTo>
                    <a:cubicBezTo>
                      <a:pt x="25" y="35"/>
                      <a:pt x="25" y="35"/>
                      <a:pt x="25" y="35"/>
                    </a:cubicBezTo>
                    <a:cubicBezTo>
                      <a:pt x="27" y="35"/>
                      <a:pt x="27" y="35"/>
                      <a:pt x="27" y="35"/>
                    </a:cubicBezTo>
                    <a:cubicBezTo>
                      <a:pt x="27" y="34"/>
                      <a:pt x="27" y="34"/>
                      <a:pt x="27" y="34"/>
                    </a:cubicBezTo>
                    <a:cubicBezTo>
                      <a:pt x="27" y="33"/>
                      <a:pt x="27" y="33"/>
                      <a:pt x="27" y="33"/>
                    </a:cubicBezTo>
                    <a:cubicBezTo>
                      <a:pt x="25" y="31"/>
                      <a:pt x="25" y="31"/>
                      <a:pt x="25" y="31"/>
                    </a:cubicBezTo>
                    <a:cubicBezTo>
                      <a:pt x="27" y="30"/>
                      <a:pt x="27" y="30"/>
                      <a:pt x="27" y="30"/>
                    </a:cubicBezTo>
                    <a:cubicBezTo>
                      <a:pt x="28" y="28"/>
                      <a:pt x="28" y="28"/>
                      <a:pt x="28" y="28"/>
                    </a:cubicBezTo>
                    <a:cubicBezTo>
                      <a:pt x="28" y="25"/>
                      <a:pt x="28" y="25"/>
                      <a:pt x="28" y="25"/>
                    </a:cubicBezTo>
                    <a:cubicBezTo>
                      <a:pt x="28" y="24"/>
                      <a:pt x="28" y="24"/>
                      <a:pt x="28" y="24"/>
                    </a:cubicBezTo>
                    <a:cubicBezTo>
                      <a:pt x="25" y="23"/>
                      <a:pt x="25" y="23"/>
                      <a:pt x="25" y="23"/>
                    </a:cubicBezTo>
                    <a:cubicBezTo>
                      <a:pt x="25" y="21"/>
                      <a:pt x="25" y="21"/>
                      <a:pt x="25" y="21"/>
                    </a:cubicBezTo>
                    <a:cubicBezTo>
                      <a:pt x="27" y="21"/>
                      <a:pt x="27" y="21"/>
                      <a:pt x="27" y="21"/>
                    </a:cubicBezTo>
                    <a:cubicBezTo>
                      <a:pt x="28" y="20"/>
                      <a:pt x="28" y="20"/>
                      <a:pt x="28" y="20"/>
                    </a:cubicBezTo>
                    <a:cubicBezTo>
                      <a:pt x="33" y="21"/>
                      <a:pt x="33" y="21"/>
                      <a:pt x="33" y="21"/>
                    </a:cubicBezTo>
                    <a:cubicBezTo>
                      <a:pt x="34" y="20"/>
                      <a:pt x="34" y="20"/>
                      <a:pt x="34" y="20"/>
                    </a:cubicBezTo>
                    <a:cubicBezTo>
                      <a:pt x="34" y="18"/>
                      <a:pt x="34" y="18"/>
                      <a:pt x="34" y="18"/>
                    </a:cubicBezTo>
                    <a:cubicBezTo>
                      <a:pt x="35" y="17"/>
                      <a:pt x="35" y="17"/>
                      <a:pt x="35" y="17"/>
                    </a:cubicBezTo>
                    <a:cubicBezTo>
                      <a:pt x="37" y="15"/>
                      <a:pt x="37" y="15"/>
                      <a:pt x="37" y="15"/>
                    </a:cubicBezTo>
                    <a:cubicBezTo>
                      <a:pt x="37" y="14"/>
                      <a:pt x="37" y="14"/>
                      <a:pt x="37" y="14"/>
                    </a:cubicBezTo>
                    <a:cubicBezTo>
                      <a:pt x="34" y="13"/>
                      <a:pt x="34" y="13"/>
                      <a:pt x="34" y="13"/>
                    </a:cubicBezTo>
                    <a:cubicBezTo>
                      <a:pt x="34" y="11"/>
                      <a:pt x="34" y="11"/>
                      <a:pt x="34" y="11"/>
                    </a:cubicBezTo>
                    <a:cubicBezTo>
                      <a:pt x="35" y="11"/>
                      <a:pt x="35" y="11"/>
                      <a:pt x="35" y="11"/>
                    </a:cubicBezTo>
                    <a:cubicBezTo>
                      <a:pt x="37" y="11"/>
                      <a:pt x="37" y="11"/>
                      <a:pt x="37" y="11"/>
                    </a:cubicBezTo>
                    <a:cubicBezTo>
                      <a:pt x="37" y="10"/>
                      <a:pt x="37" y="10"/>
                      <a:pt x="37" y="10"/>
                    </a:cubicBezTo>
                    <a:cubicBezTo>
                      <a:pt x="38" y="10"/>
                      <a:pt x="38" y="10"/>
                      <a:pt x="38" y="10"/>
                    </a:cubicBezTo>
                    <a:cubicBezTo>
                      <a:pt x="38" y="7"/>
                      <a:pt x="38" y="7"/>
                      <a:pt x="38" y="7"/>
                    </a:cubicBezTo>
                    <a:cubicBezTo>
                      <a:pt x="38" y="5"/>
                      <a:pt x="38" y="5"/>
                      <a:pt x="38" y="5"/>
                    </a:cubicBezTo>
                    <a:cubicBezTo>
                      <a:pt x="39" y="4"/>
                      <a:pt x="39" y="4"/>
                      <a:pt x="39" y="4"/>
                    </a:cubicBezTo>
                    <a:cubicBezTo>
                      <a:pt x="40" y="2"/>
                      <a:pt x="40" y="2"/>
                      <a:pt x="40" y="2"/>
                    </a:cubicBezTo>
                    <a:lnTo>
                      <a:pt x="37" y="1"/>
                    </a:lnTo>
                    <a:close/>
                  </a:path>
                </a:pathLst>
              </a:custGeom>
              <a:solidFill>
                <a:srgbClr val="88C286"/>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prstClr val="white"/>
                  </a:solidFill>
                  <a:latin typeface="Calibri"/>
                </a:endParaRPr>
              </a:p>
            </p:txBody>
          </p:sp>
          <p:sp>
            <p:nvSpPr>
              <p:cNvPr id="47" name="Freeform 46"/>
              <p:cNvSpPr>
                <a:spLocks/>
              </p:cNvSpPr>
              <p:nvPr/>
            </p:nvSpPr>
            <p:spPr bwMode="auto">
              <a:xfrm rot="256166">
                <a:off x="5566467" y="5169088"/>
                <a:ext cx="139284" cy="95554"/>
              </a:xfrm>
              <a:custGeom>
                <a:avLst/>
                <a:gdLst>
                  <a:gd name="T0" fmla="*/ 2 w 68"/>
                  <a:gd name="T1" fmla="*/ 24 h 37"/>
                  <a:gd name="T2" fmla="*/ 0 w 68"/>
                  <a:gd name="T3" fmla="*/ 18 h 37"/>
                  <a:gd name="T4" fmla="*/ 0 w 68"/>
                  <a:gd name="T5" fmla="*/ 18 h 37"/>
                  <a:gd name="T6" fmla="*/ 2 w 68"/>
                  <a:gd name="T7" fmla="*/ 18 h 37"/>
                  <a:gd name="T8" fmla="*/ 8 w 68"/>
                  <a:gd name="T9" fmla="*/ 18 h 37"/>
                  <a:gd name="T10" fmla="*/ 13 w 68"/>
                  <a:gd name="T11" fmla="*/ 16 h 37"/>
                  <a:gd name="T12" fmla="*/ 13 w 68"/>
                  <a:gd name="T13" fmla="*/ 16 h 37"/>
                  <a:gd name="T14" fmla="*/ 18 w 68"/>
                  <a:gd name="T15" fmla="*/ 16 h 37"/>
                  <a:gd name="T16" fmla="*/ 18 w 68"/>
                  <a:gd name="T17" fmla="*/ 11 h 37"/>
                  <a:gd name="T18" fmla="*/ 21 w 68"/>
                  <a:gd name="T19" fmla="*/ 11 h 37"/>
                  <a:gd name="T20" fmla="*/ 21 w 68"/>
                  <a:gd name="T21" fmla="*/ 8 h 37"/>
                  <a:gd name="T22" fmla="*/ 21 w 68"/>
                  <a:gd name="T23" fmla="*/ 8 h 37"/>
                  <a:gd name="T24" fmla="*/ 34 w 68"/>
                  <a:gd name="T25" fmla="*/ 11 h 37"/>
                  <a:gd name="T26" fmla="*/ 45 w 68"/>
                  <a:gd name="T27" fmla="*/ 8 h 37"/>
                  <a:gd name="T28" fmla="*/ 45 w 68"/>
                  <a:gd name="T29" fmla="*/ 8 h 37"/>
                  <a:gd name="T30" fmla="*/ 55 w 68"/>
                  <a:gd name="T31" fmla="*/ 3 h 37"/>
                  <a:gd name="T32" fmla="*/ 68 w 68"/>
                  <a:gd name="T33" fmla="*/ 0 h 37"/>
                  <a:gd name="T34" fmla="*/ 68 w 68"/>
                  <a:gd name="T35" fmla="*/ 0 h 37"/>
                  <a:gd name="T36" fmla="*/ 60 w 68"/>
                  <a:gd name="T37" fmla="*/ 3 h 37"/>
                  <a:gd name="T38" fmla="*/ 52 w 68"/>
                  <a:gd name="T39" fmla="*/ 11 h 37"/>
                  <a:gd name="T40" fmla="*/ 52 w 68"/>
                  <a:gd name="T41" fmla="*/ 11 h 37"/>
                  <a:gd name="T42" fmla="*/ 47 w 68"/>
                  <a:gd name="T43" fmla="*/ 16 h 37"/>
                  <a:gd name="T44" fmla="*/ 47 w 68"/>
                  <a:gd name="T45" fmla="*/ 16 h 37"/>
                  <a:gd name="T46" fmla="*/ 55 w 68"/>
                  <a:gd name="T47" fmla="*/ 24 h 37"/>
                  <a:gd name="T48" fmla="*/ 55 w 68"/>
                  <a:gd name="T49" fmla="*/ 24 h 37"/>
                  <a:gd name="T50" fmla="*/ 47 w 68"/>
                  <a:gd name="T51" fmla="*/ 24 h 37"/>
                  <a:gd name="T52" fmla="*/ 45 w 68"/>
                  <a:gd name="T53" fmla="*/ 24 h 37"/>
                  <a:gd name="T54" fmla="*/ 45 w 68"/>
                  <a:gd name="T55" fmla="*/ 24 h 37"/>
                  <a:gd name="T56" fmla="*/ 37 w 68"/>
                  <a:gd name="T57" fmla="*/ 29 h 37"/>
                  <a:gd name="T58" fmla="*/ 37 w 68"/>
                  <a:gd name="T59" fmla="*/ 29 h 37"/>
                  <a:gd name="T60" fmla="*/ 29 w 68"/>
                  <a:gd name="T61" fmla="*/ 34 h 37"/>
                  <a:gd name="T62" fmla="*/ 26 w 68"/>
                  <a:gd name="T63" fmla="*/ 34 h 37"/>
                  <a:gd name="T64" fmla="*/ 26 w 68"/>
                  <a:gd name="T65" fmla="*/ 37 h 37"/>
                  <a:gd name="T66" fmla="*/ 26 w 68"/>
                  <a:gd name="T67" fmla="*/ 37 h 37"/>
                  <a:gd name="T68" fmla="*/ 10 w 68"/>
                  <a:gd name="T69" fmla="*/ 34 h 37"/>
                  <a:gd name="T70" fmla="*/ 8 w 68"/>
                  <a:gd name="T71" fmla="*/ 29 h 37"/>
                  <a:gd name="T72" fmla="*/ 2 w 68"/>
                  <a:gd name="T73" fmla="*/ 24 h 37"/>
                  <a:gd name="T74" fmla="*/ 2 w 68"/>
                  <a:gd name="T75" fmla="*/ 24 h 37"/>
                  <a:gd name="T76" fmla="*/ 2 w 68"/>
                  <a:gd name="T77" fmla="*/ 24 h 37"/>
                  <a:gd name="T78" fmla="*/ 2 w 68"/>
                  <a:gd name="T79" fmla="*/ 24 h 37"/>
                  <a:gd name="T80" fmla="*/ 2 w 68"/>
                  <a:gd name="T81" fmla="*/ 24 h 37"/>
                  <a:gd name="T82" fmla="*/ 2 w 68"/>
                  <a:gd name="T83" fmla="*/ 24 h 37"/>
                  <a:gd name="T84" fmla="*/ 2 w 68"/>
                  <a:gd name="T85" fmla="*/ 24 h 37"/>
                  <a:gd name="T86" fmla="*/ 2 w 68"/>
                  <a:gd name="T87" fmla="*/ 24 h 37"/>
                  <a:gd name="T88" fmla="*/ 2 w 68"/>
                  <a:gd name="T89" fmla="*/ 24 h 37"/>
                  <a:gd name="T90" fmla="*/ 2 w 68"/>
                  <a:gd name="T91" fmla="*/ 24 h 37"/>
                  <a:gd name="T92" fmla="*/ 2 w 68"/>
                  <a:gd name="T93" fmla="*/ 24 h 37"/>
                  <a:gd name="T94" fmla="*/ 2 w 68"/>
                  <a:gd name="T95"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37">
                    <a:moveTo>
                      <a:pt x="2" y="24"/>
                    </a:moveTo>
                    <a:lnTo>
                      <a:pt x="0" y="18"/>
                    </a:lnTo>
                    <a:lnTo>
                      <a:pt x="0" y="18"/>
                    </a:lnTo>
                    <a:lnTo>
                      <a:pt x="2" y="18"/>
                    </a:lnTo>
                    <a:lnTo>
                      <a:pt x="8" y="18"/>
                    </a:lnTo>
                    <a:lnTo>
                      <a:pt x="13" y="16"/>
                    </a:lnTo>
                    <a:lnTo>
                      <a:pt x="13" y="16"/>
                    </a:lnTo>
                    <a:lnTo>
                      <a:pt x="18" y="16"/>
                    </a:lnTo>
                    <a:lnTo>
                      <a:pt x="18" y="11"/>
                    </a:lnTo>
                    <a:lnTo>
                      <a:pt x="21" y="11"/>
                    </a:lnTo>
                    <a:lnTo>
                      <a:pt x="21" y="8"/>
                    </a:lnTo>
                    <a:lnTo>
                      <a:pt x="21" y="8"/>
                    </a:lnTo>
                    <a:lnTo>
                      <a:pt x="34" y="11"/>
                    </a:lnTo>
                    <a:lnTo>
                      <a:pt x="45" y="8"/>
                    </a:lnTo>
                    <a:lnTo>
                      <a:pt x="45" y="8"/>
                    </a:lnTo>
                    <a:lnTo>
                      <a:pt x="55" y="3"/>
                    </a:lnTo>
                    <a:lnTo>
                      <a:pt x="68" y="0"/>
                    </a:lnTo>
                    <a:lnTo>
                      <a:pt x="68" y="0"/>
                    </a:lnTo>
                    <a:lnTo>
                      <a:pt x="60" y="3"/>
                    </a:lnTo>
                    <a:lnTo>
                      <a:pt x="52" y="11"/>
                    </a:lnTo>
                    <a:lnTo>
                      <a:pt x="52" y="11"/>
                    </a:lnTo>
                    <a:lnTo>
                      <a:pt x="47" y="16"/>
                    </a:lnTo>
                    <a:lnTo>
                      <a:pt x="47" y="16"/>
                    </a:lnTo>
                    <a:lnTo>
                      <a:pt x="55" y="24"/>
                    </a:lnTo>
                    <a:lnTo>
                      <a:pt x="55" y="24"/>
                    </a:lnTo>
                    <a:lnTo>
                      <a:pt x="47" y="24"/>
                    </a:lnTo>
                    <a:lnTo>
                      <a:pt x="45" y="24"/>
                    </a:lnTo>
                    <a:lnTo>
                      <a:pt x="45" y="24"/>
                    </a:lnTo>
                    <a:lnTo>
                      <a:pt x="37" y="29"/>
                    </a:lnTo>
                    <a:lnTo>
                      <a:pt x="37" y="29"/>
                    </a:lnTo>
                    <a:lnTo>
                      <a:pt x="29" y="34"/>
                    </a:lnTo>
                    <a:lnTo>
                      <a:pt x="26" y="34"/>
                    </a:lnTo>
                    <a:lnTo>
                      <a:pt x="26" y="37"/>
                    </a:lnTo>
                    <a:lnTo>
                      <a:pt x="26" y="37"/>
                    </a:lnTo>
                    <a:lnTo>
                      <a:pt x="10" y="34"/>
                    </a:lnTo>
                    <a:lnTo>
                      <a:pt x="8" y="29"/>
                    </a:lnTo>
                    <a:lnTo>
                      <a:pt x="2" y="24"/>
                    </a:lnTo>
                    <a:lnTo>
                      <a:pt x="2" y="24"/>
                    </a:lnTo>
                    <a:lnTo>
                      <a:pt x="2" y="24"/>
                    </a:lnTo>
                    <a:lnTo>
                      <a:pt x="2" y="24"/>
                    </a:lnTo>
                    <a:lnTo>
                      <a:pt x="2" y="24"/>
                    </a:lnTo>
                    <a:lnTo>
                      <a:pt x="2" y="24"/>
                    </a:lnTo>
                    <a:lnTo>
                      <a:pt x="2" y="24"/>
                    </a:lnTo>
                    <a:lnTo>
                      <a:pt x="2" y="24"/>
                    </a:lnTo>
                    <a:lnTo>
                      <a:pt x="2" y="24"/>
                    </a:lnTo>
                    <a:lnTo>
                      <a:pt x="2" y="24"/>
                    </a:lnTo>
                    <a:lnTo>
                      <a:pt x="2" y="24"/>
                    </a:lnTo>
                    <a:lnTo>
                      <a:pt x="2" y="24"/>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sp>
            <p:nvSpPr>
              <p:cNvPr id="48" name="Freeform 47"/>
              <p:cNvSpPr>
                <a:spLocks/>
              </p:cNvSpPr>
              <p:nvPr/>
            </p:nvSpPr>
            <p:spPr bwMode="auto">
              <a:xfrm rot="256166">
                <a:off x="5197279" y="4584318"/>
                <a:ext cx="1151136" cy="573330"/>
              </a:xfrm>
              <a:custGeom>
                <a:avLst/>
                <a:gdLst>
                  <a:gd name="T0" fmla="*/ 209 w 213"/>
                  <a:gd name="T1" fmla="*/ 60 h 84"/>
                  <a:gd name="T2" fmla="*/ 205 w 213"/>
                  <a:gd name="T3" fmla="*/ 53 h 84"/>
                  <a:gd name="T4" fmla="*/ 203 w 213"/>
                  <a:gd name="T5" fmla="*/ 44 h 84"/>
                  <a:gd name="T6" fmla="*/ 203 w 213"/>
                  <a:gd name="T7" fmla="*/ 33 h 84"/>
                  <a:gd name="T8" fmla="*/ 205 w 213"/>
                  <a:gd name="T9" fmla="*/ 28 h 84"/>
                  <a:gd name="T10" fmla="*/ 193 w 213"/>
                  <a:gd name="T11" fmla="*/ 25 h 84"/>
                  <a:gd name="T12" fmla="*/ 193 w 213"/>
                  <a:gd name="T13" fmla="*/ 20 h 84"/>
                  <a:gd name="T14" fmla="*/ 189 w 213"/>
                  <a:gd name="T15" fmla="*/ 11 h 84"/>
                  <a:gd name="T16" fmla="*/ 181 w 213"/>
                  <a:gd name="T17" fmla="*/ 14 h 84"/>
                  <a:gd name="T18" fmla="*/ 167 w 213"/>
                  <a:gd name="T19" fmla="*/ 7 h 84"/>
                  <a:gd name="T20" fmla="*/ 144 w 213"/>
                  <a:gd name="T21" fmla="*/ 12 h 84"/>
                  <a:gd name="T22" fmla="*/ 130 w 213"/>
                  <a:gd name="T23" fmla="*/ 15 h 84"/>
                  <a:gd name="T24" fmla="*/ 124 w 213"/>
                  <a:gd name="T25" fmla="*/ 14 h 84"/>
                  <a:gd name="T26" fmla="*/ 113 w 213"/>
                  <a:gd name="T27" fmla="*/ 10 h 84"/>
                  <a:gd name="T28" fmla="*/ 107 w 213"/>
                  <a:gd name="T29" fmla="*/ 4 h 84"/>
                  <a:gd name="T30" fmla="*/ 100 w 213"/>
                  <a:gd name="T31" fmla="*/ 4 h 84"/>
                  <a:gd name="T32" fmla="*/ 94 w 213"/>
                  <a:gd name="T33" fmla="*/ 0 h 84"/>
                  <a:gd name="T34" fmla="*/ 80 w 213"/>
                  <a:gd name="T35" fmla="*/ 1 h 84"/>
                  <a:gd name="T36" fmla="*/ 58 w 213"/>
                  <a:gd name="T37" fmla="*/ 8 h 84"/>
                  <a:gd name="T38" fmla="*/ 48 w 213"/>
                  <a:gd name="T39" fmla="*/ 12 h 84"/>
                  <a:gd name="T40" fmla="*/ 31 w 213"/>
                  <a:gd name="T41" fmla="*/ 12 h 84"/>
                  <a:gd name="T42" fmla="*/ 35 w 213"/>
                  <a:gd name="T43" fmla="*/ 17 h 84"/>
                  <a:gd name="T44" fmla="*/ 28 w 213"/>
                  <a:gd name="T45" fmla="*/ 21 h 84"/>
                  <a:gd name="T46" fmla="*/ 28 w 213"/>
                  <a:gd name="T47" fmla="*/ 22 h 84"/>
                  <a:gd name="T48" fmla="*/ 20 w 213"/>
                  <a:gd name="T49" fmla="*/ 21 h 84"/>
                  <a:gd name="T50" fmla="*/ 11 w 213"/>
                  <a:gd name="T51" fmla="*/ 21 h 84"/>
                  <a:gd name="T52" fmla="*/ 2 w 213"/>
                  <a:gd name="T53" fmla="*/ 25 h 84"/>
                  <a:gd name="T54" fmla="*/ 1 w 213"/>
                  <a:gd name="T55" fmla="*/ 35 h 84"/>
                  <a:gd name="T56" fmla="*/ 5 w 213"/>
                  <a:gd name="T57" fmla="*/ 37 h 84"/>
                  <a:gd name="T58" fmla="*/ 10 w 213"/>
                  <a:gd name="T59" fmla="*/ 43 h 84"/>
                  <a:gd name="T60" fmla="*/ 11 w 213"/>
                  <a:gd name="T61" fmla="*/ 48 h 84"/>
                  <a:gd name="T62" fmla="*/ 7 w 213"/>
                  <a:gd name="T63" fmla="*/ 51 h 84"/>
                  <a:gd name="T64" fmla="*/ 14 w 213"/>
                  <a:gd name="T65" fmla="*/ 55 h 84"/>
                  <a:gd name="T66" fmla="*/ 13 w 213"/>
                  <a:gd name="T67" fmla="*/ 60 h 84"/>
                  <a:gd name="T68" fmla="*/ 17 w 213"/>
                  <a:gd name="T69" fmla="*/ 64 h 84"/>
                  <a:gd name="T70" fmla="*/ 15 w 213"/>
                  <a:gd name="T71" fmla="*/ 68 h 84"/>
                  <a:gd name="T72" fmla="*/ 24 w 213"/>
                  <a:gd name="T73" fmla="*/ 70 h 84"/>
                  <a:gd name="T74" fmla="*/ 17 w 213"/>
                  <a:gd name="T75" fmla="*/ 73 h 84"/>
                  <a:gd name="T76" fmla="*/ 24 w 213"/>
                  <a:gd name="T77" fmla="*/ 73 h 84"/>
                  <a:gd name="T78" fmla="*/ 30 w 213"/>
                  <a:gd name="T79" fmla="*/ 71 h 84"/>
                  <a:gd name="T80" fmla="*/ 35 w 213"/>
                  <a:gd name="T81" fmla="*/ 74 h 84"/>
                  <a:gd name="T82" fmla="*/ 44 w 213"/>
                  <a:gd name="T83" fmla="*/ 80 h 84"/>
                  <a:gd name="T84" fmla="*/ 51 w 213"/>
                  <a:gd name="T85" fmla="*/ 78 h 84"/>
                  <a:gd name="T86" fmla="*/ 54 w 213"/>
                  <a:gd name="T87" fmla="*/ 70 h 84"/>
                  <a:gd name="T88" fmla="*/ 71 w 213"/>
                  <a:gd name="T89" fmla="*/ 77 h 84"/>
                  <a:gd name="T90" fmla="*/ 84 w 213"/>
                  <a:gd name="T91" fmla="*/ 80 h 84"/>
                  <a:gd name="T92" fmla="*/ 91 w 213"/>
                  <a:gd name="T93" fmla="*/ 78 h 84"/>
                  <a:gd name="T94" fmla="*/ 107 w 213"/>
                  <a:gd name="T95" fmla="*/ 74 h 84"/>
                  <a:gd name="T96" fmla="*/ 114 w 213"/>
                  <a:gd name="T97" fmla="*/ 70 h 84"/>
                  <a:gd name="T98" fmla="*/ 113 w 213"/>
                  <a:gd name="T99" fmla="*/ 77 h 84"/>
                  <a:gd name="T100" fmla="*/ 114 w 213"/>
                  <a:gd name="T101" fmla="*/ 83 h 84"/>
                  <a:gd name="T102" fmla="*/ 119 w 213"/>
                  <a:gd name="T103" fmla="*/ 81 h 84"/>
                  <a:gd name="T104" fmla="*/ 120 w 213"/>
                  <a:gd name="T105" fmla="*/ 73 h 84"/>
                  <a:gd name="T106" fmla="*/ 127 w 213"/>
                  <a:gd name="T107" fmla="*/ 73 h 84"/>
                  <a:gd name="T108" fmla="*/ 143 w 213"/>
                  <a:gd name="T109" fmla="*/ 71 h 84"/>
                  <a:gd name="T110" fmla="*/ 159 w 213"/>
                  <a:gd name="T111" fmla="*/ 70 h 84"/>
                  <a:gd name="T112" fmla="*/ 174 w 213"/>
                  <a:gd name="T113" fmla="*/ 67 h 84"/>
                  <a:gd name="T114" fmla="*/ 185 w 213"/>
                  <a:gd name="T115" fmla="*/ 66 h 84"/>
                  <a:gd name="T116" fmla="*/ 187 w 213"/>
                  <a:gd name="T117" fmla="*/ 65 h 84"/>
                  <a:gd name="T118" fmla="*/ 199 w 213"/>
                  <a:gd name="T119" fmla="*/ 65 h 84"/>
                  <a:gd name="T120" fmla="*/ 206 w 213"/>
                  <a:gd name="T121" fmla="*/ 65 h 84"/>
                  <a:gd name="T122" fmla="*/ 210 w 213"/>
                  <a:gd name="T123" fmla="*/ 6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 h="84">
                    <a:moveTo>
                      <a:pt x="212" y="65"/>
                    </a:moveTo>
                    <a:cubicBezTo>
                      <a:pt x="212" y="64"/>
                      <a:pt x="212" y="64"/>
                      <a:pt x="212" y="64"/>
                    </a:cubicBezTo>
                    <a:cubicBezTo>
                      <a:pt x="209" y="63"/>
                      <a:pt x="209" y="63"/>
                      <a:pt x="209" y="63"/>
                    </a:cubicBezTo>
                    <a:cubicBezTo>
                      <a:pt x="209" y="60"/>
                      <a:pt x="209" y="60"/>
                      <a:pt x="209" y="60"/>
                    </a:cubicBezTo>
                    <a:cubicBezTo>
                      <a:pt x="207" y="57"/>
                      <a:pt x="207" y="57"/>
                      <a:pt x="207" y="57"/>
                    </a:cubicBezTo>
                    <a:cubicBezTo>
                      <a:pt x="206" y="57"/>
                      <a:pt x="206" y="57"/>
                      <a:pt x="206" y="57"/>
                    </a:cubicBezTo>
                    <a:cubicBezTo>
                      <a:pt x="205" y="55"/>
                      <a:pt x="205" y="55"/>
                      <a:pt x="205" y="55"/>
                    </a:cubicBezTo>
                    <a:cubicBezTo>
                      <a:pt x="205" y="53"/>
                      <a:pt x="205" y="53"/>
                      <a:pt x="205" y="53"/>
                    </a:cubicBezTo>
                    <a:cubicBezTo>
                      <a:pt x="206" y="50"/>
                      <a:pt x="206" y="50"/>
                      <a:pt x="206" y="50"/>
                    </a:cubicBezTo>
                    <a:cubicBezTo>
                      <a:pt x="205" y="50"/>
                      <a:pt x="205" y="50"/>
                      <a:pt x="205" y="50"/>
                    </a:cubicBezTo>
                    <a:cubicBezTo>
                      <a:pt x="205" y="47"/>
                      <a:pt x="205" y="47"/>
                      <a:pt x="205" y="47"/>
                    </a:cubicBezTo>
                    <a:cubicBezTo>
                      <a:pt x="203" y="44"/>
                      <a:pt x="203" y="44"/>
                      <a:pt x="203" y="44"/>
                    </a:cubicBezTo>
                    <a:cubicBezTo>
                      <a:pt x="202" y="40"/>
                      <a:pt x="202" y="40"/>
                      <a:pt x="202" y="40"/>
                    </a:cubicBezTo>
                    <a:cubicBezTo>
                      <a:pt x="199" y="35"/>
                      <a:pt x="199" y="35"/>
                      <a:pt x="199" y="35"/>
                    </a:cubicBezTo>
                    <a:cubicBezTo>
                      <a:pt x="203" y="35"/>
                      <a:pt x="203" y="35"/>
                      <a:pt x="203" y="35"/>
                    </a:cubicBezTo>
                    <a:cubicBezTo>
                      <a:pt x="203" y="33"/>
                      <a:pt x="203" y="33"/>
                      <a:pt x="203" y="33"/>
                    </a:cubicBezTo>
                    <a:cubicBezTo>
                      <a:pt x="205" y="31"/>
                      <a:pt x="205" y="31"/>
                      <a:pt x="205" y="31"/>
                    </a:cubicBezTo>
                    <a:cubicBezTo>
                      <a:pt x="206" y="32"/>
                      <a:pt x="206" y="32"/>
                      <a:pt x="206" y="32"/>
                    </a:cubicBezTo>
                    <a:cubicBezTo>
                      <a:pt x="206" y="30"/>
                      <a:pt x="206" y="30"/>
                      <a:pt x="206" y="30"/>
                    </a:cubicBezTo>
                    <a:cubicBezTo>
                      <a:pt x="205" y="28"/>
                      <a:pt x="205" y="28"/>
                      <a:pt x="205" y="28"/>
                    </a:cubicBezTo>
                    <a:cubicBezTo>
                      <a:pt x="203" y="27"/>
                      <a:pt x="203" y="27"/>
                      <a:pt x="203" y="27"/>
                    </a:cubicBezTo>
                    <a:cubicBezTo>
                      <a:pt x="200" y="27"/>
                      <a:pt x="200" y="27"/>
                      <a:pt x="200" y="27"/>
                    </a:cubicBezTo>
                    <a:cubicBezTo>
                      <a:pt x="197" y="27"/>
                      <a:pt x="197" y="27"/>
                      <a:pt x="197" y="27"/>
                    </a:cubicBezTo>
                    <a:cubicBezTo>
                      <a:pt x="193" y="25"/>
                      <a:pt x="193" y="25"/>
                      <a:pt x="193" y="25"/>
                    </a:cubicBezTo>
                    <a:cubicBezTo>
                      <a:pt x="195" y="24"/>
                      <a:pt x="195" y="24"/>
                      <a:pt x="195" y="24"/>
                    </a:cubicBezTo>
                    <a:cubicBezTo>
                      <a:pt x="193" y="22"/>
                      <a:pt x="193" y="22"/>
                      <a:pt x="193" y="22"/>
                    </a:cubicBezTo>
                    <a:cubicBezTo>
                      <a:pt x="193" y="21"/>
                      <a:pt x="193" y="21"/>
                      <a:pt x="193" y="21"/>
                    </a:cubicBezTo>
                    <a:cubicBezTo>
                      <a:pt x="193" y="20"/>
                      <a:pt x="193" y="20"/>
                      <a:pt x="193" y="20"/>
                    </a:cubicBezTo>
                    <a:cubicBezTo>
                      <a:pt x="193" y="18"/>
                      <a:pt x="193" y="18"/>
                      <a:pt x="193" y="18"/>
                    </a:cubicBezTo>
                    <a:cubicBezTo>
                      <a:pt x="192" y="17"/>
                      <a:pt x="192" y="17"/>
                      <a:pt x="192" y="17"/>
                    </a:cubicBezTo>
                    <a:cubicBezTo>
                      <a:pt x="190" y="14"/>
                      <a:pt x="190" y="14"/>
                      <a:pt x="190" y="14"/>
                    </a:cubicBezTo>
                    <a:cubicBezTo>
                      <a:pt x="189" y="11"/>
                      <a:pt x="189" y="11"/>
                      <a:pt x="189" y="11"/>
                    </a:cubicBezTo>
                    <a:cubicBezTo>
                      <a:pt x="187" y="11"/>
                      <a:pt x="187" y="11"/>
                      <a:pt x="187" y="11"/>
                    </a:cubicBezTo>
                    <a:cubicBezTo>
                      <a:pt x="186" y="11"/>
                      <a:pt x="186" y="11"/>
                      <a:pt x="186" y="11"/>
                    </a:cubicBezTo>
                    <a:cubicBezTo>
                      <a:pt x="186" y="10"/>
                      <a:pt x="186" y="10"/>
                      <a:pt x="186" y="10"/>
                    </a:cubicBezTo>
                    <a:cubicBezTo>
                      <a:pt x="184" y="12"/>
                      <a:pt x="181" y="14"/>
                      <a:pt x="181" y="14"/>
                    </a:cubicBezTo>
                    <a:cubicBezTo>
                      <a:pt x="172" y="10"/>
                      <a:pt x="172" y="10"/>
                      <a:pt x="172" y="10"/>
                    </a:cubicBezTo>
                    <a:cubicBezTo>
                      <a:pt x="172" y="8"/>
                      <a:pt x="172" y="8"/>
                      <a:pt x="172" y="8"/>
                    </a:cubicBezTo>
                    <a:cubicBezTo>
                      <a:pt x="170" y="8"/>
                      <a:pt x="170" y="8"/>
                      <a:pt x="170" y="8"/>
                    </a:cubicBezTo>
                    <a:cubicBezTo>
                      <a:pt x="167" y="7"/>
                      <a:pt x="167" y="7"/>
                      <a:pt x="167" y="7"/>
                    </a:cubicBezTo>
                    <a:cubicBezTo>
                      <a:pt x="156" y="14"/>
                      <a:pt x="156" y="14"/>
                      <a:pt x="156" y="14"/>
                    </a:cubicBezTo>
                    <a:cubicBezTo>
                      <a:pt x="152" y="15"/>
                      <a:pt x="152" y="15"/>
                      <a:pt x="152" y="15"/>
                    </a:cubicBezTo>
                    <a:cubicBezTo>
                      <a:pt x="147" y="14"/>
                      <a:pt x="147" y="14"/>
                      <a:pt x="147" y="14"/>
                    </a:cubicBezTo>
                    <a:cubicBezTo>
                      <a:pt x="144" y="12"/>
                      <a:pt x="144" y="12"/>
                      <a:pt x="144" y="12"/>
                    </a:cubicBezTo>
                    <a:cubicBezTo>
                      <a:pt x="142" y="12"/>
                      <a:pt x="142" y="12"/>
                      <a:pt x="142" y="12"/>
                    </a:cubicBezTo>
                    <a:cubicBezTo>
                      <a:pt x="137" y="14"/>
                      <a:pt x="137" y="14"/>
                      <a:pt x="137" y="14"/>
                    </a:cubicBezTo>
                    <a:cubicBezTo>
                      <a:pt x="134" y="15"/>
                      <a:pt x="134" y="15"/>
                      <a:pt x="134" y="15"/>
                    </a:cubicBezTo>
                    <a:cubicBezTo>
                      <a:pt x="130" y="15"/>
                      <a:pt x="130" y="15"/>
                      <a:pt x="130" y="15"/>
                    </a:cubicBezTo>
                    <a:cubicBezTo>
                      <a:pt x="127" y="14"/>
                      <a:pt x="127" y="14"/>
                      <a:pt x="127" y="14"/>
                    </a:cubicBezTo>
                    <a:cubicBezTo>
                      <a:pt x="127" y="12"/>
                      <a:pt x="127" y="12"/>
                      <a:pt x="127" y="12"/>
                    </a:cubicBezTo>
                    <a:cubicBezTo>
                      <a:pt x="126" y="12"/>
                      <a:pt x="126" y="12"/>
                      <a:pt x="126" y="12"/>
                    </a:cubicBezTo>
                    <a:cubicBezTo>
                      <a:pt x="124" y="14"/>
                      <a:pt x="124" y="14"/>
                      <a:pt x="124" y="14"/>
                    </a:cubicBezTo>
                    <a:cubicBezTo>
                      <a:pt x="121" y="12"/>
                      <a:pt x="121" y="12"/>
                      <a:pt x="121" y="12"/>
                    </a:cubicBezTo>
                    <a:cubicBezTo>
                      <a:pt x="117" y="10"/>
                      <a:pt x="117" y="10"/>
                      <a:pt x="117" y="10"/>
                    </a:cubicBezTo>
                    <a:cubicBezTo>
                      <a:pt x="114" y="10"/>
                      <a:pt x="114" y="10"/>
                      <a:pt x="114" y="10"/>
                    </a:cubicBezTo>
                    <a:cubicBezTo>
                      <a:pt x="113" y="10"/>
                      <a:pt x="113" y="10"/>
                      <a:pt x="113" y="10"/>
                    </a:cubicBezTo>
                    <a:cubicBezTo>
                      <a:pt x="111" y="11"/>
                      <a:pt x="111" y="11"/>
                      <a:pt x="111" y="11"/>
                    </a:cubicBezTo>
                    <a:cubicBezTo>
                      <a:pt x="110" y="10"/>
                      <a:pt x="110" y="10"/>
                      <a:pt x="110" y="10"/>
                    </a:cubicBezTo>
                    <a:cubicBezTo>
                      <a:pt x="109" y="7"/>
                      <a:pt x="109" y="7"/>
                      <a:pt x="109" y="7"/>
                    </a:cubicBezTo>
                    <a:cubicBezTo>
                      <a:pt x="107" y="4"/>
                      <a:pt x="107" y="4"/>
                      <a:pt x="107" y="4"/>
                    </a:cubicBezTo>
                    <a:cubicBezTo>
                      <a:pt x="106" y="4"/>
                      <a:pt x="106" y="4"/>
                      <a:pt x="106" y="4"/>
                    </a:cubicBezTo>
                    <a:cubicBezTo>
                      <a:pt x="104" y="4"/>
                      <a:pt x="104" y="4"/>
                      <a:pt x="104" y="4"/>
                    </a:cubicBezTo>
                    <a:cubicBezTo>
                      <a:pt x="103" y="5"/>
                      <a:pt x="103" y="5"/>
                      <a:pt x="103" y="5"/>
                    </a:cubicBezTo>
                    <a:cubicBezTo>
                      <a:pt x="100" y="4"/>
                      <a:pt x="100" y="4"/>
                      <a:pt x="100" y="4"/>
                    </a:cubicBezTo>
                    <a:cubicBezTo>
                      <a:pt x="97" y="2"/>
                      <a:pt x="97" y="2"/>
                      <a:pt x="97" y="2"/>
                    </a:cubicBezTo>
                    <a:cubicBezTo>
                      <a:pt x="96" y="1"/>
                      <a:pt x="96" y="1"/>
                      <a:pt x="96" y="1"/>
                    </a:cubicBezTo>
                    <a:cubicBezTo>
                      <a:pt x="97" y="0"/>
                      <a:pt x="97" y="0"/>
                      <a:pt x="97" y="0"/>
                    </a:cubicBezTo>
                    <a:cubicBezTo>
                      <a:pt x="94" y="0"/>
                      <a:pt x="94" y="0"/>
                      <a:pt x="94" y="0"/>
                    </a:cubicBezTo>
                    <a:cubicBezTo>
                      <a:pt x="93" y="1"/>
                      <a:pt x="93" y="1"/>
                      <a:pt x="93" y="1"/>
                    </a:cubicBezTo>
                    <a:cubicBezTo>
                      <a:pt x="88" y="1"/>
                      <a:pt x="88" y="1"/>
                      <a:pt x="88" y="1"/>
                    </a:cubicBezTo>
                    <a:cubicBezTo>
                      <a:pt x="86" y="1"/>
                      <a:pt x="86" y="1"/>
                      <a:pt x="86" y="1"/>
                    </a:cubicBezTo>
                    <a:cubicBezTo>
                      <a:pt x="80" y="1"/>
                      <a:pt x="80" y="1"/>
                      <a:pt x="80" y="1"/>
                    </a:cubicBezTo>
                    <a:cubicBezTo>
                      <a:pt x="73" y="1"/>
                      <a:pt x="73" y="1"/>
                      <a:pt x="73" y="1"/>
                    </a:cubicBezTo>
                    <a:cubicBezTo>
                      <a:pt x="67" y="4"/>
                      <a:pt x="67" y="4"/>
                      <a:pt x="67" y="4"/>
                    </a:cubicBezTo>
                    <a:cubicBezTo>
                      <a:pt x="61" y="7"/>
                      <a:pt x="61" y="7"/>
                      <a:pt x="61" y="7"/>
                    </a:cubicBezTo>
                    <a:cubicBezTo>
                      <a:pt x="58" y="8"/>
                      <a:pt x="58" y="8"/>
                      <a:pt x="58" y="8"/>
                    </a:cubicBezTo>
                    <a:cubicBezTo>
                      <a:pt x="56" y="10"/>
                      <a:pt x="56" y="10"/>
                      <a:pt x="56" y="10"/>
                    </a:cubicBezTo>
                    <a:cubicBezTo>
                      <a:pt x="56" y="12"/>
                      <a:pt x="56" y="12"/>
                      <a:pt x="56" y="12"/>
                    </a:cubicBezTo>
                    <a:cubicBezTo>
                      <a:pt x="53" y="12"/>
                      <a:pt x="53" y="12"/>
                      <a:pt x="53" y="12"/>
                    </a:cubicBezTo>
                    <a:cubicBezTo>
                      <a:pt x="48" y="12"/>
                      <a:pt x="48" y="12"/>
                      <a:pt x="48" y="12"/>
                    </a:cubicBezTo>
                    <a:cubicBezTo>
                      <a:pt x="43" y="12"/>
                      <a:pt x="43" y="12"/>
                      <a:pt x="43" y="12"/>
                    </a:cubicBezTo>
                    <a:cubicBezTo>
                      <a:pt x="38" y="12"/>
                      <a:pt x="38" y="12"/>
                      <a:pt x="38" y="12"/>
                    </a:cubicBezTo>
                    <a:cubicBezTo>
                      <a:pt x="34" y="11"/>
                      <a:pt x="34" y="11"/>
                      <a:pt x="34" y="11"/>
                    </a:cubicBezTo>
                    <a:cubicBezTo>
                      <a:pt x="31" y="12"/>
                      <a:pt x="31" y="12"/>
                      <a:pt x="31" y="12"/>
                    </a:cubicBezTo>
                    <a:cubicBezTo>
                      <a:pt x="30" y="14"/>
                      <a:pt x="30" y="14"/>
                      <a:pt x="30" y="14"/>
                    </a:cubicBezTo>
                    <a:cubicBezTo>
                      <a:pt x="31" y="15"/>
                      <a:pt x="31" y="15"/>
                      <a:pt x="31" y="15"/>
                    </a:cubicBezTo>
                    <a:cubicBezTo>
                      <a:pt x="33" y="17"/>
                      <a:pt x="33" y="17"/>
                      <a:pt x="33" y="17"/>
                    </a:cubicBezTo>
                    <a:cubicBezTo>
                      <a:pt x="35" y="17"/>
                      <a:pt x="35" y="17"/>
                      <a:pt x="35" y="17"/>
                    </a:cubicBezTo>
                    <a:cubicBezTo>
                      <a:pt x="40" y="18"/>
                      <a:pt x="40" y="18"/>
                      <a:pt x="40" y="18"/>
                    </a:cubicBezTo>
                    <a:cubicBezTo>
                      <a:pt x="34" y="18"/>
                      <a:pt x="34" y="18"/>
                      <a:pt x="34" y="18"/>
                    </a:cubicBezTo>
                    <a:cubicBezTo>
                      <a:pt x="31" y="18"/>
                      <a:pt x="31" y="18"/>
                      <a:pt x="31" y="18"/>
                    </a:cubicBezTo>
                    <a:cubicBezTo>
                      <a:pt x="28" y="21"/>
                      <a:pt x="28" y="21"/>
                      <a:pt x="28" y="21"/>
                    </a:cubicBezTo>
                    <a:cubicBezTo>
                      <a:pt x="31" y="21"/>
                      <a:pt x="31" y="21"/>
                      <a:pt x="31" y="21"/>
                    </a:cubicBezTo>
                    <a:cubicBezTo>
                      <a:pt x="33" y="21"/>
                      <a:pt x="33" y="21"/>
                      <a:pt x="33" y="21"/>
                    </a:cubicBezTo>
                    <a:cubicBezTo>
                      <a:pt x="30" y="22"/>
                      <a:pt x="30" y="22"/>
                      <a:pt x="30" y="22"/>
                    </a:cubicBezTo>
                    <a:cubicBezTo>
                      <a:pt x="28" y="22"/>
                      <a:pt x="28" y="22"/>
                      <a:pt x="28" y="22"/>
                    </a:cubicBezTo>
                    <a:cubicBezTo>
                      <a:pt x="24" y="22"/>
                      <a:pt x="24" y="22"/>
                      <a:pt x="24" y="22"/>
                    </a:cubicBezTo>
                    <a:cubicBezTo>
                      <a:pt x="21" y="22"/>
                      <a:pt x="21" y="22"/>
                      <a:pt x="21" y="22"/>
                    </a:cubicBezTo>
                    <a:cubicBezTo>
                      <a:pt x="18" y="22"/>
                      <a:pt x="18" y="22"/>
                      <a:pt x="18" y="22"/>
                    </a:cubicBezTo>
                    <a:cubicBezTo>
                      <a:pt x="20" y="21"/>
                      <a:pt x="20" y="21"/>
                      <a:pt x="20" y="21"/>
                    </a:cubicBezTo>
                    <a:cubicBezTo>
                      <a:pt x="15" y="21"/>
                      <a:pt x="15" y="21"/>
                      <a:pt x="15" y="21"/>
                    </a:cubicBezTo>
                    <a:cubicBezTo>
                      <a:pt x="17" y="22"/>
                      <a:pt x="17" y="22"/>
                      <a:pt x="17" y="22"/>
                    </a:cubicBezTo>
                    <a:cubicBezTo>
                      <a:pt x="13" y="22"/>
                      <a:pt x="13" y="22"/>
                      <a:pt x="13" y="22"/>
                    </a:cubicBezTo>
                    <a:cubicBezTo>
                      <a:pt x="11" y="21"/>
                      <a:pt x="11" y="21"/>
                      <a:pt x="11" y="21"/>
                    </a:cubicBezTo>
                    <a:cubicBezTo>
                      <a:pt x="10" y="22"/>
                      <a:pt x="10" y="22"/>
                      <a:pt x="10" y="22"/>
                    </a:cubicBezTo>
                    <a:cubicBezTo>
                      <a:pt x="7" y="22"/>
                      <a:pt x="7" y="22"/>
                      <a:pt x="7" y="22"/>
                    </a:cubicBezTo>
                    <a:cubicBezTo>
                      <a:pt x="5" y="22"/>
                      <a:pt x="5" y="22"/>
                      <a:pt x="5" y="22"/>
                    </a:cubicBezTo>
                    <a:cubicBezTo>
                      <a:pt x="2" y="25"/>
                      <a:pt x="2" y="25"/>
                      <a:pt x="2" y="25"/>
                    </a:cubicBezTo>
                    <a:cubicBezTo>
                      <a:pt x="0" y="27"/>
                      <a:pt x="0" y="27"/>
                      <a:pt x="0" y="27"/>
                    </a:cubicBezTo>
                    <a:cubicBezTo>
                      <a:pt x="0" y="31"/>
                      <a:pt x="0" y="31"/>
                      <a:pt x="0" y="31"/>
                    </a:cubicBezTo>
                    <a:cubicBezTo>
                      <a:pt x="0" y="34"/>
                      <a:pt x="0" y="34"/>
                      <a:pt x="0" y="34"/>
                    </a:cubicBezTo>
                    <a:cubicBezTo>
                      <a:pt x="1" y="35"/>
                      <a:pt x="1" y="35"/>
                      <a:pt x="1" y="35"/>
                    </a:cubicBezTo>
                    <a:cubicBezTo>
                      <a:pt x="4" y="34"/>
                      <a:pt x="4" y="34"/>
                      <a:pt x="4" y="34"/>
                    </a:cubicBezTo>
                    <a:cubicBezTo>
                      <a:pt x="7" y="34"/>
                      <a:pt x="7" y="34"/>
                      <a:pt x="7" y="34"/>
                    </a:cubicBezTo>
                    <a:cubicBezTo>
                      <a:pt x="8" y="34"/>
                      <a:pt x="8" y="34"/>
                      <a:pt x="8" y="34"/>
                    </a:cubicBezTo>
                    <a:cubicBezTo>
                      <a:pt x="5" y="37"/>
                      <a:pt x="5" y="37"/>
                      <a:pt x="5" y="37"/>
                    </a:cubicBezTo>
                    <a:cubicBezTo>
                      <a:pt x="7" y="38"/>
                      <a:pt x="7" y="38"/>
                      <a:pt x="7" y="38"/>
                    </a:cubicBezTo>
                    <a:cubicBezTo>
                      <a:pt x="8" y="41"/>
                      <a:pt x="8" y="41"/>
                      <a:pt x="8" y="41"/>
                    </a:cubicBezTo>
                    <a:cubicBezTo>
                      <a:pt x="8" y="43"/>
                      <a:pt x="8" y="43"/>
                      <a:pt x="8" y="43"/>
                    </a:cubicBezTo>
                    <a:cubicBezTo>
                      <a:pt x="10" y="43"/>
                      <a:pt x="10" y="43"/>
                      <a:pt x="10" y="43"/>
                    </a:cubicBezTo>
                    <a:cubicBezTo>
                      <a:pt x="8" y="44"/>
                      <a:pt x="8" y="44"/>
                      <a:pt x="8" y="44"/>
                    </a:cubicBezTo>
                    <a:cubicBezTo>
                      <a:pt x="7" y="45"/>
                      <a:pt x="7" y="45"/>
                      <a:pt x="7" y="45"/>
                    </a:cubicBezTo>
                    <a:cubicBezTo>
                      <a:pt x="10" y="47"/>
                      <a:pt x="10" y="47"/>
                      <a:pt x="10" y="47"/>
                    </a:cubicBezTo>
                    <a:cubicBezTo>
                      <a:pt x="11" y="48"/>
                      <a:pt x="11" y="48"/>
                      <a:pt x="11" y="48"/>
                    </a:cubicBezTo>
                    <a:cubicBezTo>
                      <a:pt x="11" y="50"/>
                      <a:pt x="11" y="50"/>
                      <a:pt x="11" y="50"/>
                    </a:cubicBezTo>
                    <a:cubicBezTo>
                      <a:pt x="8" y="50"/>
                      <a:pt x="8" y="50"/>
                      <a:pt x="8" y="50"/>
                    </a:cubicBezTo>
                    <a:cubicBezTo>
                      <a:pt x="7" y="50"/>
                      <a:pt x="7" y="50"/>
                      <a:pt x="7" y="50"/>
                    </a:cubicBezTo>
                    <a:cubicBezTo>
                      <a:pt x="7" y="51"/>
                      <a:pt x="7" y="51"/>
                      <a:pt x="7" y="51"/>
                    </a:cubicBezTo>
                    <a:cubicBezTo>
                      <a:pt x="8" y="53"/>
                      <a:pt x="8" y="53"/>
                      <a:pt x="8" y="53"/>
                    </a:cubicBezTo>
                    <a:cubicBezTo>
                      <a:pt x="8" y="54"/>
                      <a:pt x="8" y="54"/>
                      <a:pt x="8" y="54"/>
                    </a:cubicBezTo>
                    <a:cubicBezTo>
                      <a:pt x="11" y="54"/>
                      <a:pt x="11" y="54"/>
                      <a:pt x="11" y="54"/>
                    </a:cubicBezTo>
                    <a:cubicBezTo>
                      <a:pt x="14" y="55"/>
                      <a:pt x="14" y="55"/>
                      <a:pt x="14" y="55"/>
                    </a:cubicBezTo>
                    <a:cubicBezTo>
                      <a:pt x="14" y="57"/>
                      <a:pt x="14" y="57"/>
                      <a:pt x="14" y="57"/>
                    </a:cubicBezTo>
                    <a:cubicBezTo>
                      <a:pt x="14" y="58"/>
                      <a:pt x="14" y="58"/>
                      <a:pt x="14" y="58"/>
                    </a:cubicBezTo>
                    <a:cubicBezTo>
                      <a:pt x="11" y="60"/>
                      <a:pt x="11" y="60"/>
                      <a:pt x="11" y="60"/>
                    </a:cubicBezTo>
                    <a:cubicBezTo>
                      <a:pt x="13" y="60"/>
                      <a:pt x="13" y="60"/>
                      <a:pt x="13" y="60"/>
                    </a:cubicBezTo>
                    <a:cubicBezTo>
                      <a:pt x="14" y="63"/>
                      <a:pt x="14" y="63"/>
                      <a:pt x="14" y="63"/>
                    </a:cubicBezTo>
                    <a:cubicBezTo>
                      <a:pt x="14" y="64"/>
                      <a:pt x="14" y="64"/>
                      <a:pt x="14" y="64"/>
                    </a:cubicBezTo>
                    <a:cubicBezTo>
                      <a:pt x="15" y="63"/>
                      <a:pt x="15" y="63"/>
                      <a:pt x="15" y="63"/>
                    </a:cubicBezTo>
                    <a:cubicBezTo>
                      <a:pt x="17" y="64"/>
                      <a:pt x="17" y="64"/>
                      <a:pt x="17" y="64"/>
                    </a:cubicBezTo>
                    <a:cubicBezTo>
                      <a:pt x="17" y="67"/>
                      <a:pt x="17" y="67"/>
                      <a:pt x="17" y="67"/>
                    </a:cubicBezTo>
                    <a:cubicBezTo>
                      <a:pt x="15" y="67"/>
                      <a:pt x="15" y="67"/>
                      <a:pt x="15" y="67"/>
                    </a:cubicBezTo>
                    <a:cubicBezTo>
                      <a:pt x="14" y="67"/>
                      <a:pt x="14" y="67"/>
                      <a:pt x="14" y="67"/>
                    </a:cubicBezTo>
                    <a:cubicBezTo>
                      <a:pt x="15" y="68"/>
                      <a:pt x="15" y="68"/>
                      <a:pt x="15" y="68"/>
                    </a:cubicBezTo>
                    <a:cubicBezTo>
                      <a:pt x="17" y="68"/>
                      <a:pt x="17" y="68"/>
                      <a:pt x="17" y="68"/>
                    </a:cubicBezTo>
                    <a:cubicBezTo>
                      <a:pt x="20" y="67"/>
                      <a:pt x="20" y="67"/>
                      <a:pt x="20" y="67"/>
                    </a:cubicBezTo>
                    <a:cubicBezTo>
                      <a:pt x="25" y="68"/>
                      <a:pt x="25" y="68"/>
                      <a:pt x="25" y="68"/>
                    </a:cubicBezTo>
                    <a:cubicBezTo>
                      <a:pt x="24" y="70"/>
                      <a:pt x="24" y="70"/>
                      <a:pt x="24" y="70"/>
                    </a:cubicBezTo>
                    <a:cubicBezTo>
                      <a:pt x="23" y="71"/>
                      <a:pt x="23" y="71"/>
                      <a:pt x="23" y="71"/>
                    </a:cubicBezTo>
                    <a:cubicBezTo>
                      <a:pt x="21" y="71"/>
                      <a:pt x="21" y="71"/>
                      <a:pt x="21" y="71"/>
                    </a:cubicBezTo>
                    <a:cubicBezTo>
                      <a:pt x="18" y="71"/>
                      <a:pt x="18" y="71"/>
                      <a:pt x="18" y="71"/>
                    </a:cubicBezTo>
                    <a:cubicBezTo>
                      <a:pt x="17" y="73"/>
                      <a:pt x="17" y="73"/>
                      <a:pt x="17" y="73"/>
                    </a:cubicBezTo>
                    <a:cubicBezTo>
                      <a:pt x="20" y="73"/>
                      <a:pt x="20" y="73"/>
                      <a:pt x="20" y="73"/>
                    </a:cubicBezTo>
                    <a:cubicBezTo>
                      <a:pt x="24" y="71"/>
                      <a:pt x="24" y="71"/>
                      <a:pt x="24" y="71"/>
                    </a:cubicBezTo>
                    <a:cubicBezTo>
                      <a:pt x="23" y="73"/>
                      <a:pt x="23" y="73"/>
                      <a:pt x="23" y="73"/>
                    </a:cubicBezTo>
                    <a:cubicBezTo>
                      <a:pt x="24" y="73"/>
                      <a:pt x="24" y="73"/>
                      <a:pt x="24" y="73"/>
                    </a:cubicBezTo>
                    <a:cubicBezTo>
                      <a:pt x="24" y="74"/>
                      <a:pt x="24" y="74"/>
                      <a:pt x="24" y="74"/>
                    </a:cubicBezTo>
                    <a:cubicBezTo>
                      <a:pt x="25" y="73"/>
                      <a:pt x="25" y="73"/>
                      <a:pt x="25" y="73"/>
                    </a:cubicBezTo>
                    <a:cubicBezTo>
                      <a:pt x="28" y="70"/>
                      <a:pt x="28" y="70"/>
                      <a:pt x="28" y="70"/>
                    </a:cubicBezTo>
                    <a:cubicBezTo>
                      <a:pt x="30" y="71"/>
                      <a:pt x="30" y="71"/>
                      <a:pt x="30" y="71"/>
                    </a:cubicBezTo>
                    <a:cubicBezTo>
                      <a:pt x="33" y="73"/>
                      <a:pt x="33" y="73"/>
                      <a:pt x="33" y="73"/>
                    </a:cubicBezTo>
                    <a:cubicBezTo>
                      <a:pt x="34" y="73"/>
                      <a:pt x="34" y="73"/>
                      <a:pt x="34" y="73"/>
                    </a:cubicBezTo>
                    <a:cubicBezTo>
                      <a:pt x="35" y="73"/>
                      <a:pt x="35" y="73"/>
                      <a:pt x="35" y="73"/>
                    </a:cubicBezTo>
                    <a:cubicBezTo>
                      <a:pt x="35" y="74"/>
                      <a:pt x="35" y="74"/>
                      <a:pt x="35" y="74"/>
                    </a:cubicBezTo>
                    <a:cubicBezTo>
                      <a:pt x="37" y="76"/>
                      <a:pt x="37" y="76"/>
                      <a:pt x="37" y="76"/>
                    </a:cubicBezTo>
                    <a:cubicBezTo>
                      <a:pt x="38" y="78"/>
                      <a:pt x="38" y="78"/>
                      <a:pt x="38" y="78"/>
                    </a:cubicBezTo>
                    <a:cubicBezTo>
                      <a:pt x="41" y="80"/>
                      <a:pt x="41" y="80"/>
                      <a:pt x="41" y="80"/>
                    </a:cubicBezTo>
                    <a:cubicBezTo>
                      <a:pt x="44" y="80"/>
                      <a:pt x="44" y="80"/>
                      <a:pt x="44" y="80"/>
                    </a:cubicBezTo>
                    <a:cubicBezTo>
                      <a:pt x="47" y="78"/>
                      <a:pt x="47" y="78"/>
                      <a:pt x="47" y="78"/>
                    </a:cubicBezTo>
                    <a:cubicBezTo>
                      <a:pt x="48" y="78"/>
                      <a:pt x="48" y="78"/>
                      <a:pt x="48" y="78"/>
                    </a:cubicBezTo>
                    <a:cubicBezTo>
                      <a:pt x="50" y="78"/>
                      <a:pt x="50" y="78"/>
                      <a:pt x="50" y="78"/>
                    </a:cubicBezTo>
                    <a:cubicBezTo>
                      <a:pt x="51" y="78"/>
                      <a:pt x="51" y="78"/>
                      <a:pt x="51" y="78"/>
                    </a:cubicBezTo>
                    <a:cubicBezTo>
                      <a:pt x="53" y="76"/>
                      <a:pt x="53" y="76"/>
                      <a:pt x="53" y="76"/>
                    </a:cubicBezTo>
                    <a:cubicBezTo>
                      <a:pt x="53" y="73"/>
                      <a:pt x="53" y="73"/>
                      <a:pt x="53" y="73"/>
                    </a:cubicBezTo>
                    <a:cubicBezTo>
                      <a:pt x="53" y="71"/>
                      <a:pt x="53" y="71"/>
                      <a:pt x="53" y="71"/>
                    </a:cubicBezTo>
                    <a:cubicBezTo>
                      <a:pt x="54" y="70"/>
                      <a:pt x="54" y="70"/>
                      <a:pt x="54" y="70"/>
                    </a:cubicBezTo>
                    <a:cubicBezTo>
                      <a:pt x="58" y="70"/>
                      <a:pt x="58" y="70"/>
                      <a:pt x="58" y="70"/>
                    </a:cubicBezTo>
                    <a:cubicBezTo>
                      <a:pt x="63" y="73"/>
                      <a:pt x="63" y="73"/>
                      <a:pt x="63" y="73"/>
                    </a:cubicBezTo>
                    <a:cubicBezTo>
                      <a:pt x="68" y="74"/>
                      <a:pt x="68" y="74"/>
                      <a:pt x="68" y="74"/>
                    </a:cubicBezTo>
                    <a:cubicBezTo>
                      <a:pt x="71" y="77"/>
                      <a:pt x="71" y="77"/>
                      <a:pt x="71" y="77"/>
                    </a:cubicBezTo>
                    <a:cubicBezTo>
                      <a:pt x="76" y="81"/>
                      <a:pt x="76" y="81"/>
                      <a:pt x="76" y="81"/>
                    </a:cubicBezTo>
                    <a:cubicBezTo>
                      <a:pt x="78" y="81"/>
                      <a:pt x="78" y="81"/>
                      <a:pt x="78" y="81"/>
                    </a:cubicBezTo>
                    <a:cubicBezTo>
                      <a:pt x="81" y="81"/>
                      <a:pt x="81" y="81"/>
                      <a:pt x="81" y="81"/>
                    </a:cubicBezTo>
                    <a:cubicBezTo>
                      <a:pt x="84" y="80"/>
                      <a:pt x="84" y="80"/>
                      <a:pt x="84" y="80"/>
                    </a:cubicBezTo>
                    <a:cubicBezTo>
                      <a:pt x="87" y="80"/>
                      <a:pt x="87" y="80"/>
                      <a:pt x="87" y="80"/>
                    </a:cubicBezTo>
                    <a:cubicBezTo>
                      <a:pt x="88" y="80"/>
                      <a:pt x="88" y="80"/>
                      <a:pt x="88" y="80"/>
                    </a:cubicBezTo>
                    <a:cubicBezTo>
                      <a:pt x="90" y="78"/>
                      <a:pt x="90" y="78"/>
                      <a:pt x="90" y="78"/>
                    </a:cubicBezTo>
                    <a:cubicBezTo>
                      <a:pt x="91" y="78"/>
                      <a:pt x="91" y="78"/>
                      <a:pt x="91" y="78"/>
                    </a:cubicBezTo>
                    <a:cubicBezTo>
                      <a:pt x="94" y="73"/>
                      <a:pt x="94" y="73"/>
                      <a:pt x="94" y="73"/>
                    </a:cubicBezTo>
                    <a:cubicBezTo>
                      <a:pt x="97" y="71"/>
                      <a:pt x="97" y="71"/>
                      <a:pt x="97" y="71"/>
                    </a:cubicBezTo>
                    <a:cubicBezTo>
                      <a:pt x="100" y="71"/>
                      <a:pt x="100" y="71"/>
                      <a:pt x="100" y="71"/>
                    </a:cubicBezTo>
                    <a:cubicBezTo>
                      <a:pt x="107" y="74"/>
                      <a:pt x="107" y="74"/>
                      <a:pt x="107" y="74"/>
                    </a:cubicBezTo>
                    <a:cubicBezTo>
                      <a:pt x="109" y="73"/>
                      <a:pt x="109" y="73"/>
                      <a:pt x="109" y="73"/>
                    </a:cubicBezTo>
                    <a:cubicBezTo>
                      <a:pt x="110" y="71"/>
                      <a:pt x="110" y="71"/>
                      <a:pt x="110" y="71"/>
                    </a:cubicBezTo>
                    <a:cubicBezTo>
                      <a:pt x="113" y="70"/>
                      <a:pt x="113" y="70"/>
                      <a:pt x="113" y="70"/>
                    </a:cubicBezTo>
                    <a:cubicBezTo>
                      <a:pt x="114" y="70"/>
                      <a:pt x="114" y="70"/>
                      <a:pt x="114" y="70"/>
                    </a:cubicBezTo>
                    <a:cubicBezTo>
                      <a:pt x="116" y="71"/>
                      <a:pt x="116" y="71"/>
                      <a:pt x="116" y="71"/>
                    </a:cubicBezTo>
                    <a:cubicBezTo>
                      <a:pt x="116" y="73"/>
                      <a:pt x="116" y="73"/>
                      <a:pt x="116" y="73"/>
                    </a:cubicBezTo>
                    <a:cubicBezTo>
                      <a:pt x="114" y="76"/>
                      <a:pt x="114" y="76"/>
                      <a:pt x="114" y="76"/>
                    </a:cubicBezTo>
                    <a:cubicBezTo>
                      <a:pt x="113" y="77"/>
                      <a:pt x="113" y="77"/>
                      <a:pt x="113" y="77"/>
                    </a:cubicBezTo>
                    <a:cubicBezTo>
                      <a:pt x="111" y="78"/>
                      <a:pt x="111" y="78"/>
                      <a:pt x="111" y="78"/>
                    </a:cubicBezTo>
                    <a:cubicBezTo>
                      <a:pt x="113" y="78"/>
                      <a:pt x="113" y="78"/>
                      <a:pt x="113" y="78"/>
                    </a:cubicBezTo>
                    <a:cubicBezTo>
                      <a:pt x="114" y="81"/>
                      <a:pt x="114" y="81"/>
                      <a:pt x="114" y="81"/>
                    </a:cubicBezTo>
                    <a:cubicBezTo>
                      <a:pt x="114" y="83"/>
                      <a:pt x="114" y="83"/>
                      <a:pt x="114" y="83"/>
                    </a:cubicBezTo>
                    <a:cubicBezTo>
                      <a:pt x="116" y="84"/>
                      <a:pt x="116" y="84"/>
                      <a:pt x="116" y="84"/>
                    </a:cubicBezTo>
                    <a:cubicBezTo>
                      <a:pt x="118" y="82"/>
                      <a:pt x="118" y="82"/>
                      <a:pt x="118" y="82"/>
                    </a:cubicBezTo>
                    <a:cubicBezTo>
                      <a:pt x="118" y="82"/>
                      <a:pt x="118" y="82"/>
                      <a:pt x="118" y="82"/>
                    </a:cubicBezTo>
                    <a:cubicBezTo>
                      <a:pt x="119" y="81"/>
                      <a:pt x="119" y="81"/>
                      <a:pt x="119" y="81"/>
                    </a:cubicBezTo>
                    <a:cubicBezTo>
                      <a:pt x="119" y="78"/>
                      <a:pt x="119" y="78"/>
                      <a:pt x="119" y="78"/>
                    </a:cubicBezTo>
                    <a:cubicBezTo>
                      <a:pt x="121" y="78"/>
                      <a:pt x="121" y="78"/>
                      <a:pt x="121" y="78"/>
                    </a:cubicBezTo>
                    <a:cubicBezTo>
                      <a:pt x="120" y="74"/>
                      <a:pt x="120" y="74"/>
                      <a:pt x="120" y="74"/>
                    </a:cubicBezTo>
                    <a:cubicBezTo>
                      <a:pt x="120" y="73"/>
                      <a:pt x="120" y="73"/>
                      <a:pt x="120" y="73"/>
                    </a:cubicBezTo>
                    <a:cubicBezTo>
                      <a:pt x="121" y="71"/>
                      <a:pt x="121" y="71"/>
                      <a:pt x="121" y="71"/>
                    </a:cubicBezTo>
                    <a:cubicBezTo>
                      <a:pt x="124" y="71"/>
                      <a:pt x="124" y="71"/>
                      <a:pt x="124" y="71"/>
                    </a:cubicBezTo>
                    <a:cubicBezTo>
                      <a:pt x="126" y="73"/>
                      <a:pt x="126" y="73"/>
                      <a:pt x="126" y="73"/>
                    </a:cubicBezTo>
                    <a:cubicBezTo>
                      <a:pt x="127" y="73"/>
                      <a:pt x="127" y="73"/>
                      <a:pt x="127" y="73"/>
                    </a:cubicBezTo>
                    <a:cubicBezTo>
                      <a:pt x="133" y="71"/>
                      <a:pt x="133" y="71"/>
                      <a:pt x="133" y="71"/>
                    </a:cubicBezTo>
                    <a:cubicBezTo>
                      <a:pt x="137" y="70"/>
                      <a:pt x="137" y="70"/>
                      <a:pt x="137" y="70"/>
                    </a:cubicBezTo>
                    <a:cubicBezTo>
                      <a:pt x="140" y="70"/>
                      <a:pt x="140" y="70"/>
                      <a:pt x="140" y="70"/>
                    </a:cubicBezTo>
                    <a:cubicBezTo>
                      <a:pt x="143" y="71"/>
                      <a:pt x="143" y="71"/>
                      <a:pt x="143" y="71"/>
                    </a:cubicBezTo>
                    <a:cubicBezTo>
                      <a:pt x="144" y="73"/>
                      <a:pt x="144" y="73"/>
                      <a:pt x="144" y="73"/>
                    </a:cubicBezTo>
                    <a:cubicBezTo>
                      <a:pt x="149" y="73"/>
                      <a:pt x="149" y="73"/>
                      <a:pt x="149" y="73"/>
                    </a:cubicBezTo>
                    <a:cubicBezTo>
                      <a:pt x="152" y="73"/>
                      <a:pt x="152" y="73"/>
                      <a:pt x="152" y="73"/>
                    </a:cubicBezTo>
                    <a:cubicBezTo>
                      <a:pt x="159" y="70"/>
                      <a:pt x="159" y="70"/>
                      <a:pt x="159" y="70"/>
                    </a:cubicBezTo>
                    <a:cubicBezTo>
                      <a:pt x="164" y="67"/>
                      <a:pt x="164" y="67"/>
                      <a:pt x="164" y="67"/>
                    </a:cubicBezTo>
                    <a:cubicBezTo>
                      <a:pt x="167" y="67"/>
                      <a:pt x="167" y="67"/>
                      <a:pt x="167" y="67"/>
                    </a:cubicBezTo>
                    <a:cubicBezTo>
                      <a:pt x="172" y="67"/>
                      <a:pt x="172" y="67"/>
                      <a:pt x="172" y="67"/>
                    </a:cubicBezTo>
                    <a:cubicBezTo>
                      <a:pt x="174" y="67"/>
                      <a:pt x="174" y="67"/>
                      <a:pt x="174" y="67"/>
                    </a:cubicBezTo>
                    <a:cubicBezTo>
                      <a:pt x="179" y="67"/>
                      <a:pt x="179" y="67"/>
                      <a:pt x="179" y="67"/>
                    </a:cubicBezTo>
                    <a:cubicBezTo>
                      <a:pt x="183" y="64"/>
                      <a:pt x="183" y="64"/>
                      <a:pt x="183" y="64"/>
                    </a:cubicBezTo>
                    <a:cubicBezTo>
                      <a:pt x="185" y="64"/>
                      <a:pt x="185" y="64"/>
                      <a:pt x="185" y="64"/>
                    </a:cubicBezTo>
                    <a:cubicBezTo>
                      <a:pt x="185" y="66"/>
                      <a:pt x="185" y="66"/>
                      <a:pt x="185" y="66"/>
                    </a:cubicBezTo>
                    <a:cubicBezTo>
                      <a:pt x="185" y="67"/>
                      <a:pt x="185" y="67"/>
                      <a:pt x="185" y="67"/>
                    </a:cubicBezTo>
                    <a:cubicBezTo>
                      <a:pt x="186" y="67"/>
                      <a:pt x="186" y="67"/>
                      <a:pt x="186" y="67"/>
                    </a:cubicBezTo>
                    <a:cubicBezTo>
                      <a:pt x="186" y="67"/>
                      <a:pt x="186" y="67"/>
                      <a:pt x="186" y="67"/>
                    </a:cubicBezTo>
                    <a:cubicBezTo>
                      <a:pt x="187" y="65"/>
                      <a:pt x="187" y="65"/>
                      <a:pt x="187" y="65"/>
                    </a:cubicBezTo>
                    <a:cubicBezTo>
                      <a:pt x="189" y="64"/>
                      <a:pt x="189" y="64"/>
                      <a:pt x="189" y="64"/>
                    </a:cubicBezTo>
                    <a:cubicBezTo>
                      <a:pt x="192" y="63"/>
                      <a:pt x="192" y="63"/>
                      <a:pt x="192" y="63"/>
                    </a:cubicBezTo>
                    <a:cubicBezTo>
                      <a:pt x="196" y="64"/>
                      <a:pt x="196" y="64"/>
                      <a:pt x="196" y="64"/>
                    </a:cubicBezTo>
                    <a:cubicBezTo>
                      <a:pt x="199" y="65"/>
                      <a:pt x="199" y="65"/>
                      <a:pt x="199" y="65"/>
                    </a:cubicBezTo>
                    <a:cubicBezTo>
                      <a:pt x="202" y="65"/>
                      <a:pt x="202" y="65"/>
                      <a:pt x="202" y="65"/>
                    </a:cubicBezTo>
                    <a:cubicBezTo>
                      <a:pt x="203" y="64"/>
                      <a:pt x="203" y="64"/>
                      <a:pt x="203" y="64"/>
                    </a:cubicBezTo>
                    <a:cubicBezTo>
                      <a:pt x="205" y="64"/>
                      <a:pt x="205" y="64"/>
                      <a:pt x="205" y="64"/>
                    </a:cubicBezTo>
                    <a:cubicBezTo>
                      <a:pt x="206" y="65"/>
                      <a:pt x="206" y="65"/>
                      <a:pt x="206" y="65"/>
                    </a:cubicBezTo>
                    <a:cubicBezTo>
                      <a:pt x="206" y="67"/>
                      <a:pt x="206" y="67"/>
                      <a:pt x="206" y="67"/>
                    </a:cubicBezTo>
                    <a:cubicBezTo>
                      <a:pt x="206" y="68"/>
                      <a:pt x="206" y="68"/>
                      <a:pt x="206" y="68"/>
                    </a:cubicBezTo>
                    <a:cubicBezTo>
                      <a:pt x="209" y="67"/>
                      <a:pt x="209" y="67"/>
                      <a:pt x="209" y="67"/>
                    </a:cubicBezTo>
                    <a:cubicBezTo>
                      <a:pt x="210" y="65"/>
                      <a:pt x="210" y="65"/>
                      <a:pt x="210" y="65"/>
                    </a:cubicBezTo>
                    <a:cubicBezTo>
                      <a:pt x="212" y="67"/>
                      <a:pt x="212" y="67"/>
                      <a:pt x="212" y="67"/>
                    </a:cubicBezTo>
                    <a:cubicBezTo>
                      <a:pt x="213" y="68"/>
                      <a:pt x="213" y="68"/>
                      <a:pt x="213" y="68"/>
                    </a:cubicBezTo>
                    <a:lnTo>
                      <a:pt x="212" y="65"/>
                    </a:lnTo>
                    <a:close/>
                  </a:path>
                </a:pathLst>
              </a:custGeom>
              <a:solidFill>
                <a:srgbClr val="D9D9D9"/>
              </a:solidFill>
              <a:ln>
                <a:solidFill>
                  <a:schemeClr val="bg1"/>
                </a:solidFill>
              </a:ln>
            </p:spPr>
            <p:txBody>
              <a:bodyPr vert="horz" wrap="square" lIns="91440" tIns="45720" rIns="91440" bIns="45720" numCol="1" anchor="t" anchorCtr="0" compatLnSpc="1">
                <a:prstTxWarp prst="textNoShape">
                  <a:avLst/>
                </a:prstTxWarp>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solidFill>
                    <a:prstClr val="black"/>
                  </a:solidFill>
                </a:endParaRPr>
              </a:p>
            </p:txBody>
          </p:sp>
        </p:grpSp>
        <p:sp>
          <p:nvSpPr>
            <p:cNvPr id="7" name="TextBox 48"/>
            <p:cNvSpPr txBox="1"/>
            <p:nvPr/>
          </p:nvSpPr>
          <p:spPr>
            <a:xfrm>
              <a:off x="532875" y="4094878"/>
              <a:ext cx="1828790" cy="323165"/>
            </a:xfrm>
            <a:prstGeom prst="rect">
              <a:avLst/>
            </a:prstGeom>
            <a:noFill/>
          </p:spPr>
          <p:txBody>
            <a:bodyPr wrap="square" rtlCol="0">
              <a:spAutoFit/>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dirty="0">
                  <a:solidFill>
                    <a:srgbClr val="FFFFFF"/>
                  </a:solidFill>
                </a:rPr>
                <a:t>WP2 Regional Hubs</a:t>
              </a:r>
            </a:p>
          </p:txBody>
        </p:sp>
      </p:grpSp>
      <p:sp>
        <p:nvSpPr>
          <p:cNvPr id="49" name="TextBox 48"/>
          <p:cNvSpPr txBox="1"/>
          <p:nvPr/>
        </p:nvSpPr>
        <p:spPr>
          <a:xfrm>
            <a:off x="385726" y="120699"/>
            <a:ext cx="8649398" cy="5632310"/>
          </a:xfrm>
          <a:prstGeom prst="rect">
            <a:avLst/>
          </a:prstGeom>
          <a:noFill/>
        </p:spPr>
        <p:txBody>
          <a:bodyPr wrap="square" rtlCol="0">
            <a:spAutoFit/>
          </a:bodyPr>
          <a:lstStyle/>
          <a:p>
            <a:pPr algn="ctr"/>
            <a:r>
              <a:rPr lang="it-IT" sz="2400" b="1" u="sng" dirty="0"/>
              <a:t>ITALY</a:t>
            </a:r>
          </a:p>
          <a:p>
            <a:pPr algn="ctr"/>
            <a:endParaRPr lang="it-IT" sz="2400" b="1" u="sng" dirty="0"/>
          </a:p>
          <a:p>
            <a:r>
              <a:rPr lang="it-IT" sz="2400" b="1" dirty="0"/>
              <a:t>I.N.F.N. (33 M€)</a:t>
            </a:r>
          </a:p>
          <a:p>
            <a:r>
              <a:rPr lang="it-IT" sz="2400" dirty="0"/>
              <a:t>	LNS-Catania: 		</a:t>
            </a:r>
            <a:r>
              <a:rPr lang="en-US" sz="2400" dirty="0"/>
              <a:t>Ion Source and Low-Energy Beam Transport;</a:t>
            </a:r>
          </a:p>
          <a:p>
            <a:r>
              <a:rPr lang="en-US" sz="2400" dirty="0"/>
              <a:t>	LNL-</a:t>
            </a:r>
            <a:r>
              <a:rPr lang="en-US" sz="2400" dirty="0" err="1"/>
              <a:t>Legnaro</a:t>
            </a:r>
            <a:r>
              <a:rPr lang="en-US" sz="2400" dirty="0"/>
              <a:t>: 		Drift Tube LINAC;</a:t>
            </a:r>
          </a:p>
          <a:p>
            <a:r>
              <a:rPr lang="en-US" sz="2400" dirty="0"/>
              <a:t>	LASA-Milano: 		Medium Beta Cavities;</a:t>
            </a:r>
          </a:p>
          <a:p>
            <a:endParaRPr lang="it-IT" sz="2400" dirty="0"/>
          </a:p>
          <a:p>
            <a:r>
              <a:rPr lang="it-IT" sz="2400" b="1" dirty="0"/>
              <a:t>Elettra Sincrotrone</a:t>
            </a:r>
            <a:r>
              <a:rPr lang="it-IT" sz="2400" dirty="0"/>
              <a:t>	 </a:t>
            </a:r>
            <a:r>
              <a:rPr lang="it-IT" sz="2400" dirty="0" err="1"/>
              <a:t>Linac</a:t>
            </a:r>
            <a:r>
              <a:rPr lang="it-IT" sz="2400" dirty="0"/>
              <a:t> Magnets;</a:t>
            </a:r>
          </a:p>
          <a:p>
            <a:r>
              <a:rPr lang="it-IT" sz="2400" dirty="0"/>
              <a:t>	(30 M€)			Wire scanner Acquisition;</a:t>
            </a:r>
          </a:p>
          <a:p>
            <a:r>
              <a:rPr lang="it-IT" sz="2400" dirty="0"/>
              <a:t>						Spoke RF Power Stations;</a:t>
            </a:r>
          </a:p>
          <a:p>
            <a:r>
              <a:rPr lang="it-IT" sz="2400" dirty="0"/>
              <a:t>						Linac Magnets Power Converters;</a:t>
            </a:r>
          </a:p>
          <a:p>
            <a:endParaRPr lang="it-IT" sz="2400" b="1" dirty="0"/>
          </a:p>
          <a:p>
            <a:r>
              <a:rPr lang="it-IT" sz="2400" b="1" dirty="0"/>
              <a:t>CNR</a:t>
            </a:r>
            <a:r>
              <a:rPr lang="it-IT" sz="2400" dirty="0"/>
              <a:t>	(20 M€)		T-Rex</a:t>
            </a:r>
          </a:p>
          <a:p>
            <a:r>
              <a:rPr lang="it-IT" sz="2400" dirty="0"/>
              <a:t>						VESPA</a:t>
            </a:r>
          </a:p>
          <a:p>
            <a:endParaRPr lang="it-IT" sz="2400" dirty="0"/>
          </a:p>
        </p:txBody>
      </p:sp>
      <p:sp>
        <p:nvSpPr>
          <p:cNvPr id="2" name="Rettangolo 1"/>
          <p:cNvSpPr/>
          <p:nvPr/>
        </p:nvSpPr>
        <p:spPr>
          <a:xfrm>
            <a:off x="1946602" y="5450294"/>
            <a:ext cx="6729056" cy="1323439"/>
          </a:xfrm>
          <a:prstGeom prst="rect">
            <a:avLst/>
          </a:prstGeom>
        </p:spPr>
        <p:txBody>
          <a:bodyPr wrap="square">
            <a:spAutoFit/>
          </a:bodyPr>
          <a:lstStyle/>
          <a:p>
            <a:r>
              <a:rPr lang="en-US" sz="2000" b="1" dirty="0">
                <a:solidFill>
                  <a:srgbClr val="000090"/>
                </a:solidFill>
              </a:rPr>
              <a:t>Total Planned Commitment (2013 prices): 110,186 M€ ( 6,0% ) </a:t>
            </a:r>
          </a:p>
          <a:p>
            <a:r>
              <a:rPr lang="en-US" sz="2000" b="1" dirty="0">
                <a:solidFill>
                  <a:srgbClr val="000090"/>
                </a:solidFill>
              </a:rPr>
              <a:t>CASH: 20,8 M€  (19,0%) </a:t>
            </a:r>
          </a:p>
          <a:p>
            <a:r>
              <a:rPr lang="en-US" sz="2000" b="1" dirty="0">
                <a:solidFill>
                  <a:srgbClr val="000090"/>
                </a:solidFill>
              </a:rPr>
              <a:t>IN KIND:  89,39 M€ (81%), 6.16 M€ for pre-construction phase</a:t>
            </a:r>
          </a:p>
          <a:p>
            <a:r>
              <a:rPr lang="en-US" sz="2000" b="1" dirty="0">
                <a:solidFill>
                  <a:srgbClr val="000090"/>
                </a:solidFill>
              </a:rPr>
              <a:t>Total IKC to the accelerator (ELETTRA+INFN): 62.51 M€</a:t>
            </a:r>
            <a:endParaRPr lang="it-IT" sz="2000" b="1" dirty="0">
              <a:solidFill>
                <a:srgbClr val="000090"/>
              </a:solidFill>
            </a:endParaRPr>
          </a:p>
        </p:txBody>
      </p:sp>
    </p:spTree>
    <p:extLst>
      <p:ext uri="{BB962C8B-B14F-4D97-AF65-F5344CB8AC3E}">
        <p14:creationId xmlns:p14="http://schemas.microsoft.com/office/powerpoint/2010/main" val="69286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418"/>
            <a:ext cx="2133600" cy="365125"/>
          </a:xfrm>
          <a:prstGeom prst="rect">
            <a:avLst/>
          </a:prstGeom>
        </p:spPr>
        <p:txBody>
          <a:bodyPr/>
          <a:lstStyle/>
          <a:p>
            <a:fld id="{551115BC-487E-4422-894C-CB7CD3E79223}" type="slidenum">
              <a:rPr lang="sv-SE" smtClean="0">
                <a:solidFill>
                  <a:prstClr val="black">
                    <a:tint val="75000"/>
                  </a:prstClr>
                </a:solidFill>
              </a:rPr>
              <a:pPr/>
              <a:t>4</a:t>
            </a:fld>
            <a:endParaRPr lang="sv-SE" dirty="0">
              <a:solidFill>
                <a:prstClr val="black">
                  <a:tint val="75000"/>
                </a:prstClr>
              </a:solidFill>
            </a:endParaRPr>
          </a:p>
        </p:txBody>
      </p:sp>
      <p:pic>
        <p:nvPicPr>
          <p:cNvPr id="5" name="Picture 4" descr="ESS_sit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384"/>
            <a:ext cx="9144000" cy="6999178"/>
          </a:xfrm>
          <a:prstGeom prst="rect">
            <a:avLst/>
          </a:prstGeom>
        </p:spPr>
      </p:pic>
      <p:pic>
        <p:nvPicPr>
          <p:cNvPr id="57" name="Bildobjekt 7" descr="ESS-vit-logg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4328" y="260658"/>
            <a:ext cx="1440160" cy="886060"/>
          </a:xfrm>
          <a:prstGeom prst="rect">
            <a:avLst/>
          </a:prstGeom>
        </p:spPr>
      </p:pic>
      <p:sp>
        <p:nvSpPr>
          <p:cNvPr id="6" name="Title 1"/>
          <p:cNvSpPr>
            <a:spLocks noGrp="1"/>
          </p:cNvSpPr>
          <p:nvPr>
            <p:ph type="title"/>
          </p:nvPr>
        </p:nvSpPr>
        <p:spPr>
          <a:xfrm>
            <a:off x="341851" y="-28772"/>
            <a:ext cx="7309410" cy="1441531"/>
          </a:xfrm>
        </p:spPr>
        <p:txBody>
          <a:bodyPr>
            <a:normAutofit/>
          </a:bodyPr>
          <a:lstStyle/>
          <a:p>
            <a:r>
              <a:rPr lang="en-US" dirty="0"/>
              <a:t>The world’s leading facility for research using neutrons</a:t>
            </a:r>
          </a:p>
        </p:txBody>
      </p:sp>
      <p:grpSp>
        <p:nvGrpSpPr>
          <p:cNvPr id="2" name="Group 1"/>
          <p:cNvGrpSpPr/>
          <p:nvPr/>
        </p:nvGrpSpPr>
        <p:grpSpPr>
          <a:xfrm>
            <a:off x="467544" y="1441579"/>
            <a:ext cx="8136904" cy="5040778"/>
            <a:chOff x="223586" y="1601792"/>
            <a:chExt cx="9472614" cy="4890204"/>
          </a:xfrm>
        </p:grpSpPr>
        <p:cxnSp>
          <p:nvCxnSpPr>
            <p:cNvPr id="7" name="Straight Connector 6"/>
            <p:cNvCxnSpPr/>
            <p:nvPr/>
          </p:nvCxnSpPr>
          <p:spPr bwMode="auto">
            <a:xfrm>
              <a:off x="8533607" y="2371728"/>
              <a:ext cx="0" cy="3698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10" idx="2"/>
            </p:cNvCxnSpPr>
            <p:nvPr/>
          </p:nvCxnSpPr>
          <p:spPr bwMode="auto">
            <a:xfrm>
              <a:off x="4006705" y="3756912"/>
              <a:ext cx="240646" cy="63564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149740" y="4813303"/>
              <a:ext cx="0" cy="19208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10" name="TextBox 33"/>
            <p:cNvSpPr txBox="1">
              <a:spLocks noChangeArrowheads="1"/>
            </p:cNvSpPr>
            <p:nvPr/>
          </p:nvSpPr>
          <p:spPr bwMode="auto">
            <a:xfrm>
              <a:off x="3050730" y="3159746"/>
              <a:ext cx="1911952"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dirty="0">
                  <a:solidFill>
                    <a:srgbClr val="0094CA"/>
                  </a:solidFill>
                  <a:latin typeface="Helvetica"/>
                  <a:cs typeface="Helvetica"/>
                </a:rPr>
                <a:t>2014</a:t>
              </a:r>
            </a:p>
            <a:p>
              <a:pPr defTabSz="913441"/>
              <a:r>
                <a:rPr lang="en-US" sz="1100" b="1" dirty="0">
                  <a:solidFill>
                    <a:srgbClr val="000000"/>
                  </a:solidFill>
                  <a:latin typeface="Helvetica"/>
                  <a:cs typeface="Helvetica"/>
                </a:rPr>
                <a:t>Construction work starts on the site</a:t>
              </a:r>
            </a:p>
          </p:txBody>
        </p:sp>
        <p:sp>
          <p:nvSpPr>
            <p:cNvPr id="11" name="TextBox 36"/>
            <p:cNvSpPr txBox="1">
              <a:spLocks noChangeArrowheads="1"/>
            </p:cNvSpPr>
            <p:nvPr/>
          </p:nvSpPr>
          <p:spPr bwMode="auto">
            <a:xfrm>
              <a:off x="812373" y="4044005"/>
              <a:ext cx="1694339"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dirty="0">
                  <a:solidFill>
                    <a:srgbClr val="0094CA"/>
                  </a:solidFill>
                  <a:latin typeface="Helvetica"/>
                  <a:cs typeface="Helvetica"/>
                </a:rPr>
                <a:t>2009</a:t>
              </a:r>
            </a:p>
            <a:p>
              <a:pPr defTabSz="913441"/>
              <a:r>
                <a:rPr lang="en-US" sz="1100" b="1" dirty="0">
                  <a:solidFill>
                    <a:srgbClr val="000000"/>
                  </a:solidFill>
                  <a:latin typeface="Helvetica"/>
                  <a:cs typeface="Helvetica"/>
                </a:rPr>
                <a:t>Decision: ESS will be built in Lund</a:t>
              </a:r>
            </a:p>
          </p:txBody>
        </p:sp>
        <p:grpSp>
          <p:nvGrpSpPr>
            <p:cNvPr id="12" name="Group 84"/>
            <p:cNvGrpSpPr>
              <a:grpSpLocks/>
            </p:cNvGrpSpPr>
            <p:nvPr/>
          </p:nvGrpSpPr>
          <p:grpSpPr bwMode="auto">
            <a:xfrm>
              <a:off x="552207" y="2438402"/>
              <a:ext cx="8904941" cy="3290899"/>
              <a:chOff x="509589" y="2248787"/>
              <a:chExt cx="8219561" cy="3425738"/>
            </a:xfrm>
          </p:grpSpPr>
          <p:grpSp>
            <p:nvGrpSpPr>
              <p:cNvPr id="13" name="Group 72"/>
              <p:cNvGrpSpPr>
                <a:grpSpLocks/>
              </p:cNvGrpSpPr>
              <p:nvPr/>
            </p:nvGrpSpPr>
            <p:grpSpPr bwMode="auto">
              <a:xfrm>
                <a:off x="7576067" y="2569291"/>
                <a:ext cx="608554" cy="270369"/>
                <a:chOff x="1665943" y="4915251"/>
                <a:chExt cx="608554" cy="270369"/>
              </a:xfrm>
            </p:grpSpPr>
            <p:cxnSp>
              <p:nvCxnSpPr>
                <p:cNvPr id="45" name="Straight Connector 44"/>
                <p:cNvCxnSpPr/>
                <p:nvPr/>
              </p:nvCxnSpPr>
              <p:spPr>
                <a:xfrm flipH="1">
                  <a:off x="1664967"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5796" y="505085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4822" y="4915342"/>
                  <a:ext cx="269862"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grpSp>
          <p:cxnSp>
            <p:nvCxnSpPr>
              <p:cNvPr id="14" name="Straight Arrow Connector 13"/>
              <p:cNvCxnSpPr/>
              <p:nvPr/>
            </p:nvCxnSpPr>
            <p:spPr>
              <a:xfrm flipV="1">
                <a:off x="8167201" y="2248787"/>
                <a:ext cx="561949" cy="4610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986157" y="2696628"/>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6" name="Group 60"/>
              <p:cNvGrpSpPr>
                <a:grpSpLocks/>
              </p:cNvGrpSpPr>
              <p:nvPr/>
            </p:nvGrpSpPr>
            <p:grpSpPr bwMode="auto">
              <a:xfrm>
                <a:off x="6394219" y="3039642"/>
                <a:ext cx="608554" cy="270369"/>
                <a:chOff x="1665943" y="4915251"/>
                <a:chExt cx="608554" cy="270369"/>
              </a:xfrm>
            </p:grpSpPr>
            <p:cxnSp>
              <p:nvCxnSpPr>
                <p:cNvPr id="42" name="Straight Connector 41"/>
                <p:cNvCxnSpPr/>
                <p:nvPr/>
              </p:nvCxnSpPr>
              <p:spPr>
                <a:xfrm flipH="1">
                  <a:off x="1665770"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012" y="5051475"/>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037" y="4915966"/>
                  <a:ext cx="271450" cy="269364"/>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grpSp>
          <p:cxnSp>
            <p:nvCxnSpPr>
              <p:cNvPr id="17" name="Straight Connector 16"/>
              <p:cNvCxnSpPr/>
              <p:nvPr/>
            </p:nvCxnSpPr>
            <p:spPr>
              <a:xfrm flipH="1">
                <a:off x="5808287" y="3169256"/>
                <a:ext cx="606397" cy="48419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18" name="Group 56"/>
              <p:cNvGrpSpPr>
                <a:grpSpLocks/>
              </p:cNvGrpSpPr>
              <p:nvPr/>
            </p:nvGrpSpPr>
            <p:grpSpPr bwMode="auto">
              <a:xfrm>
                <a:off x="5217882" y="3517943"/>
                <a:ext cx="608554" cy="270369"/>
                <a:chOff x="1665943" y="4915251"/>
                <a:chExt cx="608554" cy="270369"/>
              </a:xfrm>
            </p:grpSpPr>
            <p:cxnSp>
              <p:nvCxnSpPr>
                <p:cNvPr id="39" name="Straight Connector 38"/>
                <p:cNvCxnSpPr/>
                <p:nvPr/>
              </p:nvCxnSpPr>
              <p:spPr>
                <a:xfrm flipH="1">
                  <a:off x="1665825"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5066" y="5050759"/>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4092" y="4915250"/>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grpSp>
          <p:cxnSp>
            <p:nvCxnSpPr>
              <p:cNvPr id="19" name="Straight Connector 18"/>
              <p:cNvCxnSpPr>
                <a:endCxn id="38" idx="6"/>
              </p:cNvCxnSpPr>
              <p:nvPr/>
            </p:nvCxnSpPr>
            <p:spPr>
              <a:xfrm flipH="1">
                <a:off x="4035440" y="3646741"/>
                <a:ext cx="1200292" cy="746351"/>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a:off x="3765578" y="4257582"/>
                <a:ext cx="269862" cy="2710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cxnSp>
            <p:nvCxnSpPr>
              <p:cNvPr id="21" name="Straight Connector 20"/>
              <p:cNvCxnSpPr/>
              <p:nvPr/>
            </p:nvCxnSpPr>
            <p:spPr>
              <a:xfrm flipH="1">
                <a:off x="3452547" y="4432109"/>
                <a:ext cx="313032" cy="173207"/>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2" name="Group 44"/>
              <p:cNvGrpSpPr>
                <a:grpSpLocks/>
              </p:cNvGrpSpPr>
              <p:nvPr/>
            </p:nvGrpSpPr>
            <p:grpSpPr bwMode="auto">
              <a:xfrm>
                <a:off x="2858379" y="4465147"/>
                <a:ext cx="608554" cy="270369"/>
                <a:chOff x="1665943" y="4915251"/>
                <a:chExt cx="608554" cy="270369"/>
              </a:xfrm>
            </p:grpSpPr>
            <p:cxnSp>
              <p:nvCxnSpPr>
                <p:cNvPr id="33" name="Straight Connector 32"/>
                <p:cNvCxnSpPr/>
                <p:nvPr/>
              </p:nvCxnSpPr>
              <p:spPr>
                <a:xfrm flipH="1">
                  <a:off x="1666414"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2115655" y="5050463"/>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34681" y="4914954"/>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grpSp>
          <p:cxnSp>
            <p:nvCxnSpPr>
              <p:cNvPr id="23" name="Straight Connector 22"/>
              <p:cNvCxnSpPr/>
              <p:nvPr/>
            </p:nvCxnSpPr>
            <p:spPr>
              <a:xfrm flipH="1">
                <a:off x="2274677" y="4592096"/>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4" name="Group 43"/>
              <p:cNvGrpSpPr>
                <a:grpSpLocks/>
              </p:cNvGrpSpPr>
              <p:nvPr/>
            </p:nvGrpSpPr>
            <p:grpSpPr bwMode="auto">
              <a:xfrm>
                <a:off x="1682729" y="4932036"/>
                <a:ext cx="608554" cy="270369"/>
                <a:chOff x="1665943" y="4915251"/>
                <a:chExt cx="608554" cy="270369"/>
              </a:xfrm>
            </p:grpSpPr>
            <p:cxnSp>
              <p:nvCxnSpPr>
                <p:cNvPr id="30" name="Straight Connector 29"/>
                <p:cNvCxnSpPr/>
                <p:nvPr/>
              </p:nvCxnSpPr>
              <p:spPr>
                <a:xfrm flipH="1">
                  <a:off x="1665781"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115023" y="5051244"/>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1834048" y="4915735"/>
                  <a:ext cx="271450" cy="269366"/>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grpSp>
          <p:cxnSp>
            <p:nvCxnSpPr>
              <p:cNvPr id="25" name="Straight Connector 24"/>
              <p:cNvCxnSpPr/>
              <p:nvPr/>
            </p:nvCxnSpPr>
            <p:spPr>
              <a:xfrm flipH="1">
                <a:off x="1099982" y="5061419"/>
                <a:ext cx="606397" cy="484196"/>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26" name="Group 64"/>
              <p:cNvGrpSpPr>
                <a:grpSpLocks/>
              </p:cNvGrpSpPr>
              <p:nvPr/>
            </p:nvGrpSpPr>
            <p:grpSpPr bwMode="auto">
              <a:xfrm>
                <a:off x="509589" y="5404156"/>
                <a:ext cx="608554" cy="270369"/>
                <a:chOff x="1665943" y="4915251"/>
                <a:chExt cx="608554" cy="270369"/>
              </a:xfrm>
            </p:grpSpPr>
            <p:cxnSp>
              <p:nvCxnSpPr>
                <p:cNvPr id="27" name="Straight Connector 26"/>
                <p:cNvCxnSpPr/>
                <p:nvPr/>
              </p:nvCxnSpPr>
              <p:spPr>
                <a:xfrm flipH="1">
                  <a:off x="1665814"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2115055" y="5050100"/>
                  <a:ext cx="158742"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834081" y="4914591"/>
                  <a:ext cx="271449" cy="27101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algn="ctr" defTabSz="913441">
                    <a:defRPr/>
                  </a:pPr>
                  <a:endParaRPr lang="en-US" sz="1400">
                    <a:solidFill>
                      <a:prstClr val="white"/>
                    </a:solidFill>
                    <a:latin typeface="Helvetica"/>
                    <a:cs typeface="Helvetica"/>
                  </a:endParaRPr>
                </a:p>
              </p:txBody>
            </p:sp>
          </p:grpSp>
        </p:grpSp>
        <p:sp>
          <p:nvSpPr>
            <p:cNvPr id="48" name="TextBox 32"/>
            <p:cNvSpPr txBox="1">
              <a:spLocks noChangeArrowheads="1"/>
            </p:cNvSpPr>
            <p:nvPr/>
          </p:nvSpPr>
          <p:spPr bwMode="auto">
            <a:xfrm>
              <a:off x="7988941" y="1601792"/>
              <a:ext cx="1707259"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a:solidFill>
                    <a:srgbClr val="0094CA"/>
                  </a:solidFill>
                  <a:latin typeface="Helvetica"/>
                  <a:cs typeface="Helvetica"/>
                </a:rPr>
                <a:t>2025</a:t>
              </a:r>
            </a:p>
            <a:p>
              <a:pPr defTabSz="913441"/>
              <a:r>
                <a:rPr lang="en-US" sz="1100" b="1">
                  <a:solidFill>
                    <a:srgbClr val="000000"/>
                  </a:solidFill>
                  <a:latin typeface="Helvetica"/>
                  <a:cs typeface="Helvetica"/>
                </a:rPr>
                <a:t>ESS construction complete</a:t>
              </a:r>
            </a:p>
          </p:txBody>
        </p:sp>
        <p:cxnSp>
          <p:nvCxnSpPr>
            <p:cNvPr id="49" name="Straight Connector 48"/>
            <p:cNvCxnSpPr/>
            <p:nvPr/>
          </p:nvCxnSpPr>
          <p:spPr bwMode="auto">
            <a:xfrm>
              <a:off x="883973" y="5729291"/>
              <a:ext cx="0" cy="15875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TextBox 35"/>
            <p:cNvSpPr txBox="1">
              <a:spLocks noChangeArrowheads="1"/>
            </p:cNvSpPr>
            <p:nvPr/>
          </p:nvSpPr>
          <p:spPr bwMode="auto">
            <a:xfrm>
              <a:off x="223586" y="5894830"/>
              <a:ext cx="2258879"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a:solidFill>
                    <a:srgbClr val="0094CA"/>
                  </a:solidFill>
                  <a:latin typeface="Helvetica"/>
                  <a:cs typeface="Helvetica"/>
                </a:rPr>
                <a:t>2003</a:t>
              </a:r>
            </a:p>
            <a:p>
              <a:pPr defTabSz="913441"/>
              <a:r>
                <a:rPr lang="en-US" sz="1100" b="1">
                  <a:solidFill>
                    <a:srgbClr val="000000"/>
                  </a:solidFill>
                  <a:latin typeface="Helvetica"/>
                  <a:cs typeface="Helvetica"/>
                </a:rPr>
                <a:t>First European design effort of ESS completed</a:t>
              </a:r>
            </a:p>
          </p:txBody>
        </p:sp>
        <p:cxnSp>
          <p:nvCxnSpPr>
            <p:cNvPr id="51" name="Straight Connector 50"/>
            <p:cNvCxnSpPr/>
            <p:nvPr/>
          </p:nvCxnSpPr>
          <p:spPr bwMode="auto">
            <a:xfrm>
              <a:off x="3436144" y="4827616"/>
              <a:ext cx="0" cy="312737"/>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2" name="TextBox 34"/>
            <p:cNvSpPr txBox="1">
              <a:spLocks noChangeArrowheads="1"/>
            </p:cNvSpPr>
            <p:nvPr/>
          </p:nvSpPr>
          <p:spPr bwMode="auto">
            <a:xfrm>
              <a:off x="2801268" y="5143260"/>
              <a:ext cx="2034833"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a:solidFill>
                    <a:srgbClr val="0094CA"/>
                  </a:solidFill>
                  <a:latin typeface="Helvetica"/>
                  <a:cs typeface="Helvetica"/>
                </a:rPr>
                <a:t>2012</a:t>
              </a:r>
            </a:p>
            <a:p>
              <a:pPr defTabSz="913441"/>
              <a:r>
                <a:rPr lang="en-US" sz="1100" b="1">
                  <a:solidFill>
                    <a:prstClr val="black"/>
                  </a:solidFill>
                  <a:latin typeface="Helvetica"/>
                  <a:cs typeface="Helvetica"/>
                </a:rPr>
                <a:t>ESS Design Update phase complete</a:t>
              </a:r>
            </a:p>
          </p:txBody>
        </p:sp>
        <p:cxnSp>
          <p:nvCxnSpPr>
            <p:cNvPr id="53" name="Straight Connector 52"/>
            <p:cNvCxnSpPr/>
            <p:nvPr/>
          </p:nvCxnSpPr>
          <p:spPr bwMode="auto">
            <a:xfrm>
              <a:off x="5981435" y="3929066"/>
              <a:ext cx="0" cy="747712"/>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4" name="TextBox 31"/>
            <p:cNvSpPr txBox="1">
              <a:spLocks noChangeArrowheads="1"/>
            </p:cNvSpPr>
            <p:nvPr/>
          </p:nvSpPr>
          <p:spPr bwMode="auto">
            <a:xfrm>
              <a:off x="5461360" y="4677403"/>
              <a:ext cx="1892126"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dirty="0">
                  <a:solidFill>
                    <a:srgbClr val="0094CA"/>
                  </a:solidFill>
                  <a:latin typeface="Helvetica"/>
                  <a:cs typeface="Helvetica"/>
                </a:rPr>
                <a:t>2019</a:t>
              </a:r>
            </a:p>
            <a:p>
              <a:pPr defTabSz="913441"/>
              <a:r>
                <a:rPr lang="en-US" sz="1100" b="1" dirty="0">
                  <a:solidFill>
                    <a:prstClr val="black"/>
                  </a:solidFill>
                  <a:latin typeface="Helvetica"/>
                  <a:cs typeface="Helvetica"/>
                </a:rPr>
                <a:t>First beam on </a:t>
              </a:r>
            </a:p>
            <a:p>
              <a:pPr defTabSz="913441"/>
              <a:r>
                <a:rPr lang="en-US" sz="1100" b="1" dirty="0">
                  <a:solidFill>
                    <a:prstClr val="black"/>
                  </a:solidFill>
                  <a:latin typeface="Helvetica"/>
                  <a:cs typeface="Helvetica"/>
                </a:rPr>
                <a:t>Target</a:t>
              </a:r>
            </a:p>
          </p:txBody>
        </p:sp>
        <p:cxnSp>
          <p:nvCxnSpPr>
            <p:cNvPr id="55" name="Straight Connector 54"/>
            <p:cNvCxnSpPr/>
            <p:nvPr/>
          </p:nvCxnSpPr>
          <p:spPr bwMode="auto">
            <a:xfrm>
              <a:off x="7260962" y="3463928"/>
              <a:ext cx="0" cy="257175"/>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TextBox 22"/>
            <p:cNvSpPr txBox="1">
              <a:spLocks noChangeArrowheads="1"/>
            </p:cNvSpPr>
            <p:nvPr/>
          </p:nvSpPr>
          <p:spPr bwMode="auto">
            <a:xfrm>
              <a:off x="6927507" y="3720713"/>
              <a:ext cx="1837271" cy="597166"/>
            </a:xfrm>
            <a:prstGeom prst="rect">
              <a:avLst/>
            </a:prstGeom>
            <a:solidFill>
              <a:srgbClr val="FFFFFF">
                <a:alpha val="69019"/>
              </a:srgbClr>
            </a:solidFill>
            <a:ln w="28575">
              <a:solidFill>
                <a:srgbClr val="0094CA"/>
              </a:solidFill>
              <a:miter lim="800000"/>
              <a:headEnd/>
              <a:tailEnd/>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913441"/>
              <a:r>
                <a:rPr lang="en-US" sz="1200" b="1">
                  <a:solidFill>
                    <a:srgbClr val="0094CA"/>
                  </a:solidFill>
                  <a:latin typeface="Helvetica"/>
                  <a:cs typeface="Helvetica"/>
                </a:rPr>
                <a:t>2023</a:t>
              </a:r>
            </a:p>
            <a:p>
              <a:pPr defTabSz="913441"/>
              <a:r>
                <a:rPr lang="en-US" sz="1100" b="1">
                  <a:solidFill>
                    <a:srgbClr val="000000"/>
                  </a:solidFill>
                  <a:latin typeface="Helvetica"/>
                  <a:cs typeface="Helvetica"/>
                </a:rPr>
                <a:t>ESS starts</a:t>
              </a:r>
            </a:p>
            <a:p>
              <a:pPr defTabSz="913441"/>
              <a:r>
                <a:rPr lang="en-US" sz="1100" b="1">
                  <a:solidFill>
                    <a:srgbClr val="000000"/>
                  </a:solidFill>
                  <a:latin typeface="Helvetica"/>
                  <a:cs typeface="Helvetica"/>
                </a:rPr>
                <a:t>user program</a:t>
              </a:r>
            </a:p>
          </p:txBody>
        </p:sp>
      </p:grpSp>
    </p:spTree>
    <p:extLst>
      <p:ext uri="{BB962C8B-B14F-4D97-AF65-F5344CB8AC3E}">
        <p14:creationId xmlns:p14="http://schemas.microsoft.com/office/powerpoint/2010/main" val="63824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jpg" descr="ESS_site.jpg"/>
          <p:cNvPicPr/>
          <p:nvPr/>
        </p:nvPicPr>
        <p:blipFill rotWithShape="1">
          <a:blip r:embed="rId2" cstate="screen">
            <a:extLst>
              <a:ext uri="{28A0092B-C50C-407E-A947-70E740481C1C}">
                <a14:useLocalDpi xmlns:a14="http://schemas.microsoft.com/office/drawing/2010/main"/>
              </a:ext>
            </a:extLst>
          </a:blip>
          <a:srcRect b="-37"/>
          <a:stretch/>
        </p:blipFill>
        <p:spPr>
          <a:xfrm>
            <a:off x="-32400" y="1401980"/>
            <a:ext cx="9176400" cy="5436000"/>
          </a:xfrm>
          <a:prstGeom prst="rect">
            <a:avLst/>
          </a:prstGeom>
          <a:ln w="12700">
            <a:miter lim="400000"/>
          </a:ln>
        </p:spPr>
      </p:pic>
      <p:sp>
        <p:nvSpPr>
          <p:cNvPr id="48" name="Shape 48"/>
          <p:cNvSpPr/>
          <p:nvPr/>
        </p:nvSpPr>
        <p:spPr>
          <a:xfrm>
            <a:off x="123749" y="1526246"/>
            <a:ext cx="2400176" cy="1384995"/>
          </a:xfrm>
          <a:prstGeom prst="rect">
            <a:avLst/>
          </a:prstGeom>
          <a:ln w="12700">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lIns="0" tIns="0" rIns="0" bIns="0">
            <a:spAutoFit/>
          </a:bodyPr>
          <a:lstStyle/>
          <a:p>
            <a:pPr algn="ctr" defTabSz="411330"/>
            <a:r>
              <a:rPr b="1" dirty="0">
                <a:solidFill>
                  <a:srgbClr val="FFFFFF"/>
                </a:solidFill>
                <a:uFill>
                  <a:solidFill>
                    <a:srgbClr val="FFFFFF"/>
                  </a:solidFill>
                </a:uFill>
              </a:rPr>
              <a:t>High Power</a:t>
            </a:r>
            <a:endParaRPr lang="en-GB" b="1" dirty="0">
              <a:solidFill>
                <a:srgbClr val="FFFFFF"/>
              </a:solidFill>
              <a:uFill>
                <a:solidFill>
                  <a:srgbClr val="FFFFFF"/>
                </a:solidFill>
              </a:uFill>
            </a:endParaRPr>
          </a:p>
          <a:p>
            <a:pPr algn="ctr" defTabSz="411330"/>
            <a:r>
              <a:rPr lang="en-GB" b="1" dirty="0">
                <a:solidFill>
                  <a:srgbClr val="FFFFFF"/>
                </a:solidFill>
                <a:uFill>
                  <a:solidFill>
                    <a:srgbClr val="FFFFFF"/>
                  </a:solidFill>
                </a:uFill>
              </a:rPr>
              <a:t>Linear </a:t>
            </a:r>
            <a:r>
              <a:rPr b="1" dirty="0">
                <a:solidFill>
                  <a:srgbClr val="FFFFFF"/>
                </a:solidFill>
                <a:uFill>
                  <a:solidFill>
                    <a:srgbClr val="FFFFFF"/>
                  </a:solidFill>
                </a:uFill>
              </a:rPr>
              <a:t>Accelerator:</a:t>
            </a:r>
          </a:p>
          <a:p>
            <a:pPr marL="285699" indent="-285699" defTabSz="411330">
              <a:buFont typeface="Arial" panose="020B0604020202020204" pitchFamily="34" charset="0"/>
              <a:buChar char="•"/>
            </a:pPr>
            <a:r>
              <a:rPr b="1" dirty="0">
                <a:solidFill>
                  <a:srgbClr val="FFFFFF"/>
                </a:solidFill>
                <a:uFill>
                  <a:solidFill>
                    <a:srgbClr val="FFFFFF"/>
                  </a:solidFill>
                </a:uFill>
              </a:rPr>
              <a:t>Energy: 2 GeV</a:t>
            </a:r>
          </a:p>
          <a:p>
            <a:pPr marL="285699" indent="-285699" defTabSz="411330">
              <a:buFont typeface="Arial" panose="020B0604020202020204" pitchFamily="34" charset="0"/>
              <a:buChar char="•"/>
            </a:pPr>
            <a:r>
              <a:rPr b="1" dirty="0">
                <a:solidFill>
                  <a:srgbClr val="FFFFFF"/>
                </a:solidFill>
                <a:uFill>
                  <a:solidFill>
                    <a:srgbClr val="FFFFFF"/>
                  </a:solidFill>
                </a:uFill>
              </a:rPr>
              <a:t>Rep. Rate: 14 Hz</a:t>
            </a:r>
          </a:p>
          <a:p>
            <a:pPr marL="285699" indent="-285699" defTabSz="411330">
              <a:buFont typeface="Arial" panose="020B0604020202020204" pitchFamily="34" charset="0"/>
              <a:buChar char="•"/>
            </a:pPr>
            <a:r>
              <a:rPr b="1" dirty="0">
                <a:solidFill>
                  <a:srgbClr val="FFFFFF"/>
                </a:solidFill>
                <a:uFill>
                  <a:solidFill>
                    <a:srgbClr val="FFFFFF"/>
                  </a:solidFill>
                </a:uFill>
              </a:rPr>
              <a:t>Current: 62.5 mA</a:t>
            </a:r>
          </a:p>
        </p:txBody>
      </p:sp>
      <p:sp>
        <p:nvSpPr>
          <p:cNvPr id="49" name="Shape 49"/>
          <p:cNvSpPr/>
          <p:nvPr/>
        </p:nvSpPr>
        <p:spPr>
          <a:xfrm>
            <a:off x="9043644" y="-892218"/>
            <a:ext cx="1196006"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ln w="3175">
            <a:solidFill>
              <a:srgbClr val="FFFFFF"/>
            </a:solidFill>
            <a:round/>
          </a:ln>
          <a:effectLst>
            <a:outerShdw blurRad="114300" dist="50800" dir="2700000" rotWithShape="0">
              <a:srgbClr val="000000">
                <a:alpha val="75000"/>
              </a:srgbClr>
            </a:outerShdw>
          </a:effectLst>
        </p:spPr>
        <p:txBody>
          <a:bodyPr lIns="0" tIns="0" rIns="0" bIns="0" anchor="ctr"/>
          <a:lstStyle/>
          <a:p>
            <a:pPr defTabSz="411330"/>
            <a:endParaRPr/>
          </a:p>
        </p:txBody>
      </p:sp>
      <p:sp>
        <p:nvSpPr>
          <p:cNvPr id="50" name="Shape 50"/>
          <p:cNvSpPr/>
          <p:nvPr/>
        </p:nvSpPr>
        <p:spPr>
          <a:xfrm>
            <a:off x="9265898" y="-382036"/>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a:solidFill>
              <a:srgbClr val="000000">
                <a:alpha val="0"/>
              </a:srgbClr>
            </a:solidFill>
            <a:round/>
          </a:ln>
          <a:effectLst>
            <a:outerShdw blurRad="114300" dist="50800" dir="2700000" rotWithShape="0">
              <a:srgbClr val="000000">
                <a:alpha val="75000"/>
              </a:srgbClr>
            </a:outerShdw>
          </a:effectLst>
        </p:spPr>
        <p:txBody>
          <a:bodyPr lIns="0" tIns="0" rIns="0" bIns="0" anchor="ctr"/>
          <a:lstStyle/>
          <a:p>
            <a:pPr algn="ctr" defTabSz="914239">
              <a:defRPr>
                <a:solidFill>
                  <a:srgbClr val="FFFFFF"/>
                </a:solidFill>
              </a:defRPr>
            </a:pPr>
            <a:endParaRPr/>
          </a:p>
        </p:txBody>
      </p:sp>
      <p:sp>
        <p:nvSpPr>
          <p:cNvPr id="51" name="Shape 51"/>
          <p:cNvSpPr/>
          <p:nvPr/>
        </p:nvSpPr>
        <p:spPr>
          <a:xfrm flipV="1">
            <a:off x="305863" y="2572914"/>
            <a:ext cx="6112139" cy="2111473"/>
          </a:xfrm>
          <a:prstGeom prst="line">
            <a:avLst/>
          </a:prstGeom>
          <a:ln w="25400">
            <a:solidFill>
              <a:srgbClr val="C0504D"/>
            </a:solidFill>
            <a:tailEnd type="triangle"/>
          </a:ln>
          <a:effectLst>
            <a:outerShdw blurRad="38100" dist="20000" dir="5400000" rotWithShape="0">
              <a:srgbClr val="000000">
                <a:alpha val="38000"/>
              </a:srgbClr>
            </a:outerShdw>
          </a:effectLst>
        </p:spPr>
        <p:txBody>
          <a:bodyPr lIns="45711" tIns="45712" rIns="45711" bIns="45712"/>
          <a:lstStyle/>
          <a:p>
            <a:pPr defTabSz="457119">
              <a:defRPr sz="1200">
                <a:latin typeface="+mj-lt"/>
                <a:ea typeface="+mj-ea"/>
                <a:cs typeface="+mj-cs"/>
                <a:sym typeface="Helvetica"/>
              </a:defRPr>
            </a:pPr>
            <a:endParaRPr/>
          </a:p>
        </p:txBody>
      </p:sp>
      <p:grpSp>
        <p:nvGrpSpPr>
          <p:cNvPr id="73" name="Group 73"/>
          <p:cNvGrpSpPr/>
          <p:nvPr/>
        </p:nvGrpSpPr>
        <p:grpSpPr>
          <a:xfrm>
            <a:off x="5731249" y="2265148"/>
            <a:ext cx="3071476" cy="4246093"/>
            <a:chOff x="-1" y="-1"/>
            <a:chExt cx="3071475" cy="4246093"/>
          </a:xfrm>
        </p:grpSpPr>
        <p:sp>
          <p:nvSpPr>
            <p:cNvPr id="52" name="Shape 52"/>
            <p:cNvSpPr/>
            <p:nvPr/>
          </p:nvSpPr>
          <p:spPr>
            <a:xfrm>
              <a:off x="403263" y="1753102"/>
              <a:ext cx="2668211" cy="2492990"/>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11330"/>
              <a:r>
                <a:rPr b="1" dirty="0">
                  <a:solidFill>
                    <a:srgbClr val="FFFFFF"/>
                  </a:solidFill>
                  <a:uFill>
                    <a:solidFill>
                      <a:srgbClr val="FFFFFF"/>
                    </a:solidFill>
                  </a:uFill>
                </a:rPr>
                <a:t>16 Instruments in Construction </a:t>
              </a:r>
              <a:r>
                <a:rPr lang="en-US" b="1" dirty="0">
                  <a:solidFill>
                    <a:srgbClr val="FFFFFF"/>
                  </a:solidFill>
                  <a:uFill>
                    <a:solidFill>
                      <a:srgbClr val="FFFFFF"/>
                    </a:solidFill>
                  </a:uFill>
                </a:rPr>
                <a:t>b</a:t>
              </a:r>
              <a:r>
                <a:rPr b="1" dirty="0">
                  <a:solidFill>
                    <a:srgbClr val="FFFFFF"/>
                  </a:solidFill>
                  <a:uFill>
                    <a:solidFill>
                      <a:srgbClr val="FFFFFF"/>
                    </a:solidFill>
                  </a:uFill>
                </a:rPr>
                <a:t>udget</a:t>
              </a:r>
            </a:p>
            <a:p>
              <a:pPr algn="ctr" defTabSz="411330"/>
              <a:endParaRPr b="1" dirty="0">
                <a:solidFill>
                  <a:srgbClr val="FFFFFF"/>
                </a:solidFill>
                <a:uFill>
                  <a:solidFill>
                    <a:srgbClr val="FFFFFF"/>
                  </a:solidFill>
                </a:uFill>
              </a:endParaRPr>
            </a:p>
            <a:p>
              <a:pPr algn="ctr" defTabSz="411330"/>
              <a:r>
                <a:rPr b="1" dirty="0">
                  <a:solidFill>
                    <a:srgbClr val="FFFFFF"/>
                  </a:solidFill>
                  <a:uFill>
                    <a:solidFill>
                      <a:srgbClr val="FFFFFF"/>
                    </a:solidFill>
                  </a:uFill>
                </a:rPr>
                <a:t>Committed to deliver 22 instruments by 2028</a:t>
              </a:r>
            </a:p>
            <a:p>
              <a:pPr algn="ctr" defTabSz="411330"/>
              <a:endParaRPr b="1" dirty="0">
                <a:solidFill>
                  <a:srgbClr val="FFFFFF"/>
                </a:solidFill>
                <a:uFill>
                  <a:solidFill>
                    <a:srgbClr val="FFFFFF"/>
                  </a:solidFill>
                </a:uFill>
              </a:endParaRPr>
            </a:p>
            <a:p>
              <a:pPr algn="ctr" defTabSz="411330"/>
              <a:r>
                <a:rPr b="1" dirty="0">
                  <a:solidFill>
                    <a:srgbClr val="FFFFFF"/>
                  </a:solidFill>
                  <a:uFill>
                    <a:solidFill>
                      <a:srgbClr val="FFFFFF"/>
                    </a:solidFill>
                  </a:uFill>
                </a:rPr>
                <a:t>Peak flux ~30-100 brighter than the </a:t>
              </a:r>
              <a:br>
                <a:rPr lang="it-IT" b="1" dirty="0">
                  <a:solidFill>
                    <a:srgbClr val="FFFFFF"/>
                  </a:solidFill>
                  <a:uFill>
                    <a:solidFill>
                      <a:srgbClr val="FFFFFF"/>
                    </a:solidFill>
                  </a:uFill>
                </a:rPr>
              </a:br>
              <a:r>
                <a:rPr b="1" dirty="0">
                  <a:solidFill>
                    <a:srgbClr val="FFFFFF"/>
                  </a:solidFill>
                  <a:uFill>
                    <a:solidFill>
                      <a:srgbClr val="FFFFFF"/>
                    </a:solidFill>
                  </a:uFill>
                </a:rPr>
                <a:t>I</a:t>
              </a:r>
              <a:r>
                <a:rPr lang="it-IT" b="1" dirty="0" err="1">
                  <a:solidFill>
                    <a:srgbClr val="FFFFFF"/>
                  </a:solidFill>
                  <a:uFill>
                    <a:solidFill>
                      <a:srgbClr val="FFFFFF"/>
                    </a:solidFill>
                  </a:uFill>
                </a:rPr>
                <a:t>nstitute</a:t>
              </a:r>
              <a:r>
                <a:rPr lang="it-IT" b="1" dirty="0">
                  <a:solidFill>
                    <a:srgbClr val="FFFFFF"/>
                  </a:solidFill>
                  <a:uFill>
                    <a:solidFill>
                      <a:srgbClr val="FFFFFF"/>
                    </a:solidFill>
                  </a:uFill>
                </a:rPr>
                <a:t> </a:t>
              </a:r>
              <a:r>
                <a:rPr b="1" dirty="0">
                  <a:solidFill>
                    <a:srgbClr val="FFFFFF"/>
                  </a:solidFill>
                  <a:uFill>
                    <a:solidFill>
                      <a:srgbClr val="FFFFFF"/>
                    </a:solidFill>
                  </a:uFill>
                </a:rPr>
                <a:t>L</a:t>
              </a:r>
              <a:r>
                <a:rPr lang="it-IT" b="1" dirty="0" err="1">
                  <a:solidFill>
                    <a:srgbClr val="FFFFFF"/>
                  </a:solidFill>
                  <a:uFill>
                    <a:solidFill>
                      <a:srgbClr val="FFFFFF"/>
                    </a:solidFill>
                  </a:uFill>
                </a:rPr>
                <a:t>aue-Langevin</a:t>
              </a:r>
              <a:endParaRPr b="1" dirty="0">
                <a:solidFill>
                  <a:srgbClr val="FFFFFF"/>
                </a:solidFill>
                <a:uFill>
                  <a:solidFill>
                    <a:srgbClr val="FFFFFF"/>
                  </a:solidFill>
                </a:uFill>
              </a:endParaRPr>
            </a:p>
          </p:txBody>
        </p:sp>
        <p:grpSp>
          <p:nvGrpSpPr>
            <p:cNvPr id="72" name="Group 72"/>
            <p:cNvGrpSpPr/>
            <p:nvPr/>
          </p:nvGrpSpPr>
          <p:grpSpPr>
            <a:xfrm>
              <a:off x="-1" y="-1"/>
              <a:ext cx="2455941" cy="1653498"/>
              <a:chOff x="0" y="0"/>
              <a:chExt cx="2455939" cy="1653496"/>
            </a:xfrm>
          </p:grpSpPr>
          <p:grpSp>
            <p:nvGrpSpPr>
              <p:cNvPr id="60" name="Group 60"/>
              <p:cNvGrpSpPr/>
              <p:nvPr/>
            </p:nvGrpSpPr>
            <p:grpSpPr>
              <a:xfrm>
                <a:off x="-1" y="198715"/>
                <a:ext cx="2455941" cy="1454782"/>
                <a:chOff x="0" y="0"/>
                <a:chExt cx="2455939" cy="1454781"/>
              </a:xfrm>
            </p:grpSpPr>
            <p:sp>
              <p:nvSpPr>
                <p:cNvPr id="53" name="Shape 53"/>
                <p:cNvSpPr/>
                <p:nvPr/>
              </p:nvSpPr>
              <p:spPr>
                <a:xfrm>
                  <a:off x="1678542" y="1342068"/>
                  <a:ext cx="112714" cy="112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54" name="Shape 54"/>
                <p:cNvSpPr/>
                <p:nvPr/>
              </p:nvSpPr>
              <p:spPr>
                <a:xfrm flipV="1">
                  <a:off x="1736123" y="354065"/>
                  <a:ext cx="654889" cy="1055327"/>
                </a:xfrm>
                <a:prstGeom prst="line">
                  <a:avLst/>
                </a:prstGeom>
                <a:noFill/>
                <a:ln w="12700" cap="flat">
                  <a:solidFill>
                    <a:srgbClr val="FFFFFF"/>
                  </a:solidFill>
                  <a:prstDash val="solid"/>
                  <a:bevel/>
                </a:ln>
                <a:effectLst/>
              </p:spPr>
              <p:txBody>
                <a:bodyPr wrap="square" lIns="0" tIns="0" rIns="0" bIns="0" numCol="1" anchor="t">
                  <a:noAutofit/>
                </a:bodyPr>
                <a:lstStyle/>
                <a:p>
                  <a:pPr defTabSz="457119">
                    <a:defRPr sz="1200">
                      <a:latin typeface="+mj-lt"/>
                      <a:ea typeface="+mj-ea"/>
                      <a:cs typeface="+mj-cs"/>
                      <a:sym typeface="Helvetica"/>
                    </a:defRPr>
                  </a:pPr>
                  <a:endParaRPr/>
                </a:p>
              </p:txBody>
            </p:sp>
            <p:sp>
              <p:nvSpPr>
                <p:cNvPr id="55" name="Shape 55"/>
                <p:cNvSpPr/>
                <p:nvPr/>
              </p:nvSpPr>
              <p:spPr>
                <a:xfrm>
                  <a:off x="863600" y="279926"/>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56" name="Shape 56"/>
                <p:cNvSpPr/>
                <p:nvPr/>
              </p:nvSpPr>
              <p:spPr>
                <a:xfrm flipH="1" flipV="1">
                  <a:off x="924796" y="345073"/>
                  <a:ext cx="807575" cy="1063738"/>
                </a:xfrm>
                <a:prstGeom prst="line">
                  <a:avLst/>
                </a:prstGeom>
                <a:noFill/>
                <a:ln w="12700" cap="flat">
                  <a:solidFill>
                    <a:srgbClr val="FFFFFF"/>
                  </a:solidFill>
                  <a:prstDash val="solid"/>
                  <a:bevel/>
                </a:ln>
                <a:effectLst/>
              </p:spPr>
              <p:txBody>
                <a:bodyPr wrap="square" lIns="0" tIns="0" rIns="0" bIns="0" numCol="1" anchor="t">
                  <a:noAutofit/>
                </a:bodyPr>
                <a:lstStyle/>
                <a:p>
                  <a:pPr defTabSz="457119">
                    <a:defRPr sz="1200">
                      <a:latin typeface="+mj-lt"/>
                      <a:ea typeface="+mj-ea"/>
                      <a:cs typeface="+mj-cs"/>
                      <a:sym typeface="Helvetica"/>
                    </a:defRPr>
                  </a:pPr>
                  <a:endParaRPr/>
                </a:p>
              </p:txBody>
            </p:sp>
            <p:sp>
              <p:nvSpPr>
                <p:cNvPr id="57" name="Shape 57"/>
                <p:cNvSpPr/>
                <p:nvPr/>
              </p:nvSpPr>
              <p:spPr>
                <a:xfrm>
                  <a:off x="2343226" y="279926"/>
                  <a:ext cx="112714"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sp>
              <p:nvSpPr>
                <p:cNvPr id="84" name="Shape 84"/>
                <p:cNvSpPr/>
                <p:nvPr/>
              </p:nvSpPr>
              <p:spPr>
                <a:xfrm>
                  <a:off x="46990" y="38100"/>
                  <a:ext cx="1687830" cy="1360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FFFFFF"/>
                  </a:solidFill>
                  <a:prstDash val="solid"/>
                  <a:bevel/>
                </a:ln>
                <a:effectLst>
                  <a:outerShdw blurRad="38100" dist="20000" dir="5400000" rotWithShape="0">
                    <a:srgbClr val="000000">
                      <a:alpha val="38000"/>
                    </a:srgbClr>
                  </a:outerShdw>
                </a:effectLst>
              </p:spPr>
              <p:txBody>
                <a:bodyPr/>
                <a:lstStyle/>
                <a:p>
                  <a:pPr lvl="0"/>
                  <a:endParaRPr/>
                </a:p>
              </p:txBody>
            </p:sp>
            <p:sp>
              <p:nvSpPr>
                <p:cNvPr id="59" name="Shape 59"/>
                <p:cNvSpPr/>
                <p:nvPr/>
              </p:nvSpPr>
              <p:spPr>
                <a:xfrm>
                  <a:off x="0" y="0"/>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grpSp>
          <p:grpSp>
            <p:nvGrpSpPr>
              <p:cNvPr id="71" name="Group 71"/>
              <p:cNvGrpSpPr/>
              <p:nvPr/>
            </p:nvGrpSpPr>
            <p:grpSpPr>
              <a:xfrm>
                <a:off x="137117" y="-1"/>
                <a:ext cx="2139290" cy="710829"/>
                <a:chOff x="0" y="0"/>
                <a:chExt cx="2139289" cy="710827"/>
              </a:xfrm>
            </p:grpSpPr>
            <p:sp>
              <p:nvSpPr>
                <p:cNvPr id="61" name="Shape 61"/>
                <p:cNvSpPr/>
                <p:nvPr/>
              </p:nvSpPr>
              <p:spPr>
                <a:xfrm flipH="1" flipV="1">
                  <a:off x="-1" y="277538"/>
                  <a:ext cx="616836" cy="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2" name="Shape 62"/>
                <p:cNvSpPr/>
                <p:nvPr/>
              </p:nvSpPr>
              <p:spPr>
                <a:xfrm flipH="1">
                  <a:off x="348166" y="248239"/>
                  <a:ext cx="271299" cy="271299"/>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3" name="Shape 63"/>
                <p:cNvSpPr/>
                <p:nvPr/>
              </p:nvSpPr>
              <p:spPr>
                <a:xfrm flipH="1">
                  <a:off x="515313" y="263465"/>
                  <a:ext cx="110833" cy="32188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4" name="Shape 64"/>
                <p:cNvSpPr/>
                <p:nvPr/>
              </p:nvSpPr>
              <p:spPr>
                <a:xfrm flipH="1">
                  <a:off x="640224" y="257655"/>
                  <a:ext cx="1" cy="329367"/>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5" name="Shape 65"/>
                <p:cNvSpPr/>
                <p:nvPr/>
              </p:nvSpPr>
              <p:spPr>
                <a:xfrm flipH="1" flipV="1">
                  <a:off x="112166" y="146565"/>
                  <a:ext cx="508671" cy="134794"/>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6" name="Shape 66"/>
                <p:cNvSpPr/>
                <p:nvPr/>
              </p:nvSpPr>
              <p:spPr>
                <a:xfrm flipV="1">
                  <a:off x="635484" y="9962"/>
                  <a:ext cx="48671" cy="27602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7" name="Shape 67"/>
                <p:cNvSpPr/>
                <p:nvPr/>
              </p:nvSpPr>
              <p:spPr>
                <a:xfrm flipH="1" flipV="1">
                  <a:off x="580956" y="-1"/>
                  <a:ext cx="34158" cy="27819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8" name="Shape 68"/>
                <p:cNvSpPr/>
                <p:nvPr/>
              </p:nvSpPr>
              <p:spPr>
                <a:xfrm>
                  <a:off x="642239" y="293585"/>
                  <a:ext cx="1490427" cy="13807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69" name="Shape 69"/>
                <p:cNvSpPr/>
                <p:nvPr/>
              </p:nvSpPr>
              <p:spPr>
                <a:xfrm>
                  <a:off x="635939" y="297584"/>
                  <a:ext cx="1503351" cy="274914"/>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sp>
              <p:nvSpPr>
                <p:cNvPr id="70" name="Shape 70"/>
                <p:cNvSpPr/>
                <p:nvPr/>
              </p:nvSpPr>
              <p:spPr>
                <a:xfrm>
                  <a:off x="644673" y="330327"/>
                  <a:ext cx="1429911" cy="380501"/>
                </a:xfrm>
                <a:prstGeom prst="line">
                  <a:avLst/>
                </a:prstGeom>
                <a:noFill/>
                <a:ln w="25400" cap="flat">
                  <a:solidFill>
                    <a:srgbClr val="4BACC6"/>
                  </a:solidFill>
                  <a:prstDash val="solid"/>
                  <a:bevel/>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defTabSz="457119">
                    <a:defRPr sz="1200">
                      <a:latin typeface="+mj-lt"/>
                      <a:ea typeface="+mj-ea"/>
                      <a:cs typeface="+mj-cs"/>
                      <a:sym typeface="Helvetica"/>
                    </a:defRPr>
                  </a:pPr>
                  <a:endParaRPr/>
                </a:p>
              </p:txBody>
            </p:sp>
          </p:grpSp>
        </p:grpSp>
      </p:grpSp>
      <p:grpSp>
        <p:nvGrpSpPr>
          <p:cNvPr id="80" name="Group 80"/>
          <p:cNvGrpSpPr/>
          <p:nvPr/>
        </p:nvGrpSpPr>
        <p:grpSpPr>
          <a:xfrm>
            <a:off x="2887651" y="1404965"/>
            <a:ext cx="3648185" cy="1384996"/>
            <a:chOff x="-204746" y="0"/>
            <a:chExt cx="2947474" cy="1384994"/>
          </a:xfrm>
        </p:grpSpPr>
        <p:grpSp>
          <p:nvGrpSpPr>
            <p:cNvPr id="78" name="Group 78"/>
            <p:cNvGrpSpPr/>
            <p:nvPr/>
          </p:nvGrpSpPr>
          <p:grpSpPr>
            <a:xfrm>
              <a:off x="-204746" y="0"/>
              <a:ext cx="2889069" cy="1384994"/>
              <a:chOff x="-204745" y="0"/>
              <a:chExt cx="2889067" cy="1384993"/>
            </a:xfrm>
          </p:grpSpPr>
          <p:grpSp>
            <p:nvGrpSpPr>
              <p:cNvPr id="76" name="Group 76"/>
              <p:cNvGrpSpPr/>
              <p:nvPr/>
            </p:nvGrpSpPr>
            <p:grpSpPr>
              <a:xfrm>
                <a:off x="1537362" y="122652"/>
                <a:ext cx="1146960" cy="1004264"/>
                <a:chOff x="-379644" y="-222310"/>
                <a:chExt cx="1146957" cy="1004261"/>
              </a:xfrm>
            </p:grpSpPr>
            <p:sp>
              <p:nvSpPr>
                <p:cNvPr id="74" name="Shape 74"/>
                <p:cNvSpPr/>
                <p:nvPr/>
              </p:nvSpPr>
              <p:spPr>
                <a:xfrm flipH="1" flipV="1">
                  <a:off x="-266932" y="-109597"/>
                  <a:ext cx="1034245" cy="891548"/>
                </a:xfrm>
                <a:prstGeom prst="line">
                  <a:avLst/>
                </a:prstGeom>
                <a:noFill/>
                <a:ln w="12700" cap="flat">
                  <a:solidFill>
                    <a:srgbClr val="FFFFFF"/>
                  </a:solidFill>
                  <a:prstDash val="solid"/>
                  <a:bevel/>
                </a:ln>
                <a:effectLst/>
              </p:spPr>
              <p:txBody>
                <a:bodyPr wrap="square" lIns="0" tIns="0" rIns="0" bIns="0" numCol="1" anchor="t">
                  <a:noAutofit/>
                </a:bodyPr>
                <a:lstStyle/>
                <a:p>
                  <a:pPr defTabSz="457119">
                    <a:defRPr sz="1200">
                      <a:latin typeface="+mj-lt"/>
                      <a:ea typeface="+mj-ea"/>
                      <a:cs typeface="+mj-cs"/>
                      <a:sym typeface="Helvetica"/>
                    </a:defRPr>
                  </a:pPr>
                  <a:endParaRPr/>
                </a:p>
              </p:txBody>
            </p:sp>
            <p:sp>
              <p:nvSpPr>
                <p:cNvPr id="75" name="Shape 75"/>
                <p:cNvSpPr/>
                <p:nvPr/>
              </p:nvSpPr>
              <p:spPr>
                <a:xfrm>
                  <a:off x="-379644" y="-222310"/>
                  <a:ext cx="112713" cy="1127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a:outerShdw blurRad="38100" dist="23000" dir="5400000" rotWithShape="0">
                    <a:srgbClr val="000000">
                      <a:alpha val="35000"/>
                    </a:srgbClr>
                  </a:outerShdw>
                </a:effectLst>
              </p:spPr>
              <p:txBody>
                <a:bodyPr wrap="square" lIns="0" tIns="0" rIns="0" bIns="0" numCol="1" anchor="ctr">
                  <a:noAutofit/>
                </a:bodyPr>
                <a:lstStyle/>
                <a:p>
                  <a:pPr lvl="0"/>
                  <a:endParaRPr/>
                </a:p>
              </p:txBody>
            </p:sp>
          </p:grpSp>
          <p:sp>
            <p:nvSpPr>
              <p:cNvPr id="77" name="Shape 77"/>
              <p:cNvSpPr/>
              <p:nvPr/>
            </p:nvSpPr>
            <p:spPr>
              <a:xfrm>
                <a:off x="-204745" y="0"/>
                <a:ext cx="2341568" cy="1384993"/>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p>
                <a:pPr algn="ctr" defTabSz="411330"/>
                <a:r>
                  <a:rPr b="1" dirty="0">
                    <a:solidFill>
                      <a:srgbClr val="FFFFFF"/>
                    </a:solidFill>
                    <a:uFill>
                      <a:solidFill>
                        <a:srgbClr val="FFFFFF"/>
                      </a:solidFill>
                    </a:uFill>
                  </a:rPr>
                  <a:t>Target Station:</a:t>
                </a:r>
              </a:p>
              <a:p>
                <a:pPr marL="285699" indent="-285699" defTabSz="411330">
                  <a:buFont typeface="Arial" panose="020B0604020202020204" pitchFamily="34" charset="0"/>
                  <a:buChar char="•"/>
                </a:pPr>
                <a:r>
                  <a:rPr b="1" dirty="0">
                    <a:solidFill>
                      <a:srgbClr val="FFFFFF"/>
                    </a:solidFill>
                    <a:uFill>
                      <a:solidFill>
                        <a:srgbClr val="FFFFFF"/>
                      </a:solidFill>
                    </a:uFill>
                  </a:rPr>
                  <a:t>He-gas cooled rotating</a:t>
                </a:r>
                <a:endParaRPr lang="en-GB" b="1" dirty="0">
                  <a:solidFill>
                    <a:srgbClr val="FFFFFF"/>
                  </a:solidFill>
                  <a:uFill>
                    <a:solidFill>
                      <a:srgbClr val="FFFFFF"/>
                    </a:solidFill>
                  </a:uFill>
                </a:endParaRPr>
              </a:p>
              <a:p>
                <a:pPr defTabSz="411330"/>
                <a:r>
                  <a:rPr lang="en-GB" b="1" dirty="0">
                    <a:solidFill>
                      <a:srgbClr val="FFFFFF"/>
                    </a:solidFill>
                    <a:uFill>
                      <a:solidFill>
                        <a:srgbClr val="FFFFFF"/>
                      </a:solidFill>
                    </a:uFill>
                  </a:rPr>
                  <a:t>       </a:t>
                </a:r>
                <a:r>
                  <a:rPr b="1" dirty="0">
                    <a:solidFill>
                      <a:srgbClr val="FFFFFF"/>
                    </a:solidFill>
                    <a:uFill>
                      <a:solidFill>
                        <a:srgbClr val="FFFFFF"/>
                      </a:solidFill>
                    </a:uFill>
                  </a:rPr>
                  <a:t>W-target</a:t>
                </a:r>
                <a:r>
                  <a:rPr lang="en-US" b="1" dirty="0">
                    <a:solidFill>
                      <a:srgbClr val="FFFFFF"/>
                    </a:solidFill>
                    <a:uFill>
                      <a:solidFill>
                        <a:srgbClr val="FFFFFF"/>
                      </a:solidFill>
                    </a:uFill>
                  </a:rPr>
                  <a:t> (5MW average</a:t>
                </a:r>
              </a:p>
              <a:p>
                <a:pPr defTabSz="411330"/>
                <a:r>
                  <a:rPr lang="en-US" b="1" dirty="0">
                    <a:solidFill>
                      <a:srgbClr val="FFFFFF"/>
                    </a:solidFill>
                    <a:uFill>
                      <a:solidFill>
                        <a:srgbClr val="FFFFFF"/>
                      </a:solidFill>
                    </a:uFill>
                  </a:rPr>
                  <a:t>       power)</a:t>
                </a:r>
              </a:p>
              <a:p>
                <a:pPr marL="285699" indent="-285699" defTabSz="411330">
                  <a:buFont typeface="Arial" panose="020B0604020202020204" pitchFamily="34" charset="0"/>
                  <a:buChar char="•"/>
                </a:pPr>
                <a:r>
                  <a:rPr lang="en-US" b="1" dirty="0">
                    <a:solidFill>
                      <a:srgbClr val="FFFFFF"/>
                    </a:solidFill>
                    <a:uFill>
                      <a:solidFill>
                        <a:srgbClr val="FFFFFF"/>
                      </a:solidFill>
                    </a:uFill>
                  </a:rPr>
                  <a:t>42 beam ports</a:t>
                </a:r>
                <a:endParaRPr b="1" dirty="0">
                  <a:solidFill>
                    <a:srgbClr val="FFFFFF"/>
                  </a:solidFill>
                  <a:uFill>
                    <a:solidFill>
                      <a:srgbClr val="FFFFFF"/>
                    </a:solidFill>
                  </a:uFill>
                </a:endParaRPr>
              </a:p>
            </p:txBody>
          </p:sp>
        </p:grpSp>
        <p:sp>
          <p:nvSpPr>
            <p:cNvPr id="79" name="Shape 79"/>
            <p:cNvSpPr/>
            <p:nvPr/>
          </p:nvSpPr>
          <p:spPr>
            <a:xfrm>
              <a:off x="2630951" y="1065354"/>
              <a:ext cx="111777" cy="1123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FF953E"/>
                </a:gs>
                <a:gs pos="100000">
                  <a:srgbClr val="FFD1BB"/>
                </a:gs>
              </a:gsLst>
              <a:lin ang="16200000" scaled="0"/>
            </a:gradFill>
            <a:ln w="9525" cap="flat">
              <a:solidFill>
                <a:srgbClr val="4A7EBB"/>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pPr lvl="0">
                <a:defRPr>
                  <a:solidFill>
                    <a:srgbClr val="FFFFFF"/>
                  </a:solidFill>
                </a:defRPr>
              </a:pPr>
              <a:endParaRPr/>
            </a:p>
          </p:txBody>
        </p:sp>
      </p:grpSp>
      <p:grpSp>
        <p:nvGrpSpPr>
          <p:cNvPr id="83" name="Group 83"/>
          <p:cNvGrpSpPr/>
          <p:nvPr/>
        </p:nvGrpSpPr>
        <p:grpSpPr>
          <a:xfrm>
            <a:off x="127001" y="4636262"/>
            <a:ext cx="1120606" cy="422640"/>
            <a:chOff x="0" y="0"/>
            <a:chExt cx="1120605" cy="422639"/>
          </a:xfrm>
        </p:grpSpPr>
        <p:sp>
          <p:nvSpPr>
            <p:cNvPr id="81" name="Shape 81"/>
            <p:cNvSpPr/>
            <p:nvPr/>
          </p:nvSpPr>
          <p:spPr>
            <a:xfrm>
              <a:off x="0" y="0"/>
              <a:ext cx="176213" cy="17621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0504D"/>
            </a:solidFill>
            <a:ln w="25400" cap="flat">
              <a:solidFill>
                <a:srgbClr val="8C3A38"/>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pPr lvl="0">
                <a:defRPr>
                  <a:solidFill>
                    <a:srgbClr val="FFFFFF"/>
                  </a:solidFill>
                </a:defRPr>
              </a:pPr>
              <a:endParaRPr/>
            </a:p>
          </p:txBody>
        </p:sp>
        <p:sp>
          <p:nvSpPr>
            <p:cNvPr id="82" name="Shape 82"/>
            <p:cNvSpPr/>
            <p:nvPr/>
          </p:nvSpPr>
          <p:spPr>
            <a:xfrm>
              <a:off x="25368" y="145641"/>
              <a:ext cx="1095237" cy="276998"/>
            </a:xfrm>
            <a:prstGeom prst="rect">
              <a:avLst/>
            </a:prstGeom>
            <a:noFill/>
            <a:ln w="12700" cap="flat">
              <a:noFill/>
              <a:miter lim="400000"/>
            </a:ln>
            <a:effectLst>
              <a:outerShdw blurRad="114300" dist="508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t">
              <a:spAutoFit/>
            </a:bodyPr>
            <a:lstStyle>
              <a:lvl1pPr algn="ctr" defTabSz="411403">
                <a:defRPr b="1">
                  <a:solidFill>
                    <a:srgbClr val="FFFFFF"/>
                  </a:solidFill>
                  <a:uFill>
                    <a:solidFill>
                      <a:srgbClr val="FFFFFF"/>
                    </a:solidFill>
                  </a:uFill>
                </a:defRPr>
              </a:lvl1pPr>
            </a:lstStyle>
            <a:p>
              <a:pPr lvl="0">
                <a:defRPr b="0">
                  <a:solidFill>
                    <a:srgbClr val="000000"/>
                  </a:solidFill>
                  <a:uFillTx/>
                </a:defRPr>
              </a:pPr>
              <a:r>
                <a:rPr b="1">
                  <a:solidFill>
                    <a:srgbClr val="FFFFFF"/>
                  </a:solidFill>
                  <a:uFill>
                    <a:solidFill>
                      <a:srgbClr val="FFFFFF"/>
                    </a:solidFill>
                  </a:uFill>
                </a:rPr>
                <a:t>Ion Source</a:t>
              </a:r>
            </a:p>
          </p:txBody>
        </p:sp>
      </p:grpSp>
      <p:sp>
        <p:nvSpPr>
          <p:cNvPr id="58" name="Title 1"/>
          <p:cNvSpPr>
            <a:spLocks noGrp="1"/>
          </p:cNvSpPr>
          <p:nvPr>
            <p:ph type="title"/>
          </p:nvPr>
        </p:nvSpPr>
        <p:spPr>
          <a:xfrm>
            <a:off x="1817935" y="157439"/>
            <a:ext cx="5200932" cy="943054"/>
          </a:xfrm>
        </p:spPr>
        <p:txBody>
          <a:bodyPr vert="horz" lIns="91416" tIns="45708" rIns="91416" bIns="45708" rtlCol="0" anchor="ctr">
            <a:normAutofit/>
          </a:bodyPr>
          <a:lstStyle/>
          <a:p>
            <a:r>
              <a:rPr lang="en-US" dirty="0"/>
              <a:t> ESS design</a:t>
            </a:r>
          </a:p>
        </p:txBody>
      </p:sp>
      <p:sp>
        <p:nvSpPr>
          <p:cNvPr id="4" name="TextBox 3"/>
          <p:cNvSpPr txBox="1"/>
          <p:nvPr/>
        </p:nvSpPr>
        <p:spPr>
          <a:xfrm>
            <a:off x="2273492" y="6222057"/>
            <a:ext cx="3753474" cy="467447"/>
          </a:xfrm>
          <a:prstGeom prst="rect">
            <a:avLst/>
          </a:prstGeom>
          <a:noFill/>
        </p:spPr>
        <p:txBody>
          <a:bodyPr wrap="none" lIns="91424" tIns="45712" rIns="91424" bIns="45712" rtlCol="0">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Total cost: 1843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MEuros</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baseline="-25000" dirty="0">
                <a:ln w="18415" cmpd="sng">
                  <a:solidFill>
                    <a:srgbClr val="FFFFFF"/>
                  </a:solidFill>
                  <a:prstDash val="solid"/>
                </a:ln>
                <a:solidFill>
                  <a:srgbClr val="FFFFFF"/>
                </a:solidFill>
                <a:effectLst>
                  <a:outerShdw blurRad="63500" dir="3600000" algn="tl" rotWithShape="0">
                    <a:srgbClr val="000000">
                      <a:alpha val="70000"/>
                    </a:srgbClr>
                  </a:outerShdw>
                </a:effectLst>
              </a:rPr>
              <a:t>2013</a:t>
            </a:r>
          </a:p>
        </p:txBody>
      </p:sp>
      <p:grpSp>
        <p:nvGrpSpPr>
          <p:cNvPr id="47" name="Group 47"/>
          <p:cNvGrpSpPr/>
          <p:nvPr/>
        </p:nvGrpSpPr>
        <p:grpSpPr>
          <a:xfrm>
            <a:off x="1420134" y="2856500"/>
            <a:ext cx="725389" cy="1246320"/>
            <a:chOff x="0" y="0"/>
            <a:chExt cx="1280664" cy="1752667"/>
          </a:xfrm>
        </p:grpSpPr>
        <p:sp>
          <p:nvSpPr>
            <p:cNvPr id="43" name="Shape 43"/>
            <p:cNvSpPr/>
            <p:nvPr/>
          </p:nvSpPr>
          <p:spPr>
            <a:xfrm>
              <a:off x="45719" y="38458"/>
              <a:ext cx="1196007" cy="16780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117" y="7415"/>
                  </a:lnTo>
                  <a:lnTo>
                    <a:pt x="21600" y="21600"/>
                  </a:lnTo>
                </a:path>
              </a:pathLst>
            </a:custGeom>
            <a:noFill/>
            <a:ln w="12700" cap="flat">
              <a:solidFill>
                <a:srgbClr val="FFFFFF"/>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defTabSz="411330"/>
              <a:endParaRPr/>
            </a:p>
          </p:txBody>
        </p:sp>
        <p:sp>
          <p:nvSpPr>
            <p:cNvPr id="44" name="Shape 44"/>
            <p:cNvSpPr/>
            <p:nvPr/>
          </p:nvSpPr>
          <p:spPr>
            <a:xfrm>
              <a:off x="0" y="-1"/>
              <a:ext cx="91440"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914239">
                <a:defRPr>
                  <a:solidFill>
                    <a:srgbClr val="FFFFFF"/>
                  </a:solidFill>
                </a:defRPr>
              </a:pPr>
              <a:endParaRPr/>
            </a:p>
          </p:txBody>
        </p:sp>
        <p:sp>
          <p:nvSpPr>
            <p:cNvPr id="45" name="Shape 45"/>
            <p:cNvSpPr/>
            <p:nvPr/>
          </p:nvSpPr>
          <p:spPr>
            <a:xfrm>
              <a:off x="610870" y="548639"/>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914239">
                <a:defRPr>
                  <a:solidFill>
                    <a:srgbClr val="FFFFFF"/>
                  </a:solidFill>
                </a:defRPr>
              </a:pPr>
              <a:endParaRPr/>
            </a:p>
          </p:txBody>
        </p:sp>
        <p:sp>
          <p:nvSpPr>
            <p:cNvPr id="46" name="Shape 46"/>
            <p:cNvSpPr/>
            <p:nvPr/>
          </p:nvSpPr>
          <p:spPr>
            <a:xfrm>
              <a:off x="1189224" y="1661227"/>
              <a:ext cx="91441" cy="91441"/>
            </a:xfrm>
            <a:custGeom>
              <a:avLst/>
              <a:gdLst/>
              <a:ahLst/>
              <a:cxnLst>
                <a:cxn ang="0">
                  <a:pos x="wd2" y="hd2"/>
                </a:cxn>
                <a:cxn ang="5400000">
                  <a:pos x="wd2" y="hd2"/>
                </a:cxn>
                <a:cxn ang="10800000">
                  <a:pos x="wd2" y="hd2"/>
                </a:cxn>
                <a:cxn ang="16200000">
                  <a:pos x="wd2" y="hd2"/>
                </a:cxn>
              </a:cxnLst>
              <a:rect l="0" t="0" r="r" b="b"/>
              <a:pathLst>
                <a:path w="19679" h="19679" extrusionOk="0">
                  <a:moveTo>
                    <a:pt x="16796" y="16796"/>
                  </a:moveTo>
                  <a:cubicBezTo>
                    <a:pt x="20639" y="12954"/>
                    <a:pt x="20639" y="6724"/>
                    <a:pt x="16796" y="2882"/>
                  </a:cubicBezTo>
                  <a:cubicBezTo>
                    <a:pt x="12954" y="-961"/>
                    <a:pt x="6724" y="-961"/>
                    <a:pt x="2882" y="2882"/>
                  </a:cubicBezTo>
                  <a:cubicBezTo>
                    <a:pt x="-961" y="6724"/>
                    <a:pt x="-961" y="12954"/>
                    <a:pt x="2882" y="16796"/>
                  </a:cubicBezTo>
                  <a:cubicBezTo>
                    <a:pt x="6724" y="20639"/>
                    <a:pt x="12954" y="20639"/>
                    <a:pt x="16796" y="16796"/>
                  </a:cubicBezTo>
                </a:path>
              </a:pathLst>
            </a:custGeom>
            <a:solidFill>
              <a:srgbClr val="FFFFFF"/>
            </a:solidFill>
            <a:ln w="3175" cap="flat">
              <a:solidFill>
                <a:srgbClr val="000000">
                  <a:alpha val="0"/>
                </a:srgbClr>
              </a:solidFill>
              <a:prstDash val="solid"/>
              <a:round/>
            </a:ln>
            <a:effectLst>
              <a:outerShdw blurRad="114300" dist="50800" dir="2700000" rotWithShape="0">
                <a:srgbClr val="000000">
                  <a:alpha val="75000"/>
                </a:srgbClr>
              </a:outerShdw>
            </a:effectLst>
          </p:spPr>
          <p:txBody>
            <a:bodyPr wrap="square" lIns="0" tIns="0" rIns="0" bIns="0" numCol="1" anchor="ctr">
              <a:noAutofit/>
            </a:bodyPr>
            <a:lstStyle/>
            <a:p>
              <a:pPr algn="ctr" defTabSz="914239">
                <a:defRPr>
                  <a:solidFill>
                    <a:srgbClr val="FFFFFF"/>
                  </a:solidFill>
                </a:defRPr>
              </a:pPr>
              <a:endParaRPr/>
            </a:p>
          </p:txBody>
        </p:sp>
      </p:grpSp>
    </p:spTree>
    <p:extLst>
      <p:ext uri="{BB962C8B-B14F-4D97-AF65-F5344CB8AC3E}">
        <p14:creationId xmlns:p14="http://schemas.microsoft.com/office/powerpoint/2010/main" val="18931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83"/>
                                        </p:tgtEl>
                                        <p:attrNameLst>
                                          <p:attrName>style.visibility</p:attrName>
                                        </p:attrNameLst>
                                      </p:cBhvr>
                                      <p:to>
                                        <p:strVal val="visible"/>
                                      </p:to>
                                    </p:set>
                                    <p:animEffect transition="in" filter="fade">
                                      <p:cBhvr>
                                        <p:cTn id="7" dur="10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51"/>
                                        </p:tgtEl>
                                        <p:attrNameLst>
                                          <p:attrName>style.visibility</p:attrName>
                                        </p:attrNameLst>
                                      </p:cBhvr>
                                      <p:to>
                                        <p:strVal val="visible"/>
                                      </p:to>
                                    </p:set>
                                    <p:animEffect transition="in" filter="wipe(left)">
                                      <p:cBhvr>
                                        <p:cTn id="12" dur="1000"/>
                                        <p:tgtEl>
                                          <p:spTgt spid="51"/>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p:tmAbs val="0"/>
                                  </p:iterate>
                                  <p:childTnLst>
                                    <p:set>
                                      <p:cBhvr>
                                        <p:cTn id="15" fill="hold"/>
                                        <p:tgtEl>
                                          <p:spTgt spid="47"/>
                                        </p:tgtEl>
                                        <p:attrNameLst>
                                          <p:attrName>style.visibility</p:attrName>
                                        </p:attrNameLst>
                                      </p:cBhvr>
                                      <p:to>
                                        <p:strVal val="visible"/>
                                      </p:to>
                                    </p:set>
                                    <p:animEffect transition="in" filter="wipe(left)">
                                      <p:cBhvr>
                                        <p:cTn id="16" dur="1000"/>
                                        <p:tgtEl>
                                          <p:spTgt spid="47"/>
                                        </p:tgtEl>
                                      </p:cBhvr>
                                    </p:animEffect>
                                  </p:childTnLst>
                                </p:cTn>
                              </p:par>
                            </p:childTnLst>
                          </p:cTn>
                        </p:par>
                        <p:par>
                          <p:cTn id="17" fill="hold">
                            <p:stCondLst>
                              <p:cond delay="2000"/>
                            </p:stCondLst>
                            <p:childTnLst>
                              <p:par>
                                <p:cTn id="18" presetID="22" presetClass="entr" presetSubtype="8" fill="hold" grpId="0" nodeType="afterEffect">
                                  <p:stCondLst>
                                    <p:cond delay="0"/>
                                  </p:stCondLst>
                                  <p:iterate>
                                    <p:tmAbs val="0"/>
                                  </p:iterate>
                                  <p:childTnLst>
                                    <p:set>
                                      <p:cBhvr>
                                        <p:cTn id="19" fill="hold"/>
                                        <p:tgtEl>
                                          <p:spTgt spid="48"/>
                                        </p:tgtEl>
                                        <p:attrNameLst>
                                          <p:attrName>style.visibility</p:attrName>
                                        </p:attrNameLst>
                                      </p:cBhvr>
                                      <p:to>
                                        <p:strVal val="visible"/>
                                      </p:to>
                                    </p:set>
                                    <p:animEffect transition="in" filter="wipe(left)">
                                      <p:cBhvr>
                                        <p:cTn id="20" dur="10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p:tmAbs val="0"/>
                                  </p:iterate>
                                  <p:childTnLst>
                                    <p:set>
                                      <p:cBhvr>
                                        <p:cTn id="24" fill="hold"/>
                                        <p:tgtEl>
                                          <p:spTgt spid="80"/>
                                        </p:tgtEl>
                                        <p:attrNameLst>
                                          <p:attrName>style.visibility</p:attrName>
                                        </p:attrNameLst>
                                      </p:cBhvr>
                                      <p:to>
                                        <p:strVal val="visible"/>
                                      </p:to>
                                    </p:set>
                                    <p:animEffect transition="in" filter="fade">
                                      <p:cBhvr>
                                        <p:cTn id="25" dur="1000"/>
                                        <p:tgtEl>
                                          <p:spTgt spid="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p:tmAbs val="0"/>
                                  </p:iterate>
                                  <p:childTnLst>
                                    <p:set>
                                      <p:cBhvr>
                                        <p:cTn id="29" fill="hold"/>
                                        <p:tgtEl>
                                          <p:spTgt spid="73"/>
                                        </p:tgtEl>
                                        <p:attrNameLst>
                                          <p:attrName>style.visibility</p:attrName>
                                        </p:attrNameLst>
                                      </p:cBhvr>
                                      <p:to>
                                        <p:strVal val="visible"/>
                                      </p:to>
                                    </p:set>
                                    <p:animEffect transition="in" filter="fade">
                                      <p:cBhvr>
                                        <p:cTn id="30"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P spid="51" grpId="0" animBg="1" advAuto="0"/>
      <p:bldP spid="73" grpId="0" animBg="1" advAuto="0"/>
      <p:bldP spid="80" grpId="0" animBg="1" advAuto="0"/>
      <p:bldP spid="83" grpId="0" animBg="1" advAuto="0"/>
      <p:bldP spid="47"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8076" y="1442977"/>
            <a:ext cx="5053653" cy="3256798"/>
          </a:xfrm>
          <a:prstGeom prst="rect">
            <a:avLst/>
          </a:prstGeom>
        </p:spPr>
      </p:pic>
      <p:sp>
        <p:nvSpPr>
          <p:cNvPr id="2" name="Title 1"/>
          <p:cNvSpPr>
            <a:spLocks noGrp="1"/>
          </p:cNvSpPr>
          <p:nvPr>
            <p:ph type="title"/>
          </p:nvPr>
        </p:nvSpPr>
        <p:spPr/>
        <p:txBody>
          <a:bodyPr/>
          <a:lstStyle/>
          <a:p>
            <a:r>
              <a:rPr lang="en-US" dirty="0"/>
              <a:t>Construction phase</a:t>
            </a:r>
          </a:p>
        </p:txBody>
      </p:sp>
      <p:sp>
        <p:nvSpPr>
          <p:cNvPr id="3" name="TextBox 2"/>
          <p:cNvSpPr txBox="1"/>
          <p:nvPr/>
        </p:nvSpPr>
        <p:spPr>
          <a:xfrm>
            <a:off x="5647145" y="759809"/>
            <a:ext cx="184278" cy="369138"/>
          </a:xfrm>
          <a:prstGeom prst="rect">
            <a:avLst/>
          </a:prstGeom>
          <a:noFill/>
        </p:spPr>
        <p:txBody>
          <a:bodyPr wrap="none" lIns="91160" tIns="45580" rIns="91160" bIns="45580" rtlCol="0">
            <a:spAutoFit/>
          </a:bodyPr>
          <a:lstStyle/>
          <a:p>
            <a:pPr defTabSz="455791"/>
            <a:endParaRPr lang="en-US" dirty="0">
              <a:solidFill>
                <a:prstClr val="black"/>
              </a:solidFill>
              <a:latin typeface="Calibri"/>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68" y="4551323"/>
            <a:ext cx="2880000" cy="1920000"/>
          </a:xfrm>
          <a:prstGeom prst="rect">
            <a:avLst/>
          </a:prstGeom>
        </p:spPr>
      </p:pic>
      <p:sp>
        <p:nvSpPr>
          <p:cNvPr id="13" name="TextBox 12"/>
          <p:cNvSpPr txBox="1"/>
          <p:nvPr/>
        </p:nvSpPr>
        <p:spPr>
          <a:xfrm>
            <a:off x="1" y="6471330"/>
            <a:ext cx="2118148" cy="369049"/>
          </a:xfrm>
          <a:prstGeom prst="rect">
            <a:avLst/>
          </a:prstGeom>
          <a:solidFill>
            <a:srgbClr val="FFFFFF"/>
          </a:solidFill>
        </p:spPr>
        <p:txBody>
          <a:bodyPr wrap="square" lIns="91160" tIns="45580" rIns="91160" bIns="45580" rtlCol="0">
            <a:spAutoFit/>
          </a:bodyPr>
          <a:lstStyle/>
          <a:p>
            <a:pPr defTabSz="455791"/>
            <a:r>
              <a:rPr lang="en-US" dirty="0">
                <a:solidFill>
                  <a:prstClr val="black"/>
                </a:solidFill>
                <a:latin typeface="Calibri"/>
              </a:rPr>
              <a:t>July 2014</a:t>
            </a:r>
          </a:p>
        </p:txBody>
      </p:sp>
      <p:sp>
        <p:nvSpPr>
          <p:cNvPr id="15" name="TextBox 14"/>
          <p:cNvSpPr txBox="1"/>
          <p:nvPr/>
        </p:nvSpPr>
        <p:spPr>
          <a:xfrm>
            <a:off x="7272657" y="6471330"/>
            <a:ext cx="1765516" cy="369137"/>
          </a:xfrm>
          <a:prstGeom prst="rect">
            <a:avLst/>
          </a:prstGeom>
          <a:solidFill>
            <a:schemeClr val="bg1"/>
          </a:solidFill>
        </p:spPr>
        <p:txBody>
          <a:bodyPr wrap="square" lIns="91160" tIns="45580" rIns="91160" bIns="45580" rtlCol="0">
            <a:spAutoFit/>
          </a:bodyPr>
          <a:lstStyle/>
          <a:p>
            <a:pPr defTabSz="455791"/>
            <a:r>
              <a:rPr lang="en-US" dirty="0">
                <a:solidFill>
                  <a:prstClr val="black"/>
                </a:solidFill>
                <a:latin typeface="Calibri"/>
              </a:rPr>
              <a:t>July 2015</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6463" y="4551323"/>
            <a:ext cx="2880000" cy="1920240"/>
          </a:xfrm>
          <a:prstGeom prst="rect">
            <a:avLst/>
          </a:prstGeom>
        </p:spPr>
      </p:pic>
      <p:sp>
        <p:nvSpPr>
          <p:cNvPr id="18" name="TextBox 17"/>
          <p:cNvSpPr txBox="1"/>
          <p:nvPr/>
        </p:nvSpPr>
        <p:spPr>
          <a:xfrm>
            <a:off x="4185603" y="6471329"/>
            <a:ext cx="1058917" cy="369138"/>
          </a:xfrm>
          <a:prstGeom prst="rect">
            <a:avLst/>
          </a:prstGeom>
          <a:noFill/>
        </p:spPr>
        <p:txBody>
          <a:bodyPr wrap="none" lIns="91160" tIns="45580" rIns="91160" bIns="45580" rtlCol="0">
            <a:spAutoFit/>
          </a:bodyPr>
          <a:lstStyle/>
          <a:p>
            <a:pPr defTabSz="455791"/>
            <a:r>
              <a:rPr lang="en-US" dirty="0">
                <a:solidFill>
                  <a:prstClr val="black"/>
                </a:solidFill>
                <a:latin typeface="Calibri"/>
              </a:rPr>
              <a:t>Dec 2014</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8173" y="4551563"/>
            <a:ext cx="2880000" cy="1920000"/>
          </a:xfrm>
          <a:prstGeom prst="rect">
            <a:avLst/>
          </a:prstGeom>
        </p:spPr>
      </p:pic>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71" y="1514987"/>
            <a:ext cx="3000320" cy="1785674"/>
          </a:xfrm>
          <a:prstGeom prst="rect">
            <a:avLst/>
          </a:prstGeom>
        </p:spPr>
      </p:pic>
      <p:pic>
        <p:nvPicPr>
          <p:cNvPr id="21" name="Picture 20" descr="_MG_319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0411" y="1514987"/>
            <a:ext cx="1417773" cy="2126660"/>
          </a:xfrm>
          <a:prstGeom prst="rect">
            <a:avLst/>
          </a:prstGeom>
        </p:spPr>
      </p:pic>
      <p:sp>
        <p:nvSpPr>
          <p:cNvPr id="14" name="TextBox 13">
            <a:extLst>
              <a:ext uri="{FF2B5EF4-FFF2-40B4-BE49-F238E27FC236}">
                <a16:creationId xmlns:a16="http://schemas.microsoft.com/office/drawing/2014/main" id="{66C8C605-77FA-4FDD-B605-C31DC0C95B3D}"/>
              </a:ext>
            </a:extLst>
          </p:cNvPr>
          <p:cNvSpPr txBox="1"/>
          <p:nvPr/>
        </p:nvSpPr>
        <p:spPr>
          <a:xfrm>
            <a:off x="198023" y="3457122"/>
            <a:ext cx="2761345" cy="646048"/>
          </a:xfrm>
          <a:prstGeom prst="rect">
            <a:avLst/>
          </a:prstGeom>
          <a:solidFill>
            <a:srgbClr val="FFFFFF"/>
          </a:solidFill>
        </p:spPr>
        <p:txBody>
          <a:bodyPr wrap="square" lIns="91160" tIns="45580" rIns="91160" bIns="45580" rtlCol="0">
            <a:spAutoFit/>
          </a:bodyPr>
          <a:lstStyle/>
          <a:p>
            <a:pPr algn="ctr" defTabSz="455791"/>
            <a:r>
              <a:rPr lang="en-US" dirty="0">
                <a:solidFill>
                  <a:prstClr val="black"/>
                </a:solidFill>
                <a:latin typeface="Calibri"/>
              </a:rPr>
              <a:t>Ground breaking ceremony</a:t>
            </a:r>
          </a:p>
          <a:p>
            <a:pPr algn="ctr" defTabSz="455791"/>
            <a:r>
              <a:rPr lang="en-US" dirty="0">
                <a:solidFill>
                  <a:prstClr val="black"/>
                </a:solidFill>
                <a:latin typeface="Calibri"/>
              </a:rPr>
              <a:t>September 2, 2014</a:t>
            </a:r>
          </a:p>
        </p:txBody>
      </p:sp>
    </p:spTree>
    <p:extLst>
      <p:ext uri="{BB962C8B-B14F-4D97-AF65-F5344CB8AC3E}">
        <p14:creationId xmlns:p14="http://schemas.microsoft.com/office/powerpoint/2010/main" val="1005270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0077" y="71591"/>
            <a:ext cx="5298676" cy="1143000"/>
          </a:xfrm>
        </p:spPr>
        <p:txBody>
          <a:bodyPr>
            <a:normAutofit fontScale="90000"/>
          </a:bodyPr>
          <a:lstStyle/>
          <a:p>
            <a:r>
              <a:rPr lang="en-US" dirty="0"/>
              <a:t>ESS construction</a:t>
            </a:r>
            <a:br>
              <a:rPr lang="en-US" dirty="0"/>
            </a:br>
            <a:r>
              <a:rPr lang="en-US" dirty="0"/>
              <a:t>June 2018</a:t>
            </a:r>
          </a:p>
        </p:txBody>
      </p:sp>
      <p:grpSp>
        <p:nvGrpSpPr>
          <p:cNvPr id="19" name="Group 18">
            <a:extLst>
              <a:ext uri="{FF2B5EF4-FFF2-40B4-BE49-F238E27FC236}">
                <a16:creationId xmlns:a16="http://schemas.microsoft.com/office/drawing/2014/main" id="{B3DE3AC9-9276-4989-8A7C-3A82E8777EF8}"/>
              </a:ext>
            </a:extLst>
          </p:cNvPr>
          <p:cNvGrpSpPr/>
          <p:nvPr/>
        </p:nvGrpSpPr>
        <p:grpSpPr>
          <a:xfrm>
            <a:off x="1408972" y="1417638"/>
            <a:ext cx="6326056" cy="3555243"/>
            <a:chOff x="1408972" y="1417638"/>
            <a:chExt cx="6326056" cy="3555243"/>
          </a:xfrm>
        </p:grpSpPr>
        <p:pic>
          <p:nvPicPr>
            <p:cNvPr id="4" name="Picture 3">
              <a:extLst>
                <a:ext uri="{FF2B5EF4-FFF2-40B4-BE49-F238E27FC236}">
                  <a16:creationId xmlns:a16="http://schemas.microsoft.com/office/drawing/2014/main" id="{01C08FBC-6E61-45FD-AE59-36B2D19E186C}"/>
                </a:ext>
              </a:extLst>
            </p:cNvPr>
            <p:cNvPicPr>
              <a:picLocks noChangeAspect="1"/>
            </p:cNvPicPr>
            <p:nvPr/>
          </p:nvPicPr>
          <p:blipFill>
            <a:blip r:embed="rId2"/>
            <a:stretch>
              <a:fillRect/>
            </a:stretch>
          </p:blipFill>
          <p:spPr>
            <a:xfrm>
              <a:off x="1408972" y="1417638"/>
              <a:ext cx="6326056" cy="3555243"/>
            </a:xfrm>
            <a:prstGeom prst="rect">
              <a:avLst/>
            </a:prstGeom>
          </p:spPr>
        </p:pic>
        <p:sp>
          <p:nvSpPr>
            <p:cNvPr id="14" name="TextBox 13">
              <a:extLst>
                <a:ext uri="{FF2B5EF4-FFF2-40B4-BE49-F238E27FC236}">
                  <a16:creationId xmlns:a16="http://schemas.microsoft.com/office/drawing/2014/main" id="{50044F03-0417-4A8A-8F54-45F30E5F3810}"/>
                </a:ext>
              </a:extLst>
            </p:cNvPr>
            <p:cNvSpPr txBox="1"/>
            <p:nvPr/>
          </p:nvSpPr>
          <p:spPr>
            <a:xfrm>
              <a:off x="1543414" y="1543414"/>
              <a:ext cx="1379480" cy="369332"/>
            </a:xfrm>
            <a:prstGeom prst="rect">
              <a:avLst/>
            </a:prstGeom>
            <a:noFill/>
          </p:spPr>
          <p:txBody>
            <a:bodyPr wrap="none" rtlCol="0">
              <a:spAutoFit/>
            </a:bodyPr>
            <a:lstStyle/>
            <a:p>
              <a:r>
                <a:rPr lang="it-IT" dirty="0" err="1"/>
                <a:t>Linac</a:t>
              </a:r>
              <a:r>
                <a:rPr lang="it-IT" dirty="0"/>
                <a:t> Bunker</a:t>
              </a:r>
            </a:p>
          </p:txBody>
        </p:sp>
      </p:grpSp>
      <p:grpSp>
        <p:nvGrpSpPr>
          <p:cNvPr id="18" name="Group 17">
            <a:extLst>
              <a:ext uri="{FF2B5EF4-FFF2-40B4-BE49-F238E27FC236}">
                <a16:creationId xmlns:a16="http://schemas.microsoft.com/office/drawing/2014/main" id="{410C6360-5D52-4D2A-A442-745294208121}"/>
              </a:ext>
            </a:extLst>
          </p:cNvPr>
          <p:cNvGrpSpPr/>
          <p:nvPr/>
        </p:nvGrpSpPr>
        <p:grpSpPr>
          <a:xfrm>
            <a:off x="4694309" y="4476307"/>
            <a:ext cx="4117878" cy="2314247"/>
            <a:chOff x="4694309" y="4476307"/>
            <a:chExt cx="4117878" cy="2314247"/>
          </a:xfrm>
        </p:grpSpPr>
        <p:pic>
          <p:nvPicPr>
            <p:cNvPr id="13" name="Picture 12">
              <a:extLst>
                <a:ext uri="{FF2B5EF4-FFF2-40B4-BE49-F238E27FC236}">
                  <a16:creationId xmlns:a16="http://schemas.microsoft.com/office/drawing/2014/main" id="{7406EE5F-F35A-46C3-B295-5829901D1136}"/>
                </a:ext>
              </a:extLst>
            </p:cNvPr>
            <p:cNvPicPr>
              <a:picLocks noChangeAspect="1"/>
            </p:cNvPicPr>
            <p:nvPr/>
          </p:nvPicPr>
          <p:blipFill>
            <a:blip r:embed="rId3"/>
            <a:stretch>
              <a:fillRect/>
            </a:stretch>
          </p:blipFill>
          <p:spPr>
            <a:xfrm>
              <a:off x="4694309" y="4476307"/>
              <a:ext cx="4117878" cy="2314247"/>
            </a:xfrm>
            <a:prstGeom prst="rect">
              <a:avLst/>
            </a:prstGeom>
          </p:spPr>
        </p:pic>
        <p:sp>
          <p:nvSpPr>
            <p:cNvPr id="15" name="TextBox 14">
              <a:extLst>
                <a:ext uri="{FF2B5EF4-FFF2-40B4-BE49-F238E27FC236}">
                  <a16:creationId xmlns:a16="http://schemas.microsoft.com/office/drawing/2014/main" id="{10A85A1B-0FB1-4452-BDC8-21050C4932CD}"/>
                </a:ext>
              </a:extLst>
            </p:cNvPr>
            <p:cNvSpPr txBox="1"/>
            <p:nvPr/>
          </p:nvSpPr>
          <p:spPr>
            <a:xfrm>
              <a:off x="7330030" y="4538026"/>
              <a:ext cx="1253805" cy="369332"/>
            </a:xfrm>
            <a:prstGeom prst="rect">
              <a:avLst/>
            </a:prstGeom>
            <a:noFill/>
          </p:spPr>
          <p:txBody>
            <a:bodyPr wrap="none" rtlCol="0">
              <a:spAutoFit/>
            </a:bodyPr>
            <a:lstStyle/>
            <a:p>
              <a:r>
                <a:rPr lang="it-IT" dirty="0"/>
                <a:t>Target Area</a:t>
              </a:r>
            </a:p>
          </p:txBody>
        </p:sp>
      </p:grpSp>
      <p:grpSp>
        <p:nvGrpSpPr>
          <p:cNvPr id="17" name="Group 16">
            <a:extLst>
              <a:ext uri="{FF2B5EF4-FFF2-40B4-BE49-F238E27FC236}">
                <a16:creationId xmlns:a16="http://schemas.microsoft.com/office/drawing/2014/main" id="{6CA3B6BE-5A12-4AA7-B5F0-EFCC983EB6C8}"/>
              </a:ext>
            </a:extLst>
          </p:cNvPr>
          <p:cNvGrpSpPr/>
          <p:nvPr/>
        </p:nvGrpSpPr>
        <p:grpSpPr>
          <a:xfrm>
            <a:off x="256265" y="4021350"/>
            <a:ext cx="4193427" cy="2755082"/>
            <a:chOff x="256265" y="4021350"/>
            <a:chExt cx="4193427" cy="2755082"/>
          </a:xfrm>
        </p:grpSpPr>
        <p:pic>
          <p:nvPicPr>
            <p:cNvPr id="9" name="Picture 8">
              <a:extLst>
                <a:ext uri="{FF2B5EF4-FFF2-40B4-BE49-F238E27FC236}">
                  <a16:creationId xmlns:a16="http://schemas.microsoft.com/office/drawing/2014/main" id="{1FD6F7C5-2123-431F-AA63-2A64AE778BB4}"/>
                </a:ext>
              </a:extLst>
            </p:cNvPr>
            <p:cNvPicPr>
              <a:picLocks noChangeAspect="1"/>
            </p:cNvPicPr>
            <p:nvPr/>
          </p:nvPicPr>
          <p:blipFill>
            <a:blip r:embed="rId4"/>
            <a:stretch>
              <a:fillRect/>
            </a:stretch>
          </p:blipFill>
          <p:spPr>
            <a:xfrm>
              <a:off x="256265" y="4021350"/>
              <a:ext cx="4193427" cy="2755082"/>
            </a:xfrm>
            <a:prstGeom prst="rect">
              <a:avLst/>
            </a:prstGeom>
          </p:spPr>
        </p:pic>
        <p:sp>
          <p:nvSpPr>
            <p:cNvPr id="16" name="TextBox 15">
              <a:extLst>
                <a:ext uri="{FF2B5EF4-FFF2-40B4-BE49-F238E27FC236}">
                  <a16:creationId xmlns:a16="http://schemas.microsoft.com/office/drawing/2014/main" id="{120F79CB-42DD-4637-9C31-474B63069254}"/>
                </a:ext>
              </a:extLst>
            </p:cNvPr>
            <p:cNvSpPr txBox="1"/>
            <p:nvPr/>
          </p:nvSpPr>
          <p:spPr>
            <a:xfrm>
              <a:off x="342199" y="4291641"/>
              <a:ext cx="1255408" cy="369332"/>
            </a:xfrm>
            <a:prstGeom prst="rect">
              <a:avLst/>
            </a:prstGeom>
            <a:noFill/>
          </p:spPr>
          <p:txBody>
            <a:bodyPr wrap="none" rtlCol="0">
              <a:spAutoFit/>
            </a:bodyPr>
            <a:lstStyle/>
            <a:p>
              <a:r>
                <a:rPr lang="it-IT" dirty="0"/>
                <a:t>Target Core</a:t>
              </a:r>
            </a:p>
          </p:txBody>
        </p:sp>
      </p:grpSp>
    </p:spTree>
    <p:extLst>
      <p:ext uri="{BB962C8B-B14F-4D97-AF65-F5344CB8AC3E}">
        <p14:creationId xmlns:p14="http://schemas.microsoft.com/office/powerpoint/2010/main" val="1552737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058" y="274196"/>
            <a:ext cx="5185231" cy="1143000"/>
          </a:xfrm>
        </p:spPr>
        <p:txBody>
          <a:bodyPr>
            <a:normAutofit fontScale="90000"/>
          </a:bodyPr>
          <a:lstStyle/>
          <a:p>
            <a:r>
              <a:rPr lang="en-GB" dirty="0"/>
              <a:t>Accelerator </a:t>
            </a:r>
            <a:r>
              <a:rPr lang="en-US" dirty="0"/>
              <a:t>Technical performances</a:t>
            </a:r>
          </a:p>
        </p:txBody>
      </p:sp>
      <p:sp>
        <p:nvSpPr>
          <p:cNvPr id="70" name="Content Placeholder 2"/>
          <p:cNvSpPr txBox="1">
            <a:spLocks/>
          </p:cNvSpPr>
          <p:nvPr/>
        </p:nvSpPr>
        <p:spPr>
          <a:xfrm>
            <a:off x="478369" y="1844394"/>
            <a:ext cx="3457575" cy="1944646"/>
          </a:xfrm>
          <a:prstGeom prst="rect">
            <a:avLst/>
          </a:prstGeom>
          <a:noFill/>
          <a:ln>
            <a:solidFill>
              <a:srgbClr val="0084C0"/>
            </a:solidFill>
          </a:ln>
        </p:spPr>
        <p:txBody>
          <a:bodyPr lIns="103778" tIns="51889" rIns="103778" bIns="51889"/>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defRPr/>
            </a:pPr>
            <a:r>
              <a:rPr lang="en-US" sz="1600" b="1" dirty="0">
                <a:latin typeface="Arial"/>
                <a:cs typeface="Arial"/>
              </a:rPr>
              <a:t>Design Drivers:</a:t>
            </a:r>
          </a:p>
          <a:p>
            <a:pPr marL="0" indent="0">
              <a:buFontTx/>
              <a:buNone/>
              <a:defRPr/>
            </a:pPr>
            <a:r>
              <a:rPr lang="en-US" sz="1600" dirty="0">
                <a:latin typeface="Arial"/>
                <a:cs typeface="Arial"/>
              </a:rPr>
              <a:t>	High Average Beam Power</a:t>
            </a:r>
          </a:p>
          <a:p>
            <a:pPr marL="0" indent="0">
              <a:buFontTx/>
              <a:buNone/>
              <a:defRPr/>
            </a:pPr>
            <a:r>
              <a:rPr lang="en-US" sz="1600" dirty="0">
                <a:latin typeface="Arial"/>
                <a:cs typeface="Arial"/>
              </a:rPr>
              <a:t>		5 MW</a:t>
            </a:r>
          </a:p>
          <a:p>
            <a:pPr marL="0" indent="0">
              <a:buFontTx/>
              <a:buNone/>
              <a:defRPr/>
            </a:pPr>
            <a:r>
              <a:rPr lang="en-US" sz="1600" dirty="0">
                <a:latin typeface="Arial"/>
                <a:cs typeface="Arial"/>
              </a:rPr>
              <a:t>	High Peak Beam Power</a:t>
            </a:r>
          </a:p>
          <a:p>
            <a:pPr marL="0" indent="0">
              <a:buFontTx/>
              <a:buNone/>
              <a:defRPr/>
            </a:pPr>
            <a:r>
              <a:rPr lang="en-US" sz="1600" dirty="0">
                <a:latin typeface="Arial"/>
                <a:cs typeface="Arial"/>
              </a:rPr>
              <a:t>		125 MW</a:t>
            </a:r>
            <a:endParaRPr lang="sv-SE" sz="1600" dirty="0">
              <a:latin typeface="Arial"/>
              <a:cs typeface="Arial"/>
            </a:endParaRPr>
          </a:p>
          <a:p>
            <a:pPr marL="0" indent="0">
              <a:buFontTx/>
              <a:buNone/>
              <a:defRPr/>
            </a:pPr>
            <a:r>
              <a:rPr lang="en-US" sz="1600" dirty="0">
                <a:latin typeface="Arial"/>
                <a:cs typeface="Arial"/>
              </a:rPr>
              <a:t>	High Availability </a:t>
            </a:r>
          </a:p>
        </p:txBody>
      </p:sp>
      <p:sp>
        <p:nvSpPr>
          <p:cNvPr id="71" name="Content Placeholder 2"/>
          <p:cNvSpPr txBox="1">
            <a:spLocks/>
          </p:cNvSpPr>
          <p:nvPr/>
        </p:nvSpPr>
        <p:spPr>
          <a:xfrm>
            <a:off x="5241299" y="1536857"/>
            <a:ext cx="3611412" cy="2581025"/>
          </a:xfrm>
          <a:prstGeom prst="rect">
            <a:avLst/>
          </a:prstGeom>
          <a:ln>
            <a:solidFill>
              <a:schemeClr val="tx1"/>
            </a:solidFill>
          </a:ln>
        </p:spPr>
        <p:txBody>
          <a:bodyPr lIns="72737" tIns="36367" rIns="72737" bIns="36367"/>
          <a:lstStyle/>
          <a:p>
            <a:pPr marL="365760" algn="l" defTabSz="1034671" eaLnBrk="0" hangingPunct="0">
              <a:defRPr/>
            </a:pPr>
            <a:r>
              <a:rPr lang="en-US" sz="1600" b="1" kern="0" dirty="0">
                <a:latin typeface="Arial"/>
                <a:cs typeface="Arial"/>
                <a:sym typeface="Futura Condensed" charset="0"/>
              </a:rPr>
              <a:t>Key parameters:</a:t>
            </a:r>
          </a:p>
          <a:p>
            <a:pPr marL="357188" lvl="2" algn="l" defTabSz="538163" eaLnBrk="0" hangingPunct="0">
              <a:defRPr/>
            </a:pPr>
            <a:r>
              <a:rPr lang="en-US" sz="1600" kern="0" dirty="0">
                <a:latin typeface="Arial"/>
                <a:cs typeface="Arial"/>
                <a:sym typeface="Futura Condensed" charset="0"/>
              </a:rPr>
              <a:t>-	2.86 </a:t>
            </a:r>
            <a:r>
              <a:rPr lang="en-US" sz="1600" kern="0" dirty="0" err="1">
                <a:latin typeface="Arial"/>
                <a:cs typeface="Arial"/>
                <a:sym typeface="Futura Condensed" charset="0"/>
              </a:rPr>
              <a:t>ms</a:t>
            </a:r>
            <a:r>
              <a:rPr lang="en-US" sz="1600" kern="0" dirty="0">
                <a:latin typeface="Arial"/>
                <a:cs typeface="Arial"/>
                <a:sym typeface="Futura Condensed" charset="0"/>
              </a:rPr>
              <a:t> pulses</a:t>
            </a:r>
          </a:p>
          <a:p>
            <a:pPr marL="365760" lvl="2" algn="l" defTabSz="538163" eaLnBrk="0" hangingPunct="0">
              <a:defRPr/>
            </a:pPr>
            <a:r>
              <a:rPr lang="en-US" sz="1600" kern="0" dirty="0">
                <a:latin typeface="Arial"/>
                <a:cs typeface="Arial"/>
                <a:sym typeface="Futura Condensed" charset="0"/>
              </a:rPr>
              <a:t>-	2 GeV</a:t>
            </a:r>
          </a:p>
          <a:p>
            <a:pPr marL="365760" lvl="2" algn="l" defTabSz="538163" eaLnBrk="0" hangingPunct="0">
              <a:defRPr/>
            </a:pPr>
            <a:r>
              <a:rPr lang="en-US" sz="1600" kern="0" dirty="0">
                <a:latin typeface="Arial"/>
                <a:cs typeface="Arial"/>
                <a:sym typeface="Futura Condensed" charset="0"/>
              </a:rPr>
              <a:t>-	62.5 mA peak</a:t>
            </a:r>
          </a:p>
          <a:p>
            <a:pPr marL="365760" lvl="2" algn="l" defTabSz="538163" eaLnBrk="0" hangingPunct="0">
              <a:defRPr/>
            </a:pPr>
            <a:r>
              <a:rPr lang="en-US" sz="1600" kern="0" dirty="0">
                <a:latin typeface="Arial"/>
                <a:cs typeface="Arial"/>
                <a:sym typeface="Futura Condensed" charset="0"/>
              </a:rPr>
              <a:t>-	14 Hz</a:t>
            </a:r>
          </a:p>
          <a:p>
            <a:pPr marL="365760" lvl="2" algn="l" defTabSz="538163" eaLnBrk="0" hangingPunct="0">
              <a:defRPr/>
            </a:pPr>
            <a:r>
              <a:rPr lang="en-US" sz="1600" kern="0" dirty="0">
                <a:latin typeface="Arial"/>
                <a:cs typeface="Arial"/>
                <a:sym typeface="Futura Condensed" charset="0"/>
              </a:rPr>
              <a:t>-	Protons (H+)	</a:t>
            </a:r>
          </a:p>
          <a:p>
            <a:pPr marL="365760" lvl="2" algn="l" defTabSz="538163" eaLnBrk="0" hangingPunct="0">
              <a:defRPr/>
            </a:pPr>
            <a:r>
              <a:rPr lang="en-US" sz="1600" kern="0" dirty="0">
                <a:latin typeface="Arial"/>
                <a:cs typeface="Arial"/>
                <a:sym typeface="Futura Condensed" charset="0"/>
              </a:rPr>
              <a:t>-	Low losses</a:t>
            </a:r>
          </a:p>
          <a:p>
            <a:pPr marL="365760" lvl="2" algn="l" defTabSz="538163" eaLnBrk="0" hangingPunct="0">
              <a:defRPr/>
            </a:pPr>
            <a:r>
              <a:rPr lang="en-US" sz="1600" kern="0" dirty="0">
                <a:latin typeface="Arial"/>
                <a:cs typeface="Arial"/>
                <a:sym typeface="Futura Condensed" charset="0"/>
              </a:rPr>
              <a:t>-	Minimize energy use</a:t>
            </a:r>
          </a:p>
          <a:p>
            <a:pPr marL="365760" lvl="2" algn="l" defTabSz="538163" eaLnBrk="0" hangingPunct="0">
              <a:defRPr/>
            </a:pPr>
            <a:r>
              <a:rPr lang="en-US" sz="1600" kern="0" dirty="0">
                <a:latin typeface="Arial"/>
                <a:cs typeface="Arial"/>
                <a:sym typeface="Futura Condensed" charset="0"/>
              </a:rPr>
              <a:t>-	Flexible design for mitigation and future upgrades</a:t>
            </a:r>
          </a:p>
        </p:txBody>
      </p:sp>
      <p:sp>
        <p:nvSpPr>
          <p:cNvPr id="132" name="Right Arrow 131"/>
          <p:cNvSpPr/>
          <p:nvPr/>
        </p:nvSpPr>
        <p:spPr>
          <a:xfrm>
            <a:off x="4289431" y="2435486"/>
            <a:ext cx="690563" cy="768350"/>
          </a:xfrm>
          <a:prstGeom prst="rightArrow">
            <a:avLst/>
          </a:prstGeom>
        </p:spPr>
        <p:style>
          <a:lnRef idx="1">
            <a:schemeClr val="accent1"/>
          </a:lnRef>
          <a:fillRef idx="3">
            <a:schemeClr val="accent1"/>
          </a:fillRef>
          <a:effectRef idx="2">
            <a:schemeClr val="accent1"/>
          </a:effectRef>
          <a:fontRef idx="minor">
            <a:schemeClr val="lt1"/>
          </a:fontRef>
        </p:style>
        <p:txBody>
          <a:bodyPr lIns="97279" tIns="48640" rIns="97279" bIns="48640" anchor="ctr"/>
          <a:lstStyle/>
          <a:p>
            <a:pPr>
              <a:defRPr/>
            </a:pPr>
            <a:endParaRPr lang="en-US"/>
          </a:p>
        </p:txBody>
      </p:sp>
      <p:grpSp>
        <p:nvGrpSpPr>
          <p:cNvPr id="16" name="Group 15">
            <a:extLst>
              <a:ext uri="{FF2B5EF4-FFF2-40B4-BE49-F238E27FC236}">
                <a16:creationId xmlns:a16="http://schemas.microsoft.com/office/drawing/2014/main" id="{AEE032EE-EEE4-403B-B597-49295B70FBB8}"/>
              </a:ext>
            </a:extLst>
          </p:cNvPr>
          <p:cNvGrpSpPr/>
          <p:nvPr/>
        </p:nvGrpSpPr>
        <p:grpSpPr>
          <a:xfrm>
            <a:off x="150755" y="4583259"/>
            <a:ext cx="8847904" cy="1924206"/>
            <a:chOff x="247651" y="4668043"/>
            <a:chExt cx="8847904" cy="1924206"/>
          </a:xfrm>
        </p:grpSpPr>
        <p:grpSp>
          <p:nvGrpSpPr>
            <p:cNvPr id="72" name="Group 10"/>
            <p:cNvGrpSpPr>
              <a:grpSpLocks/>
            </p:cNvGrpSpPr>
            <p:nvPr/>
          </p:nvGrpSpPr>
          <p:grpSpPr bwMode="auto">
            <a:xfrm>
              <a:off x="247651" y="4668043"/>
              <a:ext cx="8847904" cy="1087275"/>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Spokes</a:t>
                </a:r>
                <a:endParaRPr lang="en-US" sz="1600" dirty="0">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Medium β</a:t>
                </a:r>
                <a:endParaRPr lang="en-US" sz="1600" dirty="0">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High β</a:t>
                </a:r>
                <a:endParaRPr lang="en-US" sz="1600">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DTL</a:t>
                </a:r>
                <a:endParaRPr lang="en-US" sz="1600" dirty="0">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MEBT</a:t>
                </a:r>
                <a:endParaRPr lang="en-US" sz="1600">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RFQ</a:t>
                </a:r>
                <a:endParaRPr lang="en-US" sz="1600" dirty="0">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LEBT</a:t>
                </a:r>
                <a:endParaRPr lang="en-US" sz="1600">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Source</a:t>
                </a:r>
                <a:endParaRPr lang="en-US" sz="1600" dirty="0">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FFFFFF"/>
                    </a:solidFill>
                    <a:effectLst>
                      <a:outerShdw blurRad="38100" dist="38100" dir="2700000" algn="tl">
                        <a:srgbClr val="000000"/>
                      </a:outerShdw>
                    </a:effectLst>
                    <a:cs typeface="Gill Sans" charset="0"/>
                  </a:rPr>
                  <a:t>HEBT &amp; Contingency</a:t>
                </a:r>
                <a:endParaRPr lang="en-US" sz="1600">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400" dirty="0">
                    <a:solidFill>
                      <a:srgbClr val="FFFFFF"/>
                    </a:solidFill>
                    <a:effectLst>
                      <a:outerShdw blurRad="38100" dist="38100" dir="2700000" algn="tl">
                        <a:srgbClr val="000000"/>
                      </a:outerShdw>
                    </a:effectLst>
                    <a:cs typeface="Gill Sans" charset="0"/>
                  </a:rPr>
                  <a:t>Target</a:t>
                </a:r>
                <a:endParaRPr lang="en-US" sz="1600" dirty="0">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4" name="AutoShape 32"/>
              <p:cNvSpPr>
                <a:spLocks/>
              </p:cNvSpPr>
              <p:nvPr/>
            </p:nvSpPr>
            <p:spPr bwMode="auto">
              <a:xfrm>
                <a:off x="1446710"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2.4 m</a:t>
                </a:r>
                <a:endParaRPr lang="en-US" sz="1600" dirty="0">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7" name="AutoShape 35"/>
              <p:cNvSpPr>
                <a:spLocks/>
              </p:cNvSpPr>
              <p:nvPr/>
            </p:nvSpPr>
            <p:spPr bwMode="auto">
              <a:xfrm>
                <a:off x="2456429"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4.6 m</a:t>
                </a:r>
                <a:endParaRPr lang="en-US" sz="1600" dirty="0">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0" name="AutoShape 38"/>
              <p:cNvSpPr>
                <a:spLocks/>
              </p:cNvSpPr>
              <p:nvPr/>
            </p:nvSpPr>
            <p:spPr bwMode="auto">
              <a:xfrm>
                <a:off x="3521348"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3.8 m</a:t>
                </a:r>
                <a:endParaRPr lang="en-US" sz="1600" dirty="0">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3" name="AutoShape 41"/>
              <p:cNvSpPr>
                <a:spLocks/>
              </p:cNvSpPr>
              <p:nvPr/>
            </p:nvSpPr>
            <p:spPr bwMode="auto">
              <a:xfrm>
                <a:off x="4579832"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39 m</a:t>
                </a:r>
                <a:endParaRPr lang="en-US" sz="1600" dirty="0">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56 m</a:t>
                </a:r>
                <a:endParaRPr lang="en-US" sz="1600">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77 m</a:t>
                </a:r>
                <a:endParaRPr lang="en-US" sz="1600">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179 m</a:t>
                </a:r>
                <a:endParaRPr lang="en-US" sz="1600">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75 keV</a:t>
                </a:r>
                <a:endParaRPr lang="en-US" sz="1600">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3.6 MeV</a:t>
                </a:r>
                <a:endParaRPr lang="en-US" sz="1600">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90 MeV</a:t>
                </a:r>
                <a:endParaRPr lang="en-US" sz="1600">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216 MeV</a:t>
                </a:r>
                <a:endParaRPr lang="en-US" sz="1600">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571 MeV</a:t>
                </a:r>
                <a:endParaRPr lang="en-US" sz="1600">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2000 MeV</a:t>
                </a:r>
                <a:endParaRPr lang="en-US" sz="1600">
                  <a:cs typeface="Gill Sans Light" charset="0"/>
                </a:endParaRPr>
              </a:p>
            </p:txBody>
          </p:sp>
          <p:sp>
            <p:nvSpPr>
              <p:cNvPr id="125" name="AutoShape 63"/>
              <p:cNvSpPr>
                <a:spLocks/>
              </p:cNvSpPr>
              <p:nvPr/>
            </p:nvSpPr>
            <p:spPr bwMode="auto">
              <a:xfrm>
                <a:off x="3850271" y="0"/>
                <a:ext cx="956748"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352.21 MHz</a:t>
                </a:r>
                <a:endParaRPr lang="en-US" sz="1600" dirty="0">
                  <a:cs typeface="Gill Sans Light" charset="0"/>
                </a:endParaRPr>
              </a:p>
            </p:txBody>
          </p:sp>
          <p:sp>
            <p:nvSpPr>
              <p:cNvPr id="126" name="AutoShape 64"/>
              <p:cNvSpPr>
                <a:spLocks/>
              </p:cNvSpPr>
              <p:nvPr/>
            </p:nvSpPr>
            <p:spPr bwMode="auto">
              <a:xfrm>
                <a:off x="7529851"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704.42 MHz</a:t>
                </a:r>
                <a:endParaRPr lang="en-US" sz="1600" dirty="0">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grpSp>
        <p:sp>
          <p:nvSpPr>
            <p:cNvPr id="3" name="Left Brace 2">
              <a:extLst>
                <a:ext uri="{FF2B5EF4-FFF2-40B4-BE49-F238E27FC236}">
                  <a16:creationId xmlns:a16="http://schemas.microsoft.com/office/drawing/2014/main" id="{B6223E6F-D91A-43F4-85CB-5C7BBEFC74B8}"/>
                </a:ext>
              </a:extLst>
            </p:cNvPr>
            <p:cNvSpPr/>
            <p:nvPr/>
          </p:nvSpPr>
          <p:spPr>
            <a:xfrm rot="16200000">
              <a:off x="839531" y="5153626"/>
              <a:ext cx="285352" cy="146911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66" name="Left Brace 65">
              <a:extLst>
                <a:ext uri="{FF2B5EF4-FFF2-40B4-BE49-F238E27FC236}">
                  <a16:creationId xmlns:a16="http://schemas.microsoft.com/office/drawing/2014/main" id="{7B7BA257-95B3-4A01-9A63-16DA5160F47D}"/>
                </a:ext>
              </a:extLst>
            </p:cNvPr>
            <p:cNvSpPr/>
            <p:nvPr/>
          </p:nvSpPr>
          <p:spPr>
            <a:xfrm rot="16200000">
              <a:off x="1949409" y="5530716"/>
              <a:ext cx="285352" cy="73455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67" name="Left Brace 66">
              <a:extLst>
                <a:ext uri="{FF2B5EF4-FFF2-40B4-BE49-F238E27FC236}">
                  <a16:creationId xmlns:a16="http://schemas.microsoft.com/office/drawing/2014/main" id="{523CDB58-91A6-4FCC-A90D-594AB2614D55}"/>
                </a:ext>
              </a:extLst>
            </p:cNvPr>
            <p:cNvSpPr/>
            <p:nvPr/>
          </p:nvSpPr>
          <p:spPr>
            <a:xfrm rot="16200000">
              <a:off x="2691022" y="5530717"/>
              <a:ext cx="285354" cy="73455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68" name="Left Brace 67">
              <a:extLst>
                <a:ext uri="{FF2B5EF4-FFF2-40B4-BE49-F238E27FC236}">
                  <a16:creationId xmlns:a16="http://schemas.microsoft.com/office/drawing/2014/main" id="{0FEE427B-7BE2-43A7-9E27-B0E228BE7658}"/>
                </a:ext>
              </a:extLst>
            </p:cNvPr>
            <p:cNvSpPr/>
            <p:nvPr/>
          </p:nvSpPr>
          <p:spPr>
            <a:xfrm rot="16200000">
              <a:off x="3472677" y="5487640"/>
              <a:ext cx="285352" cy="82070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69" name="Left Brace 68">
              <a:extLst>
                <a:ext uri="{FF2B5EF4-FFF2-40B4-BE49-F238E27FC236}">
                  <a16:creationId xmlns:a16="http://schemas.microsoft.com/office/drawing/2014/main" id="{A37C8AF9-5679-41D8-9939-8EAF56C85BCF}"/>
                </a:ext>
              </a:extLst>
            </p:cNvPr>
            <p:cNvSpPr/>
            <p:nvPr/>
          </p:nvSpPr>
          <p:spPr>
            <a:xfrm rot="16200000">
              <a:off x="4285785" y="5499733"/>
              <a:ext cx="285352" cy="7965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31" name="Left Brace 130">
              <a:extLst>
                <a:ext uri="{FF2B5EF4-FFF2-40B4-BE49-F238E27FC236}">
                  <a16:creationId xmlns:a16="http://schemas.microsoft.com/office/drawing/2014/main" id="{18A914A4-AFBB-48AE-A201-D0C2CC59C102}"/>
                </a:ext>
              </a:extLst>
            </p:cNvPr>
            <p:cNvSpPr/>
            <p:nvPr/>
          </p:nvSpPr>
          <p:spPr>
            <a:xfrm rot="16200000">
              <a:off x="5220431" y="5366992"/>
              <a:ext cx="285352" cy="106200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133" name="Left Brace 132">
              <a:extLst>
                <a:ext uri="{FF2B5EF4-FFF2-40B4-BE49-F238E27FC236}">
                  <a16:creationId xmlns:a16="http://schemas.microsoft.com/office/drawing/2014/main" id="{9F58B3C9-0E9B-4FEA-BA44-F09533049348}"/>
                </a:ext>
              </a:extLst>
            </p:cNvPr>
            <p:cNvSpPr/>
            <p:nvPr/>
          </p:nvSpPr>
          <p:spPr>
            <a:xfrm rot="16200000">
              <a:off x="6288251" y="5359842"/>
              <a:ext cx="285352" cy="106200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5" name="Picture 4">
              <a:extLst>
                <a:ext uri="{FF2B5EF4-FFF2-40B4-BE49-F238E27FC236}">
                  <a16:creationId xmlns:a16="http://schemas.microsoft.com/office/drawing/2014/main" id="{D0650D94-1532-4B14-8D04-FA28668D4341}"/>
                </a:ext>
              </a:extLst>
            </p:cNvPr>
            <p:cNvPicPr>
              <a:picLocks noChangeAspect="1"/>
            </p:cNvPicPr>
            <p:nvPr/>
          </p:nvPicPr>
          <p:blipFill>
            <a:blip r:embed="rId2"/>
            <a:stretch>
              <a:fillRect/>
            </a:stretch>
          </p:blipFill>
          <p:spPr>
            <a:xfrm>
              <a:off x="560080" y="6113623"/>
              <a:ext cx="869946" cy="459017"/>
            </a:xfrm>
            <a:prstGeom prst="rect">
              <a:avLst/>
            </a:prstGeom>
          </p:spPr>
        </p:pic>
        <p:pic>
          <p:nvPicPr>
            <p:cNvPr id="134" name="Picture 133">
              <a:extLst>
                <a:ext uri="{FF2B5EF4-FFF2-40B4-BE49-F238E27FC236}">
                  <a16:creationId xmlns:a16="http://schemas.microsoft.com/office/drawing/2014/main" id="{0A77AFFC-9D1C-405A-8743-62363B4E68B4}"/>
                </a:ext>
              </a:extLst>
            </p:cNvPr>
            <p:cNvPicPr>
              <a:picLocks noChangeAspect="1"/>
            </p:cNvPicPr>
            <p:nvPr/>
          </p:nvPicPr>
          <p:blipFill>
            <a:blip r:embed="rId2"/>
            <a:stretch>
              <a:fillRect/>
            </a:stretch>
          </p:blipFill>
          <p:spPr>
            <a:xfrm>
              <a:off x="3201092" y="6113623"/>
              <a:ext cx="869944" cy="459016"/>
            </a:xfrm>
            <a:prstGeom prst="rect">
              <a:avLst/>
            </a:prstGeom>
          </p:spPr>
        </p:pic>
        <p:pic>
          <p:nvPicPr>
            <p:cNvPr id="135" name="Picture 134">
              <a:extLst>
                <a:ext uri="{FF2B5EF4-FFF2-40B4-BE49-F238E27FC236}">
                  <a16:creationId xmlns:a16="http://schemas.microsoft.com/office/drawing/2014/main" id="{C24CC164-0A3D-4BF2-9B41-D3B78D77A7BA}"/>
                </a:ext>
              </a:extLst>
            </p:cNvPr>
            <p:cNvPicPr>
              <a:picLocks noChangeAspect="1"/>
            </p:cNvPicPr>
            <p:nvPr/>
          </p:nvPicPr>
          <p:blipFill>
            <a:blip r:embed="rId2"/>
            <a:stretch>
              <a:fillRect/>
            </a:stretch>
          </p:blipFill>
          <p:spPr>
            <a:xfrm>
              <a:off x="4944370" y="6113623"/>
              <a:ext cx="869944" cy="459016"/>
            </a:xfrm>
            <a:prstGeom prst="rect">
              <a:avLst/>
            </a:prstGeom>
          </p:spPr>
        </p:pic>
        <p:pic>
          <p:nvPicPr>
            <p:cNvPr id="7" name="Picture 6">
              <a:extLst>
                <a:ext uri="{FF2B5EF4-FFF2-40B4-BE49-F238E27FC236}">
                  <a16:creationId xmlns:a16="http://schemas.microsoft.com/office/drawing/2014/main" id="{786F546F-15E3-44D5-BD7D-E9CF56E5E6CB}"/>
                </a:ext>
              </a:extLst>
            </p:cNvPr>
            <p:cNvPicPr>
              <a:picLocks noChangeAspect="1"/>
            </p:cNvPicPr>
            <p:nvPr/>
          </p:nvPicPr>
          <p:blipFill>
            <a:blip r:embed="rId3"/>
            <a:stretch>
              <a:fillRect/>
            </a:stretch>
          </p:blipFill>
          <p:spPr>
            <a:xfrm>
              <a:off x="2469472" y="6193078"/>
              <a:ext cx="750562" cy="296813"/>
            </a:xfrm>
            <a:prstGeom prst="rect">
              <a:avLst/>
            </a:prstGeom>
          </p:spPr>
        </p:pic>
        <p:pic>
          <p:nvPicPr>
            <p:cNvPr id="9" name="Picture 8">
              <a:extLst>
                <a:ext uri="{FF2B5EF4-FFF2-40B4-BE49-F238E27FC236}">
                  <a16:creationId xmlns:a16="http://schemas.microsoft.com/office/drawing/2014/main" id="{C88F66AF-61FD-482E-A310-43E0E1D60EBF}"/>
                </a:ext>
              </a:extLst>
            </p:cNvPr>
            <p:cNvPicPr>
              <a:picLocks noChangeAspect="1"/>
            </p:cNvPicPr>
            <p:nvPr/>
          </p:nvPicPr>
          <p:blipFill>
            <a:blip r:embed="rId4"/>
            <a:stretch>
              <a:fillRect/>
            </a:stretch>
          </p:blipFill>
          <p:spPr>
            <a:xfrm>
              <a:off x="1839595" y="6094793"/>
              <a:ext cx="520593" cy="497456"/>
            </a:xfrm>
            <a:prstGeom prst="rect">
              <a:avLst/>
            </a:prstGeom>
          </p:spPr>
        </p:pic>
        <p:pic>
          <p:nvPicPr>
            <p:cNvPr id="13" name="Picture 12">
              <a:extLst>
                <a:ext uri="{FF2B5EF4-FFF2-40B4-BE49-F238E27FC236}">
                  <a16:creationId xmlns:a16="http://schemas.microsoft.com/office/drawing/2014/main" id="{C187D1BA-A9F5-441A-8DA2-371AD2680B2D}"/>
                </a:ext>
              </a:extLst>
            </p:cNvPr>
            <p:cNvPicPr>
              <a:picLocks noChangeAspect="1"/>
            </p:cNvPicPr>
            <p:nvPr/>
          </p:nvPicPr>
          <p:blipFill>
            <a:blip r:embed="rId5"/>
            <a:stretch>
              <a:fillRect/>
            </a:stretch>
          </p:blipFill>
          <p:spPr>
            <a:xfrm>
              <a:off x="4071618" y="6124793"/>
              <a:ext cx="743081" cy="436211"/>
            </a:xfrm>
            <a:prstGeom prst="rect">
              <a:avLst/>
            </a:prstGeom>
          </p:spPr>
        </p:pic>
        <p:pic>
          <p:nvPicPr>
            <p:cNvPr id="15" name="Picture 14">
              <a:extLst>
                <a:ext uri="{FF2B5EF4-FFF2-40B4-BE49-F238E27FC236}">
                  <a16:creationId xmlns:a16="http://schemas.microsoft.com/office/drawing/2014/main" id="{FFE6AC7E-E65E-43CC-B989-0DE6022ED17C}"/>
                </a:ext>
              </a:extLst>
            </p:cNvPr>
            <p:cNvPicPr>
              <a:picLocks noChangeAspect="1"/>
            </p:cNvPicPr>
            <p:nvPr/>
          </p:nvPicPr>
          <p:blipFill rotWithShape="1">
            <a:blip r:embed="rId6"/>
            <a:srcRect l="6846" t="22886" r="4602" b="31527"/>
            <a:stretch/>
          </p:blipFill>
          <p:spPr>
            <a:xfrm>
              <a:off x="5787385" y="6182302"/>
              <a:ext cx="1327612" cy="318814"/>
            </a:xfrm>
            <a:prstGeom prst="rect">
              <a:avLst/>
            </a:prstGeom>
          </p:spPr>
        </p:pic>
      </p:grpSp>
    </p:spTree>
    <p:extLst>
      <p:ext uri="{BB962C8B-B14F-4D97-AF65-F5344CB8AC3E}">
        <p14:creationId xmlns:p14="http://schemas.microsoft.com/office/powerpoint/2010/main" val="584354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975" y="5451533"/>
            <a:ext cx="6435725" cy="1177867"/>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00" i="1" dirty="0"/>
          </a:p>
        </p:txBody>
      </p:sp>
      <p:sp>
        <p:nvSpPr>
          <p:cNvPr id="2" name="Title 1"/>
          <p:cNvSpPr>
            <a:spLocks noGrp="1"/>
          </p:cNvSpPr>
          <p:nvPr>
            <p:ph type="title"/>
          </p:nvPr>
        </p:nvSpPr>
        <p:spPr>
          <a:xfrm>
            <a:off x="1804086" y="32418"/>
            <a:ext cx="5224365" cy="1143000"/>
          </a:xfrm>
        </p:spPr>
        <p:txBody>
          <a:bodyPr>
            <a:normAutofit fontScale="90000"/>
          </a:bodyPr>
          <a:lstStyle/>
          <a:p>
            <a:pPr>
              <a:defRPr/>
            </a:pPr>
            <a:r>
              <a:rPr lang="en-US" sz="3600" dirty="0"/>
              <a:t>ESS </a:t>
            </a:r>
            <a:r>
              <a:rPr lang="en-US" sz="3600" dirty="0" err="1"/>
              <a:t>Linac</a:t>
            </a:r>
            <a:r>
              <a:rPr lang="en-US" sz="3600" dirty="0"/>
              <a:t> &amp; INFN Contribution</a:t>
            </a:r>
          </a:p>
        </p:txBody>
      </p:sp>
      <p:pic>
        <p:nvPicPr>
          <p:cNvPr id="184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t="20786"/>
          <a:stretch>
            <a:fillRect/>
          </a:stretch>
        </p:blipFill>
        <p:spPr bwMode="auto">
          <a:xfrm>
            <a:off x="242888" y="1796130"/>
            <a:ext cx="8713787" cy="12842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Oval 4"/>
          <p:cNvSpPr/>
          <p:nvPr/>
        </p:nvSpPr>
        <p:spPr>
          <a:xfrm>
            <a:off x="288925" y="2107280"/>
            <a:ext cx="1579563" cy="779463"/>
          </a:xfrm>
          <a:prstGeom prst="ellipse">
            <a:avLst/>
          </a:prstGeom>
          <a:noFill/>
          <a:ln w="571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3071813" y="2099343"/>
            <a:ext cx="1031875" cy="777875"/>
          </a:xfrm>
          <a:prstGeom prst="ellipse">
            <a:avLst/>
          </a:prstGeom>
          <a:noFill/>
          <a:ln w="571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4721225" y="2089818"/>
            <a:ext cx="1030288" cy="779462"/>
          </a:xfrm>
          <a:prstGeom prst="ellipse">
            <a:avLst/>
          </a:prstGeom>
          <a:noFill/>
          <a:ln w="571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395288" y="1411955"/>
            <a:ext cx="1944687"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ヒラギノ角ゴ Pro W3" charset="0"/>
                <a:cs typeface="ヒラギノ角ゴ Pro W3" charset="0"/>
              </a:defRPr>
            </a:lvl1pPr>
            <a:lvl2pPr marL="742950" indent="-285750">
              <a:defRPr sz="2400">
                <a:solidFill>
                  <a:schemeClr val="tx1"/>
                </a:solidFill>
                <a:latin typeface="Times New Roman" charset="0"/>
                <a:ea typeface="ヒラギノ角ゴ Pro W3" charset="0"/>
                <a:cs typeface="ヒラギノ角ゴ Pro W3" charset="0"/>
              </a:defRPr>
            </a:lvl2pPr>
            <a:lvl3pPr marL="1143000" indent="-228600">
              <a:defRPr sz="2400">
                <a:solidFill>
                  <a:schemeClr val="tx1"/>
                </a:solidFill>
                <a:latin typeface="Times New Roman" charset="0"/>
                <a:ea typeface="ヒラギノ角ゴ Pro W3" charset="0"/>
                <a:cs typeface="ヒラギノ角ゴ Pro W3" charset="0"/>
              </a:defRPr>
            </a:lvl3pPr>
            <a:lvl4pPr marL="1600200" indent="-228600">
              <a:defRPr sz="2400">
                <a:solidFill>
                  <a:schemeClr val="tx1"/>
                </a:solidFill>
                <a:latin typeface="Times New Roman" charset="0"/>
                <a:ea typeface="ヒラギノ角ゴ Pro W3" charset="0"/>
                <a:cs typeface="ヒラギノ角ゴ Pro W3" charset="0"/>
              </a:defRPr>
            </a:lvl4pPr>
            <a:lvl5pPr marL="2057400" indent="-22860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r>
              <a:rPr lang="en-US" b="1">
                <a:solidFill>
                  <a:srgbClr val="FF0000"/>
                </a:solidFill>
              </a:rPr>
              <a:t>INFN - LNS</a:t>
            </a:r>
          </a:p>
        </p:txBody>
      </p:sp>
      <p:sp>
        <p:nvSpPr>
          <p:cNvPr id="13" name="TextBox 12"/>
          <p:cNvSpPr txBox="1">
            <a:spLocks noChangeArrowheads="1"/>
          </p:cNvSpPr>
          <p:nvPr/>
        </p:nvSpPr>
        <p:spPr bwMode="auto">
          <a:xfrm>
            <a:off x="2560637" y="965133"/>
            <a:ext cx="2160588" cy="830997"/>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ヒラギノ角ゴ Pro W3" charset="0"/>
                <a:cs typeface="ヒラギノ角ゴ Pro W3" charset="0"/>
              </a:defRPr>
            </a:lvl1pPr>
            <a:lvl2pPr marL="742950" indent="-285750">
              <a:defRPr sz="2400">
                <a:solidFill>
                  <a:schemeClr val="tx1"/>
                </a:solidFill>
                <a:latin typeface="Times New Roman" charset="0"/>
                <a:ea typeface="ヒラギノ角ゴ Pro W3" charset="0"/>
                <a:cs typeface="ヒラギノ角ゴ Pro W3" charset="0"/>
              </a:defRPr>
            </a:lvl2pPr>
            <a:lvl3pPr marL="1143000" indent="-228600">
              <a:defRPr sz="2400">
                <a:solidFill>
                  <a:schemeClr val="tx1"/>
                </a:solidFill>
                <a:latin typeface="Times New Roman" charset="0"/>
                <a:ea typeface="ヒラギノ角ゴ Pro W3" charset="0"/>
                <a:cs typeface="ヒラギノ角ゴ Pro W3" charset="0"/>
              </a:defRPr>
            </a:lvl3pPr>
            <a:lvl4pPr marL="1600200" indent="-228600">
              <a:defRPr sz="2400">
                <a:solidFill>
                  <a:schemeClr val="tx1"/>
                </a:solidFill>
                <a:latin typeface="Times New Roman" charset="0"/>
                <a:ea typeface="ヒラギノ角ゴ Pro W3" charset="0"/>
                <a:cs typeface="ヒラギノ角ゴ Pro W3" charset="0"/>
              </a:defRPr>
            </a:lvl4pPr>
            <a:lvl5pPr marL="2057400" indent="-22860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a:r>
              <a:rPr lang="en-US" b="1">
                <a:solidFill>
                  <a:srgbClr val="FF0000"/>
                </a:solidFill>
              </a:rPr>
              <a:t>INFN – LNL&amp;TO</a:t>
            </a:r>
          </a:p>
        </p:txBody>
      </p:sp>
      <p:sp>
        <p:nvSpPr>
          <p:cNvPr id="17" name="TextBox 16"/>
          <p:cNvSpPr txBox="1">
            <a:spLocks noChangeArrowheads="1"/>
          </p:cNvSpPr>
          <p:nvPr/>
        </p:nvSpPr>
        <p:spPr bwMode="auto">
          <a:xfrm>
            <a:off x="4787900" y="1411955"/>
            <a:ext cx="1800225"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ヒラギノ角ゴ Pro W3" charset="0"/>
                <a:cs typeface="ヒラギノ角ゴ Pro W3" charset="0"/>
              </a:defRPr>
            </a:lvl1pPr>
            <a:lvl2pPr marL="742950" indent="-285750">
              <a:defRPr sz="2400">
                <a:solidFill>
                  <a:schemeClr val="tx1"/>
                </a:solidFill>
                <a:latin typeface="Times New Roman" charset="0"/>
                <a:ea typeface="ヒラギノ角ゴ Pro W3" charset="0"/>
                <a:cs typeface="ヒラギノ角ゴ Pro W3" charset="0"/>
              </a:defRPr>
            </a:lvl2pPr>
            <a:lvl3pPr marL="1143000" indent="-228600">
              <a:defRPr sz="2400">
                <a:solidFill>
                  <a:schemeClr val="tx1"/>
                </a:solidFill>
                <a:latin typeface="Times New Roman" charset="0"/>
                <a:ea typeface="ヒラギノ角ゴ Pro W3" charset="0"/>
                <a:cs typeface="ヒラギノ角ゴ Pro W3" charset="0"/>
              </a:defRPr>
            </a:lvl3pPr>
            <a:lvl4pPr marL="1600200" indent="-228600">
              <a:defRPr sz="2400">
                <a:solidFill>
                  <a:schemeClr val="tx1"/>
                </a:solidFill>
                <a:latin typeface="Times New Roman" charset="0"/>
                <a:ea typeface="ヒラギノ角ゴ Pro W3" charset="0"/>
                <a:cs typeface="ヒラギノ角ゴ Pro W3" charset="0"/>
              </a:defRPr>
            </a:lvl4pPr>
            <a:lvl5pPr marL="2057400" indent="-228600">
              <a:defRPr sz="2400">
                <a:solidFill>
                  <a:schemeClr val="tx1"/>
                </a:solidFill>
                <a:latin typeface="Times New Roman"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New Roman" charset="0"/>
                <a:ea typeface="ヒラギノ角ゴ Pro W3" charset="0"/>
                <a:cs typeface="ヒラギノ角ゴ Pro W3" charset="0"/>
              </a:defRPr>
            </a:lvl9pPr>
          </a:lstStyle>
          <a:p>
            <a:pPr algn="ctr"/>
            <a:r>
              <a:rPr lang="en-US" b="1">
                <a:solidFill>
                  <a:srgbClr val="FF0000"/>
                </a:solidFill>
              </a:rPr>
              <a:t>INFN - MI</a:t>
            </a:r>
          </a:p>
        </p:txBody>
      </p:sp>
      <p:sp>
        <p:nvSpPr>
          <p:cNvPr id="18" name="Rettangolo 2"/>
          <p:cNvSpPr/>
          <p:nvPr/>
        </p:nvSpPr>
        <p:spPr>
          <a:xfrm>
            <a:off x="141287" y="3510630"/>
            <a:ext cx="8901113" cy="123110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GB" sz="1800" b="1" dirty="0">
                <a:solidFill>
                  <a:srgbClr val="660066"/>
                </a:solidFill>
                <a:ea typeface="ＭＳ Ｐゴシック" charset="0"/>
                <a:cs typeface="Calibri"/>
              </a:rPr>
              <a:t>INFN is in charge of:</a:t>
            </a:r>
            <a:endParaRPr lang="en-GB" sz="2000" b="1" dirty="0">
              <a:solidFill>
                <a:srgbClr val="0000FF"/>
              </a:solidFill>
              <a:ea typeface="ＭＳ Ｐゴシック" charset="0"/>
              <a:cs typeface="Calibri"/>
            </a:endParaRPr>
          </a:p>
          <a:p>
            <a:pPr marL="457200" indent="-457200">
              <a:buFont typeface="+mj-lt"/>
              <a:buAutoNum type="arabicPeriod"/>
              <a:tabLst>
                <a:tab pos="6546850" algn="r"/>
              </a:tabLst>
              <a:defRPr/>
            </a:pPr>
            <a:r>
              <a:rPr lang="en-GB" b="1" dirty="0">
                <a:solidFill>
                  <a:srgbClr val="0000FF"/>
                </a:solidFill>
                <a:ea typeface="ＭＳ Ｐゴシック" charset="0"/>
                <a:cs typeface="Calibri"/>
              </a:rPr>
              <a:t>Ion Source &amp; LEBT </a:t>
            </a:r>
            <a:r>
              <a:rPr lang="en-GB" b="1" dirty="0">
                <a:ea typeface="ＭＳ Ｐゴシック" charset="0"/>
                <a:cs typeface="Calibri"/>
              </a:rPr>
              <a:t>(LNS, minor contribution of INFN-Bologna) 		  5.2 M€</a:t>
            </a:r>
          </a:p>
          <a:p>
            <a:pPr marL="457200" indent="-457200">
              <a:buFont typeface="+mj-lt"/>
              <a:buAutoNum type="arabicPeriod"/>
              <a:defRPr/>
            </a:pPr>
            <a:r>
              <a:rPr lang="en-GB" b="1" dirty="0">
                <a:solidFill>
                  <a:srgbClr val="0000FF"/>
                </a:solidFill>
                <a:ea typeface="ＭＳ Ｐゴシック" charset="0"/>
                <a:cs typeface="Calibri"/>
              </a:rPr>
              <a:t>Drift Tube </a:t>
            </a:r>
            <a:r>
              <a:rPr lang="en-GB" b="1" dirty="0" err="1">
                <a:solidFill>
                  <a:srgbClr val="0000FF"/>
                </a:solidFill>
                <a:ea typeface="ＭＳ Ｐゴシック" charset="0"/>
                <a:cs typeface="Calibri"/>
              </a:rPr>
              <a:t>Linac</a:t>
            </a:r>
            <a:r>
              <a:rPr lang="en-GB" b="1" dirty="0">
                <a:solidFill>
                  <a:srgbClr val="0000FF"/>
                </a:solidFill>
                <a:ea typeface="ＭＳ Ｐゴシック" charset="0"/>
                <a:cs typeface="Calibri"/>
              </a:rPr>
              <a:t> </a:t>
            </a:r>
            <a:r>
              <a:rPr lang="en-GB" b="1" dirty="0">
                <a:ea typeface="ＭＳ Ｐゴシック" charset="0"/>
                <a:cs typeface="Calibri"/>
              </a:rPr>
              <a:t>(</a:t>
            </a:r>
            <a:r>
              <a:rPr lang="en-GB" b="1" dirty="0" err="1">
                <a:ea typeface="ＭＳ Ｐゴシック" charset="0"/>
                <a:cs typeface="Calibri"/>
              </a:rPr>
              <a:t>Laboratori</a:t>
            </a:r>
            <a:r>
              <a:rPr lang="en-GB" b="1" dirty="0">
                <a:ea typeface="ＭＳ Ｐゴシック" charset="0"/>
                <a:cs typeface="Calibri"/>
              </a:rPr>
              <a:t> </a:t>
            </a:r>
            <a:r>
              <a:rPr lang="en-GB" b="1" dirty="0" err="1">
                <a:ea typeface="ＭＳ Ｐゴシック" charset="0"/>
                <a:cs typeface="Calibri"/>
              </a:rPr>
              <a:t>Nazionali</a:t>
            </a:r>
            <a:r>
              <a:rPr lang="en-GB" b="1" dirty="0">
                <a:ea typeface="ＭＳ Ｐゴシック" charset="0"/>
                <a:cs typeface="Calibri"/>
              </a:rPr>
              <a:t> di </a:t>
            </a:r>
            <a:r>
              <a:rPr lang="en-GB" b="1" dirty="0" err="1">
                <a:ea typeface="ＭＳ Ｐゴシック" charset="0"/>
                <a:cs typeface="Calibri"/>
              </a:rPr>
              <a:t>Legnaro</a:t>
            </a:r>
            <a:r>
              <a:rPr lang="en-GB" b="1" dirty="0">
                <a:ea typeface="ＭＳ Ｐゴシック" charset="0"/>
                <a:cs typeface="Calibri"/>
              </a:rPr>
              <a:t> and INFN-Torino) 	16.5 M€</a:t>
            </a:r>
          </a:p>
          <a:p>
            <a:pPr>
              <a:buFont typeface="+mj-lt"/>
              <a:buAutoNum type="arabicPeriod"/>
              <a:defRPr/>
            </a:pPr>
            <a:r>
              <a:rPr lang="en-GB" b="1" dirty="0">
                <a:solidFill>
                  <a:srgbClr val="0000FF"/>
                </a:solidFill>
                <a:ea typeface="ＭＳ Ｐゴシック" charset="0"/>
                <a:cs typeface="Calibri"/>
              </a:rPr>
              <a:t> 	Medium Beta Superconducting elliptical cavities </a:t>
            </a:r>
            <a:r>
              <a:rPr lang="en-GB" b="1" dirty="0">
                <a:ea typeface="ＭＳ Ｐゴシック" charset="0"/>
                <a:cs typeface="Calibri"/>
              </a:rPr>
              <a:t>(</a:t>
            </a:r>
            <a:r>
              <a:rPr lang="en-GB" b="1" dirty="0">
                <a:solidFill>
                  <a:schemeClr val="tx1">
                    <a:lumMod val="95000"/>
                    <a:lumOff val="5000"/>
                  </a:schemeClr>
                </a:solidFill>
                <a:ea typeface="ＭＳ Ｐゴシック" charset="0"/>
                <a:cs typeface="Calibri"/>
              </a:rPr>
              <a:t>LASA-Milano</a:t>
            </a:r>
            <a:r>
              <a:rPr lang="en-GB" b="1" dirty="0">
                <a:ea typeface="ＭＳ Ｐゴシック" charset="0"/>
                <a:cs typeface="Calibri"/>
              </a:rPr>
              <a:t>)</a:t>
            </a:r>
            <a:r>
              <a:rPr lang="en-GB" sz="2000" b="1" dirty="0">
                <a:ea typeface="ＭＳ Ｐゴシック" charset="0"/>
                <a:cs typeface="Calibri"/>
              </a:rPr>
              <a:t> 	</a:t>
            </a:r>
            <a:r>
              <a:rPr lang="en-GB" b="1" dirty="0">
                <a:ea typeface="ＭＳ Ｐゴシック" charset="0"/>
                <a:cs typeface="Calibri"/>
              </a:rPr>
              <a:t>11.3 M€</a:t>
            </a:r>
            <a:endParaRPr lang="en-GB" sz="2000" b="1" dirty="0">
              <a:ea typeface="ＭＳ Ｐゴシック" charset="0"/>
              <a:cs typeface="Calibri"/>
            </a:endParaRPr>
          </a:p>
        </p:txBody>
      </p:sp>
      <p:sp>
        <p:nvSpPr>
          <p:cNvPr id="3" name="TextBox 2"/>
          <p:cNvSpPr txBox="1"/>
          <p:nvPr/>
        </p:nvSpPr>
        <p:spPr>
          <a:xfrm>
            <a:off x="2486333" y="5524305"/>
            <a:ext cx="6149667" cy="1015663"/>
          </a:xfrm>
          <a:prstGeom prst="rect">
            <a:avLst/>
          </a:prstGeom>
          <a:noFill/>
        </p:spPr>
        <p:txBody>
          <a:bodyPr wrap="square" rtlCol="0">
            <a:spAutoFit/>
          </a:bodyPr>
          <a:lstStyle/>
          <a:p>
            <a:r>
              <a:rPr lang="it-IT" sz="2000" b="1" i="1" dirty="0">
                <a:solidFill>
                  <a:srgbClr val="C00000"/>
                </a:solidFill>
              </a:rPr>
              <a:t>The 3 </a:t>
            </a:r>
            <a:r>
              <a:rPr lang="it-IT" sz="2000" b="1" i="1" dirty="0" err="1">
                <a:solidFill>
                  <a:srgbClr val="C00000"/>
                </a:solidFill>
              </a:rPr>
              <a:t>main</a:t>
            </a:r>
            <a:r>
              <a:rPr lang="it-IT" sz="2000" b="1" i="1" dirty="0">
                <a:solidFill>
                  <a:srgbClr val="C00000"/>
                </a:solidFill>
              </a:rPr>
              <a:t> </a:t>
            </a:r>
            <a:r>
              <a:rPr lang="it-IT" sz="2000" b="1" i="1" dirty="0" err="1">
                <a:solidFill>
                  <a:srgbClr val="C00000"/>
                </a:solidFill>
              </a:rPr>
              <a:t>TAs</a:t>
            </a:r>
            <a:r>
              <a:rPr lang="it-IT" sz="2000" b="1" i="1" dirty="0">
                <a:solidFill>
                  <a:srgbClr val="C00000"/>
                </a:solidFill>
              </a:rPr>
              <a:t> of INFN </a:t>
            </a:r>
            <a:r>
              <a:rPr lang="it-IT" sz="2000" b="1" i="1" dirty="0" err="1">
                <a:solidFill>
                  <a:srgbClr val="C00000"/>
                </a:solidFill>
              </a:rPr>
              <a:t>have</a:t>
            </a:r>
            <a:r>
              <a:rPr lang="it-IT" sz="2000" b="1" i="1" dirty="0">
                <a:solidFill>
                  <a:srgbClr val="C00000"/>
                </a:solidFill>
              </a:rPr>
              <a:t> </a:t>
            </a:r>
            <a:r>
              <a:rPr lang="it-IT" sz="2000" b="1" i="1" dirty="0" err="1">
                <a:solidFill>
                  <a:srgbClr val="C00000"/>
                </a:solidFill>
              </a:rPr>
              <a:t>been</a:t>
            </a:r>
            <a:r>
              <a:rPr lang="it-IT" sz="2000" b="1" i="1" dirty="0">
                <a:solidFill>
                  <a:srgbClr val="C00000"/>
                </a:solidFill>
              </a:rPr>
              <a:t> </a:t>
            </a:r>
            <a:r>
              <a:rPr lang="it-IT" sz="2000" b="1" i="1" dirty="0" err="1">
                <a:solidFill>
                  <a:srgbClr val="C00000"/>
                </a:solidFill>
              </a:rPr>
              <a:t>approved</a:t>
            </a:r>
            <a:r>
              <a:rPr lang="it-IT" sz="2000" b="1" i="1" dirty="0">
                <a:solidFill>
                  <a:srgbClr val="C00000"/>
                </a:solidFill>
              </a:rPr>
              <a:t> by INFN Board and </a:t>
            </a:r>
            <a:r>
              <a:rPr lang="it-IT" sz="2000" b="1" i="1" dirty="0" err="1">
                <a:solidFill>
                  <a:srgbClr val="C00000"/>
                </a:solidFill>
              </a:rPr>
              <a:t>signed</a:t>
            </a:r>
            <a:r>
              <a:rPr lang="it-IT" sz="2000" b="1" i="1" dirty="0">
                <a:solidFill>
                  <a:srgbClr val="C00000"/>
                </a:solidFill>
              </a:rPr>
              <a:t> in 2016 (DTL in April, </a:t>
            </a:r>
            <a:r>
              <a:rPr lang="it-IT" sz="2000" b="1" i="1" dirty="0" err="1">
                <a:solidFill>
                  <a:srgbClr val="C00000"/>
                </a:solidFill>
              </a:rPr>
              <a:t>Ion</a:t>
            </a:r>
            <a:r>
              <a:rPr lang="it-IT" sz="2000" b="1" i="1" dirty="0">
                <a:solidFill>
                  <a:srgbClr val="C00000"/>
                </a:solidFill>
              </a:rPr>
              <a:t> </a:t>
            </a:r>
            <a:r>
              <a:rPr lang="it-IT" sz="2000" b="1" i="1" dirty="0" err="1">
                <a:solidFill>
                  <a:srgbClr val="C00000"/>
                </a:solidFill>
              </a:rPr>
              <a:t>Source&amp;LEBT</a:t>
            </a:r>
            <a:r>
              <a:rPr lang="it-IT" sz="2000" b="1" i="1" dirty="0">
                <a:solidFill>
                  <a:srgbClr val="C00000"/>
                </a:solidFill>
              </a:rPr>
              <a:t> in </a:t>
            </a:r>
            <a:r>
              <a:rPr lang="it-IT" sz="2000" b="1" i="1" dirty="0" err="1">
                <a:solidFill>
                  <a:srgbClr val="C00000"/>
                </a:solidFill>
              </a:rPr>
              <a:t>June</a:t>
            </a:r>
            <a:r>
              <a:rPr lang="it-IT" sz="2000" b="1" i="1" dirty="0">
                <a:solidFill>
                  <a:srgbClr val="C00000"/>
                </a:solidFill>
              </a:rPr>
              <a:t>, Medium beta </a:t>
            </a:r>
            <a:r>
              <a:rPr lang="it-IT" sz="2000" b="1" i="1" dirty="0" err="1">
                <a:solidFill>
                  <a:srgbClr val="C00000"/>
                </a:solidFill>
              </a:rPr>
              <a:t>cavities</a:t>
            </a:r>
            <a:r>
              <a:rPr lang="it-IT" sz="2000" b="1" i="1" dirty="0">
                <a:solidFill>
                  <a:srgbClr val="C00000"/>
                </a:solidFill>
              </a:rPr>
              <a:t> in </a:t>
            </a:r>
            <a:r>
              <a:rPr lang="it-IT" sz="2000" b="1" i="1" dirty="0" err="1">
                <a:solidFill>
                  <a:srgbClr val="C00000"/>
                </a:solidFill>
              </a:rPr>
              <a:t>November</a:t>
            </a:r>
            <a:r>
              <a:rPr lang="it-IT" sz="2000" b="1" i="1" dirty="0">
                <a:solidFill>
                  <a:srgbClr val="C00000"/>
                </a:solidFill>
              </a:rPr>
              <a:t>)</a:t>
            </a:r>
          </a:p>
        </p:txBody>
      </p:sp>
      <p:sp>
        <p:nvSpPr>
          <p:cNvPr id="6" name="CasellaDiTesto 5"/>
          <p:cNvSpPr txBox="1"/>
          <p:nvPr/>
        </p:nvSpPr>
        <p:spPr>
          <a:xfrm>
            <a:off x="395288" y="4933921"/>
            <a:ext cx="6633163" cy="369332"/>
          </a:xfrm>
          <a:prstGeom prst="rect">
            <a:avLst/>
          </a:prstGeom>
          <a:solidFill>
            <a:schemeClr val="accent3">
              <a:lumMod val="20000"/>
              <a:lumOff val="80000"/>
            </a:schemeClr>
          </a:solidFill>
        </p:spPr>
        <p:txBody>
          <a:bodyPr wrap="none" rtlCol="0">
            <a:spAutoFit/>
          </a:bodyPr>
          <a:lstStyle/>
          <a:p>
            <a:r>
              <a:rPr lang="it-IT" dirty="0" err="1"/>
              <a:t>Each</a:t>
            </a:r>
            <a:r>
              <a:rPr lang="it-IT" dirty="0"/>
              <a:t> </a:t>
            </a:r>
            <a:r>
              <a:rPr lang="it-IT" dirty="0" err="1"/>
              <a:t>activities</a:t>
            </a:r>
            <a:r>
              <a:rPr lang="it-IT" dirty="0"/>
              <a:t> </a:t>
            </a:r>
            <a:r>
              <a:rPr lang="it-IT" dirty="0" err="1"/>
              <a:t>during</a:t>
            </a:r>
            <a:r>
              <a:rPr lang="it-IT" dirty="0"/>
              <a:t> the </a:t>
            </a:r>
            <a:r>
              <a:rPr lang="it-IT" dirty="0" err="1"/>
              <a:t>years</a:t>
            </a:r>
            <a:r>
              <a:rPr lang="it-IT" dirty="0"/>
              <a:t> </a:t>
            </a:r>
            <a:r>
              <a:rPr lang="it-IT" dirty="0" err="1"/>
              <a:t>involved</a:t>
            </a:r>
            <a:r>
              <a:rPr lang="it-IT" dirty="0"/>
              <a:t> </a:t>
            </a:r>
            <a:r>
              <a:rPr lang="it-IT" dirty="0" err="1"/>
              <a:t>contribution</a:t>
            </a:r>
            <a:r>
              <a:rPr lang="it-IT" dirty="0"/>
              <a:t> of </a:t>
            </a:r>
            <a:r>
              <a:rPr lang="it-IT" dirty="0" err="1"/>
              <a:t>other</a:t>
            </a:r>
            <a:r>
              <a:rPr lang="it-IT" dirty="0"/>
              <a:t> teams </a:t>
            </a:r>
          </a:p>
        </p:txBody>
      </p:sp>
    </p:spTree>
    <p:extLst>
      <p:ext uri="{BB962C8B-B14F-4D97-AF65-F5344CB8AC3E}">
        <p14:creationId xmlns:p14="http://schemas.microsoft.com/office/powerpoint/2010/main" val="1947890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SY European 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defRPr kumimoji="0" lang="de-DE" sz="900" b="0" i="0" u="none" strike="noStrike" cap="none" normalizeH="0" baseline="0" smtClean="0">
            <a:ln>
              <a:noFill/>
            </a:ln>
            <a:solidFill>
              <a:schemeClr val="tx1"/>
            </a:solidFill>
            <a:effectLst/>
            <a:latin typeface="Arial" charset="0"/>
            <a:ea typeface="ＭＳ Ｐゴシック" pitchFamily="18" charset="-128"/>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14103</TotalTime>
  <Words>2121</Words>
  <Application>Microsoft Office PowerPoint</Application>
  <PresentationFormat>On-screen Show (4:3)</PresentationFormat>
  <Paragraphs>562</Paragraphs>
  <Slides>37</Slides>
  <Notes>6</Notes>
  <HiddenSlides>0</HiddenSlides>
  <MMClips>1</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37</vt:i4>
      </vt:variant>
    </vt:vector>
  </HeadingPairs>
  <TitlesOfParts>
    <vt:vector size="59" baseType="lpstr">
      <vt:lpstr>MS PGothic</vt:lpstr>
      <vt:lpstr>MS PGothic</vt:lpstr>
      <vt:lpstr>Arial</vt:lpstr>
      <vt:lpstr>Book Antiqua</vt:lpstr>
      <vt:lpstr>Calibri</vt:lpstr>
      <vt:lpstr>Chalkduster</vt:lpstr>
      <vt:lpstr>Comic Sans MS</vt:lpstr>
      <vt:lpstr>Futura Condensed</vt:lpstr>
      <vt:lpstr>Gill Sans</vt:lpstr>
      <vt:lpstr>Gill Sans Light</vt:lpstr>
      <vt:lpstr>Helvetica</vt:lpstr>
      <vt:lpstr>Lucida Grande</vt:lpstr>
      <vt:lpstr>Symbol</vt:lpstr>
      <vt:lpstr>Times</vt:lpstr>
      <vt:lpstr>Times New Roman</vt:lpstr>
      <vt:lpstr>Verdana</vt:lpstr>
      <vt:lpstr>Wingdings</vt:lpstr>
      <vt:lpstr>ヒラギノ角ゴ Pro W3</vt:lpstr>
      <vt:lpstr>Tema di Office</vt:lpstr>
      <vt:lpstr>DESY European XFEL</vt:lpstr>
      <vt:lpstr>1_DESY European XFEL</vt:lpstr>
      <vt:lpstr>2_DESY European XFEL</vt:lpstr>
      <vt:lpstr>Status of the ESS project </vt:lpstr>
      <vt:lpstr>Evolution of neutron sources</vt:lpstr>
      <vt:lpstr>PowerPoint Presentation</vt:lpstr>
      <vt:lpstr>The world’s leading facility for research using neutrons</vt:lpstr>
      <vt:lpstr> ESS design</vt:lpstr>
      <vt:lpstr>Construction phase</vt:lpstr>
      <vt:lpstr>ESS construction June 2018</vt:lpstr>
      <vt:lpstr>Accelerator Technical performances</vt:lpstr>
      <vt:lpstr>ESS Linac &amp; INFN Contribution</vt:lpstr>
      <vt:lpstr>Source &amp; LEBT</vt:lpstr>
      <vt:lpstr>Source &amp; LEBT  Installed in Lund</vt:lpstr>
      <vt:lpstr>Drift Tube Linac  after 2013 design update</vt:lpstr>
      <vt:lpstr>Drift Tube Linac </vt:lpstr>
      <vt:lpstr>Medium beta cavities at INFN-LASA</vt:lpstr>
      <vt:lpstr>INFN LASA  MB Prototype Cavity Test</vt:lpstr>
      <vt:lpstr>Industrial production of the INFN medium beta cavities for ESS</vt:lpstr>
      <vt:lpstr>Medium Beta Cavity  Preliminary Design Report</vt:lpstr>
      <vt:lpstr>Medium Beta Cavity  Production Strategy</vt:lpstr>
      <vt:lpstr>PowerPoint Presentation</vt:lpstr>
      <vt:lpstr>Medium Beta Cavities   Major Procurements </vt:lpstr>
      <vt:lpstr>Medium Beta Cavity Nb Procurament</vt:lpstr>
      <vt:lpstr>Medium Beta Cavity Fabrication Cycle</vt:lpstr>
      <vt:lpstr>PowerPoint Presentation</vt:lpstr>
      <vt:lpstr>PowerPoint Presentation</vt:lpstr>
      <vt:lpstr>Medium Beta cavity Status at Zanon</vt:lpstr>
      <vt:lpstr>Activity at Zanon</vt:lpstr>
      <vt:lpstr>Medium Beta Cavity Vertical Test @ DESY</vt:lpstr>
      <vt:lpstr>Medium Beta Cavity Cavity cold test at LASA</vt:lpstr>
      <vt:lpstr>Medium Beta Cavity Box and Transportation</vt:lpstr>
      <vt:lpstr>Medium Beta Cavity ESS accelerator (cryo)  Project scheduling</vt:lpstr>
      <vt:lpstr>Medium beta cavity ESS Project scheduling</vt:lpstr>
      <vt:lpstr>Medium Beta Cavity ESS Linac tunnel today …</vt:lpstr>
      <vt:lpstr>Grazie per l’attenzione</vt:lpstr>
      <vt:lpstr>PowerPoint Presentation</vt:lpstr>
      <vt:lpstr>Financing includes cash and deliverables</vt:lpstr>
      <vt:lpstr>ESS In-kind goals</vt:lpstr>
      <vt:lpstr>PowerPoint Presentation</vt:lpstr>
    </vt:vector>
  </TitlesOfParts>
  <Company>INFN-LNS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David Mascali</dc:creator>
  <cp:lastModifiedBy>Daniele Sertore</cp:lastModifiedBy>
  <cp:revision>400</cp:revision>
  <dcterms:created xsi:type="dcterms:W3CDTF">2014-09-17T16:42:42Z</dcterms:created>
  <dcterms:modified xsi:type="dcterms:W3CDTF">2018-07-10T05:56:48Z</dcterms:modified>
</cp:coreProperties>
</file>