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7" r:id="rId2"/>
    <p:sldId id="403" r:id="rId3"/>
    <p:sldId id="2457" r:id="rId4"/>
    <p:sldId id="2460" r:id="rId5"/>
    <p:sldId id="2458" r:id="rId6"/>
    <p:sldId id="2465" r:id="rId7"/>
    <p:sldId id="2466" r:id="rId8"/>
    <p:sldId id="2467" r:id="rId9"/>
    <p:sldId id="2459" r:id="rId10"/>
    <p:sldId id="2461" r:id="rId11"/>
    <p:sldId id="2463" r:id="rId12"/>
    <p:sldId id="2462" r:id="rId13"/>
    <p:sldId id="390" r:id="rId14"/>
    <p:sldId id="396" r:id="rId15"/>
    <p:sldId id="397" r:id="rId16"/>
    <p:sldId id="398" r:id="rId17"/>
    <p:sldId id="399" r:id="rId18"/>
    <p:sldId id="2455" r:id="rId19"/>
    <p:sldId id="387" r:id="rId20"/>
    <p:sldId id="404" r:id="rId21"/>
    <p:sldId id="326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426"/>
  </p:normalViewPr>
  <p:slideViewPr>
    <p:cSldViewPr>
      <p:cViewPr varScale="1">
        <p:scale>
          <a:sx n="109" d="100"/>
          <a:sy n="109" d="100"/>
        </p:scale>
        <p:origin x="129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32"/>
    </p:cViewPr>
  </p:sorterViewPr>
  <p:notesViewPr>
    <p:cSldViewPr snapToGrid="0" snapToObjects="1">
      <p:cViewPr varScale="1">
        <p:scale>
          <a:sx n="106" d="100"/>
          <a:sy n="106" d="100"/>
        </p:scale>
        <p:origin x="-1232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DA3-DA5D-4641-8C0A-9E5BAAADA2C1}" type="datetimeFigureOut">
              <a:t>22/06/18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723A-7A99-584E-8100-586AAC0475B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70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6F0A-6659-8146-BFF0-E561793CF5C7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9730-E499-B04E-8B4C-9215A589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7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9730-E499-B04E-8B4C-9215A5893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1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9730-E499-B04E-8B4C-9215A5893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4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3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1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9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1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237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1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9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4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0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4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0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5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7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382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100" y="2006600"/>
            <a:ext cx="8674100" cy="45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9489" y="2793122"/>
            <a:ext cx="8625021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C68B-6660-AA46-B6CB-4193504AA0D0}" type="datetime1">
              <a:t>22/06/18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8F3-8CB8-CA41-A069-DB667341EA5A}" type="datetime1">
              <a:t>22/06/18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B88F-B800-3A44-AD11-D57AC4FCCD72}" type="datetime1">
              <a:t>22/06/18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8603-698F-1F4E-9CCA-DB3EA83EC247}" type="datetime1">
              <a:t>22/06/18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2779-9B63-4E45-8C1B-CD725D23A0D2}" type="datetime1">
              <a:t>22/06/18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1F42-08E7-EA41-9EA7-DFDE6B4C7ED4}" type="datetime1">
              <a:t>22/06/18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38200" cy="825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800" y="285998"/>
            <a:ext cx="59944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207518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C304-8C06-4748-9923-66B9C4D87883}" type="datetime1">
              <a:t>22/06/18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genda.infn.it/conferenceDisplay.py?confId=15989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609600" y="152400"/>
            <a:ext cx="7391400" cy="85345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MariX-CDR 5th Meeting</a:t>
            </a:r>
          </a:p>
          <a:p>
            <a:pPr algn="ctr" defTabSz="914400"/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22 Giugno 2018 </a:t>
            </a:r>
            <a:r>
              <a:rPr lang="mr-IN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 Milano</a:t>
            </a:r>
            <a:endParaRPr lang="en-US" b="1" i="1" kern="0">
              <a:solidFill>
                <a:srgbClr val="0070C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BB36A2-7AFE-3F4E-946C-42D0439CC3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5143500" cy="2222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lang="it-IT" spc="-1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A3176F1-4D36-1D4A-9850-E2682BA15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62995"/>
              </p:ext>
            </p:extLst>
          </p:nvPr>
        </p:nvGraphicFramePr>
        <p:xfrm>
          <a:off x="1485900" y="1158259"/>
          <a:ext cx="5638800" cy="521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0" name="Document" r:id="rId5" imgW="12242800" imgH="11328400" progId="Word.Document.12">
                  <p:embed/>
                </p:oleObj>
              </mc:Choice>
              <mc:Fallback>
                <p:oleObj name="Document" r:id="rId5" imgW="12242800" imgH="1132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5900" y="1158259"/>
                        <a:ext cx="5638800" cy="521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58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3E4F0-9227-D44A-B339-AE3F006CE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A29EA6-D5B7-A943-AB2D-3C1F498EC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85485"/>
              </p:ext>
            </p:extLst>
          </p:nvPr>
        </p:nvGraphicFramePr>
        <p:xfrm>
          <a:off x="1066800" y="179882"/>
          <a:ext cx="6553200" cy="657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Document" r:id="rId6" imgW="12674600" imgH="12725400" progId="Word.Document.12">
                  <p:embed/>
                </p:oleObj>
              </mc:Choice>
              <mc:Fallback>
                <p:oleObj name="Document" r:id="rId6" imgW="12674600" imgH="1272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179882"/>
                        <a:ext cx="6553200" cy="657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8DE124E-24BF-5D40-B069-49640A09673D}"/>
              </a:ext>
            </a:extLst>
          </p:cNvPr>
          <p:cNvSpPr/>
          <p:nvPr/>
        </p:nvSpPr>
        <p:spPr>
          <a:xfrm>
            <a:off x="5410200" y="5715000"/>
            <a:ext cx="1219200" cy="685800"/>
          </a:xfrm>
          <a:prstGeom prst="ellipse">
            <a:avLst/>
          </a:prstGeom>
          <a:solidFill>
            <a:srgbClr val="00B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9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3E4F0-9227-D44A-B339-AE3F006CE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1A5BF-42EC-2B43-B6BE-9453A2256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84E4B-3C5B-934F-9360-D6BCC3A9A271}"/>
              </a:ext>
            </a:extLst>
          </p:cNvPr>
          <p:cNvSpPr txBox="1"/>
          <p:nvPr/>
        </p:nvSpPr>
        <p:spPr>
          <a:xfrm>
            <a:off x="6324600" y="3581400"/>
            <a:ext cx="163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Vedi Alfresco....</a:t>
            </a:r>
          </a:p>
        </p:txBody>
      </p:sp>
    </p:spTree>
    <p:extLst>
      <p:ext uri="{BB962C8B-B14F-4D97-AF65-F5344CB8AC3E}">
        <p14:creationId xmlns:p14="http://schemas.microsoft.com/office/powerpoint/2010/main" val="261638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3E4F0-9227-D44A-B339-AE3F006CE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499EA96B-0ACF-5240-9F43-EC67C3AF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9032"/>
            <a:ext cx="8839200" cy="54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FF"/>
                </a:solidFill>
                <a:cs typeface="Symbol" charset="0"/>
              </a:rPr>
              <a:t>Inviare primo draft a Ferroni del CDR entro fine luglio (comunque mi chiedera’ di prenderlo in visione il 9 luglio alla ASP-2018). Versione finale entro fine settembre.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cs typeface="Symbol" charset="0"/>
              </a:rPr>
              <a:t>Contatti con Kurchatov e DESY (G. Rossi) per CREMLIN-2, programma europeo che potrebbe contribuire a finanziare la preparazione del TDR di MariX (e anche R&amp;D su BriXSino).</a:t>
            </a:r>
            <a:endParaRPr lang="en-US" sz="2000" b="1">
              <a:cs typeface="Symbo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solidFill>
                  <a:srgbClr val="008000"/>
                </a:solidFill>
                <a:cs typeface="Symbol" charset="0"/>
              </a:rPr>
              <a:t>M.O.U. INFN - San Raffaele in dirittura d’arrivo.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solidFill>
                  <a:srgbClr val="FFC000"/>
                </a:solidFill>
                <a:cs typeface="Symbol" charset="0"/>
              </a:rPr>
              <a:t>Commissione Nazionale Trasferimento Tecnologico dell’INFN disponibile ad aiutarci per contatti con aziende (milanesi/lombarde/nazionali)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cs typeface="Symbol" charset="0"/>
              </a:rPr>
              <a:t>Dottoranda da Univ. di Rabat (Sanae Samsam) da settembre per 6 mesi presso Lab. Ottica (S. Cialdi) con borsa ICTP-TRIL per collaborare su laser a fibra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cs typeface="Symbol" charset="0"/>
              </a:rPr>
              <a:t>Slides di questo meeting disponibili su (cambiare titolo da 5</a:t>
            </a:r>
            <a:r>
              <a:rPr lang="en-US" sz="2000" b="1" baseline="30000">
                <a:solidFill>
                  <a:srgbClr val="C00000"/>
                </a:solidFill>
                <a:cs typeface="Symbol" charset="0"/>
              </a:rPr>
              <a:t>th</a:t>
            </a:r>
            <a:r>
              <a:rPr lang="en-US" sz="2000" b="1">
                <a:solidFill>
                  <a:srgbClr val="C00000"/>
                </a:solidFill>
                <a:cs typeface="Symbol" charset="0"/>
              </a:rPr>
              <a:t> a 6</a:t>
            </a:r>
            <a:r>
              <a:rPr lang="en-US" sz="2000" b="1" baseline="30000">
                <a:solidFill>
                  <a:srgbClr val="C00000"/>
                </a:solidFill>
                <a:cs typeface="Symbol" charset="0"/>
              </a:rPr>
              <a:t>th</a:t>
            </a:r>
            <a:r>
              <a:rPr lang="en-US" sz="2000" b="1">
                <a:solidFill>
                  <a:srgbClr val="C00000"/>
                </a:solidFill>
                <a:cs typeface="Symbol" charset="0"/>
              </a:rPr>
              <a:t> meeting) </a:t>
            </a:r>
            <a:r>
              <a:rPr lang="en-US" sz="2000" b="1">
                <a:solidFill>
                  <a:srgbClr val="C00000"/>
                </a:solidFill>
                <a:cs typeface="Symbol" charset="0"/>
                <a:hlinkClick r:id="rId5"/>
              </a:rPr>
              <a:t>https://agenda.infn.it/conferenceDisplay.py?confId=15989</a:t>
            </a:r>
            <a:endParaRPr lang="en-US" sz="2000" b="1">
              <a:solidFill>
                <a:srgbClr val="C00000"/>
              </a:solidFill>
              <a:cs typeface="Symbo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br>
              <a:rPr lang="it-IT" sz="2000"/>
            </a:br>
            <a:endParaRPr lang="en-US" sz="2000" b="1">
              <a:cs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8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BB36A2-7AFE-3F4E-946C-42D0439CC3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5143500" cy="2222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lang="it-IT"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49C05-7E99-2C41-B496-F8A1C1646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3DF9E-4EA0-8A40-B310-269533BE0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81" y="0"/>
            <a:ext cx="772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DCE2D8-45DA-9A4A-92AF-ED67C9E4C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0"/>
            <a:ext cx="8024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D2372-7588-FF42-9B6F-C255E23B6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07"/>
            <a:ext cx="9144000" cy="54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6D0EF-F3E4-6F43-B6A7-056F6902D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8229600" cy="65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20051"/>
          <a:stretch/>
        </p:blipFill>
        <p:spPr>
          <a:xfrm>
            <a:off x="1046083" y="3066547"/>
            <a:ext cx="6450093" cy="284847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77888" y="883207"/>
            <a:ext cx="887481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MariX with </a:t>
            </a:r>
            <a:r>
              <a:rPr lang="it-IT" sz="3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it-IT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it-IT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compressor</a:t>
            </a:r>
            <a:endParaRPr lang="it-IT" sz="33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29933" y="248209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1.5-1.8  </a:t>
            </a:r>
            <a:r>
              <a:rPr lang="it-IT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54638" y="24902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3.-3.6  </a:t>
            </a:r>
            <a:r>
              <a:rPr lang="it-IT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78453" y="2435928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3.2-3.8 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iangolo isoscele 2"/>
          <p:cNvSpPr/>
          <p:nvPr/>
        </p:nvSpPr>
        <p:spPr>
          <a:xfrm rot="5400000">
            <a:off x="1662407" y="2624116"/>
            <a:ext cx="401909" cy="1951393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078" name="Picture 6" descr="Immagine corre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9" t="24859" r="32031" b="20596"/>
          <a:stretch/>
        </p:blipFill>
        <p:spPr bwMode="auto">
          <a:xfrm rot="16200000">
            <a:off x="7915743" y="800259"/>
            <a:ext cx="909604" cy="11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857251"/>
            <a:ext cx="9078278" cy="1020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4" name="Triangolo isoscele 13"/>
          <p:cNvSpPr/>
          <p:nvPr/>
        </p:nvSpPr>
        <p:spPr>
          <a:xfrm rot="5400000">
            <a:off x="1662405" y="2606424"/>
            <a:ext cx="401909" cy="1951393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Triangolo isoscele 14"/>
          <p:cNvSpPr/>
          <p:nvPr/>
        </p:nvSpPr>
        <p:spPr>
          <a:xfrm rot="5400000">
            <a:off x="1662405" y="2630643"/>
            <a:ext cx="401909" cy="1951393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1" name="Rettangolo 10"/>
          <p:cNvSpPr/>
          <p:nvPr/>
        </p:nvSpPr>
        <p:spPr>
          <a:xfrm>
            <a:off x="3904835" y="3590472"/>
            <a:ext cx="2168242" cy="36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t="14824" r="22485" b="78633"/>
          <a:stretch/>
        </p:blipFill>
        <p:spPr>
          <a:xfrm>
            <a:off x="3904835" y="3588204"/>
            <a:ext cx="2168242" cy="244523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 rot="4902250">
            <a:off x="2357504" y="3796772"/>
            <a:ext cx="280824" cy="538559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Ovale 1"/>
          <p:cNvSpPr/>
          <p:nvPr/>
        </p:nvSpPr>
        <p:spPr>
          <a:xfrm rot="4272475">
            <a:off x="2361267" y="3684938"/>
            <a:ext cx="284485" cy="497111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Ovale 12"/>
          <p:cNvSpPr/>
          <p:nvPr/>
        </p:nvSpPr>
        <p:spPr>
          <a:xfrm rot="4902250">
            <a:off x="2444314" y="3842893"/>
            <a:ext cx="280824" cy="538559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8" name="Rettangolo 17"/>
          <p:cNvSpPr/>
          <p:nvPr/>
        </p:nvSpPr>
        <p:spPr>
          <a:xfrm>
            <a:off x="1132440" y="3718764"/>
            <a:ext cx="430049" cy="58736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r>
              <a:rPr lang="it-IT" sz="8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post FEL </a:t>
            </a:r>
            <a:r>
              <a:rPr lang="it-IT" sz="8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endParaRPr lang="it-IT" sz="8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78453" y="4229185"/>
            <a:ext cx="4459548" cy="168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Triangolo isoscele 15"/>
          <p:cNvSpPr/>
          <p:nvPr/>
        </p:nvSpPr>
        <p:spPr>
          <a:xfrm rot="18844950">
            <a:off x="2733336" y="3932950"/>
            <a:ext cx="478026" cy="5510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Triangolo isoscele 18"/>
          <p:cNvSpPr/>
          <p:nvPr/>
        </p:nvSpPr>
        <p:spPr>
          <a:xfrm rot="18844950">
            <a:off x="5948781" y="4723938"/>
            <a:ext cx="573842" cy="593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1" name="Triangolo isoscele 20"/>
          <p:cNvSpPr/>
          <p:nvPr/>
        </p:nvSpPr>
        <p:spPr>
          <a:xfrm rot="2415404">
            <a:off x="1741387" y="4133785"/>
            <a:ext cx="478026" cy="3203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3C8CE-007B-B843-A7D9-358C1433B667}"/>
              </a:ext>
            </a:extLst>
          </p:cNvPr>
          <p:cNvSpPr txBox="1"/>
          <p:nvPr/>
        </p:nvSpPr>
        <p:spPr>
          <a:xfrm>
            <a:off x="1581160" y="4849157"/>
            <a:ext cx="4920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i="1"/>
              <a:t>Intra-bunch time separation : 1 micro-second, 300 m</a:t>
            </a:r>
          </a:p>
          <a:p>
            <a:r>
              <a:rPr lang="it-IT" sz="1500" i="1"/>
              <a:t>Beam time structure: 1 MHz repetition rate, single bunch CW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B07403-FCC5-3A42-841E-6F70559B482A}"/>
              </a:ext>
            </a:extLst>
          </p:cNvPr>
          <p:cNvSpPr txBox="1"/>
          <p:nvPr/>
        </p:nvSpPr>
        <p:spPr>
          <a:xfrm>
            <a:off x="206265" y="5709295"/>
            <a:ext cx="8306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documento disponibile su https://docs.infn.it/share/page/site/marix/documentlibrary </a:t>
            </a:r>
          </a:p>
          <a:p>
            <a:r>
              <a:rPr lang="it-IT"/>
              <a:t>(Marix-in-a-nutshell.ppt in folder CommonFiles)</a:t>
            </a:r>
          </a:p>
          <a:p>
            <a:r>
              <a:rPr lang="it-IT"/>
              <a:t>per credenziali fare richiesta a andrea.rossi@mi.infn.it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0B8538C-08A4-0C4F-A54C-3573566909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6th Meeting, Milano, 22 Giugno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41626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8000" decel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2.08333E-6 0.00023 L 0.02877 0.00139 C 0.03112 0.00162 0.03346 0.00254 0.03594 0.00277 C 0.03958 0.00347 0.04336 0.0037 0.04713 0.00416 C 0.05638 0.0037 0.06575 0.0037 0.075 0.00277 C 0.07604 0.00277 0.07708 0.00185 0.07812 0.00139 C 0.07982 0.00092 0.08138 0.00046 0.08294 3.33333E-6 C 0.08411 -0.00047 0.08502 -0.00116 0.0862 -0.00139 C 0.09336 -0.00348 0.10026 -0.00348 0.10768 -0.00417 C 0.11328 -0.00371 0.11888 -0.00209 0.12448 -0.00278 C 0.12539 -0.00301 0.12604 -0.00533 0.12604 -0.00718 C 0.1263 -0.02084 0.12578 -0.03449 0.12526 -0.04815 C 0.12513 -0.05023 0.12474 -0.05209 0.12448 -0.05394 C 0.12552 -0.0544 0.12656 -0.05486 0.1276 -0.05533 C 0.12851 -0.05579 0.12916 -0.05648 0.13008 -0.05672 C 0.13294 -0.05741 0.13594 -0.05764 0.1388 -0.05811 C 0.15508 -0.06135 0.12799 -0.05787 0.15716 -0.06111 L 0.20898 -0.05949 C 0.21536 -0.05926 0.24245 -0.05741 0.24974 -0.05672 C 0.25104 -0.05625 0.25234 -0.05602 0.25364 -0.05533 C 0.25456 -0.0551 0.25521 -0.05394 0.25599 -0.05394 L 0.35586 -0.05255 C 0.36172 -0.05209 0.36745 -0.05139 0.37331 -0.05116 L 0.42044 -0.04977 C 0.42122 -0.04954 0.422 -0.04861 0.42278 -0.04815 L 0.42916 -0.04537 L 0.4332 -0.03843 C 0.43398 -0.03681 0.43463 -0.03519 0.43554 -0.03403 L 0.43802 -0.03125 C 0.43854 -0.02894 0.4388 -0.02616 0.43958 -0.02408 C 0.4401 -0.02269 0.44114 -0.02223 0.44193 -0.0213 C 0.44323 -0.01991 0.44466 -0.01829 0.44596 -0.01713 C 0.44804 -0.01482 0.44974 -0.01412 0.45156 -0.01135 C 0.45273 -0.00973 0.4539 -0.00787 0.45469 -0.00579 C 0.45586 -0.00255 0.4569 0.00069 0.45872 0.00277 C 0.45937 0.0037 0.46028 0.0037 0.46107 0.00416 C 0.46653 0.01389 0.4638 0.01157 0.46836 0.01412 C 0.46914 0.01551 0.46979 0.01736 0.4707 0.01852 C 0.47135 0.01921 0.47226 0.01944 0.47304 0.0199 C 0.47526 0.02083 0.47734 0.02152 0.47943 0.02268 C 0.48372 0.02523 0.48008 0.02314 0.48581 0.02546 C 0.49297 0.02824 0.4845 0.02546 0.49388 0.02847 C 0.50156 0.02777 0.50924 0.02801 0.51693 0.02685 C 0.51862 0.02662 0.52031 0.02546 0.52174 0.02407 C 0.52383 0.02222 0.52643 0.02152 0.52812 0.01852 C 0.5289 0.01689 0.52969 0.01551 0.53047 0.01412 C 0.53659 0.00532 0.52982 0.01666 0.5345 0.00856 C 0.53476 0.00717 0.53489 0.00555 0.53528 0.00416 C 0.53815 -0.00417 0.53685 0.01064 0.5401 -0.00718 C 0.54062 -0.00996 0.5414 -0.01273 0.54166 -0.01574 C 0.54271 -0.02408 0.54206 -0.02037 0.54336 -0.02709 C 0.54323 -0.03542 0.54349 -0.07153 0.54166 -0.08936 C 0.54153 -0.09167 0.53945 -0.1 0.53932 -0.1007 C 0.53893 -0.10255 0.53893 -0.10463 0.53854 -0.10648 C 0.53815 -0.10811 0.53724 -0.10903 0.53685 -0.11065 C 0.5362 -0.11343 0.53646 -0.11713 0.53528 -0.11922 C 0.53359 -0.12223 0.53281 -0.12431 0.53047 -0.12639 C 0.52982 -0.12686 0.5289 -0.12732 0.52812 -0.12778 C 0.51836 -0.13241 0.52526 -0.12894 0.51693 -0.13195 C 0.51393 -0.13311 0.51198 -0.13449 0.50898 -0.13611 L 0.50664 -0.13773 C 0.5039 -0.14236 0.50625 -0.13912 0.5026 -0.1419 C 0.50156 -0.14283 0.50052 -0.14398 0.49948 -0.14468 C 0.49844 -0.14537 0.49726 -0.14561 0.49622 -0.14607 C 0.49544 -0.14653 0.49466 -0.14699 0.49388 -0.14746 C 0.48854 -0.14699 0.4832 -0.14699 0.47786 -0.14607 C 0.47656 -0.14607 0.47031 -0.14236 0.46992 -0.1419 C 0.46914 -0.14098 0.46823 -0.14005 0.46745 -0.13912 C 0.4664 -0.13773 0.46549 -0.13588 0.46432 -0.13473 C 0.46354 -0.13403 0.46276 -0.1338 0.46198 -0.13334 C 0.46133 -0.13241 0.46081 -0.13148 0.46028 -0.13056 C 0.45976 -0.12917 0.4595 -0.12732 0.45872 -0.12639 C 0.45807 -0.12547 0.45703 -0.1257 0.45638 -0.12477 C 0.45469 -0.12315 0.45312 -0.12107 0.45156 -0.11922 L 0.45156 -0.11898 C 0.45078 -0.11783 0.44987 -0.11644 0.44922 -0.11505 C 0.44713 -0.11042 0.44831 -0.11111 0.44596 -0.10787 C 0.44518 -0.10672 0.44427 -0.10602 0.44362 -0.1051 C 0.44271 -0.10371 0.44206 -0.10186 0.44114 -0.1007 C 0.43463 -0.09236 0.42786 -0.08473 0.42122 -0.07662 C 0.42096 -0.07523 0.42096 -0.07361 0.42044 -0.07246 C 0.41901 -0.06922 0.41784 -0.06505 0.41562 -0.06389 L 0.40846 -0.05949 C 0.40768 -0.05903 0.40677 -0.0588 0.40612 -0.05811 C 0.40143 -0.05394 0.40403 -0.05602 0.39804 -0.05255 C 0.39726 -0.05209 0.39648 -0.05116 0.3957 -0.05116 L 0.30872 -0.04977 C 0.30469 -0.04723 0.30638 -0.04769 0.3 -0.04977 C 0.29909 -0.05 0.29844 -0.05093 0.29752 -0.05116 C 0.28737 -0.05209 0.24088 -0.05371 0.23528 -0.05394 L 0.22252 -0.05533 C 0.22018 -0.05579 0.21784 -0.05672 0.21536 -0.05672 L 0.10846 -0.05811 C 0.09466 -0.05996 0.09844 -0.05301 0.09648 -0.06806 C 0.09635 -0.06968 0.09596 -0.07107 0.0957 -0.07246 C 0.09544 -0.0757 0.0957 -0.07917 0.09492 -0.08241 C 0.09453 -0.0838 0.09101 -0.08658 0.0901 -0.08658 C 0.07096 -0.0875 0.05182 -0.0875 0.03268 -0.08797 L -0.00078 -0.08658 L -0.0487 -0.08519 C -0.05339 -0.08496 -0.05768 -0.0838 -0.06224 -0.08241 C -0.06354 -0.08195 -0.06485 -0.08125 -0.06615 -0.08079 C -0.0681 -0.08033 -0.06992 -0.07986 -0.07175 -0.0794 C -0.07448 -0.07454 -0.07422 -0.07616 -0.07578 -0.06945 C -0.07617 -0.06806 -0.07604 -0.06644 -0.07656 -0.06528 C -0.07722 -0.06389 -0.07813 -0.06343 -0.07904 -0.0625 C -0.08268 -0.05278 -0.08034 -0.0551 -0.08451 -0.05255 C -0.0862 -0.04977 -0.08815 -0.04746 -0.08932 -0.04398 C -0.08985 -0.0426 -0.09024 -0.04098 -0.09089 -0.03982 C -0.09167 -0.03843 -0.09258 -0.03797 -0.09336 -0.03681 C -0.09505 -0.03426 -0.09649 -0.03125 -0.09818 -0.02848 C -0.0987 -0.02755 -0.09909 -0.02639 -0.09974 -0.02547 C -0.10052 -0.02454 -0.1013 -0.02361 -0.10209 -0.02269 C -0.10326 -0.0213 -0.1043 -0.01991 -0.10534 -0.01852 C -0.10586 -0.0176 -0.10625 -0.01621 -0.1069 -0.01574 C -0.10755 -0.01482 -0.10847 -0.01459 -0.10925 -0.01412 C -0.11042 -0.01273 -0.1112 -0.01065 -0.1125 -0.00996 C -0.12891 -0.00209 -0.11719 -0.01204 -0.12279 -0.00718 " pathEditMode="relative" rAng="0" ptsTypes="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-59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" decel="5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-2.59259E-6 L 2.91667E-6 0.00023 L 0.02799 0.00139 L 0.06146 0.00301 L 0.08463 0.0044 C 0.12304 0.00301 0.13229 0.02917 0.12851 -0.00833 C 0.12838 -0.00995 0.12799 -0.01134 0.12773 -0.01273 C 0.12825 -0.02685 0.12734 -0.04143 0.12929 -0.05532 C 0.12968 -0.0581 0.13242 -0.05787 0.13411 -0.0581 C 0.15182 -0.05926 0.16953 -0.05903 0.1875 -0.05949 C 0.1888 -0.05995 0.1901 -0.06088 0.19153 -0.06088 C 0.2151 -0.06088 0.2388 -0.05995 0.2625 -0.05949 L 0.37018 -0.0581 C 0.37383 -0.0574 0.3845 -0.05532 0.38776 -0.05532 C 0.39896 -0.0544 0.41015 -0.05416 0.42122 -0.0537 L 0.42604 -0.05092 L 0.42851 -0.04953 C 0.42903 -0.04861 0.42942 -0.04745 0.42995 -0.04676 C 0.43086 -0.0456 0.4319 -0.04514 0.43242 -0.04398 C 0.43294 -0.04282 0.43255 -0.04074 0.4332 -0.03958 C 0.43385 -0.03819 0.43489 -0.03796 0.43567 -0.0368 C 0.43685 -0.03495 0.43802 -0.03333 0.4388 -0.03102 C 0.43932 -0.02963 0.43971 -0.02801 0.44049 -0.02685 C 0.44362 -0.02129 0.44192 -0.02685 0.4444 -0.02129 C 0.44557 -0.01852 0.44622 -0.01504 0.44765 -0.01273 L 0.45325 -0.00278 C 0.45481 -2.59259E-6 0.45586 0.00394 0.45781 0.00579 C 0.45911 0.00672 0.46028 0.00741 0.4612 0.00857 C 0.46718 0.01667 0.46172 0.01273 0.46679 0.01574 C 0.46888 0.01922 0.47044 0.02292 0.47317 0.0257 C 0.47383 0.02639 0.47461 0.02639 0.47552 0.02709 C 0.48138 0.03148 0.47591 0.02871 0.48177 0.03125 C 0.48268 0.03218 0.48333 0.03334 0.48437 0.03403 C 0.4858 0.03519 0.48906 0.03704 0.48906 0.03727 C 0.49362 0.03635 0.49817 0.03635 0.50247 0.03542 C 0.50351 0.03542 0.50429 0.03449 0.50508 0.03403 C 0.50599 0.03357 0.50716 0.03334 0.5082 0.03264 C 0.51966 0.02662 0.50534 0.0331 0.51927 0.02709 C 0.52018 0.02662 0.52409 0.025 0.525 0.02408 C 0.52669 0.02246 0.52838 0.02084 0.52981 0.01852 L 0.53294 0.01273 C 0.5332 0.01135 0.5332 0.00996 0.53372 0.00857 C 0.53515 0.00417 0.53763 -0.00139 0.53932 -0.00555 C 0.54153 -0.01759 0.53776 0.00139 0.54258 -0.01828 C 0.54323 -0.02106 0.54362 -0.02407 0.54414 -0.02685 L 0.54492 -0.03102 L 0.5457 -0.03541 C 0.54583 -0.04004 0.54648 -0.0449 0.54648 -0.04953 C 0.54648 -0.05949 0.54648 -0.06944 0.5457 -0.0794 C 0.54557 -0.08102 0.54453 -0.08217 0.54414 -0.08356 C 0.54362 -0.08541 0.54297 -0.08727 0.54258 -0.08935 C 0.54218 -0.09097 0.54231 -0.09328 0.54179 -0.0949 C 0.54049 -0.0993 0.53776 -0.10486 0.53606 -0.10903 C 0.53489 -0.1125 0.53424 -0.11528 0.53216 -0.11759 C 0.53151 -0.11852 0.5306 -0.11852 0.52981 -0.11898 C 0.52929 -0.1199 0.5289 -0.12106 0.52825 -0.12176 C 0.52734 -0.12268 0.52643 -0.12222 0.52578 -0.12338 C 0.52383 -0.12592 0.52448 -0.13032 0.52187 -0.13171 C 0.51862 -0.13356 0.51224 -0.13472 0.51224 -0.13449 C 0.51146 -0.13565 0.51054 -0.1368 0.50989 -0.1375 C 0.50885 -0.13819 0.50768 -0.13819 0.50664 -0.13889 C 0.50508 -0.13981 0.50351 -0.14074 0.50182 -0.14166 L 0.49948 -0.14305 L 0.49713 -0.14444 L 0.49466 -0.14583 C 0.48776 -0.14537 0.48086 -0.14537 0.47396 -0.14444 C 0.47304 -0.14444 0.472 -0.14421 0.47161 -0.14305 C 0.46718 -0.13565 0.47461 -0.1412 0.46836 -0.1375 C 0.46705 -0.13518 0.46588 -0.13356 0.4651 -0.13032 C 0.46458 -0.12847 0.46497 -0.12639 0.46432 -0.12477 C 0.4638 -0.12291 0.46263 -0.12199 0.46198 -0.12037 C 0.46133 -0.11921 0.46093 -0.11759 0.46041 -0.1162 C 0.45846 -0.11203 0.45781 -0.1118 0.4556 -0.10903 L 0.45078 -0.09629 L 0.44909 -0.09213 C 0.4487 -0.09074 0.4483 -0.08912 0.44765 -0.08773 C 0.43997 -0.07407 0.44804 -0.08796 0.44192 -0.0794 C 0.44127 -0.07847 0.44101 -0.07731 0.44049 -0.07639 C 0.43971 -0.07546 0.4388 -0.07453 0.43802 -0.07361 C 0.4345 -0.06944 0.4358 -0.06967 0.43242 -0.06805 C 0.43034 -0.0669 0.42812 -0.06643 0.42604 -0.06504 C 0.42513 -0.06458 0.42448 -0.06435 0.4237 -0.06365 C 0.41927 -0.05995 0.42317 -0.06157 0.41888 -0.05949 C 0.41679 -0.05856 0.4125 -0.05671 0.4125 -0.05648 L 0.35586 -0.0581 C 0.35377 -0.0581 0.35156 -0.05926 0.34948 -0.05949 C 0.33854 -0.06018 0.32773 -0.06041 0.31679 -0.06088 L 0.26172 -0.05949 C 0.26041 -0.05949 0.25911 -0.0581 0.25768 -0.0581 L 0.10052 -0.05949 C 0.1 -0.0662 0.10013 -0.07291 0.09896 -0.0794 C 0.0987 -0.08078 0.0987 -0.0824 0.09817 -0.08356 C 0.09726 -0.08541 0.09466 -0.0875 0.09336 -0.08773 C 0.09127 -0.08842 0.08906 -0.08889 0.08698 -0.08935 C 0.08242 -0.08981 0.07799 -0.09028 0.07343 -0.09074 C 0.07213 -0.0912 0.07083 -0.09166 0.0694 -0.09213 C 0.0375 -0.10162 -0.01875 -0.09236 -0.03112 -0.09213 C -0.03242 -0.09166 -0.03373 -0.0912 -0.03503 -0.09074 C -0.0362 -0.09028 -0.03724 -0.08935 -0.03828 -0.08935 C -0.04466 -0.08842 -0.05104 -0.08819 -0.05742 -0.08773 C -0.05925 -0.08727 -0.06133 -0.08796 -0.06302 -0.08634 C -0.07344 -0.07639 -0.06446 -0.08125 -0.0694 -0.07361 C -0.07084 -0.07129 -0.07422 -0.06805 -0.07422 -0.06782 C -0.07474 -0.06666 -0.07539 -0.06528 -0.07578 -0.06365 C -0.07617 -0.06203 -0.07604 -0.05972 -0.07657 -0.0581 C -0.07826 -0.05347 -0.08073 -0.05162 -0.08295 -0.04815 C -0.08438 -0.04583 -0.08542 -0.04305 -0.08698 -0.04097 C -0.08933 -0.03773 -0.09167 -0.03403 -0.09414 -0.03102 C -0.09492 -0.03009 -0.09584 -0.0294 -0.09649 -0.02824 C -0.10443 -0.01666 -0.09427 -0.03102 -0.10052 -0.01967 C -0.10117 -0.01852 -0.10222 -0.01805 -0.10287 -0.0169 C -0.10378 -0.01574 -0.1043 -0.01389 -0.10534 -0.01273 C -0.10599 -0.0118 -0.1069 -0.01203 -0.10769 -0.01134 C -0.1086 -0.01041 -0.10925 -0.00926 -0.11003 -0.00833 C -0.11081 -0.00787 -0.11172 -0.00764 -0.1125 -0.00694 C -0.11328 -0.00625 -0.11407 -0.00486 -0.11485 -0.00416 C -0.12149 0.00162 -0.11276 -0.0081 -0.11966 -2.59259E-6 L -0.12279 -0.00139 L -0.12279 -0.00115 " pathEditMode="relative" rAng="0" ptsTypes="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5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8000" decel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847 -0.03333 L -0.00847 -0.0331 L 0.01953 -0.03194 L 0.05299 -0.03032 L 0.07617 -0.02893 C 0.11458 -0.03032 0.12382 -0.00416 0.12005 -0.04166 C 0.11992 -0.04328 0.11953 -0.04467 0.11927 -0.04606 C 0.11979 -0.06018 0.11888 -0.07477 0.12083 -0.08865 C 0.12122 -0.09143 0.12395 -0.0912 0.12565 -0.09143 C 0.14336 -0.09259 0.16106 -0.09236 0.17903 -0.09282 C 0.18033 -0.09328 0.18164 -0.09421 0.18307 -0.09421 C 0.20664 -0.09421 0.23033 -0.09328 0.25403 -0.09282 L 0.36172 -0.09143 C 0.36536 -0.09074 0.37604 -0.08865 0.37929 -0.08865 C 0.39049 -0.08773 0.40169 -0.0875 0.41276 -0.08703 L 0.41757 -0.08426 L 0.42005 -0.08287 C 0.42057 -0.08194 0.42096 -0.08078 0.42148 -0.08009 C 0.42239 -0.07893 0.42343 -0.07847 0.42395 -0.07731 C 0.42448 -0.07615 0.42408 -0.07407 0.42474 -0.07291 C 0.42539 -0.07152 0.42643 -0.07129 0.42721 -0.07014 C 0.42838 -0.06828 0.42955 -0.06666 0.43033 -0.06435 C 0.43086 -0.06296 0.43125 -0.06134 0.43203 -0.06018 C 0.43515 -0.05463 0.43346 -0.06018 0.43593 -0.05463 C 0.43711 -0.05185 0.43776 -0.04838 0.43919 -0.04606 L 0.44479 -0.03611 C 0.44635 -0.03333 0.44739 -0.02939 0.44935 -0.02754 C 0.45065 -0.02662 0.45182 -0.02592 0.45273 -0.02477 C 0.45872 -0.01666 0.45325 -0.0206 0.45833 -0.01759 C 0.46041 -0.01412 0.46198 -0.01041 0.46471 -0.00764 C 0.46536 -0.00694 0.46614 -0.00694 0.46705 -0.00625 C 0.47291 -0.00185 0.46744 -0.00463 0.4733 -0.00208 C 0.47422 -0.00115 0.47487 -3.33333E-6 0.47591 0.0007 C 0.47734 0.00186 0.4806 0.00371 0.4806 0.00394 C 0.48515 0.00301 0.48971 0.00301 0.49401 0.00209 C 0.49505 0.00209 0.49583 0.00116 0.49661 0.0007 C 0.49752 0.00023 0.49869 -3.33333E-6 0.49974 -0.00069 C 0.51119 -0.00671 0.49687 -0.00023 0.5108 -0.00625 C 0.51172 -0.00671 0.51562 -0.00833 0.51653 -0.00926 C 0.51823 -0.01088 0.51992 -0.0125 0.52135 -0.01481 L 0.52448 -0.0206 C 0.52474 -0.02199 0.52474 -0.02338 0.52526 -0.02477 C 0.52669 -0.02916 0.52916 -0.03472 0.53086 -0.03889 C 0.53307 -0.05092 0.52929 -0.03194 0.53411 -0.05162 C 0.53476 -0.05439 0.53515 -0.0574 0.53567 -0.06018 L 0.53645 -0.06435 L 0.53724 -0.06875 C 0.53737 -0.07338 0.53802 -0.07824 0.53802 -0.08287 C 0.53802 -0.09282 0.53802 -0.10277 0.53724 -0.11273 C 0.53711 -0.11435 0.53606 -0.11551 0.53567 -0.11689 C 0.53515 -0.11875 0.5345 -0.1206 0.53411 -0.12268 C 0.53372 -0.1243 0.53385 -0.12662 0.53333 -0.12824 C 0.53203 -0.13264 0.52929 -0.13819 0.5276 -0.14236 C 0.52643 -0.14583 0.52578 -0.14861 0.52369 -0.15092 C 0.52304 -0.15185 0.52213 -0.15185 0.52135 -0.15231 C 0.52083 -0.15324 0.52044 -0.15439 0.51979 -0.15509 C 0.51888 -0.15602 0.51797 -0.15555 0.51731 -0.15671 C 0.51536 -0.15926 0.51601 -0.16365 0.51341 -0.16504 C 0.51015 -0.16689 0.50377 -0.16805 0.50377 -0.16782 C 0.50299 -0.16898 0.50208 -0.17014 0.50143 -0.17083 C 0.50039 -0.17152 0.49922 -0.17152 0.49817 -0.17222 C 0.49661 -0.17314 0.49505 -0.17407 0.49336 -0.175 L 0.49101 -0.17639 L 0.48867 -0.17777 L 0.48619 -0.17916 C 0.47929 -0.1787 0.47239 -0.1787 0.46549 -0.17777 C 0.46458 -0.17777 0.46354 -0.17754 0.46315 -0.17639 C 0.45872 -0.16898 0.46614 -0.17453 0.45989 -0.17083 C 0.45859 -0.16852 0.45742 -0.16689 0.45664 -0.16365 C 0.45612 -0.1618 0.45651 -0.15972 0.45586 -0.1581 C 0.45533 -0.15625 0.45416 -0.15532 0.45351 -0.1537 C 0.45286 -0.15254 0.45247 -0.15092 0.45195 -0.14953 C 0.45 -0.14537 0.44935 -0.14514 0.44713 -0.14236 L 0.44231 -0.12963 L 0.44062 -0.12546 C 0.44023 -0.12407 0.43984 -0.12245 0.43919 -0.12106 C 0.43151 -0.1074 0.43958 -0.12129 0.43346 -0.11273 C 0.43281 -0.1118 0.43255 -0.11064 0.43203 -0.10972 C 0.43125 -0.10879 0.43033 -0.10787 0.42955 -0.10694 C 0.42604 -0.10277 0.42734 -0.10301 0.42395 -0.10139 C 0.42187 -0.10023 0.41966 -0.09977 0.41757 -0.09838 C 0.41666 -0.09791 0.41601 -0.09768 0.41523 -0.09699 C 0.4108 -0.09328 0.41471 -0.0949 0.41041 -0.09282 C 0.40833 -0.09189 0.40403 -0.09004 0.40403 -0.08981 L 0.34739 -0.09143 C 0.34531 -0.09143 0.3431 -0.09259 0.34101 -0.09282 C 0.33007 -0.09352 0.31927 -0.09375 0.30833 -0.09421 L 0.25325 -0.09282 C 0.25195 -0.09282 0.25065 -0.09143 0.24922 -0.09143 L 0.09205 -0.09282 C 0.09153 -0.09953 0.09166 -0.10625 0.09049 -0.11273 C 0.09023 -0.11412 0.09023 -0.11574 0.08971 -0.11689 C 0.0888 -0.11875 0.08619 -0.12083 0.08489 -0.12106 C 0.08281 -0.12176 0.0806 -0.12222 0.07851 -0.12268 C 0.07395 -0.12314 0.06953 -0.12361 0.06497 -0.12407 C 0.06367 -0.12453 0.06237 -0.125 0.06093 -0.12546 C 0.02903 -0.13495 -0.02722 -0.12569 -0.03959 -0.12546 C -0.04089 -0.125 -0.04219 -0.12453 -0.04349 -0.12407 C -0.04467 -0.12361 -0.04571 -0.12268 -0.04675 -0.12268 C -0.05313 -0.12176 -0.05951 -0.12152 -0.06589 -0.12106 C -0.06771 -0.1206 -0.0698 -0.12129 -0.07149 -0.11967 C -0.0819 -0.10972 -0.07292 -0.11458 -0.07787 -0.10694 C -0.0793 -0.10463 -0.08269 -0.10139 -0.08269 -0.10115 C -0.08321 -0.1 -0.08386 -0.09861 -0.08425 -0.09699 C -0.08464 -0.09537 -0.08451 -0.09305 -0.08503 -0.09143 C -0.08672 -0.0868 -0.0892 -0.08495 -0.09141 -0.08148 C -0.09284 -0.07916 -0.09388 -0.07639 -0.09545 -0.0743 C -0.09779 -0.07106 -0.10013 -0.06736 -0.10261 -0.06435 C -0.10339 -0.06342 -0.1043 -0.06273 -0.10495 -0.06157 C -0.11289 -0.05 -0.10274 -0.06435 -0.10899 -0.05301 C -0.10964 -0.05185 -0.11068 -0.05139 -0.11133 -0.05023 C -0.11224 -0.04907 -0.11276 -0.04722 -0.11381 -0.04606 C -0.11446 -0.04514 -0.11537 -0.04537 -0.11615 -0.04467 C -0.11706 -0.04375 -0.11771 -0.04259 -0.11849 -0.04166 C -0.11927 -0.0412 -0.12019 -0.04097 -0.12097 -0.04027 C -0.12175 -0.03958 -0.12253 -0.03819 -0.12331 -0.0375 C -0.12995 -0.03171 -0.12123 -0.04143 -0.12813 -0.03333 L -0.13125 -0.03472 L -0.13125 -0.03449 " pathEditMode="relative" rAng="0" ptsTypes="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2" grpId="2" animBg="1"/>
      <p:bldP spid="2" grpId="0" animBg="1"/>
      <p:bldP spid="2" grpId="1" animBg="1"/>
      <p:bldP spid="2" grpId="2" animBg="1"/>
      <p:bldP spid="13" grpId="0" animBg="1"/>
      <p:bldP spid="13" grpId="1" animBg="1"/>
      <p:bldP spid="1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ardrop 115">
            <a:extLst>
              <a:ext uri="{FF2B5EF4-FFF2-40B4-BE49-F238E27FC236}">
                <a16:creationId xmlns:a16="http://schemas.microsoft.com/office/drawing/2014/main" id="{5492E6C4-563B-457D-96E2-F964EB7D9F41}"/>
              </a:ext>
            </a:extLst>
          </p:cNvPr>
          <p:cNvSpPr/>
          <p:nvPr/>
        </p:nvSpPr>
        <p:spPr>
          <a:xfrm rot="13680000">
            <a:off x="7181634" y="2058454"/>
            <a:ext cx="1828800" cy="18288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A67DE485-A2F9-459C-A7CF-72ABB56952C9}"/>
              </a:ext>
            </a:extLst>
          </p:cNvPr>
          <p:cNvSpPr/>
          <p:nvPr/>
        </p:nvSpPr>
        <p:spPr>
          <a:xfrm rot="13680000">
            <a:off x="7268004" y="2162528"/>
            <a:ext cx="1619068" cy="161920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8156" y="2988136"/>
            <a:ext cx="1717178" cy="91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BriXS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8156" y="2910656"/>
            <a:ext cx="1724436" cy="89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38665" y="2730362"/>
            <a:ext cx="2178525" cy="40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43790" y="1386134"/>
            <a:ext cx="1842451" cy="8368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Criogenia</a:t>
            </a:r>
          </a:p>
          <a:p>
            <a:pPr algn="ctr"/>
            <a:r>
              <a:rPr lang="en-US"/>
              <a:t>Fluidi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990" y="117367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3790" y="3978736"/>
            <a:ext cx="2438400" cy="977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Laboratori elettronica, laser, rivelatori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5990" y="432838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 m</a:t>
            </a:r>
          </a:p>
        </p:txBody>
      </p:sp>
      <p:sp>
        <p:nvSpPr>
          <p:cNvPr id="3" name="Trapezoid 2"/>
          <p:cNvSpPr/>
          <p:nvPr/>
        </p:nvSpPr>
        <p:spPr>
          <a:xfrm rot="5400000">
            <a:off x="59776" y="1842602"/>
            <a:ext cx="1473957" cy="157911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70" y="2437997"/>
            <a:ext cx="137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Sale</a:t>
            </a:r>
          </a:p>
          <a:p>
            <a:r>
              <a:rPr lang="en-US" dirty="0" err="1"/>
              <a:t>Sperimentali</a:t>
            </a:r>
            <a:endParaRPr lang="en-US" dirty="0"/>
          </a:p>
          <a:p>
            <a:r>
              <a:rPr lang="en-US" dirty="0"/>
              <a:t>FEL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69062" y="3888195"/>
            <a:ext cx="1696272" cy="100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29332" y="164946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35 m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4410774" y="3651048"/>
            <a:ext cx="613482" cy="625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22871" y="3154682"/>
            <a:ext cx="2195453" cy="55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2357409" y="3398318"/>
            <a:ext cx="1077127" cy="1043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8147" y="33261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5790" y="365646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0590" y="48931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 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10456" y="2246264"/>
            <a:ext cx="3383918" cy="189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Tunnel servizi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674" y="344354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4725" y="213603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 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32386" y="3445336"/>
            <a:ext cx="1022302" cy="449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Sala Sperim. imaging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6132" y="35215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8932" y="38263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5798" y="762000"/>
            <a:ext cx="796473" cy="5569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Drive Lasers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13904" y="5278186"/>
            <a:ext cx="1022205" cy="642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Power Supplies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58190" y="546114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50761" y="592219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8476" y="81741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95798" y="90407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99399" y="54464"/>
            <a:ext cx="381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MariX</a:t>
            </a:r>
            <a:r>
              <a:rPr lang="it-IT" b="1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 – Draft </a:t>
            </a:r>
            <a:r>
              <a:rPr lang="it-IT" b="1" i="1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Civil</a:t>
            </a:r>
            <a:r>
              <a:rPr lang="it-IT" b="1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 Engineering version2 – option2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003" y="2191184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2190" y="531807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52390" y="3064336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33390" y="3673936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51527" y="2785001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6183" y="2228368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53390" y="917277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38110" y="1821852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3254" y="3990404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887968" y="3744304"/>
            <a:ext cx="166630" cy="1533882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434590" y="1853226"/>
            <a:ext cx="1453051" cy="393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montaggi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24732" y="158873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18393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217F6B3-E280-4493-992B-057A662F3DA1}"/>
              </a:ext>
            </a:extLst>
          </p:cNvPr>
          <p:cNvSpPr/>
          <p:nvPr/>
        </p:nvSpPr>
        <p:spPr>
          <a:xfrm>
            <a:off x="3143494" y="2546858"/>
            <a:ext cx="1518604" cy="34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H.E.C.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F22762-0674-4F15-BE2E-5022E96BE1D0}"/>
              </a:ext>
            </a:extLst>
          </p:cNvPr>
          <p:cNvSpPr/>
          <p:nvPr/>
        </p:nvSpPr>
        <p:spPr>
          <a:xfrm>
            <a:off x="1610456" y="2450422"/>
            <a:ext cx="3342798" cy="680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E2F9BB-E694-4DCF-850C-37FEC28FBFE2}"/>
              </a:ext>
            </a:extLst>
          </p:cNvPr>
          <p:cNvSpPr/>
          <p:nvPr/>
        </p:nvSpPr>
        <p:spPr>
          <a:xfrm>
            <a:off x="1600747" y="2546418"/>
            <a:ext cx="1518604" cy="34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Undulator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3355682-5D5A-4192-9148-2202726A4358}"/>
              </a:ext>
            </a:extLst>
          </p:cNvPr>
          <p:cNvSpPr/>
          <p:nvPr/>
        </p:nvSpPr>
        <p:spPr>
          <a:xfrm rot="5400000">
            <a:off x="1479275" y="2692806"/>
            <a:ext cx="348452" cy="752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5F84D0-94CB-40F5-BA92-5EBF6F1B16DB}"/>
              </a:ext>
            </a:extLst>
          </p:cNvPr>
          <p:cNvSpPr/>
          <p:nvPr/>
        </p:nvSpPr>
        <p:spPr>
          <a:xfrm>
            <a:off x="1607220" y="2920183"/>
            <a:ext cx="1214039" cy="84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28AE6-6D97-45BE-A037-9944027978C8}"/>
              </a:ext>
            </a:extLst>
          </p:cNvPr>
          <p:cNvSpPr txBox="1"/>
          <p:nvPr/>
        </p:nvSpPr>
        <p:spPr>
          <a:xfrm>
            <a:off x="7781274" y="390253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110 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BA14E55-D139-4231-955E-B38BBD37BF98}"/>
              </a:ext>
            </a:extLst>
          </p:cNvPr>
          <p:cNvSpPr txBox="1"/>
          <p:nvPr/>
        </p:nvSpPr>
        <p:spPr>
          <a:xfrm>
            <a:off x="5746208" y="314056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141 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C21D31-76C9-4FFF-8AF8-85262BD1B8EA}"/>
              </a:ext>
            </a:extLst>
          </p:cNvPr>
          <p:cNvSpPr txBox="1"/>
          <p:nvPr/>
        </p:nvSpPr>
        <p:spPr>
          <a:xfrm>
            <a:off x="2076183" y="269452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 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8FF7DE2-087E-434F-86CA-8BCF7910CF50}"/>
              </a:ext>
            </a:extLst>
          </p:cNvPr>
          <p:cNvSpPr txBox="1"/>
          <p:nvPr/>
        </p:nvSpPr>
        <p:spPr>
          <a:xfrm>
            <a:off x="3613293" y="269509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 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9A9D65-902B-4477-A561-C3FE493A020F}"/>
              </a:ext>
            </a:extLst>
          </p:cNvPr>
          <p:cNvSpPr txBox="1"/>
          <p:nvPr/>
        </p:nvSpPr>
        <p:spPr>
          <a:xfrm>
            <a:off x="2904000" y="2623269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2EADF6-D6AF-4E64-BC4D-0CF8947B74CB}"/>
              </a:ext>
            </a:extLst>
          </p:cNvPr>
          <p:cNvSpPr txBox="1"/>
          <p:nvPr/>
        </p:nvSpPr>
        <p:spPr>
          <a:xfrm>
            <a:off x="4343400" y="2623269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09830" y="1454837"/>
            <a:ext cx="40931" cy="179416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C78323B-63E3-431D-B5EE-53128A39E3B8}"/>
              </a:ext>
            </a:extLst>
          </p:cNvPr>
          <p:cNvSpPr txBox="1"/>
          <p:nvPr/>
        </p:nvSpPr>
        <p:spPr>
          <a:xfrm>
            <a:off x="7664239" y="3403895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B7C6DE-BE5E-499A-B837-1C6D58B776DE}"/>
              </a:ext>
            </a:extLst>
          </p:cNvPr>
          <p:cNvSpPr txBox="1"/>
          <p:nvPr/>
        </p:nvSpPr>
        <p:spPr>
          <a:xfrm>
            <a:off x="8668057" y="194696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 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430B18-6658-44C4-BBF8-BC8F3C3B38A8}"/>
              </a:ext>
            </a:extLst>
          </p:cNvPr>
          <p:cNvCxnSpPr/>
          <p:nvPr/>
        </p:nvCxnSpPr>
        <p:spPr>
          <a:xfrm>
            <a:off x="0" y="6629751"/>
            <a:ext cx="16764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F80DB61-C82A-4AF7-92E5-CEED50D88F59}"/>
              </a:ext>
            </a:extLst>
          </p:cNvPr>
          <p:cNvCxnSpPr>
            <a:cxnSpLocks/>
          </p:cNvCxnSpPr>
          <p:nvPr/>
        </p:nvCxnSpPr>
        <p:spPr>
          <a:xfrm>
            <a:off x="1654978" y="6631610"/>
            <a:ext cx="146437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3563EB-937A-4AD9-8677-AC1363E23059}"/>
              </a:ext>
            </a:extLst>
          </p:cNvPr>
          <p:cNvCxnSpPr>
            <a:cxnSpLocks/>
          </p:cNvCxnSpPr>
          <p:nvPr/>
        </p:nvCxnSpPr>
        <p:spPr>
          <a:xfrm>
            <a:off x="3124200" y="6629751"/>
            <a:ext cx="15933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5C76BAC-707E-46A9-B611-9C9ABB709309}"/>
              </a:ext>
            </a:extLst>
          </p:cNvPr>
          <p:cNvCxnSpPr>
            <a:cxnSpLocks/>
          </p:cNvCxnSpPr>
          <p:nvPr/>
        </p:nvCxnSpPr>
        <p:spPr>
          <a:xfrm>
            <a:off x="4717515" y="6629751"/>
            <a:ext cx="243119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1315352-DFD6-463A-9D24-B5FFBA3A6A7F}"/>
              </a:ext>
            </a:extLst>
          </p:cNvPr>
          <p:cNvCxnSpPr>
            <a:cxnSpLocks/>
          </p:cNvCxnSpPr>
          <p:nvPr/>
        </p:nvCxnSpPr>
        <p:spPr>
          <a:xfrm>
            <a:off x="7131443" y="6629751"/>
            <a:ext cx="201255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4C8C22C-9381-4301-8185-ACBBA383FB71}"/>
              </a:ext>
            </a:extLst>
          </p:cNvPr>
          <p:cNvSpPr txBox="1"/>
          <p:nvPr/>
        </p:nvSpPr>
        <p:spPr>
          <a:xfrm>
            <a:off x="548697" y="635586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BF97237-42EC-4302-A8B5-0CE77C844090}"/>
              </a:ext>
            </a:extLst>
          </p:cNvPr>
          <p:cNvSpPr txBox="1"/>
          <p:nvPr/>
        </p:nvSpPr>
        <p:spPr>
          <a:xfrm>
            <a:off x="2133600" y="636198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 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82218A-5915-433E-8DFF-D9D0A9BAC902}"/>
              </a:ext>
            </a:extLst>
          </p:cNvPr>
          <p:cNvSpPr txBox="1"/>
          <p:nvPr/>
        </p:nvSpPr>
        <p:spPr>
          <a:xfrm>
            <a:off x="3758190" y="636422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 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D376C0-637D-44BE-B834-3227F28E2D4B}"/>
              </a:ext>
            </a:extLst>
          </p:cNvPr>
          <p:cNvSpPr txBox="1"/>
          <p:nvPr/>
        </p:nvSpPr>
        <p:spPr>
          <a:xfrm>
            <a:off x="5593195" y="635159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145 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B23113-F935-422F-A561-ED7D693C7E90}"/>
              </a:ext>
            </a:extLst>
          </p:cNvPr>
          <p:cNvSpPr txBox="1"/>
          <p:nvPr/>
        </p:nvSpPr>
        <p:spPr>
          <a:xfrm>
            <a:off x="7852186" y="635461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110 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5BA06DF-8CDF-4394-95D7-83A93DEA20D9}"/>
              </a:ext>
            </a:extLst>
          </p:cNvPr>
          <p:cNvSpPr txBox="1"/>
          <p:nvPr/>
        </p:nvSpPr>
        <p:spPr>
          <a:xfrm>
            <a:off x="6926933" y="5867400"/>
            <a:ext cx="228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Grand-total = 470 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2BBC1D-7221-48F8-89DC-E01D7EFD1E74}"/>
              </a:ext>
            </a:extLst>
          </p:cNvPr>
          <p:cNvSpPr txBox="1"/>
          <p:nvPr/>
        </p:nvSpPr>
        <p:spPr>
          <a:xfrm>
            <a:off x="37222" y="3930090"/>
            <a:ext cx="1992376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 : altezza utile interna 5 metri</a:t>
            </a:r>
          </a:p>
          <a:p>
            <a:r>
              <a:rPr lang="en-US" sz="1200"/>
              <a:t>H : altezza utile interna 8 metri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21B57DE-81FD-4944-BC7F-A0939AD8E063}"/>
              </a:ext>
            </a:extLst>
          </p:cNvPr>
          <p:cNvSpPr/>
          <p:nvPr/>
        </p:nvSpPr>
        <p:spPr>
          <a:xfrm>
            <a:off x="37222" y="4639363"/>
            <a:ext cx="2211311" cy="471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verdi in superficie, </a:t>
            </a:r>
          </a:p>
          <a:p>
            <a:pPr algn="ctr"/>
            <a:r>
              <a:rPr lang="en-US" sz="1400"/>
              <a:t>capannoni industriali puliti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42FF98-0AB0-49EA-9D79-CBC14895AD08}"/>
              </a:ext>
            </a:extLst>
          </p:cNvPr>
          <p:cNvSpPr/>
          <p:nvPr/>
        </p:nvSpPr>
        <p:spPr>
          <a:xfrm>
            <a:off x="4776" y="5295855"/>
            <a:ext cx="2646559" cy="4711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blu sotterranee , </a:t>
            </a:r>
          </a:p>
          <a:p>
            <a:pPr algn="ctr"/>
            <a:r>
              <a:rPr lang="en-US" sz="1400"/>
              <a:t>pavimento a -7 m dalla superficie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6254C0D-F43D-49E6-8C40-4BFDA18D43EA}"/>
              </a:ext>
            </a:extLst>
          </p:cNvPr>
          <p:cNvSpPr/>
          <p:nvPr/>
        </p:nvSpPr>
        <p:spPr>
          <a:xfrm>
            <a:off x="4464481" y="5046909"/>
            <a:ext cx="2385132" cy="1292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rosse: schermatura per radio-protezione, spessore minimo 2 metri.</a:t>
            </a:r>
          </a:p>
          <a:p>
            <a:pPr algn="ctr"/>
            <a:r>
              <a:rPr lang="en-US" sz="1400"/>
              <a:t> Si estendono anche alla base e al di sopra della aree blu da esse racchiuse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4C2BC0-DE28-43A4-A005-7318D91319DF}"/>
              </a:ext>
            </a:extLst>
          </p:cNvPr>
          <p:cNvSpPr txBox="1"/>
          <p:nvPr/>
        </p:nvSpPr>
        <p:spPr>
          <a:xfrm>
            <a:off x="6937447" y="4349033"/>
            <a:ext cx="22245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sotterranea</a:t>
            </a:r>
            <a:endParaRPr lang="en-US" sz="1400" dirty="0"/>
          </a:p>
          <a:p>
            <a:r>
              <a:rPr lang="en-US" sz="1400" dirty="0" err="1"/>
              <a:t>bunkerizzata</a:t>
            </a:r>
            <a:r>
              <a:rPr lang="en-US" sz="1400" dirty="0"/>
              <a:t> = 10.920</a:t>
            </a:r>
          </a:p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sotterranea</a:t>
            </a:r>
            <a:endParaRPr lang="en-US" sz="1400" dirty="0"/>
          </a:p>
          <a:p>
            <a:r>
              <a:rPr lang="en-US" sz="1400" dirty="0"/>
              <a:t>non </a:t>
            </a:r>
            <a:r>
              <a:rPr lang="en-US" sz="1400" dirty="0" err="1"/>
              <a:t>bunkerizzata</a:t>
            </a:r>
            <a:r>
              <a:rPr lang="en-US" sz="1400" dirty="0"/>
              <a:t> = 5.240</a:t>
            </a:r>
          </a:p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fuoriterra</a:t>
            </a:r>
            <a:r>
              <a:rPr lang="en-US" sz="1400" dirty="0"/>
              <a:t> = 3.700</a:t>
            </a:r>
          </a:p>
          <a:p>
            <a:r>
              <a:rPr lang="en-US" sz="1400" dirty="0" err="1"/>
              <a:t>Totale</a:t>
            </a:r>
            <a:r>
              <a:rPr lang="en-US" sz="1400" dirty="0"/>
              <a:t> = 19.860 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EDB22B3-542A-4AFE-BE09-4199C0FBCD2A}"/>
              </a:ext>
            </a:extLst>
          </p:cNvPr>
          <p:cNvSpPr txBox="1"/>
          <p:nvPr/>
        </p:nvSpPr>
        <p:spPr>
          <a:xfrm>
            <a:off x="6626389" y="2790851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m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5E93BBF-FE8A-41CC-A59B-12CEBF9ACDA7}"/>
              </a:ext>
            </a:extLst>
          </p:cNvPr>
          <p:cNvCxnSpPr>
            <a:cxnSpLocks/>
          </p:cNvCxnSpPr>
          <p:nvPr/>
        </p:nvCxnSpPr>
        <p:spPr>
          <a:xfrm>
            <a:off x="4717515" y="2246264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EA554C0-2B0E-4CC6-83AD-35351F0CF2FE}"/>
              </a:ext>
            </a:extLst>
          </p:cNvPr>
          <p:cNvCxnSpPr>
            <a:cxnSpLocks/>
          </p:cNvCxnSpPr>
          <p:nvPr/>
        </p:nvCxnSpPr>
        <p:spPr>
          <a:xfrm>
            <a:off x="6627058" y="2761194"/>
            <a:ext cx="0" cy="3592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EF294C4-A6D8-4525-B225-52FEF3D070BE}"/>
              </a:ext>
            </a:extLst>
          </p:cNvPr>
          <p:cNvCxnSpPr>
            <a:cxnSpLocks/>
          </p:cNvCxnSpPr>
          <p:nvPr/>
        </p:nvCxnSpPr>
        <p:spPr>
          <a:xfrm>
            <a:off x="3222062" y="2609928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94D03BB-DF57-484A-8FFE-3C9C800616B3}"/>
              </a:ext>
            </a:extLst>
          </p:cNvPr>
          <p:cNvSpPr txBox="1"/>
          <p:nvPr/>
        </p:nvSpPr>
        <p:spPr>
          <a:xfrm>
            <a:off x="3191383" y="258649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m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6BFA31B-EC86-478A-9CAF-699E42574C1C}"/>
              </a:ext>
            </a:extLst>
          </p:cNvPr>
          <p:cNvSpPr/>
          <p:nvPr/>
        </p:nvSpPr>
        <p:spPr>
          <a:xfrm>
            <a:off x="4690689" y="2516873"/>
            <a:ext cx="231608" cy="835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15FAF35A-C589-4778-A875-FAF033E4B4CA}"/>
              </a:ext>
            </a:extLst>
          </p:cNvPr>
          <p:cNvSpPr/>
          <p:nvPr/>
        </p:nvSpPr>
        <p:spPr>
          <a:xfrm rot="16200000">
            <a:off x="4821551" y="3288729"/>
            <a:ext cx="198018" cy="9772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830A0A-6B9D-474C-9711-6509627D9677}"/>
              </a:ext>
            </a:extLst>
          </p:cNvPr>
          <p:cNvSpPr/>
          <p:nvPr/>
        </p:nvSpPr>
        <p:spPr>
          <a:xfrm>
            <a:off x="4922296" y="2638704"/>
            <a:ext cx="2210859" cy="935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02C4DD9-A155-4C11-B087-39FF09AB8A4C}"/>
              </a:ext>
            </a:extLst>
          </p:cNvPr>
          <p:cNvSpPr/>
          <p:nvPr/>
        </p:nvSpPr>
        <p:spPr>
          <a:xfrm rot="5400000">
            <a:off x="4885361" y="2530620"/>
            <a:ext cx="177440" cy="63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24196B5-60DA-4D60-A651-E931E79A0A28}"/>
              </a:ext>
            </a:extLst>
          </p:cNvPr>
          <p:cNvSpPr/>
          <p:nvPr/>
        </p:nvSpPr>
        <p:spPr>
          <a:xfrm rot="10800000">
            <a:off x="4731406" y="3371815"/>
            <a:ext cx="168197" cy="51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06CB748-2565-48E6-A79A-34ED2988032F}"/>
              </a:ext>
            </a:extLst>
          </p:cNvPr>
          <p:cNvSpPr/>
          <p:nvPr/>
        </p:nvSpPr>
        <p:spPr>
          <a:xfrm>
            <a:off x="5009510" y="2413034"/>
            <a:ext cx="1977065" cy="222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Tunnel </a:t>
            </a:r>
            <a:r>
              <a:rPr lang="en-US" dirty="0" err="1"/>
              <a:t>servizi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26A9385-F6A8-4143-8AD8-688DFFA3540B}"/>
              </a:ext>
            </a:extLst>
          </p:cNvPr>
          <p:cNvSpPr txBox="1"/>
          <p:nvPr/>
        </p:nvSpPr>
        <p:spPr>
          <a:xfrm>
            <a:off x="4683490" y="2209284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2048B8E-6E2A-4699-B5D7-3A245C289486}"/>
              </a:ext>
            </a:extLst>
          </p:cNvPr>
          <p:cNvCxnSpPr>
            <a:cxnSpLocks/>
          </p:cNvCxnSpPr>
          <p:nvPr/>
        </p:nvCxnSpPr>
        <p:spPr>
          <a:xfrm>
            <a:off x="6696004" y="2399518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2D035B2-5594-4BB7-B657-8EB54AC9BC57}"/>
              </a:ext>
            </a:extLst>
          </p:cNvPr>
          <p:cNvSpPr txBox="1"/>
          <p:nvPr/>
        </p:nvSpPr>
        <p:spPr>
          <a:xfrm>
            <a:off x="6661979" y="2362538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633F7B-A1EE-4197-B596-1B6A25C25C88}"/>
              </a:ext>
            </a:extLst>
          </p:cNvPr>
          <p:cNvSpPr txBox="1"/>
          <p:nvPr/>
        </p:nvSpPr>
        <p:spPr>
          <a:xfrm>
            <a:off x="4607290" y="3152001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593C1D-A6D0-4D29-801C-B626E00957CB}"/>
              </a:ext>
            </a:extLst>
          </p:cNvPr>
          <p:cNvSpPr txBox="1"/>
          <p:nvPr/>
        </p:nvSpPr>
        <p:spPr>
          <a:xfrm>
            <a:off x="4784113" y="278982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CD8EE45-EF74-4883-9E31-9571181C3A9C}"/>
              </a:ext>
            </a:extLst>
          </p:cNvPr>
          <p:cNvCxnSpPr>
            <a:cxnSpLocks/>
          </p:cNvCxnSpPr>
          <p:nvPr/>
        </p:nvCxnSpPr>
        <p:spPr>
          <a:xfrm>
            <a:off x="4876800" y="2639506"/>
            <a:ext cx="0" cy="6370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ardrop 107">
            <a:extLst>
              <a:ext uri="{FF2B5EF4-FFF2-40B4-BE49-F238E27FC236}">
                <a16:creationId xmlns:a16="http://schemas.microsoft.com/office/drawing/2014/main" id="{DB16D484-778B-416F-9618-620F1950AE19}"/>
              </a:ext>
            </a:extLst>
          </p:cNvPr>
          <p:cNvSpPr/>
          <p:nvPr/>
        </p:nvSpPr>
        <p:spPr>
          <a:xfrm rot="13800000">
            <a:off x="7693335" y="2624145"/>
            <a:ext cx="731520" cy="73152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EE0F-61F3-4D70-9859-1A0711731EC5}"/>
              </a:ext>
            </a:extLst>
          </p:cNvPr>
          <p:cNvSpPr txBox="1"/>
          <p:nvPr/>
        </p:nvSpPr>
        <p:spPr>
          <a:xfrm>
            <a:off x="7787456" y="2773186"/>
            <a:ext cx="5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</a:t>
            </a: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6872934" y="325891"/>
            <a:ext cx="212109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L. Faillace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A77B91-D88D-6448-98BB-97F554311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" y="152400"/>
            <a:ext cx="4854405" cy="6629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149B79-DDE2-F649-8040-80B9BD3C3743}"/>
              </a:ext>
            </a:extLst>
          </p:cNvPr>
          <p:cNvGrpSpPr/>
          <p:nvPr/>
        </p:nvGrpSpPr>
        <p:grpSpPr>
          <a:xfrm>
            <a:off x="5936985" y="0"/>
            <a:ext cx="3207015" cy="2478819"/>
            <a:chOff x="5936985" y="0"/>
            <a:chExt cx="3207015" cy="247881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216" y="0"/>
              <a:ext cx="1690784" cy="9296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1B96B9-9133-AA42-BF1D-D191DB605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985" y="1143000"/>
              <a:ext cx="2978415" cy="1335819"/>
            </a:xfrm>
            <a:prstGeom prst="rect">
              <a:avLst/>
            </a:prstGeom>
          </p:spPr>
        </p:pic>
        <p:sp>
          <p:nvSpPr>
            <p:cNvPr id="9" name="Bent Arrow 8">
              <a:extLst>
                <a:ext uri="{FF2B5EF4-FFF2-40B4-BE49-F238E27FC236}">
                  <a16:creationId xmlns:a16="http://schemas.microsoft.com/office/drawing/2014/main" id="{CA429FA6-A21E-8243-A4B2-6BA49B49362C}"/>
                </a:ext>
              </a:extLst>
            </p:cNvPr>
            <p:cNvSpPr/>
            <p:nvPr/>
          </p:nvSpPr>
          <p:spPr>
            <a:xfrm>
              <a:off x="6553200" y="510559"/>
              <a:ext cx="685800" cy="838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CA0A91-79AB-1946-8B45-AC4163DAC61E}"/>
              </a:ext>
            </a:extLst>
          </p:cNvPr>
          <p:cNvSpPr txBox="1"/>
          <p:nvPr/>
        </p:nvSpPr>
        <p:spPr>
          <a:xfrm>
            <a:off x="1676400" y="5105400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+ more Logos.....</a:t>
            </a:r>
          </a:p>
        </p:txBody>
      </p:sp>
    </p:spTree>
    <p:extLst>
      <p:ext uri="{BB962C8B-B14F-4D97-AF65-F5344CB8AC3E}">
        <p14:creationId xmlns:p14="http://schemas.microsoft.com/office/powerpoint/2010/main" val="14323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7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D47DED-C0CA-B940-BFBE-B99792830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73907"/>
              </p:ext>
            </p:extLst>
          </p:nvPr>
        </p:nvGraphicFramePr>
        <p:xfrm>
          <a:off x="1007918" y="228600"/>
          <a:ext cx="6535882" cy="644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Document" r:id="rId5" imgW="12674600" imgH="12496800" progId="Word.Document.12">
                  <p:embed/>
                </p:oleObj>
              </mc:Choice>
              <mc:Fallback>
                <p:oleObj name="Document" r:id="rId5" imgW="12674600" imgH="1249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7918" y="228600"/>
                        <a:ext cx="6535882" cy="6445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D74C96-5B62-0047-B688-F2F3CE583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74C96-5B62-0047-B688-F2F3CE583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320819B-486C-B441-ACEB-D286489D8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01070"/>
              </p:ext>
            </p:extLst>
          </p:nvPr>
        </p:nvGraphicFramePr>
        <p:xfrm>
          <a:off x="973138" y="801688"/>
          <a:ext cx="7635875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Document" r:id="rId6" imgW="12242800" imgH="9296400" progId="Word.Document.12">
                  <p:embed/>
                </p:oleObj>
              </mc:Choice>
              <mc:Fallback>
                <p:oleObj name="Document" r:id="rId6" imgW="12242800" imgH="929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3138" y="801688"/>
                        <a:ext cx="7635875" cy="579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52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50B5AD-ACD8-E14E-9C4F-40066D5F0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83"/>
            <a:ext cx="9144000" cy="6468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496C6-93F2-8248-B8BC-13E5FF71D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73224-5F36-B040-8671-31284FA2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854598"/>
            <a:ext cx="9071992" cy="48402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8AB45-20C9-1B46-B898-C1368C7D7F1B}"/>
              </a:ext>
            </a:extLst>
          </p:cNvPr>
          <p:cNvCxnSpPr>
            <a:cxnSpLocks/>
          </p:cNvCxnSpPr>
          <p:nvPr/>
        </p:nvCxnSpPr>
        <p:spPr bwMode="auto">
          <a:xfrm>
            <a:off x="4555785" y="2584649"/>
            <a:ext cx="654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6F4AB7-E6EA-4D45-A262-1D1908C84662}"/>
              </a:ext>
            </a:extLst>
          </p:cNvPr>
          <p:cNvSpPr txBox="1"/>
          <p:nvPr/>
        </p:nvSpPr>
        <p:spPr>
          <a:xfrm>
            <a:off x="4571519" y="2276872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150 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A4B871-5D28-444B-AB1B-7DAB36B6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4" b="8749"/>
          <a:stretch/>
        </p:blipFill>
        <p:spPr>
          <a:xfrm>
            <a:off x="4860032" y="3307046"/>
            <a:ext cx="2231420" cy="50405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E73D44-DEF4-A841-B85A-43454989D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73224-5F36-B040-8671-31284FA2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854598"/>
            <a:ext cx="9071992" cy="4840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A4B871-5D28-444B-AB1B-7DAB36B6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4" b="8749"/>
          <a:stretch/>
        </p:blipFill>
        <p:spPr>
          <a:xfrm rot="16200000">
            <a:off x="3780327" y="2852521"/>
            <a:ext cx="2231420" cy="50405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60181F-AD76-C941-B09B-4D233AF1C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6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73224-5F36-B040-8671-31284FA2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854598"/>
            <a:ext cx="9071992" cy="4840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A4B871-5D28-444B-AB1B-7DAB36B6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4" b="8749"/>
          <a:stretch/>
        </p:blipFill>
        <p:spPr>
          <a:xfrm rot="21346048">
            <a:off x="6099726" y="2862586"/>
            <a:ext cx="2231420" cy="50405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DEBF4-3E5C-6C4A-9061-13C198819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0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3E4F0-9227-D44A-B339-AE3F006CE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83" y="76200"/>
            <a:ext cx="1959017" cy="87861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63BA72B-0FA6-3640-8133-70B5FF8E1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82124"/>
              </p:ext>
            </p:extLst>
          </p:nvPr>
        </p:nvGraphicFramePr>
        <p:xfrm>
          <a:off x="821320" y="304801"/>
          <a:ext cx="6417679" cy="644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Document" r:id="rId6" imgW="12674600" imgH="12725400" progId="Word.Document.12">
                  <p:embed/>
                </p:oleObj>
              </mc:Choice>
              <mc:Fallback>
                <p:oleObj name="Document" r:id="rId6" imgW="12674600" imgH="1272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320" y="304801"/>
                        <a:ext cx="6417679" cy="6442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8112C1B-CEFD-794E-B2E7-619AB67FB6A5}"/>
              </a:ext>
            </a:extLst>
          </p:cNvPr>
          <p:cNvSpPr/>
          <p:nvPr/>
        </p:nvSpPr>
        <p:spPr>
          <a:xfrm>
            <a:off x="5105400" y="5715000"/>
            <a:ext cx="1219200" cy="685800"/>
          </a:xfrm>
          <a:prstGeom prst="ellipse">
            <a:avLst/>
          </a:prstGeom>
          <a:solidFill>
            <a:srgbClr val="C0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29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511</Words>
  <Application>Microsoft Macintosh PowerPoint</Application>
  <PresentationFormat>On-screen Show (4:3)</PresentationFormat>
  <Paragraphs>120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733</cp:revision>
  <cp:lastPrinted>2017-07-24T16:13:17Z</cp:lastPrinted>
  <dcterms:created xsi:type="dcterms:W3CDTF">2016-09-13T21:42:06Z</dcterms:created>
  <dcterms:modified xsi:type="dcterms:W3CDTF">2018-06-22T06:52:46Z</dcterms:modified>
</cp:coreProperties>
</file>