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9.xml" ContentType="application/vnd.openxmlformats-officedocument.theme+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10.xml" ContentType="application/vnd.openxmlformats-officedocument.theme+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11.xml" ContentType="application/vnd.openxmlformats-officedocument.theme+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theme/theme12.xml" ContentType="application/vnd.openxmlformats-officedocument.theme+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theme/theme13.xml" ContentType="application/vnd.openxmlformats-officedocument.theme+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theme/theme14.xml" ContentType="application/vnd.openxmlformats-officedocument.theme+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theme/theme15.xml" ContentType="application/vnd.openxmlformats-officedocument.theme+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theme/theme16.xml" ContentType="application/vnd.openxmlformats-officedocument.theme+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theme/theme17.xml" ContentType="application/vnd.openxmlformats-officedocument.theme+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theme/theme18.xml" ContentType="application/vnd.openxmlformats-officedocument.theme+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theme/theme19.xml" ContentType="application/vnd.openxmlformats-officedocument.theme+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theme/theme20.xml" ContentType="application/vnd.openxmlformats-officedocument.theme+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978" r:id="rId2"/>
    <p:sldMasterId id="2147483966" r:id="rId3"/>
    <p:sldMasterId id="2147483954" r:id="rId4"/>
    <p:sldMasterId id="2147483942" r:id="rId5"/>
    <p:sldMasterId id="2147483930" r:id="rId6"/>
    <p:sldMasterId id="2147483918" r:id="rId7"/>
    <p:sldMasterId id="2147483904" r:id="rId8"/>
    <p:sldMasterId id="2147483892" r:id="rId9"/>
    <p:sldMasterId id="2147483880" r:id="rId10"/>
    <p:sldMasterId id="2147483787" r:id="rId11"/>
    <p:sldMasterId id="2147483772" r:id="rId12"/>
    <p:sldMasterId id="2147483760" r:id="rId13"/>
    <p:sldMasterId id="2147483747" r:id="rId14"/>
    <p:sldMasterId id="2147483699" r:id="rId15"/>
    <p:sldMasterId id="2147483735" r:id="rId16"/>
    <p:sldMasterId id="2147483799" r:id="rId17"/>
    <p:sldMasterId id="2147483815" r:id="rId18"/>
    <p:sldMasterId id="2147483831" r:id="rId19"/>
    <p:sldMasterId id="2147483847" r:id="rId20"/>
    <p:sldMasterId id="2147483863" r:id="rId21"/>
  </p:sldMasterIdLst>
  <p:notesMasterIdLst>
    <p:notesMasterId r:id="rId33"/>
  </p:notesMasterIdLst>
  <p:handoutMasterIdLst>
    <p:handoutMasterId r:id="rId34"/>
  </p:handoutMasterIdLst>
  <p:sldIdLst>
    <p:sldId id="256" r:id="rId22"/>
    <p:sldId id="257" r:id="rId23"/>
    <p:sldId id="261" r:id="rId24"/>
    <p:sldId id="262" r:id="rId25"/>
    <p:sldId id="258" r:id="rId26"/>
    <p:sldId id="263" r:id="rId27"/>
    <p:sldId id="259" r:id="rId28"/>
    <p:sldId id="260" r:id="rId29"/>
    <p:sldId id="264" r:id="rId30"/>
    <p:sldId id="265" r:id="rId31"/>
    <p:sldId id="266" r:id="rId32"/>
  </p:sldIdLst>
  <p:sldSz cx="12192000" cy="6858000"/>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00"/>
    <a:srgbClr val="009900"/>
    <a:srgbClr val="CCFF66"/>
    <a:srgbClr val="996600"/>
    <a:srgbClr val="336600"/>
    <a:srgbClr val="FFFFCC"/>
    <a:srgbClr val="FF3300"/>
    <a:srgbClr val="66FF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79287" autoAdjust="0"/>
  </p:normalViewPr>
  <p:slideViewPr>
    <p:cSldViewPr snapToGrid="0" snapToObjects="1">
      <p:cViewPr varScale="1">
        <p:scale>
          <a:sx n="69" d="100"/>
          <a:sy n="69" d="100"/>
        </p:scale>
        <p:origin x="1188" y="72"/>
      </p:cViewPr>
      <p:guideLst/>
    </p:cSldViewPr>
  </p:slideViewPr>
  <p:outlineViewPr>
    <p:cViewPr>
      <p:scale>
        <a:sx n="33" d="100"/>
        <a:sy n="33" d="100"/>
      </p:scale>
      <p:origin x="0" y="-1986"/>
    </p:cViewPr>
  </p:outlineViewPr>
  <p:notesTextViewPr>
    <p:cViewPr>
      <p:scale>
        <a:sx n="3" d="2"/>
        <a:sy n="3" d="2"/>
      </p:scale>
      <p:origin x="0" y="0"/>
    </p:cViewPr>
  </p:notesTextViewPr>
  <p:sorterViewPr>
    <p:cViewPr>
      <p:scale>
        <a:sx n="100" d="100"/>
        <a:sy n="100" d="100"/>
      </p:scale>
      <p:origin x="0" y="0"/>
    </p:cViewPr>
  </p:sorterViewPr>
  <p:notesViewPr>
    <p:cSldViewPr snapToGrid="0" snapToObjects="1" showGuides="1">
      <p:cViewPr varScale="1">
        <p:scale>
          <a:sx n="62" d="100"/>
          <a:sy n="62" d="100"/>
        </p:scale>
        <p:origin x="335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5.xml"/><Relationship Id="rId21" Type="http://schemas.openxmlformats.org/officeDocument/2006/relationships/slideMaster" Target="slideMasters/slideMaster21.xml"/><Relationship Id="rId34"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3.xml"/><Relationship Id="rId32" Type="http://schemas.openxmlformats.org/officeDocument/2006/relationships/slide" Target="slides/slide11.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2.xml"/><Relationship Id="rId28" Type="http://schemas.openxmlformats.org/officeDocument/2006/relationships/slide" Target="slides/slide7.xml"/><Relationship Id="rId36"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1.xml"/><Relationship Id="rId27" Type="http://schemas.openxmlformats.org/officeDocument/2006/relationships/slide" Target="slides/slide6.xml"/><Relationship Id="rId30" Type="http://schemas.openxmlformats.org/officeDocument/2006/relationships/slide" Target="slides/slide9.xml"/><Relationship Id="rId35"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FBD528BD-41F1-4CAD-AB3B-8195F496E757}" type="datetimeFigureOut">
              <a:rPr lang="en-GB" smtClean="0"/>
              <a:t>07/06/2018</a:t>
            </a:fld>
            <a:endParaRPr lang="en-GB"/>
          </a:p>
        </p:txBody>
      </p:sp>
      <p:sp>
        <p:nvSpPr>
          <p:cNvPr id="4" name="Segnaposto piè di pagina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en-GB"/>
          </a:p>
        </p:txBody>
      </p:sp>
      <p:sp>
        <p:nvSpPr>
          <p:cNvPr id="5" name="Segnaposto numero diapositiva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77F99A17-81D4-4EB8-A729-2CB4E00B438D}" type="slidenum">
              <a:rPr lang="en-GB" smtClean="0"/>
              <a:t>‹N›</a:t>
            </a:fld>
            <a:endParaRPr lang="en-GB"/>
          </a:p>
        </p:txBody>
      </p:sp>
    </p:spTree>
    <p:extLst>
      <p:ext uri="{BB962C8B-B14F-4D97-AF65-F5344CB8AC3E}">
        <p14:creationId xmlns:p14="http://schemas.microsoft.com/office/powerpoint/2010/main" val="2857576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2B0C4DB5-1258-2948-8491-65B758B8DF53}" type="datetimeFigureOut">
              <a:rPr lang="it-IT" smtClean="0"/>
              <a:t>07/06/2018</a:t>
            </a:fld>
            <a:endParaRPr lang="it-IT"/>
          </a:p>
        </p:txBody>
      </p:sp>
      <p:sp>
        <p:nvSpPr>
          <p:cNvPr id="4" name="Segnaposto immagine diapositiva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F0501CD-D93C-A547-9607-FCF8E1714219}" type="slidenum">
              <a:rPr lang="it-IT" smtClean="0"/>
              <a:t>‹N›</a:t>
            </a:fld>
            <a:endParaRPr lang="it-IT"/>
          </a:p>
        </p:txBody>
      </p:sp>
    </p:spTree>
    <p:extLst>
      <p:ext uri="{BB962C8B-B14F-4D97-AF65-F5344CB8AC3E}">
        <p14:creationId xmlns:p14="http://schemas.microsoft.com/office/powerpoint/2010/main" val="871171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a:t>
            </a:r>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3</a:t>
            </a:fld>
            <a:endParaRPr lang="it-IT"/>
          </a:p>
        </p:txBody>
      </p:sp>
    </p:spTree>
    <p:extLst>
      <p:ext uri="{BB962C8B-B14F-4D97-AF65-F5344CB8AC3E}">
        <p14:creationId xmlns:p14="http://schemas.microsoft.com/office/powerpoint/2010/main" val="228355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1.   </a:t>
            </a:r>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5</a:t>
            </a:fld>
            <a:endParaRPr lang="it-IT"/>
          </a:p>
        </p:txBody>
      </p:sp>
    </p:spTree>
    <p:extLst>
      <p:ext uri="{BB962C8B-B14F-4D97-AF65-F5344CB8AC3E}">
        <p14:creationId xmlns:p14="http://schemas.microsoft.com/office/powerpoint/2010/main" val="2622470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10</a:t>
            </a:fld>
            <a:endParaRPr lang="it-IT"/>
          </a:p>
        </p:txBody>
      </p:sp>
    </p:spTree>
    <p:extLst>
      <p:ext uri="{BB962C8B-B14F-4D97-AF65-F5344CB8AC3E}">
        <p14:creationId xmlns:p14="http://schemas.microsoft.com/office/powerpoint/2010/main" val="1962069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11</a:t>
            </a:fld>
            <a:endParaRPr lang="it-IT"/>
          </a:p>
        </p:txBody>
      </p:sp>
    </p:spTree>
    <p:extLst>
      <p:ext uri="{BB962C8B-B14F-4D97-AF65-F5344CB8AC3E}">
        <p14:creationId xmlns:p14="http://schemas.microsoft.com/office/powerpoint/2010/main" val="1311370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5213706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56201593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8052268D-6F60-4099-A438-79ABC635C09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44653909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8052268D-6F60-4099-A438-79ABC635C096}"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37037066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8052268D-6F60-4099-A438-79ABC635C096}"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09464900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052268D-6F60-4099-A438-79ABC635C096}"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06110694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52268D-6F60-4099-A438-79ABC635C09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77961517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52268D-6F60-4099-A438-79ABC635C09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28006317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87561421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31370218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13562991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425678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96165138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7B517B6-8A37-4428-836C-89272602F22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150162232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7B517B6-8A37-4428-836C-89272602F22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59165798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7B517B6-8A37-4428-836C-89272602F226}"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401410907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7B517B6-8A37-4428-836C-89272602F226}"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74646210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7B517B6-8A37-4428-836C-89272602F226}"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54494347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B517B6-8A37-4428-836C-89272602F22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62188361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B517B6-8A37-4428-836C-89272602F22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6243560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96783401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77209947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57348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36452427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4654223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5A7D3D4-D237-4AAB-B75A-9D353E62598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74133504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55A7D3D4-D237-4AAB-B75A-9D353E62598A}"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8174721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55A7D3D4-D237-4AAB-B75A-9D353E62598A}"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61047143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55A7D3D4-D237-4AAB-B75A-9D353E62598A}"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034669126"/>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A7D3D4-D237-4AAB-B75A-9D353E62598A}"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2501017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A7D3D4-D237-4AAB-B75A-9D353E62598A}"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3289650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A7D3D4-D237-4AAB-B75A-9D353E62598A}"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269406575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05244927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407995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83178397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28282715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29814712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083B27B-9909-42EE-8164-45D6CA16972B}"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58569552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C083B27B-9909-42EE-8164-45D6CA16972B}"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427975165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C083B27B-9909-42EE-8164-45D6CA16972B}"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95158298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C083B27B-9909-42EE-8164-45D6CA16972B}"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93338769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083B27B-9909-42EE-8164-45D6CA16972B}"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3373869784"/>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083B27B-9909-42EE-8164-45D6CA16972B}"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7328855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083B27B-9909-42EE-8164-45D6CA16972B}"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272603023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653195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30594617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409601135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6/7/2018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874668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6/7/2018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31990630"/>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01DEAE0-3CD4-4C70-9657-D4FACB238FF8}" type="datetimeFigureOut">
              <a:rPr lang="en-US" smtClean="0"/>
              <a:t>6/7/2018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40420997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501DEAE0-3CD4-4C70-9657-D4FACB238FF8}" type="datetimeFigureOut">
              <a:rPr lang="en-US" smtClean="0"/>
              <a:t>6/7/2018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339215536"/>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501DEAE0-3CD4-4C70-9657-D4FACB238FF8}" type="datetimeFigureOut">
              <a:rPr lang="en-US" smtClean="0"/>
              <a:t>6/7/2018</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95506598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501DEAE0-3CD4-4C70-9657-D4FACB238FF8}" type="datetimeFigureOut">
              <a:rPr lang="en-US" smtClean="0"/>
              <a:t>6/7/2018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4152898983"/>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1DEAE0-3CD4-4C70-9657-D4FACB238FF8}" type="datetimeFigureOut">
              <a:rPr lang="en-US" smtClean="0"/>
              <a:t>6/7/2018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23917054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01DEAE0-3CD4-4C70-9657-D4FACB238FF8}" type="datetimeFigureOut">
              <a:rPr lang="en-US" smtClean="0"/>
              <a:t>6/7/2018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132402593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01DEAE0-3CD4-4C70-9657-D4FACB238FF8}" type="datetimeFigureOut">
              <a:rPr lang="en-US" smtClean="0"/>
              <a:t>6/7/2018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017806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76024823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6/7/2018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910199933"/>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6/7/2018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2685373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72486004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01074836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2"/>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250201832"/>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52064844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2"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273394436"/>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432107478"/>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683640227"/>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570946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88494270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13435809"/>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87669685"/>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2"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45507547"/>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45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87585376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299637607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4"/>
            <a:ext cx="10515600" cy="2852737"/>
          </a:xfrm>
        </p:spPr>
        <p:txBody>
          <a:bodyPr anchor="b"/>
          <a:lstStyle>
            <a:lvl1pPr>
              <a:defRPr sz="45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880906155"/>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057045871"/>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3" y="1681163"/>
            <a:ext cx="5183188"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3"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89231347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2508125419"/>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218884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75734776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24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663229916"/>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24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31"/>
            <a:ext cx="6172200" cy="4873625"/>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41872381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63818793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99205296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1198964167"/>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394677937"/>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2"/>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1757048316"/>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006579829"/>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2"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791397020"/>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025156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608327393"/>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99170557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452284933"/>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590078898"/>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601057581"/>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2"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926018496"/>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76645665"/>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870312647"/>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370307191"/>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599133832"/>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470350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2136334431"/>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84553302"/>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989130428"/>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088689529"/>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88731620"/>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56622190"/>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629808548"/>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917591122"/>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028916903"/>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61106467"/>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75316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447743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2239727620"/>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504141787"/>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768724074"/>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56067063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285595704"/>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672796227"/>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642157562"/>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55324920"/>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29698935"/>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13383577"/>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467013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3475723218"/>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816707065"/>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374512296"/>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692324426"/>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66242816"/>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68323018"/>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343952517"/>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064857158"/>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83396476"/>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331189090"/>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0280622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E73DDE1-8D72-4563-B228-B6EA775758F5}"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2020705044"/>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13988857"/>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911343595"/>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161461917"/>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942938641"/>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192639105"/>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93174665"/>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122102396"/>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70432639"/>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459515208"/>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665228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E73DDE1-8D72-4563-B228-B6EA775758F5}"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4035462433"/>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4026587549"/>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635113775"/>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929972742"/>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919468709"/>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216058057"/>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464970209"/>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77705409"/>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47753040"/>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041432351"/>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992993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E73DDE1-8D72-4563-B228-B6EA775758F5}"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12893846"/>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23951225"/>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61256737"/>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41087222"/>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691986883"/>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733319519"/>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320478243"/>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565262405"/>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808733210"/>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850190743"/>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3090901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E73DDE1-8D72-4563-B228-B6EA775758F5}"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3778288435"/>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738830503"/>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34666960"/>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870809737"/>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582812058"/>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036595978"/>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407941121"/>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749340929"/>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4165856501"/>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006034843"/>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043931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73DDE1-8D72-4563-B228-B6EA775758F5}"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35984880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73DDE1-8D72-4563-B228-B6EA775758F5}"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14139365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73DDE1-8D72-4563-B228-B6EA775758F5}"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40028856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400734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7765882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11864740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8793980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10432984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E8F6B8E-E415-4299-9184-66465473FEE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3804462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1E8F6B8E-E415-4299-9184-66465473FEE9}"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224130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1E8F6B8E-E415-4299-9184-66465473FEE9}"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8940095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1E8F6B8E-E415-4299-9184-66465473FEE9}"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1171970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E8F6B8E-E415-4299-9184-66465473FEE9}"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1365536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E8F6B8E-E415-4299-9184-66465473FEE9}"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17356458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E8F6B8E-E415-4299-9184-66465473FEE9}"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3945570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76207595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0304334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36559276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3773722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6699367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060EF66-B0DF-4D99-B40A-02D13532FBC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5849845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2060EF66-B0DF-4D99-B40A-02D13532FBCA}"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3726375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2060EF66-B0DF-4D99-B40A-02D13532FBCA}"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38794332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2060EF66-B0DF-4D99-B40A-02D13532FBCA}"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47376423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060EF66-B0DF-4D99-B40A-02D13532FBCA}"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2763625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60EF66-B0DF-4D99-B40A-02D13532FBCA}"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16321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49980744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60EF66-B0DF-4D99-B40A-02D13532FBCA}"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16982926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14047275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12627981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39703095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6050040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D76F997-EB4C-4C77-8C70-76CFF762E28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5069304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0D76F997-EB4C-4C77-8C70-76CFF762E28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13470931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0D76F997-EB4C-4C77-8C70-76CFF762E286}"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4660200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0D76F997-EB4C-4C77-8C70-76CFF762E286}"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14171152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D76F997-EB4C-4C77-8C70-76CFF762E286}"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292665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736381438"/>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D76F997-EB4C-4C77-8C70-76CFF762E28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183289388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D76F997-EB4C-4C77-8C70-76CFF762E286}"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41147357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57169776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9677356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5488758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8080128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E149C7D-B7F9-48BB-BA87-82DCC8CC0F90}"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31522368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5E149C7D-B7F9-48BB-BA87-82DCC8CC0F90}"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96476891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5E149C7D-B7F9-48BB-BA87-82DCC8CC0F90}"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11890245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5E149C7D-B7F9-48BB-BA87-82DCC8CC0F90}"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66170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428346926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149C7D-B7F9-48BB-BA87-82DCC8CC0F90}"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31432695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149C7D-B7F9-48BB-BA87-82DCC8CC0F90}"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8913762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149C7D-B7F9-48BB-BA87-82DCC8CC0F90}"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87594159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1284977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65760664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371627663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89861325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16E1738-225A-462E-AE0B-9DC8CBDABAE3}"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30852677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816E1738-225A-462E-AE0B-9DC8CBDABAE3}"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26745182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816E1738-225A-462E-AE0B-9DC8CBDABAE3}"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790664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86867012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816E1738-225A-462E-AE0B-9DC8CBDABAE3}"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303309954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16E1738-225A-462E-AE0B-9DC8CBDABAE3}"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13810759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16E1738-225A-462E-AE0B-9DC8CBDABAE3}"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90371424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16E1738-225A-462E-AE0B-9DC8CBDABAE3}"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70893205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07151351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15187592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4137856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360939295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731B60-1BEC-4A75-B3B4-D46BFED5548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64305161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F7731B60-1BEC-4A75-B3B4-D46BFED55489}"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52704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20754938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F7731B60-1BEC-4A75-B3B4-D46BFED55489}" type="datetimeFigureOut">
              <a:rPr lang="en-GB" smtClean="0"/>
              <a:t>07/06/2018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3923353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F7731B60-1BEC-4A75-B3B4-D46BFED55489}" type="datetimeFigureOut">
              <a:rPr lang="en-GB" smtClean="0"/>
              <a:t>07/06/2018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65774187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731B60-1BEC-4A75-B3B4-D46BFED55489}" type="datetimeFigureOut">
              <a:rPr lang="en-GB" smtClean="0"/>
              <a:t>07/06/2018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474426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731B60-1BEC-4A75-B3B4-D46BFED55489}"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173773010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731B60-1BEC-4A75-B3B4-D46BFED55489}" type="datetimeFigureOut">
              <a:rPr lang="en-GB" smtClean="0"/>
              <a:t>07/06/2018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165682305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406470128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65620563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915348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92116597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052268D-6F60-4099-A438-79ABC635C096}" type="datetimeFigureOut">
              <a:rPr lang="en-GB" smtClean="0"/>
              <a:t>07/06/2018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224428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5.xml"/><Relationship Id="rId3" Type="http://schemas.openxmlformats.org/officeDocument/2006/relationships/slideLayout" Target="../slideLayouts/slideLayout110.xml"/><Relationship Id="rId7" Type="http://schemas.openxmlformats.org/officeDocument/2006/relationships/slideLayout" Target="../slideLayouts/slideLayout114.xml"/><Relationship Id="rId12" Type="http://schemas.openxmlformats.org/officeDocument/2006/relationships/theme" Target="../theme/theme10.xml"/><Relationship Id="rId2" Type="http://schemas.openxmlformats.org/officeDocument/2006/relationships/slideLayout" Target="../slideLayouts/slideLayout109.xml"/><Relationship Id="rId1" Type="http://schemas.openxmlformats.org/officeDocument/2006/relationships/slideLayout" Target="../slideLayouts/slideLayout108.xml"/><Relationship Id="rId6" Type="http://schemas.openxmlformats.org/officeDocument/2006/relationships/slideLayout" Target="../slideLayouts/slideLayout113.xml"/><Relationship Id="rId11" Type="http://schemas.openxmlformats.org/officeDocument/2006/relationships/slideLayout" Target="../slideLayouts/slideLayout118.xml"/><Relationship Id="rId5" Type="http://schemas.openxmlformats.org/officeDocument/2006/relationships/slideLayout" Target="../slideLayouts/slideLayout112.xml"/><Relationship Id="rId10" Type="http://schemas.openxmlformats.org/officeDocument/2006/relationships/slideLayout" Target="../slideLayouts/slideLayout117.xml"/><Relationship Id="rId4" Type="http://schemas.openxmlformats.org/officeDocument/2006/relationships/slideLayout" Target="../slideLayouts/slideLayout111.xml"/><Relationship Id="rId9" Type="http://schemas.openxmlformats.org/officeDocument/2006/relationships/slideLayout" Target="../slideLayouts/slideLayout116.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6.xml"/><Relationship Id="rId3" Type="http://schemas.openxmlformats.org/officeDocument/2006/relationships/slideLayout" Target="../slideLayouts/slideLayout121.xml"/><Relationship Id="rId7" Type="http://schemas.openxmlformats.org/officeDocument/2006/relationships/slideLayout" Target="../slideLayouts/slideLayout125.xml"/><Relationship Id="rId12" Type="http://schemas.openxmlformats.org/officeDocument/2006/relationships/theme" Target="../theme/theme11.xml"/><Relationship Id="rId2" Type="http://schemas.openxmlformats.org/officeDocument/2006/relationships/slideLayout" Target="../slideLayouts/slideLayout120.xml"/><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0" Type="http://schemas.openxmlformats.org/officeDocument/2006/relationships/slideLayout" Target="../slideLayouts/slideLayout128.xml"/><Relationship Id="rId4" Type="http://schemas.openxmlformats.org/officeDocument/2006/relationships/slideLayout" Target="../slideLayouts/slideLayout122.xml"/><Relationship Id="rId9" Type="http://schemas.openxmlformats.org/officeDocument/2006/relationships/slideLayout" Target="../slideLayouts/slideLayout12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7.xml"/><Relationship Id="rId3" Type="http://schemas.openxmlformats.org/officeDocument/2006/relationships/slideLayout" Target="../slideLayouts/slideLayout132.xml"/><Relationship Id="rId7" Type="http://schemas.openxmlformats.org/officeDocument/2006/relationships/slideLayout" Target="../slideLayouts/slideLayout136.xml"/><Relationship Id="rId12" Type="http://schemas.openxmlformats.org/officeDocument/2006/relationships/theme" Target="../theme/theme12.xml"/><Relationship Id="rId2" Type="http://schemas.openxmlformats.org/officeDocument/2006/relationships/slideLayout" Target="../slideLayouts/slideLayout131.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5" Type="http://schemas.openxmlformats.org/officeDocument/2006/relationships/slideLayout" Target="../slideLayouts/slideLayout134.xml"/><Relationship Id="rId10" Type="http://schemas.openxmlformats.org/officeDocument/2006/relationships/slideLayout" Target="../slideLayouts/slideLayout139.xml"/><Relationship Id="rId4" Type="http://schemas.openxmlformats.org/officeDocument/2006/relationships/slideLayout" Target="../slideLayouts/slideLayout133.xml"/><Relationship Id="rId9" Type="http://schemas.openxmlformats.org/officeDocument/2006/relationships/slideLayout" Target="../slideLayouts/slideLayout13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8.xml"/><Relationship Id="rId3" Type="http://schemas.openxmlformats.org/officeDocument/2006/relationships/slideLayout" Target="../slideLayouts/slideLayout143.xml"/><Relationship Id="rId7" Type="http://schemas.openxmlformats.org/officeDocument/2006/relationships/slideLayout" Target="../slideLayouts/slideLayout147.xml"/><Relationship Id="rId12" Type="http://schemas.openxmlformats.org/officeDocument/2006/relationships/theme" Target="../theme/theme13.xml"/><Relationship Id="rId2" Type="http://schemas.openxmlformats.org/officeDocument/2006/relationships/slideLayout" Target="../slideLayouts/slideLayout142.xml"/><Relationship Id="rId1" Type="http://schemas.openxmlformats.org/officeDocument/2006/relationships/slideLayout" Target="../slideLayouts/slideLayout141.xml"/><Relationship Id="rId6" Type="http://schemas.openxmlformats.org/officeDocument/2006/relationships/slideLayout" Target="../slideLayouts/slideLayout146.xml"/><Relationship Id="rId11" Type="http://schemas.openxmlformats.org/officeDocument/2006/relationships/slideLayout" Target="../slideLayouts/slideLayout151.xml"/><Relationship Id="rId5" Type="http://schemas.openxmlformats.org/officeDocument/2006/relationships/slideLayout" Target="../slideLayouts/slideLayout145.xml"/><Relationship Id="rId10" Type="http://schemas.openxmlformats.org/officeDocument/2006/relationships/slideLayout" Target="../slideLayouts/slideLayout150.xml"/><Relationship Id="rId4" Type="http://schemas.openxmlformats.org/officeDocument/2006/relationships/slideLayout" Target="../slideLayouts/slideLayout144.xml"/><Relationship Id="rId9" Type="http://schemas.openxmlformats.org/officeDocument/2006/relationships/slideLayout" Target="../slideLayouts/slideLayout149.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9.xml"/><Relationship Id="rId3" Type="http://schemas.openxmlformats.org/officeDocument/2006/relationships/slideLayout" Target="../slideLayouts/slideLayout154.xml"/><Relationship Id="rId7" Type="http://schemas.openxmlformats.org/officeDocument/2006/relationships/slideLayout" Target="../slideLayouts/slideLayout158.xml"/><Relationship Id="rId12" Type="http://schemas.openxmlformats.org/officeDocument/2006/relationships/theme" Target="../theme/theme14.xml"/><Relationship Id="rId2" Type="http://schemas.openxmlformats.org/officeDocument/2006/relationships/slideLayout" Target="../slideLayouts/slideLayout153.xml"/><Relationship Id="rId1" Type="http://schemas.openxmlformats.org/officeDocument/2006/relationships/slideLayout" Target="../slideLayouts/slideLayout152.xml"/><Relationship Id="rId6" Type="http://schemas.openxmlformats.org/officeDocument/2006/relationships/slideLayout" Target="../slideLayouts/slideLayout157.xml"/><Relationship Id="rId11" Type="http://schemas.openxmlformats.org/officeDocument/2006/relationships/slideLayout" Target="../slideLayouts/slideLayout162.xml"/><Relationship Id="rId5" Type="http://schemas.openxmlformats.org/officeDocument/2006/relationships/slideLayout" Target="../slideLayouts/slideLayout156.xml"/><Relationship Id="rId10" Type="http://schemas.openxmlformats.org/officeDocument/2006/relationships/slideLayout" Target="../slideLayouts/slideLayout161.xml"/><Relationship Id="rId4" Type="http://schemas.openxmlformats.org/officeDocument/2006/relationships/slideLayout" Target="../slideLayouts/slideLayout155.xml"/><Relationship Id="rId9" Type="http://schemas.openxmlformats.org/officeDocument/2006/relationships/slideLayout" Target="../slideLayouts/slideLayout160.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0.xml"/><Relationship Id="rId3" Type="http://schemas.openxmlformats.org/officeDocument/2006/relationships/slideLayout" Target="../slideLayouts/slideLayout165.xml"/><Relationship Id="rId7" Type="http://schemas.openxmlformats.org/officeDocument/2006/relationships/slideLayout" Target="../slideLayouts/slideLayout169.xml"/><Relationship Id="rId12" Type="http://schemas.openxmlformats.org/officeDocument/2006/relationships/theme" Target="../theme/theme15.xml"/><Relationship Id="rId2" Type="http://schemas.openxmlformats.org/officeDocument/2006/relationships/slideLayout" Target="../slideLayouts/slideLayout164.xml"/><Relationship Id="rId1" Type="http://schemas.openxmlformats.org/officeDocument/2006/relationships/slideLayout" Target="../slideLayouts/slideLayout163.xml"/><Relationship Id="rId6" Type="http://schemas.openxmlformats.org/officeDocument/2006/relationships/slideLayout" Target="../slideLayouts/slideLayout168.xml"/><Relationship Id="rId11" Type="http://schemas.openxmlformats.org/officeDocument/2006/relationships/slideLayout" Target="../slideLayouts/slideLayout173.xml"/><Relationship Id="rId5" Type="http://schemas.openxmlformats.org/officeDocument/2006/relationships/slideLayout" Target="../slideLayouts/slideLayout167.xml"/><Relationship Id="rId10" Type="http://schemas.openxmlformats.org/officeDocument/2006/relationships/slideLayout" Target="../slideLayouts/slideLayout172.xml"/><Relationship Id="rId4" Type="http://schemas.openxmlformats.org/officeDocument/2006/relationships/slideLayout" Target="../slideLayouts/slideLayout166.xml"/><Relationship Id="rId9" Type="http://schemas.openxmlformats.org/officeDocument/2006/relationships/slideLayout" Target="../slideLayouts/slideLayout171.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81.xml"/><Relationship Id="rId3" Type="http://schemas.openxmlformats.org/officeDocument/2006/relationships/slideLayout" Target="../slideLayouts/slideLayout176.xml"/><Relationship Id="rId7" Type="http://schemas.openxmlformats.org/officeDocument/2006/relationships/slideLayout" Target="../slideLayouts/slideLayout180.xml"/><Relationship Id="rId12" Type="http://schemas.openxmlformats.org/officeDocument/2006/relationships/theme" Target="../theme/theme16.xml"/><Relationship Id="rId2" Type="http://schemas.openxmlformats.org/officeDocument/2006/relationships/slideLayout" Target="../slideLayouts/slideLayout175.xml"/><Relationship Id="rId1" Type="http://schemas.openxmlformats.org/officeDocument/2006/relationships/slideLayout" Target="../slideLayouts/slideLayout174.xml"/><Relationship Id="rId6" Type="http://schemas.openxmlformats.org/officeDocument/2006/relationships/slideLayout" Target="../slideLayouts/slideLayout179.xml"/><Relationship Id="rId11" Type="http://schemas.openxmlformats.org/officeDocument/2006/relationships/slideLayout" Target="../slideLayouts/slideLayout184.xml"/><Relationship Id="rId5" Type="http://schemas.openxmlformats.org/officeDocument/2006/relationships/slideLayout" Target="../slideLayouts/slideLayout178.xml"/><Relationship Id="rId10" Type="http://schemas.openxmlformats.org/officeDocument/2006/relationships/slideLayout" Target="../slideLayouts/slideLayout183.xml"/><Relationship Id="rId4" Type="http://schemas.openxmlformats.org/officeDocument/2006/relationships/slideLayout" Target="../slideLayouts/slideLayout177.xml"/><Relationship Id="rId9" Type="http://schemas.openxmlformats.org/officeDocument/2006/relationships/slideLayout" Target="../slideLayouts/slideLayout182.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92.xml"/><Relationship Id="rId13" Type="http://schemas.openxmlformats.org/officeDocument/2006/relationships/slideLayout" Target="../slideLayouts/slideLayout197.xml"/><Relationship Id="rId3" Type="http://schemas.openxmlformats.org/officeDocument/2006/relationships/slideLayout" Target="../slideLayouts/slideLayout187.xml"/><Relationship Id="rId7" Type="http://schemas.openxmlformats.org/officeDocument/2006/relationships/slideLayout" Target="../slideLayouts/slideLayout191.xml"/><Relationship Id="rId12" Type="http://schemas.openxmlformats.org/officeDocument/2006/relationships/slideLayout" Target="../slideLayouts/slideLayout196.xml"/><Relationship Id="rId17" Type="http://schemas.openxmlformats.org/officeDocument/2006/relationships/image" Target="../media/image1.png"/><Relationship Id="rId2" Type="http://schemas.openxmlformats.org/officeDocument/2006/relationships/slideLayout" Target="../slideLayouts/slideLayout186.xml"/><Relationship Id="rId16" Type="http://schemas.openxmlformats.org/officeDocument/2006/relationships/theme" Target="../theme/theme17.xml"/><Relationship Id="rId1" Type="http://schemas.openxmlformats.org/officeDocument/2006/relationships/slideLayout" Target="../slideLayouts/slideLayout185.xml"/><Relationship Id="rId6" Type="http://schemas.openxmlformats.org/officeDocument/2006/relationships/slideLayout" Target="../slideLayouts/slideLayout190.xml"/><Relationship Id="rId11" Type="http://schemas.openxmlformats.org/officeDocument/2006/relationships/slideLayout" Target="../slideLayouts/slideLayout195.xml"/><Relationship Id="rId5" Type="http://schemas.openxmlformats.org/officeDocument/2006/relationships/slideLayout" Target="../slideLayouts/slideLayout189.xml"/><Relationship Id="rId15" Type="http://schemas.openxmlformats.org/officeDocument/2006/relationships/slideLayout" Target="../slideLayouts/slideLayout199.xml"/><Relationship Id="rId10" Type="http://schemas.openxmlformats.org/officeDocument/2006/relationships/slideLayout" Target="../slideLayouts/slideLayout194.xml"/><Relationship Id="rId4" Type="http://schemas.openxmlformats.org/officeDocument/2006/relationships/slideLayout" Target="../slideLayouts/slideLayout188.xml"/><Relationship Id="rId9" Type="http://schemas.openxmlformats.org/officeDocument/2006/relationships/slideLayout" Target="../slideLayouts/slideLayout193.xml"/><Relationship Id="rId14" Type="http://schemas.openxmlformats.org/officeDocument/2006/relationships/slideLayout" Target="../slideLayouts/slideLayout198.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207.xml"/><Relationship Id="rId13" Type="http://schemas.openxmlformats.org/officeDocument/2006/relationships/slideLayout" Target="../slideLayouts/slideLayout212.xml"/><Relationship Id="rId3" Type="http://schemas.openxmlformats.org/officeDocument/2006/relationships/slideLayout" Target="../slideLayouts/slideLayout202.xml"/><Relationship Id="rId7" Type="http://schemas.openxmlformats.org/officeDocument/2006/relationships/slideLayout" Target="../slideLayouts/slideLayout206.xml"/><Relationship Id="rId12" Type="http://schemas.openxmlformats.org/officeDocument/2006/relationships/slideLayout" Target="../slideLayouts/slideLayout211.xml"/><Relationship Id="rId17" Type="http://schemas.openxmlformats.org/officeDocument/2006/relationships/image" Target="../media/image1.png"/><Relationship Id="rId2" Type="http://schemas.openxmlformats.org/officeDocument/2006/relationships/slideLayout" Target="../slideLayouts/slideLayout201.xml"/><Relationship Id="rId16" Type="http://schemas.openxmlformats.org/officeDocument/2006/relationships/theme" Target="../theme/theme18.xml"/><Relationship Id="rId1" Type="http://schemas.openxmlformats.org/officeDocument/2006/relationships/slideLayout" Target="../slideLayouts/slideLayout200.xml"/><Relationship Id="rId6" Type="http://schemas.openxmlformats.org/officeDocument/2006/relationships/slideLayout" Target="../slideLayouts/slideLayout205.xml"/><Relationship Id="rId11" Type="http://schemas.openxmlformats.org/officeDocument/2006/relationships/slideLayout" Target="../slideLayouts/slideLayout210.xml"/><Relationship Id="rId5" Type="http://schemas.openxmlformats.org/officeDocument/2006/relationships/slideLayout" Target="../slideLayouts/slideLayout204.xml"/><Relationship Id="rId15" Type="http://schemas.openxmlformats.org/officeDocument/2006/relationships/slideLayout" Target="../slideLayouts/slideLayout214.xml"/><Relationship Id="rId10" Type="http://schemas.openxmlformats.org/officeDocument/2006/relationships/slideLayout" Target="../slideLayouts/slideLayout209.xml"/><Relationship Id="rId4" Type="http://schemas.openxmlformats.org/officeDocument/2006/relationships/slideLayout" Target="../slideLayouts/slideLayout203.xml"/><Relationship Id="rId9" Type="http://schemas.openxmlformats.org/officeDocument/2006/relationships/slideLayout" Target="../slideLayouts/slideLayout208.xml"/><Relationship Id="rId14" Type="http://schemas.openxmlformats.org/officeDocument/2006/relationships/slideLayout" Target="../slideLayouts/slideLayout213.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22.xml"/><Relationship Id="rId13" Type="http://schemas.openxmlformats.org/officeDocument/2006/relationships/slideLayout" Target="../slideLayouts/slideLayout227.xml"/><Relationship Id="rId3" Type="http://schemas.openxmlformats.org/officeDocument/2006/relationships/slideLayout" Target="../slideLayouts/slideLayout217.xml"/><Relationship Id="rId7" Type="http://schemas.openxmlformats.org/officeDocument/2006/relationships/slideLayout" Target="../slideLayouts/slideLayout221.xml"/><Relationship Id="rId12" Type="http://schemas.openxmlformats.org/officeDocument/2006/relationships/slideLayout" Target="../slideLayouts/slideLayout226.xml"/><Relationship Id="rId17" Type="http://schemas.openxmlformats.org/officeDocument/2006/relationships/image" Target="../media/image1.png"/><Relationship Id="rId2" Type="http://schemas.openxmlformats.org/officeDocument/2006/relationships/slideLayout" Target="../slideLayouts/slideLayout216.xml"/><Relationship Id="rId16" Type="http://schemas.openxmlformats.org/officeDocument/2006/relationships/theme" Target="../theme/theme19.xml"/><Relationship Id="rId1" Type="http://schemas.openxmlformats.org/officeDocument/2006/relationships/slideLayout" Target="../slideLayouts/slideLayout215.xml"/><Relationship Id="rId6" Type="http://schemas.openxmlformats.org/officeDocument/2006/relationships/slideLayout" Target="../slideLayouts/slideLayout220.xml"/><Relationship Id="rId11" Type="http://schemas.openxmlformats.org/officeDocument/2006/relationships/slideLayout" Target="../slideLayouts/slideLayout225.xml"/><Relationship Id="rId5" Type="http://schemas.openxmlformats.org/officeDocument/2006/relationships/slideLayout" Target="../slideLayouts/slideLayout219.xml"/><Relationship Id="rId15" Type="http://schemas.openxmlformats.org/officeDocument/2006/relationships/slideLayout" Target="../slideLayouts/slideLayout229.xml"/><Relationship Id="rId10" Type="http://schemas.openxmlformats.org/officeDocument/2006/relationships/slideLayout" Target="../slideLayouts/slideLayout224.xml"/><Relationship Id="rId4" Type="http://schemas.openxmlformats.org/officeDocument/2006/relationships/slideLayout" Target="../slideLayouts/slideLayout218.xml"/><Relationship Id="rId9" Type="http://schemas.openxmlformats.org/officeDocument/2006/relationships/slideLayout" Target="../slideLayouts/slideLayout223.xml"/><Relationship Id="rId14" Type="http://schemas.openxmlformats.org/officeDocument/2006/relationships/slideLayout" Target="../slideLayouts/slideLayout22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37.xml"/><Relationship Id="rId13" Type="http://schemas.openxmlformats.org/officeDocument/2006/relationships/slideLayout" Target="../slideLayouts/slideLayout242.xml"/><Relationship Id="rId3" Type="http://schemas.openxmlformats.org/officeDocument/2006/relationships/slideLayout" Target="../slideLayouts/slideLayout232.xml"/><Relationship Id="rId7" Type="http://schemas.openxmlformats.org/officeDocument/2006/relationships/slideLayout" Target="../slideLayouts/slideLayout236.xml"/><Relationship Id="rId12" Type="http://schemas.openxmlformats.org/officeDocument/2006/relationships/slideLayout" Target="../slideLayouts/slideLayout241.xml"/><Relationship Id="rId17" Type="http://schemas.openxmlformats.org/officeDocument/2006/relationships/image" Target="../media/image1.png"/><Relationship Id="rId2" Type="http://schemas.openxmlformats.org/officeDocument/2006/relationships/slideLayout" Target="../slideLayouts/slideLayout231.xml"/><Relationship Id="rId16" Type="http://schemas.openxmlformats.org/officeDocument/2006/relationships/theme" Target="../theme/theme20.xml"/><Relationship Id="rId1" Type="http://schemas.openxmlformats.org/officeDocument/2006/relationships/slideLayout" Target="../slideLayouts/slideLayout230.xml"/><Relationship Id="rId6" Type="http://schemas.openxmlformats.org/officeDocument/2006/relationships/slideLayout" Target="../slideLayouts/slideLayout235.xml"/><Relationship Id="rId11" Type="http://schemas.openxmlformats.org/officeDocument/2006/relationships/slideLayout" Target="../slideLayouts/slideLayout240.xml"/><Relationship Id="rId5" Type="http://schemas.openxmlformats.org/officeDocument/2006/relationships/slideLayout" Target="../slideLayouts/slideLayout234.xml"/><Relationship Id="rId15" Type="http://schemas.openxmlformats.org/officeDocument/2006/relationships/slideLayout" Target="../slideLayouts/slideLayout244.xml"/><Relationship Id="rId10" Type="http://schemas.openxmlformats.org/officeDocument/2006/relationships/slideLayout" Target="../slideLayouts/slideLayout239.xml"/><Relationship Id="rId4" Type="http://schemas.openxmlformats.org/officeDocument/2006/relationships/slideLayout" Target="../slideLayouts/slideLayout233.xml"/><Relationship Id="rId9" Type="http://schemas.openxmlformats.org/officeDocument/2006/relationships/slideLayout" Target="../slideLayouts/slideLayout238.xml"/><Relationship Id="rId14" Type="http://schemas.openxmlformats.org/officeDocument/2006/relationships/slideLayout" Target="../slideLayouts/slideLayout243.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52.xml"/><Relationship Id="rId13" Type="http://schemas.openxmlformats.org/officeDocument/2006/relationships/slideLayout" Target="../slideLayouts/slideLayout257.xml"/><Relationship Id="rId3" Type="http://schemas.openxmlformats.org/officeDocument/2006/relationships/slideLayout" Target="../slideLayouts/slideLayout247.xml"/><Relationship Id="rId7" Type="http://schemas.openxmlformats.org/officeDocument/2006/relationships/slideLayout" Target="../slideLayouts/slideLayout251.xml"/><Relationship Id="rId12" Type="http://schemas.openxmlformats.org/officeDocument/2006/relationships/slideLayout" Target="../slideLayouts/slideLayout256.xml"/><Relationship Id="rId17" Type="http://schemas.openxmlformats.org/officeDocument/2006/relationships/image" Target="../media/image1.png"/><Relationship Id="rId2" Type="http://schemas.openxmlformats.org/officeDocument/2006/relationships/slideLayout" Target="../slideLayouts/slideLayout246.xml"/><Relationship Id="rId16" Type="http://schemas.openxmlformats.org/officeDocument/2006/relationships/theme" Target="../theme/theme21.xml"/><Relationship Id="rId1" Type="http://schemas.openxmlformats.org/officeDocument/2006/relationships/slideLayout" Target="../slideLayouts/slideLayout245.xml"/><Relationship Id="rId6" Type="http://schemas.openxmlformats.org/officeDocument/2006/relationships/slideLayout" Target="../slideLayouts/slideLayout250.xml"/><Relationship Id="rId11" Type="http://schemas.openxmlformats.org/officeDocument/2006/relationships/slideLayout" Target="../slideLayouts/slideLayout255.xml"/><Relationship Id="rId5" Type="http://schemas.openxmlformats.org/officeDocument/2006/relationships/slideLayout" Target="../slideLayouts/slideLayout249.xml"/><Relationship Id="rId15" Type="http://schemas.openxmlformats.org/officeDocument/2006/relationships/slideLayout" Target="../slideLayouts/slideLayout259.xml"/><Relationship Id="rId10" Type="http://schemas.openxmlformats.org/officeDocument/2006/relationships/slideLayout" Target="../slideLayouts/slideLayout254.xml"/><Relationship Id="rId4" Type="http://schemas.openxmlformats.org/officeDocument/2006/relationships/slideLayout" Target="../slideLayouts/slideLayout248.xml"/><Relationship Id="rId9" Type="http://schemas.openxmlformats.org/officeDocument/2006/relationships/slideLayout" Target="../slideLayouts/slideLayout253.xml"/><Relationship Id="rId14" Type="http://schemas.openxmlformats.org/officeDocument/2006/relationships/slideLayout" Target="../slideLayouts/slideLayout25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theme" Target="../theme/theme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theme" Target="../theme/theme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theme" Target="../theme/theme7.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theme" Target="../theme/theme8.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theme" Target="../theme/theme9.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pPr/>
              <a:t>‹N›</a:t>
            </a:fld>
            <a:endParaRPr lang="it-IT" dirty="0"/>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i="0" baseline="0" dirty="0" smtClean="0">
                <a:solidFill>
                  <a:schemeClr val="accent1"/>
                </a:solidFill>
              </a:rPr>
              <a:t>Consiglio di Centro, CNAF, </a:t>
            </a:r>
            <a:r>
              <a:rPr lang="it-IT" sz="900" i="0" baseline="0" dirty="0" smtClean="0">
                <a:solidFill>
                  <a:schemeClr val="accent1"/>
                </a:solidFill>
              </a:rPr>
              <a:t>8  giugno  </a:t>
            </a:r>
            <a:r>
              <a:rPr lang="it-IT" sz="900" i="0" baseline="0" dirty="0" smtClean="0">
                <a:solidFill>
                  <a:schemeClr val="accent1"/>
                </a:solidFill>
              </a:rPr>
              <a:t>2018,  </a:t>
            </a:r>
            <a:r>
              <a:rPr lang="it-IT" sz="900" i="0" dirty="0" smtClean="0">
                <a:solidFill>
                  <a:schemeClr val="accent1"/>
                </a:solidFill>
              </a:rPr>
              <a:t>GM</a:t>
            </a:r>
            <a:endParaRPr lang="it-IT" sz="900" i="0" dirty="0">
              <a:solidFill>
                <a:schemeClr val="accent1"/>
              </a:solidFill>
            </a:endParaRPr>
          </a:p>
        </p:txBody>
      </p:sp>
      <p:pic>
        <p:nvPicPr>
          <p:cNvPr id="11" name="Immagine 10"/>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p>
        </p:txBody>
      </p:sp>
    </p:spTree>
    <p:extLst>
      <p:ext uri="{BB962C8B-B14F-4D97-AF65-F5344CB8AC3E}">
        <p14:creationId xmlns:p14="http://schemas.microsoft.com/office/powerpoint/2010/main" val="1311554324"/>
      </p:ext>
    </p:extLst>
  </p:cSld>
  <p:clrMap bg1="lt1" tx1="dk1" bg2="lt2" tx2="dk2" accent1="accent1" accent2="accent2" accent3="accent3" accent4="accent4" accent5="accent5" accent6="accent6" hlink="hlink" folHlink="folHlink"/>
  <p:sldLayoutIdLst>
    <p:sldLayoutId id="2147483649" r:id="rId1"/>
    <p:sldLayoutId id="2147483698" r:id="rId2"/>
    <p:sldLayoutId id="2147483786" r:id="rId3"/>
    <p:sldLayoutId id="2147483697" r:id="rId4"/>
    <p:sldLayoutId id="2147483879" r:id="rId5"/>
    <p:sldLayoutId id="2147483650" r:id="rId6"/>
    <p:sldLayoutId id="2147483759" r:id="rId7"/>
    <p:sldLayoutId id="2147483785" r:id="rId8"/>
    <p:sldLayoutId id="2147483651" r:id="rId9"/>
    <p:sldLayoutId id="2147483652" r:id="rId10"/>
    <p:sldLayoutId id="2147483653" r:id="rId11"/>
    <p:sldLayoutId id="2147483916" r:id="rId12"/>
    <p:sldLayoutId id="2147483917" r:id="rId13"/>
    <p:sldLayoutId id="2147483654" r:id="rId14"/>
    <p:sldLayoutId id="2147483656" r:id="rId15"/>
    <p:sldLayoutId id="2147483784" r:id="rId16"/>
    <p:sldLayoutId id="2147483657" r:id="rId17"/>
    <p:sldLayoutId id="2147483658" r:id="rId18"/>
    <p:sldLayoutId id="2147483659" r:id="rId19"/>
  </p:sldLayoutIdLst>
  <p:timing>
    <p:tnLst>
      <p:par>
        <p:cTn id="1" dur="indefinite" restart="never" nodeType="tmRoot"/>
      </p:par>
    </p:tnLst>
  </p:timing>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517B6-8A37-4428-836C-89272602F226}"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79271-FC5F-4F59-B8A4-25D3B6B9D031}" type="slidenum">
              <a:rPr lang="en-GB" smtClean="0"/>
              <a:t>‹N›</a:t>
            </a:fld>
            <a:endParaRPr lang="en-GB"/>
          </a:p>
        </p:txBody>
      </p:sp>
    </p:spTree>
    <p:extLst>
      <p:ext uri="{BB962C8B-B14F-4D97-AF65-F5344CB8AC3E}">
        <p14:creationId xmlns:p14="http://schemas.microsoft.com/office/powerpoint/2010/main" val="3835412209"/>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7D3D4-D237-4AAB-B75A-9D353E62598A}"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A3D64-47E6-4E69-9BA6-000CBF7571A1}" type="slidenum">
              <a:rPr lang="en-GB" smtClean="0"/>
              <a:t>‹N›</a:t>
            </a:fld>
            <a:endParaRPr lang="en-GB"/>
          </a:p>
        </p:txBody>
      </p:sp>
    </p:spTree>
    <p:extLst>
      <p:ext uri="{BB962C8B-B14F-4D97-AF65-F5344CB8AC3E}">
        <p14:creationId xmlns:p14="http://schemas.microsoft.com/office/powerpoint/2010/main" val="3738282786"/>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3B27B-9909-42EE-8164-45D6CA16972B}"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884F1-3AD7-4A21-8DAC-DDE6BC6786C5}" type="slidenum">
              <a:rPr lang="en-GB" smtClean="0"/>
              <a:t>‹N›</a:t>
            </a:fld>
            <a:endParaRPr lang="en-GB"/>
          </a:p>
        </p:txBody>
      </p:sp>
    </p:spTree>
    <p:extLst>
      <p:ext uri="{BB962C8B-B14F-4D97-AF65-F5344CB8AC3E}">
        <p14:creationId xmlns:p14="http://schemas.microsoft.com/office/powerpoint/2010/main" val="2421085860"/>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DEAE0-3CD4-4C70-9657-D4FACB238FF8}" type="datetimeFigureOut">
              <a:rPr lang="en-US" smtClean="0"/>
              <a:t>6/7/2018</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44B05-BEB3-4670-90EE-94D8AF1A0D68}" type="slidenum">
              <a:rPr lang="en-US" smtClean="0"/>
              <a:t>‹N›</a:t>
            </a:fld>
            <a:endParaRPr lang="en-US"/>
          </a:p>
        </p:txBody>
      </p:sp>
    </p:spTree>
    <p:extLst>
      <p:ext uri="{BB962C8B-B14F-4D97-AF65-F5344CB8AC3E}">
        <p14:creationId xmlns:p14="http://schemas.microsoft.com/office/powerpoint/2010/main" val="148184980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EECAD-D55D-4524-9CED-41BF7BA6A23F}" type="slidenum">
              <a:rPr lang="en-GB" smtClean="0"/>
              <a:t>‹N›</a:t>
            </a:fld>
            <a:endParaRPr lang="en-GB"/>
          </a:p>
        </p:txBody>
      </p:sp>
    </p:spTree>
    <p:extLst>
      <p:ext uri="{BB962C8B-B14F-4D97-AF65-F5344CB8AC3E}">
        <p14:creationId xmlns:p14="http://schemas.microsoft.com/office/powerpoint/2010/main" val="185706874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B51884-20E8-4943-A763-E06BBE2C1F1C}" type="slidenum">
              <a:rPr lang="en-GB" smtClean="0"/>
              <a:t>‹N›</a:t>
            </a:fld>
            <a:endParaRPr lang="en-GB"/>
          </a:p>
        </p:txBody>
      </p:sp>
    </p:spTree>
    <p:extLst>
      <p:ext uri="{BB962C8B-B14F-4D97-AF65-F5344CB8AC3E}">
        <p14:creationId xmlns:p14="http://schemas.microsoft.com/office/powerpoint/2010/main" val="159595904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E4E10-1BC3-411D-B458-729483306620}" type="slidenum">
              <a:rPr lang="en-GB" smtClean="0"/>
              <a:t>‹N›</a:t>
            </a:fld>
            <a:endParaRPr lang="en-GB"/>
          </a:p>
        </p:txBody>
      </p:sp>
    </p:spTree>
    <p:extLst>
      <p:ext uri="{BB962C8B-B14F-4D97-AF65-F5344CB8AC3E}">
        <p14:creationId xmlns:p14="http://schemas.microsoft.com/office/powerpoint/2010/main" val="116070393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459480514"/>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 id="2147483812" r:id="rId13"/>
    <p:sldLayoutId id="2147483813" r:id="rId14"/>
    <p:sldLayoutId id="2147483814"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44813274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297303786"/>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3DDE1-8D72-4563-B228-B6EA775758F5}"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417FF-305B-4684-B62C-C0DCA078756F}" type="slidenum">
              <a:rPr lang="en-GB" smtClean="0"/>
              <a:t>‹N›</a:t>
            </a:fld>
            <a:endParaRPr lang="en-GB"/>
          </a:p>
        </p:txBody>
      </p:sp>
    </p:spTree>
    <p:extLst>
      <p:ext uri="{BB962C8B-B14F-4D97-AF65-F5344CB8AC3E}">
        <p14:creationId xmlns:p14="http://schemas.microsoft.com/office/powerpoint/2010/main" val="2230902338"/>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429162356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986498555"/>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F6B8E-E415-4299-9184-66465473FEE9}"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14F8E-E569-45CF-9523-4A5CE31BA71B}" type="slidenum">
              <a:rPr lang="en-GB" smtClean="0"/>
              <a:t>‹N›</a:t>
            </a:fld>
            <a:endParaRPr lang="en-GB"/>
          </a:p>
        </p:txBody>
      </p:sp>
    </p:spTree>
    <p:extLst>
      <p:ext uri="{BB962C8B-B14F-4D97-AF65-F5344CB8AC3E}">
        <p14:creationId xmlns:p14="http://schemas.microsoft.com/office/powerpoint/2010/main" val="4038657236"/>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0EF66-B0DF-4D99-B40A-02D13532FBCA}"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844CD-0278-4B1C-8426-F9BC366F3E13}" type="slidenum">
              <a:rPr lang="en-GB" smtClean="0"/>
              <a:t>‹N›</a:t>
            </a:fld>
            <a:endParaRPr lang="en-GB"/>
          </a:p>
        </p:txBody>
      </p:sp>
    </p:spTree>
    <p:extLst>
      <p:ext uri="{BB962C8B-B14F-4D97-AF65-F5344CB8AC3E}">
        <p14:creationId xmlns:p14="http://schemas.microsoft.com/office/powerpoint/2010/main" val="3150354793"/>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6F997-EB4C-4C77-8C70-76CFF762E286}"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47E75-6D64-4FF2-AC4B-A52E42A4DE9C}" type="slidenum">
              <a:rPr lang="en-GB" smtClean="0"/>
              <a:t>‹N›</a:t>
            </a:fld>
            <a:endParaRPr lang="en-GB"/>
          </a:p>
        </p:txBody>
      </p:sp>
    </p:spTree>
    <p:extLst>
      <p:ext uri="{BB962C8B-B14F-4D97-AF65-F5344CB8AC3E}">
        <p14:creationId xmlns:p14="http://schemas.microsoft.com/office/powerpoint/2010/main" val="1262042113"/>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49C7D-B7F9-48BB-BA87-82DCC8CC0F90}"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C2959-D369-4276-87F8-D4B592A6778E}" type="slidenum">
              <a:rPr lang="en-GB" smtClean="0"/>
              <a:t>‹N›</a:t>
            </a:fld>
            <a:endParaRPr lang="en-GB"/>
          </a:p>
        </p:txBody>
      </p:sp>
    </p:spTree>
    <p:extLst>
      <p:ext uri="{BB962C8B-B14F-4D97-AF65-F5344CB8AC3E}">
        <p14:creationId xmlns:p14="http://schemas.microsoft.com/office/powerpoint/2010/main" val="1122107861"/>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E1738-225A-462E-AE0B-9DC8CBDABAE3}"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4EAAC-B464-4BCB-9D38-5D2771B63742}" type="slidenum">
              <a:rPr lang="en-GB" smtClean="0"/>
              <a:t>‹N›</a:t>
            </a:fld>
            <a:endParaRPr lang="en-GB"/>
          </a:p>
        </p:txBody>
      </p:sp>
    </p:spTree>
    <p:extLst>
      <p:ext uri="{BB962C8B-B14F-4D97-AF65-F5344CB8AC3E}">
        <p14:creationId xmlns:p14="http://schemas.microsoft.com/office/powerpoint/2010/main" val="858649375"/>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31B60-1BEC-4A75-B3B4-D46BFED55489}"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E6B4A-98DC-47A8-AFC2-10AAD382C391}" type="slidenum">
              <a:rPr lang="en-GB" smtClean="0"/>
              <a:t>‹N›</a:t>
            </a:fld>
            <a:endParaRPr lang="en-GB"/>
          </a:p>
        </p:txBody>
      </p:sp>
    </p:spTree>
    <p:extLst>
      <p:ext uri="{BB962C8B-B14F-4D97-AF65-F5344CB8AC3E}">
        <p14:creationId xmlns:p14="http://schemas.microsoft.com/office/powerpoint/2010/main" val="1586892814"/>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2268D-6F60-4099-A438-79ABC635C096}" type="datetimeFigureOut">
              <a:rPr lang="en-GB" smtClean="0"/>
              <a:t>07/06/2018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686E5-144C-4DEA-8773-B9EFB5C55786}" type="slidenum">
              <a:rPr lang="en-GB" smtClean="0"/>
              <a:t>‹N›</a:t>
            </a:fld>
            <a:endParaRPr lang="en-GB"/>
          </a:p>
        </p:txBody>
      </p:sp>
    </p:spTree>
    <p:extLst>
      <p:ext uri="{BB962C8B-B14F-4D97-AF65-F5344CB8AC3E}">
        <p14:creationId xmlns:p14="http://schemas.microsoft.com/office/powerpoint/2010/main" val="596094457"/>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dirty="0" err="1" smtClean="0"/>
              <a:t>Consiglio</a:t>
            </a:r>
            <a:r>
              <a:rPr lang="en-GB" dirty="0" smtClean="0"/>
              <a:t> di Centro del </a:t>
            </a:r>
            <a:r>
              <a:rPr lang="en-GB" dirty="0" smtClean="0"/>
              <a:t>8 </a:t>
            </a:r>
            <a:r>
              <a:rPr lang="en-GB" dirty="0" err="1" smtClean="0"/>
              <a:t>giugno</a:t>
            </a:r>
            <a:r>
              <a:rPr lang="en-GB" dirty="0" smtClean="0"/>
              <a:t> </a:t>
            </a:r>
            <a:r>
              <a:rPr lang="en-GB" dirty="0" smtClean="0"/>
              <a:t>2018</a:t>
            </a:r>
            <a:endParaRPr lang="en-GB" dirty="0"/>
          </a:p>
        </p:txBody>
      </p:sp>
      <p:sp>
        <p:nvSpPr>
          <p:cNvPr id="3" name="Sottotitolo 2"/>
          <p:cNvSpPr>
            <a:spLocks noGrp="1"/>
          </p:cNvSpPr>
          <p:nvPr>
            <p:ph type="subTitle" idx="1"/>
          </p:nvPr>
        </p:nvSpPr>
        <p:spPr/>
        <p:txBody>
          <a:bodyPr/>
          <a:lstStyle/>
          <a:p>
            <a:endParaRPr lang="it-IT" dirty="0" smtClean="0"/>
          </a:p>
          <a:p>
            <a:r>
              <a:rPr lang="it-IT" dirty="0" smtClean="0"/>
              <a:t>CNAF-INFN</a:t>
            </a:r>
            <a:endParaRPr lang="en-GB" dirty="0"/>
          </a:p>
        </p:txBody>
      </p:sp>
      <p:sp>
        <p:nvSpPr>
          <p:cNvPr id="4" name="Segnaposto numero diapositiva 3"/>
          <p:cNvSpPr>
            <a:spLocks noGrp="1"/>
          </p:cNvSpPr>
          <p:nvPr>
            <p:ph type="sldNum" sz="quarter" idx="12"/>
          </p:nvPr>
        </p:nvSpPr>
        <p:spPr/>
        <p:txBody>
          <a:bodyPr/>
          <a:lstStyle/>
          <a:p>
            <a:fld id="{685D298C-7C67-F34C-A9DE-4238970C2353}" type="slidenum">
              <a:rPr lang="it-IT" smtClean="0"/>
              <a:t>1</a:t>
            </a:fld>
            <a:endParaRPr lang="it-IT"/>
          </a:p>
        </p:txBody>
      </p:sp>
    </p:spTree>
    <p:extLst>
      <p:ext uri="{BB962C8B-B14F-4D97-AF65-F5344CB8AC3E}">
        <p14:creationId xmlns:p14="http://schemas.microsoft.com/office/powerpoint/2010/main" val="3194203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5171" y="0"/>
            <a:ext cx="9329058" cy="1281113"/>
          </a:xfrm>
        </p:spPr>
        <p:txBody>
          <a:bodyPr>
            <a:normAutofit/>
          </a:bodyPr>
          <a:lstStyle/>
          <a:p>
            <a:r>
              <a:rPr lang="it-IT" sz="3200" dirty="0"/>
              <a:t>Delibere di nostro interesse</a:t>
            </a:r>
            <a:r>
              <a:rPr lang="it-IT" sz="3200" dirty="0" smtClean="0"/>
              <a:t>: </a:t>
            </a:r>
            <a:r>
              <a:rPr lang="it-IT" sz="3200" dirty="0"/>
              <a:t>Protocollo d’Intesa per la costituzione di un centro di </a:t>
            </a:r>
            <a:r>
              <a:rPr lang="it-IT" sz="3200" dirty="0" smtClean="0"/>
              <a:t>competenza a Bologna </a:t>
            </a:r>
            <a:endParaRPr lang="en-GB" sz="3200" dirty="0"/>
          </a:p>
        </p:txBody>
      </p:sp>
      <p:sp>
        <p:nvSpPr>
          <p:cNvPr id="3" name="Segnaposto contenuto 2"/>
          <p:cNvSpPr>
            <a:spLocks noGrp="1"/>
          </p:cNvSpPr>
          <p:nvPr>
            <p:ph idx="1"/>
          </p:nvPr>
        </p:nvSpPr>
        <p:spPr>
          <a:xfrm>
            <a:off x="752247" y="1409018"/>
            <a:ext cx="10873696" cy="4676095"/>
          </a:xfrm>
        </p:spPr>
        <p:txBody>
          <a:bodyPr>
            <a:normAutofit fontScale="92500" lnSpcReduction="20000"/>
          </a:bodyPr>
          <a:lstStyle/>
          <a:p>
            <a:r>
              <a:rPr lang="it-IT" dirty="0" smtClean="0"/>
              <a:t>Protocollo d’intesa per la costituzione di un centro di competenza nell’ambito del piano nazionale industria 4.0 2017-2020 tra: UNIBO e UNIMORE, UNIFE, UNIPR, Università  </a:t>
            </a:r>
            <a:r>
              <a:rPr lang="it-IT" dirty="0"/>
              <a:t>C</a:t>
            </a:r>
            <a:r>
              <a:rPr lang="it-IT" dirty="0" smtClean="0"/>
              <a:t>attolica del Sacro Cuore, INFN, CNR</a:t>
            </a:r>
          </a:p>
          <a:p>
            <a:r>
              <a:rPr lang="it-IT" i="1" dirty="0" smtClean="0"/>
              <a:t>Industria 4.0 prevede la creazione di centri di competenza ad alta specializzazione, configurati come </a:t>
            </a:r>
            <a:r>
              <a:rPr lang="it-IT" i="1" dirty="0" err="1" smtClean="0"/>
              <a:t>hub</a:t>
            </a:r>
            <a:r>
              <a:rPr lang="it-IT" i="1" dirty="0" smtClean="0"/>
              <a:t> dell’innovazione, nella forma del partenariato pubblico privato, con forte coinvolgimento delle Università e degli Enti di </a:t>
            </a:r>
            <a:r>
              <a:rPr lang="it-IT" i="1" dirty="0" err="1" smtClean="0"/>
              <a:t>Pubb</a:t>
            </a:r>
            <a:r>
              <a:rPr lang="it-IT" i="1" dirty="0" smtClean="0"/>
              <a:t>. Di Ricerca</a:t>
            </a:r>
          </a:p>
          <a:p>
            <a:r>
              <a:rPr lang="it-IT" i="1" dirty="0">
                <a:solidFill>
                  <a:schemeClr val="tx1"/>
                </a:solidFill>
              </a:rPr>
              <a:t>L’INFN è attivamente impegnata sui temi di Industria 4.0 secondo le proprie competenze </a:t>
            </a:r>
            <a:r>
              <a:rPr lang="it-IT" i="1" dirty="0" smtClean="0">
                <a:solidFill>
                  <a:schemeClr val="tx1"/>
                </a:solidFill>
              </a:rPr>
              <a:t>ed ha </a:t>
            </a:r>
            <a:r>
              <a:rPr lang="it-IT" i="1" dirty="0">
                <a:solidFill>
                  <a:schemeClr val="tx1"/>
                </a:solidFill>
              </a:rPr>
              <a:t>avviato, su proposta di UNIBO, un confronto in vista della predisposizione di </a:t>
            </a:r>
            <a:r>
              <a:rPr lang="it-IT" i="1" dirty="0" smtClean="0">
                <a:solidFill>
                  <a:schemeClr val="tx1"/>
                </a:solidFill>
              </a:rPr>
              <a:t>una  proposta </a:t>
            </a:r>
            <a:r>
              <a:rPr lang="it-IT" i="1" dirty="0">
                <a:solidFill>
                  <a:schemeClr val="tx1"/>
                </a:solidFill>
              </a:rPr>
              <a:t>progettuale per </a:t>
            </a:r>
            <a:r>
              <a:rPr lang="it-IT" i="1" dirty="0" smtClean="0">
                <a:solidFill>
                  <a:schemeClr val="tx1"/>
                </a:solidFill>
              </a:rPr>
              <a:t>la costituzione </a:t>
            </a:r>
            <a:r>
              <a:rPr lang="it-IT" i="1" dirty="0">
                <a:solidFill>
                  <a:schemeClr val="tx1"/>
                </a:solidFill>
              </a:rPr>
              <a:t>di un centro di competenza con sede a </a:t>
            </a:r>
            <a:r>
              <a:rPr lang="it-IT" i="1" dirty="0" smtClean="0">
                <a:solidFill>
                  <a:schemeClr val="tx1"/>
                </a:solidFill>
              </a:rPr>
              <a:t>Bologna. L’INFN </a:t>
            </a:r>
            <a:r>
              <a:rPr lang="it-IT" i="1" dirty="0">
                <a:solidFill>
                  <a:schemeClr val="tx1"/>
                </a:solidFill>
              </a:rPr>
              <a:t>aderisce alla proposta del Centro di Competenza attraverso le strutture: </a:t>
            </a:r>
            <a:r>
              <a:rPr lang="it-IT" i="1" dirty="0" err="1">
                <a:solidFill>
                  <a:schemeClr val="tx1"/>
                </a:solidFill>
              </a:rPr>
              <a:t>INFNTTLab</a:t>
            </a:r>
            <a:r>
              <a:rPr lang="it-IT" i="1" dirty="0" smtClean="0">
                <a:solidFill>
                  <a:schemeClr val="tx1"/>
                </a:solidFill>
              </a:rPr>
              <a:t>, (</a:t>
            </a:r>
            <a:r>
              <a:rPr lang="it-IT" i="1" dirty="0">
                <a:solidFill>
                  <a:schemeClr val="tx1"/>
                </a:solidFill>
              </a:rPr>
              <a:t>Laboratorio per il Trasferimento Tecnologico dell’INFN in Emilia Romagna, </a:t>
            </a:r>
            <a:r>
              <a:rPr lang="it-IT" i="1" dirty="0" smtClean="0">
                <a:solidFill>
                  <a:schemeClr val="tx1"/>
                </a:solidFill>
              </a:rPr>
              <a:t>sedi in </a:t>
            </a:r>
            <a:r>
              <a:rPr lang="it-IT" i="1" dirty="0">
                <a:solidFill>
                  <a:schemeClr val="tx1"/>
                </a:solidFill>
              </a:rPr>
              <a:t>Bologna e Ferrara) accreditato come laboratorio di ricerca industriale alla Rete </a:t>
            </a:r>
            <a:r>
              <a:rPr lang="it-IT" i="1" dirty="0" smtClean="0">
                <a:solidFill>
                  <a:schemeClr val="tx1"/>
                </a:solidFill>
              </a:rPr>
              <a:t>Alta Tecnologia </a:t>
            </a:r>
            <a:r>
              <a:rPr lang="it-IT" i="1" dirty="0">
                <a:solidFill>
                  <a:schemeClr val="tx1"/>
                </a:solidFill>
              </a:rPr>
              <a:t>dell’Emilia Romagna, e con INFN-LNS (Laboratori Nazionali del Sud con </a:t>
            </a:r>
            <a:r>
              <a:rPr lang="it-IT" i="1" dirty="0" smtClean="0">
                <a:solidFill>
                  <a:schemeClr val="tx1"/>
                </a:solidFill>
              </a:rPr>
              <a:t>sede </a:t>
            </a:r>
            <a:r>
              <a:rPr lang="en-GB" i="1" dirty="0" smtClean="0">
                <a:solidFill>
                  <a:schemeClr val="tx1"/>
                </a:solidFill>
              </a:rPr>
              <a:t>in </a:t>
            </a:r>
            <a:r>
              <a:rPr lang="en-GB" i="1" dirty="0">
                <a:solidFill>
                  <a:schemeClr val="tx1"/>
                </a:solidFill>
              </a:rPr>
              <a:t>Catania).</a:t>
            </a:r>
            <a:endParaRPr lang="en-GB" i="1" dirty="0"/>
          </a:p>
          <a:p>
            <a:endParaRPr lang="it-IT" dirty="0" smtClean="0"/>
          </a:p>
          <a:p>
            <a:endParaRPr lang="it-IT" dirty="0" smtClean="0"/>
          </a:p>
          <a:p>
            <a:pPr lvl="1"/>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10</a:t>
            </a:fld>
            <a:endParaRPr lang="it-IT" dirty="0"/>
          </a:p>
        </p:txBody>
      </p:sp>
    </p:spTree>
    <p:extLst>
      <p:ext uri="{BB962C8B-B14F-4D97-AF65-F5344CB8AC3E}">
        <p14:creationId xmlns:p14="http://schemas.microsoft.com/office/powerpoint/2010/main" val="3604643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Delibere </a:t>
            </a:r>
            <a:r>
              <a:rPr lang="it-IT" dirty="0"/>
              <a:t>di nostro </a:t>
            </a:r>
            <a:r>
              <a:rPr lang="it-IT" dirty="0" smtClean="0"/>
              <a:t>interesse ….</a:t>
            </a:r>
            <a:endParaRPr lang="en-GB" dirty="0"/>
          </a:p>
        </p:txBody>
      </p:sp>
      <p:sp>
        <p:nvSpPr>
          <p:cNvPr id="3" name="Segnaposto contenuto 2"/>
          <p:cNvSpPr>
            <a:spLocks noGrp="1"/>
          </p:cNvSpPr>
          <p:nvPr>
            <p:ph idx="1"/>
          </p:nvPr>
        </p:nvSpPr>
        <p:spPr/>
        <p:txBody>
          <a:bodyPr/>
          <a:lstStyle/>
          <a:p>
            <a:pPr marL="0" indent="0">
              <a:buNone/>
            </a:pPr>
            <a:r>
              <a:rPr lang="it-IT" dirty="0"/>
              <a:t>Il Consiglio Direttivo dell’Istituto Nazionale di Fisica Nucleare, riunito </a:t>
            </a:r>
            <a:r>
              <a:rPr lang="it-IT" dirty="0" smtClean="0"/>
              <a:t>in Roma </a:t>
            </a:r>
            <a:r>
              <a:rPr lang="it-IT" dirty="0"/>
              <a:t>il giorno 30 maggio 2018, alla presenza di n. 32 dei </a:t>
            </a:r>
            <a:r>
              <a:rPr lang="it-IT" dirty="0" smtClean="0"/>
              <a:t>suoi componenti </a:t>
            </a:r>
            <a:r>
              <a:rPr lang="it-IT" dirty="0"/>
              <a:t>su </a:t>
            </a:r>
            <a:r>
              <a:rPr lang="it-IT" dirty="0" smtClean="0"/>
              <a:t>un </a:t>
            </a:r>
            <a:r>
              <a:rPr lang="en-GB" dirty="0" err="1" smtClean="0"/>
              <a:t>totale</a:t>
            </a:r>
            <a:r>
              <a:rPr lang="en-GB" dirty="0" smtClean="0"/>
              <a:t> </a:t>
            </a:r>
            <a:r>
              <a:rPr lang="en-GB" dirty="0"/>
              <a:t>di n. </a:t>
            </a:r>
            <a:r>
              <a:rPr lang="en-GB" dirty="0" smtClean="0"/>
              <a:t>34 ……</a:t>
            </a:r>
          </a:p>
          <a:p>
            <a:pPr marL="0" indent="0">
              <a:buNone/>
            </a:pPr>
            <a:r>
              <a:rPr lang="it-IT" dirty="0" smtClean="0"/>
              <a:t>…..</a:t>
            </a:r>
          </a:p>
          <a:p>
            <a:pPr marL="0" indent="0" algn="ctr">
              <a:buNone/>
            </a:pPr>
            <a:r>
              <a:rPr lang="it-IT" dirty="0" smtClean="0"/>
              <a:t>DELIBERA </a:t>
            </a:r>
            <a:endParaRPr lang="it-IT" dirty="0"/>
          </a:p>
          <a:p>
            <a:pPr marL="0" indent="0">
              <a:buNone/>
            </a:pPr>
            <a:r>
              <a:rPr lang="it-IT" dirty="0" smtClean="0"/>
              <a:t>di </a:t>
            </a:r>
            <a:r>
              <a:rPr lang="it-IT" dirty="0"/>
              <a:t>approvare il </a:t>
            </a:r>
            <a:r>
              <a:rPr lang="it-IT" i="1" dirty="0"/>
              <a:t>“Protocollo d’Intesa per la creazione di un’Infrastruttura di </a:t>
            </a:r>
            <a:r>
              <a:rPr lang="it-IT" i="1" dirty="0" smtClean="0"/>
              <a:t>Data Center </a:t>
            </a:r>
            <a:r>
              <a:rPr lang="it-IT" i="1" dirty="0" err="1"/>
              <a:t>Exascale</a:t>
            </a:r>
            <a:r>
              <a:rPr lang="it-IT" i="1" dirty="0"/>
              <a:t> nel </a:t>
            </a:r>
            <a:r>
              <a:rPr lang="it-IT" i="1" dirty="0" err="1"/>
              <a:t>Tecnopolo</a:t>
            </a:r>
            <a:r>
              <a:rPr lang="it-IT" i="1" dirty="0"/>
              <a:t> ex manifattura Tabacchi di Bologna”, </a:t>
            </a:r>
            <a:r>
              <a:rPr lang="it-IT" dirty="0"/>
              <a:t>tra l’INFN, </a:t>
            </a:r>
            <a:r>
              <a:rPr lang="it-IT" dirty="0" smtClean="0"/>
              <a:t>il CINECA </a:t>
            </a:r>
            <a:r>
              <a:rPr lang="it-IT" dirty="0"/>
              <a:t>e la Regione Emilia Romagna</a:t>
            </a:r>
            <a:r>
              <a:rPr lang="it-IT" dirty="0" smtClean="0"/>
              <a:t>,</a:t>
            </a:r>
            <a:r>
              <a:rPr lang="en-GB" dirty="0" smtClean="0"/>
              <a:t> …….</a:t>
            </a: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11</a:t>
            </a:fld>
            <a:endParaRPr lang="it-IT" dirty="0"/>
          </a:p>
        </p:txBody>
      </p:sp>
    </p:spTree>
    <p:extLst>
      <p:ext uri="{BB962C8B-B14F-4D97-AF65-F5344CB8AC3E}">
        <p14:creationId xmlns:p14="http://schemas.microsoft.com/office/powerpoint/2010/main" val="945208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en-GB" dirty="0"/>
          </a:p>
        </p:txBody>
      </p:sp>
      <p:sp>
        <p:nvSpPr>
          <p:cNvPr id="4" name="Segnaposto contenuto 3"/>
          <p:cNvSpPr>
            <a:spLocks noGrp="1"/>
          </p:cNvSpPr>
          <p:nvPr>
            <p:ph idx="1"/>
          </p:nvPr>
        </p:nvSpPr>
        <p:spPr>
          <a:xfrm>
            <a:off x="1429411" y="1367069"/>
            <a:ext cx="9301655" cy="4806724"/>
          </a:xfrm>
        </p:spPr>
        <p:txBody>
          <a:bodyPr>
            <a:normAutofit fontScale="85000" lnSpcReduction="10000"/>
          </a:bodyPr>
          <a:lstStyle/>
          <a:p>
            <a:r>
              <a:rPr lang="it-IT" dirty="0" smtClean="0"/>
              <a:t>Approvazione verbali precedenti CDC </a:t>
            </a:r>
            <a:endParaRPr lang="it-IT" dirty="0"/>
          </a:p>
          <a:p>
            <a:r>
              <a:rPr lang="it-IT" dirty="0" smtClean="0"/>
              <a:t>Report dal CD di </a:t>
            </a:r>
            <a:r>
              <a:rPr lang="it-IT" dirty="0" smtClean="0"/>
              <a:t>maggio</a:t>
            </a:r>
          </a:p>
          <a:p>
            <a:r>
              <a:rPr lang="it-IT" dirty="0" smtClean="0"/>
              <a:t>Delibere di nostro interesse:</a:t>
            </a:r>
            <a:endParaRPr lang="it-IT" dirty="0" smtClean="0"/>
          </a:p>
          <a:p>
            <a:pPr lvl="1"/>
            <a:r>
              <a:rPr lang="it-IT" dirty="0" smtClean="0"/>
              <a:t>Nomina del nuovo Comitato Tecnico Scientifico del CNAF</a:t>
            </a:r>
          </a:p>
          <a:p>
            <a:pPr lvl="1"/>
            <a:r>
              <a:rPr lang="it-IT" dirty="0"/>
              <a:t>Protocollo d’Intesa per la costituzione di un centro di </a:t>
            </a:r>
            <a:r>
              <a:rPr lang="it-IT" dirty="0" smtClean="0"/>
              <a:t>competenza nell’ambito </a:t>
            </a:r>
            <a:r>
              <a:rPr lang="it-IT" dirty="0"/>
              <a:t>del piano nazionale Industria </a:t>
            </a:r>
            <a:r>
              <a:rPr lang="it-IT" dirty="0" smtClean="0"/>
              <a:t>4.0 a Bologna</a:t>
            </a:r>
          </a:p>
          <a:p>
            <a:pPr lvl="1"/>
            <a:r>
              <a:rPr lang="it-IT" dirty="0" smtClean="0"/>
              <a:t>Protocollo </a:t>
            </a:r>
            <a:r>
              <a:rPr lang="it-IT" dirty="0"/>
              <a:t>d’Intesa per la creazione di </a:t>
            </a:r>
            <a:r>
              <a:rPr lang="it-IT" dirty="0" smtClean="0"/>
              <a:t>un’Infrastruttura di </a:t>
            </a:r>
            <a:r>
              <a:rPr lang="it-IT" dirty="0"/>
              <a:t>Data Center </a:t>
            </a:r>
            <a:r>
              <a:rPr lang="it-IT" dirty="0" err="1"/>
              <a:t>Exascale</a:t>
            </a:r>
            <a:r>
              <a:rPr lang="it-IT" dirty="0"/>
              <a:t> nel </a:t>
            </a:r>
            <a:r>
              <a:rPr lang="it-IT" dirty="0" err="1"/>
              <a:t>Tecnopolo</a:t>
            </a:r>
            <a:r>
              <a:rPr lang="it-IT" dirty="0"/>
              <a:t> ex manifattura Tabacchi di </a:t>
            </a:r>
            <a:r>
              <a:rPr lang="it-IT" dirty="0" smtClean="0"/>
              <a:t>Bologna</a:t>
            </a:r>
          </a:p>
          <a:p>
            <a:pPr lvl="1"/>
            <a:r>
              <a:rPr lang="it-IT" dirty="0" smtClean="0"/>
              <a:t>Nuovo disciplinare per gli AR</a:t>
            </a:r>
            <a:endParaRPr lang="it-IT" dirty="0" smtClean="0"/>
          </a:p>
          <a:p>
            <a:r>
              <a:rPr lang="it-IT" dirty="0"/>
              <a:t>Aggiornamento infrastrutture (Tier1, Via </a:t>
            </a:r>
            <a:r>
              <a:rPr lang="it-IT" dirty="0" err="1"/>
              <a:t>Ranzani</a:t>
            </a:r>
            <a:r>
              <a:rPr lang="it-IT" dirty="0"/>
              <a:t>, HPC, </a:t>
            </a:r>
            <a:r>
              <a:rPr lang="it-IT" dirty="0" err="1"/>
              <a:t>Cloud</a:t>
            </a:r>
            <a:r>
              <a:rPr lang="it-IT" dirty="0"/>
              <a:t>)</a:t>
            </a:r>
          </a:p>
          <a:p>
            <a:r>
              <a:rPr lang="it-IT" dirty="0" smtClean="0"/>
              <a:t>Novità dal Servizio del Personale (Elena)</a:t>
            </a:r>
          </a:p>
          <a:p>
            <a:r>
              <a:rPr lang="it-IT" dirty="0" smtClean="0"/>
              <a:t>Novità </a:t>
            </a:r>
            <a:r>
              <a:rPr lang="it-IT" dirty="0"/>
              <a:t>dal Servizio di Amministrazione (Martina</a:t>
            </a:r>
            <a:r>
              <a:rPr lang="it-IT" dirty="0" smtClean="0"/>
              <a:t>)</a:t>
            </a:r>
            <a:endParaRPr lang="it-IT" dirty="0" smtClean="0"/>
          </a:p>
          <a:p>
            <a:r>
              <a:rPr lang="it-IT" dirty="0" smtClean="0"/>
              <a:t>Varie</a:t>
            </a:r>
          </a:p>
        </p:txBody>
      </p:sp>
      <p:sp>
        <p:nvSpPr>
          <p:cNvPr id="3" name="Segnaposto numero diapositiva 2"/>
          <p:cNvSpPr>
            <a:spLocks noGrp="1"/>
          </p:cNvSpPr>
          <p:nvPr>
            <p:ph type="sldNum" sz="quarter" idx="10"/>
          </p:nvPr>
        </p:nvSpPr>
        <p:spPr/>
        <p:txBody>
          <a:bodyPr/>
          <a:lstStyle/>
          <a:p>
            <a:fld id="{685D298C-7C67-F34C-A9DE-4238970C2353}" type="slidenum">
              <a:rPr lang="it-IT" smtClean="0"/>
              <a:pPr/>
              <a:t>2</a:t>
            </a:fld>
            <a:endParaRPr lang="it-IT" dirty="0"/>
          </a:p>
        </p:txBody>
      </p:sp>
    </p:spTree>
    <p:extLst>
      <p:ext uri="{BB962C8B-B14F-4D97-AF65-F5344CB8AC3E}">
        <p14:creationId xmlns:p14="http://schemas.microsoft.com/office/powerpoint/2010/main" val="3440101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6"/>
            <a:ext cx="10005847" cy="1281113"/>
          </a:xfrm>
        </p:spPr>
        <p:txBody>
          <a:bodyPr/>
          <a:lstStyle/>
          <a:p>
            <a:r>
              <a:rPr lang="it-IT" dirty="0" smtClean="0"/>
              <a:t>Report dal CD: 73 posti per ricercatori/tecnologi</a:t>
            </a: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3</a:t>
            </a:fld>
            <a:endParaRPr lang="it-IT" dirty="0"/>
          </a:p>
        </p:txBody>
      </p:sp>
      <p:sp>
        <p:nvSpPr>
          <p:cNvPr id="5" name="Segnaposto contenuto 4"/>
          <p:cNvSpPr>
            <a:spLocks noGrp="1"/>
          </p:cNvSpPr>
          <p:nvPr>
            <p:ph idx="1"/>
          </p:nvPr>
        </p:nvSpPr>
        <p:spPr>
          <a:xfrm>
            <a:off x="1008993" y="1343711"/>
            <a:ext cx="10063820" cy="5314264"/>
          </a:xfrm>
        </p:spPr>
        <p:txBody>
          <a:bodyPr>
            <a:normAutofit fontScale="85000" lnSpcReduction="20000"/>
          </a:bodyPr>
          <a:lstStyle/>
          <a:p>
            <a:r>
              <a:rPr lang="it-IT" dirty="0"/>
              <a:t>E' stata discussa e approvata la </a:t>
            </a:r>
            <a:r>
              <a:rPr lang="it-IT" dirty="0" err="1"/>
              <a:t>suddividione</a:t>
            </a:r>
            <a:r>
              <a:rPr lang="it-IT" dirty="0"/>
              <a:t> definitiva dei 73 posti per ricercatori o tecnologi finanziati dalla legge di stabilità:</a:t>
            </a:r>
            <a:br>
              <a:rPr lang="it-IT" dirty="0"/>
            </a:br>
            <a:r>
              <a:rPr lang="it-IT" dirty="0"/>
              <a:t>  - </a:t>
            </a:r>
            <a:r>
              <a:rPr lang="it-IT" b="1" dirty="0"/>
              <a:t>20 tecnologi</a:t>
            </a:r>
            <a:r>
              <a:rPr lang="it-IT" dirty="0"/>
              <a:t>. I bandi saranno specifici sulle esigenze delle sedi richiedenti, che saranno verificate con i direttori nelle prossime settimane (tenendo conto che vi sono altri 5 posti per tecnologo nel Piano Triennale che </a:t>
            </a:r>
            <a:r>
              <a:rPr lang="it-IT" dirty="0" err="1"/>
              <a:t>possno</a:t>
            </a:r>
            <a:r>
              <a:rPr lang="it-IT" dirty="0"/>
              <a:t> essere banditi nel 2018).</a:t>
            </a:r>
            <a:br>
              <a:rPr lang="it-IT" dirty="0"/>
            </a:br>
            <a:r>
              <a:rPr lang="it-IT" dirty="0"/>
              <a:t>  - </a:t>
            </a:r>
            <a:r>
              <a:rPr lang="it-IT" b="1" dirty="0"/>
              <a:t>3 primi ricercatori e un primo tecnologo</a:t>
            </a:r>
            <a:r>
              <a:rPr lang="it-IT" dirty="0"/>
              <a:t>. Bandi specifici a LNS, LNGS, TIFPA per specifiche professionalità.</a:t>
            </a:r>
            <a:br>
              <a:rPr lang="it-IT" dirty="0"/>
            </a:br>
            <a:r>
              <a:rPr lang="it-IT" dirty="0"/>
              <a:t>  - </a:t>
            </a:r>
            <a:r>
              <a:rPr lang="it-IT" b="1" dirty="0"/>
              <a:t>27 ricercatori sperimentali </a:t>
            </a:r>
            <a:r>
              <a:rPr lang="it-IT" b="1" dirty="0" err="1"/>
              <a:t>csn</a:t>
            </a:r>
            <a:r>
              <a:rPr lang="it-IT" b="1" dirty="0"/>
              <a:t> 1-2-3</a:t>
            </a:r>
            <a:r>
              <a:rPr lang="it-IT" dirty="0"/>
              <a:t>. Bando unico, con libertà di scelta della sede per i vincitori</a:t>
            </a:r>
            <a:r>
              <a:rPr lang="it-IT" dirty="0" smtClean="0"/>
              <a:t>. </a:t>
            </a:r>
            <a:r>
              <a:rPr lang="it-IT" dirty="0"/>
              <a:t>Bando deliberato</a:t>
            </a:r>
            <a:br>
              <a:rPr lang="it-IT" dirty="0"/>
            </a:br>
            <a:r>
              <a:rPr lang="it-IT" dirty="0"/>
              <a:t>  - </a:t>
            </a:r>
            <a:r>
              <a:rPr lang="it-IT" b="1" dirty="0"/>
              <a:t>10 ricercatori teorici</a:t>
            </a:r>
            <a:r>
              <a:rPr lang="it-IT" dirty="0"/>
              <a:t>. Bando unico, con libertà di scelta della sede per i vincitori</a:t>
            </a:r>
            <a:r>
              <a:rPr lang="it-IT" dirty="0" smtClean="0"/>
              <a:t>. </a:t>
            </a:r>
            <a:r>
              <a:rPr lang="it-IT" dirty="0"/>
              <a:t>Bando deliberato</a:t>
            </a:r>
            <a:br>
              <a:rPr lang="it-IT" dirty="0"/>
            </a:br>
            <a:r>
              <a:rPr lang="it-IT" dirty="0"/>
              <a:t>  - </a:t>
            </a:r>
            <a:r>
              <a:rPr lang="it-IT" b="1" dirty="0"/>
              <a:t>9 ricercatori gruppo 5</a:t>
            </a:r>
            <a:r>
              <a:rPr lang="it-IT" dirty="0"/>
              <a:t>. Bando unico, con libertà di scelta della sede per i vincitori</a:t>
            </a:r>
            <a:r>
              <a:rPr lang="it-IT" dirty="0" smtClean="0"/>
              <a:t>. </a:t>
            </a:r>
            <a:r>
              <a:rPr lang="it-IT" dirty="0"/>
              <a:t>Bando deliberato</a:t>
            </a:r>
            <a:br>
              <a:rPr lang="it-IT" dirty="0"/>
            </a:br>
            <a:r>
              <a:rPr lang="it-IT" dirty="0"/>
              <a:t>  - </a:t>
            </a:r>
            <a:r>
              <a:rPr lang="it-IT" b="1" dirty="0"/>
              <a:t>3 ricercatori in onde gravitazionali</a:t>
            </a:r>
            <a:r>
              <a:rPr lang="it-IT" dirty="0"/>
              <a:t>. Bando unico, con libertà di scelta della sede per i vincitori</a:t>
            </a:r>
            <a:r>
              <a:rPr lang="it-IT" dirty="0" smtClean="0"/>
              <a:t>. </a:t>
            </a:r>
            <a:r>
              <a:rPr lang="it-IT" dirty="0"/>
              <a:t>Bando deliberato</a:t>
            </a:r>
            <a:br>
              <a:rPr lang="it-IT" dirty="0"/>
            </a:br>
            <a:r>
              <a:rPr lang="it-IT" dirty="0"/>
              <a:t/>
            </a:r>
            <a:br>
              <a:rPr lang="it-IT" dirty="0"/>
            </a:br>
            <a:endParaRPr lang="it-IT" dirty="0" smtClean="0"/>
          </a:p>
        </p:txBody>
      </p:sp>
    </p:spTree>
    <p:extLst>
      <p:ext uri="{BB962C8B-B14F-4D97-AF65-F5344CB8AC3E}">
        <p14:creationId xmlns:p14="http://schemas.microsoft.com/office/powerpoint/2010/main" val="961579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9857" y="6"/>
            <a:ext cx="9938657" cy="1281113"/>
          </a:xfrm>
        </p:spPr>
        <p:txBody>
          <a:bodyPr/>
          <a:lstStyle/>
          <a:p>
            <a:r>
              <a:rPr lang="it-IT" dirty="0"/>
              <a:t>Report dal CD</a:t>
            </a:r>
            <a:r>
              <a:rPr lang="it-IT" dirty="0" smtClean="0"/>
              <a:t>: </a:t>
            </a:r>
            <a:r>
              <a:rPr lang="it-IT" dirty="0"/>
              <a:t>73 posti per ricercatori/tecnologi</a:t>
            </a:r>
            <a:endParaRPr lang="en-GB" dirty="0"/>
          </a:p>
        </p:txBody>
      </p:sp>
      <p:sp>
        <p:nvSpPr>
          <p:cNvPr id="3" name="Segnaposto contenuto 2"/>
          <p:cNvSpPr>
            <a:spLocks noGrp="1"/>
          </p:cNvSpPr>
          <p:nvPr>
            <p:ph idx="1"/>
          </p:nvPr>
        </p:nvSpPr>
        <p:spPr>
          <a:xfrm>
            <a:off x="1429411" y="1474333"/>
            <a:ext cx="9301655" cy="4699459"/>
          </a:xfrm>
        </p:spPr>
        <p:txBody>
          <a:bodyPr>
            <a:normAutofit fontScale="92500" lnSpcReduction="10000"/>
          </a:bodyPr>
          <a:lstStyle/>
          <a:p>
            <a:r>
              <a:rPr lang="it-IT" dirty="0" smtClean="0"/>
              <a:t>Da </a:t>
            </a:r>
            <a:r>
              <a:rPr lang="it-IT" dirty="0"/>
              <a:t>notare che per ciascun bando è previsto il 20% di idonei (6 per gli sperimentali, 2 per teorici e gr.5 ed 1 per </a:t>
            </a:r>
            <a:r>
              <a:rPr lang="it-IT" dirty="0" err="1"/>
              <a:t>gw</a:t>
            </a:r>
            <a:r>
              <a:rPr lang="it-IT" dirty="0"/>
              <a:t>) per tenere conto di eventuali rinunce fra i vincitori.  </a:t>
            </a:r>
            <a:endParaRPr lang="it-IT" dirty="0" smtClean="0"/>
          </a:p>
          <a:p>
            <a:r>
              <a:rPr lang="it-IT" dirty="0" smtClean="0"/>
              <a:t>Come </a:t>
            </a:r>
            <a:r>
              <a:rPr lang="it-IT" dirty="0"/>
              <a:t>da disciplinare concorsi sono previste 2 prove scritte ed una orale. Per la valutazione sono disponibili 500 punti: 100 per i titoli, 200 per gli scritti (calcolati come la media delle due prove, ognuna valutata con 200 punti), 200 per l'orale. Ogni prova si intende superata se ottiene un punteggio di almeno 140 punti. Per quanto riguarda i </a:t>
            </a:r>
            <a:r>
              <a:rPr lang="it-IT" dirty="0" smtClean="0"/>
              <a:t>titoli:</a:t>
            </a:r>
          </a:p>
          <a:p>
            <a:pPr lvl="1"/>
            <a:r>
              <a:rPr lang="it-IT" dirty="0" smtClean="0"/>
              <a:t>nel </a:t>
            </a:r>
            <a:r>
              <a:rPr lang="it-IT" dirty="0"/>
              <a:t>concorso per teorici sono disponibili 40 punti per l'attività scientifica, 5 per l'attività di coordinamento, 10 per l'attività di terza missione, 45 per le </a:t>
            </a:r>
            <a:r>
              <a:rPr lang="it-IT" dirty="0" smtClean="0"/>
              <a:t>pubblicazioni.</a:t>
            </a:r>
          </a:p>
          <a:p>
            <a:pPr lvl="1"/>
            <a:r>
              <a:rPr lang="it-IT" dirty="0" smtClean="0"/>
              <a:t>negli altri 3 concorsi invece vi saranno: 50 punti per l'attività scientifica, 10 per l'attività di coordinamento, 10 per l'attività di terza missione, 30 per le pubblicazioni.</a:t>
            </a:r>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4</a:t>
            </a:fld>
            <a:endParaRPr lang="it-IT" dirty="0"/>
          </a:p>
        </p:txBody>
      </p:sp>
    </p:spTree>
    <p:extLst>
      <p:ext uri="{BB962C8B-B14F-4D97-AF65-F5344CB8AC3E}">
        <p14:creationId xmlns:p14="http://schemas.microsoft.com/office/powerpoint/2010/main" val="170521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Report dal CD: </a:t>
            </a:r>
            <a:r>
              <a:rPr lang="it-IT" dirty="0" smtClean="0"/>
              <a:t>ancora bandi</a:t>
            </a:r>
            <a:endParaRPr lang="en-GB" dirty="0"/>
          </a:p>
        </p:txBody>
      </p:sp>
      <p:sp>
        <p:nvSpPr>
          <p:cNvPr id="3" name="Segnaposto contenuto 2"/>
          <p:cNvSpPr>
            <a:spLocks noGrp="1"/>
          </p:cNvSpPr>
          <p:nvPr>
            <p:ph idx="1"/>
          </p:nvPr>
        </p:nvSpPr>
        <p:spPr>
          <a:xfrm>
            <a:off x="886691" y="1281119"/>
            <a:ext cx="10467109" cy="5202569"/>
          </a:xfrm>
        </p:spPr>
        <p:txBody>
          <a:bodyPr>
            <a:normAutofit fontScale="92500" lnSpcReduction="20000"/>
          </a:bodyPr>
          <a:lstStyle/>
          <a:p>
            <a:r>
              <a:rPr lang="it-IT" dirty="0" smtClean="0"/>
              <a:t>Approvate </a:t>
            </a:r>
            <a:r>
              <a:rPr lang="it-IT" dirty="0"/>
              <a:t>le delibere che dispongono i bandi di </a:t>
            </a:r>
            <a:r>
              <a:rPr lang="it-IT" dirty="0" smtClean="0"/>
              <a:t>concorso </a:t>
            </a:r>
            <a:r>
              <a:rPr lang="it-IT" dirty="0"/>
              <a:t>per </a:t>
            </a:r>
            <a:endParaRPr lang="it-IT" dirty="0" smtClean="0"/>
          </a:p>
          <a:p>
            <a:pPr lvl="1"/>
            <a:r>
              <a:rPr lang="it-IT" b="1" dirty="0" smtClean="0"/>
              <a:t>26 </a:t>
            </a:r>
            <a:r>
              <a:rPr lang="it-IT" b="1" dirty="0"/>
              <a:t>primi ricercatori </a:t>
            </a:r>
            <a:r>
              <a:rPr lang="it-IT" dirty="0" smtClean="0"/>
              <a:t>sperimentali, no idonei</a:t>
            </a:r>
          </a:p>
          <a:p>
            <a:pPr lvl="1"/>
            <a:r>
              <a:rPr lang="it-IT" b="1" dirty="0" smtClean="0"/>
              <a:t>6 </a:t>
            </a:r>
            <a:r>
              <a:rPr lang="it-IT" b="1" dirty="0"/>
              <a:t>primi ricercatori </a:t>
            </a:r>
            <a:r>
              <a:rPr lang="it-IT" dirty="0"/>
              <a:t>teorici, </a:t>
            </a:r>
            <a:r>
              <a:rPr lang="it-IT" dirty="0" err="1" smtClean="0"/>
              <a:t>noidonei</a:t>
            </a:r>
            <a:r>
              <a:rPr lang="it-IT" dirty="0"/>
              <a:t>. </a:t>
            </a:r>
            <a:endParaRPr lang="it-IT" dirty="0" smtClean="0"/>
          </a:p>
          <a:p>
            <a:r>
              <a:rPr lang="it-IT" dirty="0" smtClean="0"/>
              <a:t>Come </a:t>
            </a:r>
            <a:r>
              <a:rPr lang="it-IT" dirty="0"/>
              <a:t>da disciplinare concorsi è previsto un colloquio e sono disponibili 100 punti per i titoli e 100 per il colloquio. Sono ammessi al colloquio i candidati che </a:t>
            </a:r>
            <a:r>
              <a:rPr lang="it-IT" dirty="0" err="1"/>
              <a:t>ragiungono</a:t>
            </a:r>
            <a:r>
              <a:rPr lang="it-IT" dirty="0"/>
              <a:t> almeno 70 punti nella valutazione dei titoli, e superano l'esame quelli che ottengono almeno 70 punti nel </a:t>
            </a:r>
            <a:r>
              <a:rPr lang="it-IT" dirty="0" smtClean="0"/>
              <a:t>colloquio.</a:t>
            </a:r>
          </a:p>
          <a:p>
            <a:r>
              <a:rPr lang="it-IT" dirty="0" smtClean="0"/>
              <a:t>Titoli:</a:t>
            </a:r>
          </a:p>
          <a:p>
            <a:pPr lvl="1"/>
            <a:r>
              <a:rPr lang="it-IT" dirty="0" smtClean="0"/>
              <a:t>concorso </a:t>
            </a:r>
            <a:r>
              <a:rPr lang="it-IT" dirty="0"/>
              <a:t>per </a:t>
            </a:r>
            <a:r>
              <a:rPr lang="it-IT" dirty="0" smtClean="0"/>
              <a:t>teorici: 40 </a:t>
            </a:r>
            <a:r>
              <a:rPr lang="it-IT" dirty="0"/>
              <a:t>punti per l'attività scientifica, 10 per l'attività di coordinamento, 10 per l'attività di terza missione, 40 per le pubblicazioni</a:t>
            </a:r>
            <a:r>
              <a:rPr lang="it-IT" dirty="0" smtClean="0"/>
              <a:t>.</a:t>
            </a:r>
          </a:p>
          <a:p>
            <a:pPr marL="342892" lvl="1" indent="0">
              <a:buNone/>
            </a:pPr>
            <a:r>
              <a:rPr lang="it-IT" dirty="0"/>
              <a:t/>
            </a:r>
            <a:br>
              <a:rPr lang="it-IT" dirty="0"/>
            </a:br>
            <a:r>
              <a:rPr lang="it-IT" dirty="0"/>
              <a:t>- nel concorso </a:t>
            </a:r>
            <a:r>
              <a:rPr lang="it-IT" dirty="0" smtClean="0"/>
              <a:t>sperimentali: 45 </a:t>
            </a:r>
            <a:r>
              <a:rPr lang="it-IT" dirty="0"/>
              <a:t>punti per l'attività scientifica, 25 per l'attività di coordinamento, 10 per l'attività di terza missione, 20 per le pubblicazioni.</a:t>
            </a:r>
            <a:br>
              <a:rPr lang="it-IT" dirty="0"/>
            </a:br>
            <a:r>
              <a:rPr lang="it-IT" dirty="0"/>
              <a:t/>
            </a:r>
            <a:br>
              <a:rPr lang="it-IT" dirty="0"/>
            </a:br>
            <a:endParaRPr lang="it-IT" dirty="0" smtClean="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5</a:t>
            </a:fld>
            <a:endParaRPr lang="it-IT" dirty="0"/>
          </a:p>
        </p:txBody>
      </p:sp>
    </p:spTree>
    <p:extLst>
      <p:ext uri="{BB962C8B-B14F-4D97-AF65-F5344CB8AC3E}">
        <p14:creationId xmlns:p14="http://schemas.microsoft.com/office/powerpoint/2010/main" val="3986124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 CD</a:t>
            </a:r>
            <a:r>
              <a:rPr lang="it-IT" dirty="0" smtClean="0"/>
              <a:t>: concorsi </a:t>
            </a:r>
            <a:endParaRPr lang="en-GB" dirty="0"/>
          </a:p>
        </p:txBody>
      </p:sp>
      <p:sp>
        <p:nvSpPr>
          <p:cNvPr id="3" name="Segnaposto contenuto 2"/>
          <p:cNvSpPr>
            <a:spLocks noGrp="1"/>
          </p:cNvSpPr>
          <p:nvPr>
            <p:ph idx="1"/>
          </p:nvPr>
        </p:nvSpPr>
        <p:spPr>
          <a:xfrm>
            <a:off x="1429411" y="1281119"/>
            <a:ext cx="9301655" cy="4753888"/>
          </a:xfrm>
        </p:spPr>
        <p:txBody>
          <a:bodyPr>
            <a:noAutofit/>
          </a:bodyPr>
          <a:lstStyle/>
          <a:p>
            <a:r>
              <a:rPr lang="it-IT" sz="2000" dirty="0" smtClean="0"/>
              <a:t>Approvata </a:t>
            </a:r>
            <a:r>
              <a:rPr lang="it-IT" sz="2000" dirty="0"/>
              <a:t>la delibera che dispone il bando per </a:t>
            </a:r>
            <a:r>
              <a:rPr lang="it-IT" sz="2000" b="1" dirty="0"/>
              <a:t>30 posti da dirigente di ricerca</a:t>
            </a:r>
            <a:r>
              <a:rPr lang="it-IT" sz="2000" dirty="0"/>
              <a:t>, anche qui senza idonei. Il concorso è per soli titoli, valutati con un massimo di 100 punti così </a:t>
            </a:r>
            <a:r>
              <a:rPr lang="it-IT" sz="2000" dirty="0" smtClean="0"/>
              <a:t>distribuiti: 40 </a:t>
            </a:r>
            <a:r>
              <a:rPr lang="it-IT" sz="2000" dirty="0"/>
              <a:t>punti per l'attività scientifica, 25 per l'attività di coordinamento, 10 per l'attività di terza missione, 25 per le </a:t>
            </a:r>
            <a:r>
              <a:rPr lang="it-IT" sz="2000" dirty="0" smtClean="0"/>
              <a:t>pubblicazioni.</a:t>
            </a:r>
          </a:p>
          <a:p>
            <a:r>
              <a:rPr lang="it-IT" sz="2000" dirty="0" smtClean="0"/>
              <a:t>Il </a:t>
            </a:r>
            <a:r>
              <a:rPr lang="it-IT" sz="2000" dirty="0"/>
              <a:t>presidente ha comunicato la composizione della commissione per il concorso a dirigente </a:t>
            </a:r>
            <a:r>
              <a:rPr lang="it-IT" sz="2000" dirty="0" smtClean="0"/>
              <a:t>tecnologo: </a:t>
            </a:r>
            <a:r>
              <a:rPr lang="it-IT" sz="2000" dirty="0" err="1" smtClean="0"/>
              <a:t>Perini</a:t>
            </a:r>
            <a:r>
              <a:rPr lang="it-IT" sz="2000" dirty="0"/>
              <a:t> </a:t>
            </a:r>
            <a:r>
              <a:rPr lang="it-IT" sz="2000" dirty="0" smtClean="0"/>
              <a:t>(presidente), Aloisio (</a:t>
            </a:r>
            <a:r>
              <a:rPr lang="it-IT" sz="2000" dirty="0" err="1" smtClean="0"/>
              <a:t>na</a:t>
            </a:r>
            <a:r>
              <a:rPr lang="it-IT" sz="2000" dirty="0" smtClean="0"/>
              <a:t>), </a:t>
            </a:r>
            <a:r>
              <a:rPr lang="it-IT" sz="2000" dirty="0" err="1" smtClean="0"/>
              <a:t>Carassiti</a:t>
            </a:r>
            <a:r>
              <a:rPr lang="it-IT" sz="2000" dirty="0" smtClean="0"/>
              <a:t> (</a:t>
            </a:r>
            <a:r>
              <a:rPr lang="it-IT" sz="2000" dirty="0" err="1" smtClean="0"/>
              <a:t>fe</a:t>
            </a:r>
            <a:r>
              <a:rPr lang="it-IT" sz="2000" dirty="0" smtClean="0"/>
              <a:t>), </a:t>
            </a:r>
            <a:r>
              <a:rPr lang="it-IT" sz="2000" dirty="0" err="1" smtClean="0"/>
              <a:t>Biscari</a:t>
            </a:r>
            <a:r>
              <a:rPr lang="it-IT" sz="2000" dirty="0" smtClean="0"/>
              <a:t> (</a:t>
            </a:r>
            <a:r>
              <a:rPr lang="it-IT" sz="2000" dirty="0" err="1" smtClean="0"/>
              <a:t>LNf</a:t>
            </a:r>
            <a:r>
              <a:rPr lang="it-IT" sz="2000" dirty="0" smtClean="0"/>
              <a:t>), Losito (CERN), Villani (</a:t>
            </a:r>
            <a:r>
              <a:rPr lang="it-IT" sz="2000" dirty="0" err="1" smtClean="0"/>
              <a:t>Pi</a:t>
            </a:r>
            <a:r>
              <a:rPr lang="it-IT" sz="2000" dirty="0" smtClean="0"/>
              <a:t>)</a:t>
            </a:r>
          </a:p>
          <a:p>
            <a:endParaRPr lang="it-IT" sz="2000" dirty="0"/>
          </a:p>
          <a:p>
            <a:r>
              <a:rPr lang="it-IT" sz="2000" dirty="0" smtClean="0"/>
              <a:t>Approvata </a:t>
            </a:r>
            <a:r>
              <a:rPr lang="it-IT" sz="2000" dirty="0"/>
              <a:t>la delibera che dispone la pubblicazione della call internazionale per </a:t>
            </a:r>
            <a:r>
              <a:rPr lang="it-IT" sz="2000" b="1" dirty="0"/>
              <a:t>15 borse post doc </a:t>
            </a:r>
            <a:r>
              <a:rPr lang="it-IT" sz="2000" dirty="0"/>
              <a:t>nell'ambito del progetto cofinanziato dalla EU nel bando COFUND. La forma contrattuale per i ricercatori selezionati saranno contratti da ricercatore TD per chiamata diretta, ex art.20 DL 127/2003.</a:t>
            </a:r>
            <a:br>
              <a:rPr lang="it-IT" sz="2000" dirty="0"/>
            </a:br>
            <a:r>
              <a:rPr lang="it-IT" sz="2000" dirty="0"/>
              <a:t/>
            </a:r>
            <a:br>
              <a:rPr lang="it-IT" sz="2000" dirty="0"/>
            </a:br>
            <a:r>
              <a:rPr lang="it-IT" sz="2000" dirty="0"/>
              <a:t/>
            </a:r>
            <a:br>
              <a:rPr lang="it-IT" sz="2000" dirty="0"/>
            </a:br>
            <a:endParaRPr lang="en-GB" sz="2000"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6</a:t>
            </a:fld>
            <a:endParaRPr lang="it-IT" dirty="0"/>
          </a:p>
        </p:txBody>
      </p:sp>
    </p:spTree>
    <p:extLst>
      <p:ext uri="{BB962C8B-B14F-4D97-AF65-F5344CB8AC3E}">
        <p14:creationId xmlns:p14="http://schemas.microsoft.com/office/powerpoint/2010/main" val="4090482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5905" y="6"/>
            <a:ext cx="8032168" cy="1281113"/>
          </a:xfrm>
        </p:spPr>
        <p:txBody>
          <a:bodyPr/>
          <a:lstStyle/>
          <a:p>
            <a:r>
              <a:rPr lang="it-IT" dirty="0" smtClean="0"/>
              <a:t>Report dal CD</a:t>
            </a:r>
            <a:r>
              <a:rPr lang="it-IT" dirty="0" smtClean="0"/>
              <a:t>: nuovo disciplinare AR</a:t>
            </a:r>
            <a:endParaRPr lang="en-GB" dirty="0"/>
          </a:p>
        </p:txBody>
      </p:sp>
      <p:sp>
        <p:nvSpPr>
          <p:cNvPr id="3" name="Segnaposto contenuto 2"/>
          <p:cNvSpPr>
            <a:spLocks noGrp="1"/>
          </p:cNvSpPr>
          <p:nvPr>
            <p:ph idx="1"/>
          </p:nvPr>
        </p:nvSpPr>
        <p:spPr>
          <a:xfrm>
            <a:off x="1429411" y="1537854"/>
            <a:ext cx="9301655" cy="5320145"/>
          </a:xfrm>
        </p:spPr>
        <p:txBody>
          <a:bodyPr>
            <a:normAutofit fontScale="85000" lnSpcReduction="10000"/>
          </a:bodyPr>
          <a:lstStyle/>
          <a:p>
            <a:r>
              <a:rPr lang="it-IT" dirty="0"/>
              <a:t> </a:t>
            </a:r>
            <a:r>
              <a:rPr lang="it-IT" dirty="0"/>
              <a:t>Approvato il nuovo disciplinare per il conferimento degli assegni di ricerca. Il testo </a:t>
            </a:r>
            <a:r>
              <a:rPr lang="it-IT" dirty="0" smtClean="0"/>
              <a:t>è già disponibile. </a:t>
            </a:r>
          </a:p>
          <a:p>
            <a:r>
              <a:rPr lang="it-IT" dirty="0" smtClean="0"/>
              <a:t>Per </a:t>
            </a:r>
            <a:r>
              <a:rPr lang="it-IT" dirty="0"/>
              <a:t>gli assegni di ricerca scientifica è richiesto il titolo di dottorato o una laurea magistrale nelle discipline di interesse dell'INFN e almeno 30 mesi di attività di ricerca post laurea di cui almeno 2 anni nell'ambito di un corso di dottorato. In questo secondo caso il conseguimento del titolo è comunque richiesto per l'assunzione. </a:t>
            </a:r>
            <a:endParaRPr lang="it-IT" dirty="0" smtClean="0"/>
          </a:p>
          <a:p>
            <a:r>
              <a:rPr lang="it-IT" dirty="0" smtClean="0"/>
              <a:t>Per gli </a:t>
            </a:r>
            <a:r>
              <a:rPr lang="it-IT" dirty="0"/>
              <a:t>assegni di ricerca tecnologica è richiesta la laurea di secondo livello nelle discipline di interesse dell'Ente e 24 mesi di attività </a:t>
            </a:r>
            <a:r>
              <a:rPr lang="it-IT" dirty="0" smtClean="0"/>
              <a:t>professionale </a:t>
            </a:r>
            <a:r>
              <a:rPr lang="it-IT" dirty="0"/>
              <a:t>o di ricerca tecnologica, salvo casi particolari che devono essere autorizzati esplicitamente dalla GE</a:t>
            </a:r>
            <a:r>
              <a:rPr lang="it-IT" dirty="0" smtClean="0"/>
              <a:t>.</a:t>
            </a:r>
          </a:p>
          <a:p>
            <a:r>
              <a:rPr lang="it-IT" dirty="0"/>
              <a:t/>
            </a:r>
            <a:br>
              <a:rPr lang="it-IT" dirty="0"/>
            </a:br>
            <a:r>
              <a:rPr lang="it-IT" dirty="0"/>
              <a:t>Ai candidati agli assegni di ricerca scientifica sarà anche richiesto di non superare un limite massimo di anzianità di dottorato.</a:t>
            </a:r>
            <a:br>
              <a:rPr lang="it-IT" dirty="0"/>
            </a:br>
            <a:r>
              <a:rPr lang="it-IT" dirty="0"/>
              <a:t/>
            </a:r>
            <a:br>
              <a:rPr lang="it-IT" dirty="0"/>
            </a:b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7</a:t>
            </a:fld>
            <a:endParaRPr lang="it-IT" dirty="0"/>
          </a:p>
        </p:txBody>
      </p:sp>
    </p:spTree>
    <p:extLst>
      <p:ext uri="{BB962C8B-B14F-4D97-AF65-F5344CB8AC3E}">
        <p14:creationId xmlns:p14="http://schemas.microsoft.com/office/powerpoint/2010/main" val="3801762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5933" y="78467"/>
            <a:ext cx="7181193" cy="1281113"/>
          </a:xfrm>
        </p:spPr>
        <p:txBody>
          <a:bodyPr/>
          <a:lstStyle/>
          <a:p>
            <a:r>
              <a:rPr lang="it-IT" dirty="0"/>
              <a:t>Report dal CD</a:t>
            </a:r>
            <a:r>
              <a:rPr lang="it-IT" dirty="0" smtClean="0"/>
              <a:t>: varie</a:t>
            </a:r>
            <a:endParaRPr lang="en-GB" dirty="0"/>
          </a:p>
        </p:txBody>
      </p:sp>
      <p:sp>
        <p:nvSpPr>
          <p:cNvPr id="3" name="Segnaposto contenuto 2"/>
          <p:cNvSpPr>
            <a:spLocks noGrp="1"/>
          </p:cNvSpPr>
          <p:nvPr>
            <p:ph idx="1"/>
          </p:nvPr>
        </p:nvSpPr>
        <p:spPr>
          <a:xfrm>
            <a:off x="1429411" y="1359580"/>
            <a:ext cx="9301655" cy="5400449"/>
          </a:xfrm>
        </p:spPr>
        <p:txBody>
          <a:bodyPr>
            <a:normAutofit fontScale="85000" lnSpcReduction="20000"/>
          </a:bodyPr>
          <a:lstStyle/>
          <a:p>
            <a:pPr rtl="0" eaLnBrk="1" latinLnBrk="0" hangingPunct="1"/>
            <a:r>
              <a:rPr lang="it-IT" sz="2400" kern="1200" dirty="0" smtClean="0">
                <a:solidFill>
                  <a:schemeClr val="tx2"/>
                </a:solidFill>
                <a:effectLst/>
                <a:latin typeface="+mn-lt"/>
                <a:ea typeface="+mn-ea"/>
                <a:cs typeface="+mn-cs"/>
              </a:rPr>
              <a:t>Il disciplinare missioni è stato approvato dalla GE. Sarà ratificato dal CD non appena saranno implementate nel Sistema Informativo le modifiche necessarie.</a:t>
            </a:r>
          </a:p>
          <a:p>
            <a:pPr marL="0" indent="0" rtl="0" eaLnBrk="1" latinLnBrk="0" hangingPunct="1">
              <a:buNone/>
            </a:pPr>
            <a:endParaRPr lang="it-IT" dirty="0"/>
          </a:p>
          <a:p>
            <a:pPr rtl="0" eaLnBrk="1" latinLnBrk="0" hangingPunct="1"/>
            <a:r>
              <a:rPr lang="it-IT" sz="2400" kern="1200" dirty="0" smtClean="0">
                <a:solidFill>
                  <a:schemeClr val="tx2"/>
                </a:solidFill>
                <a:effectLst/>
                <a:latin typeface="+mn-lt"/>
                <a:ea typeface="+mn-ea"/>
                <a:cs typeface="+mn-cs"/>
              </a:rPr>
              <a:t> Masiero ha aggiornato il CD sui contatti preliminari avuti con FP, ARAN e revisori a proposito della proposta di sperimentazione sul controllo dell'orario di lavoro di ricercatori e tecnologi. Tutti gli interlocutori hanno sollevato delle perplessità che necessitano un approfondimento normativo. Un incontro tecnico con l'ARAN sarà programmato a breve, con la partecipazione anche del RN dei ricercatori.</a:t>
            </a:r>
            <a:endParaRPr lang="it-IT" dirty="0"/>
          </a:p>
          <a:p>
            <a:pPr rtl="0" eaLnBrk="1" latinLnBrk="0" hangingPunct="1"/>
            <a:endParaRPr lang="it-IT" sz="2400" kern="1200" dirty="0" smtClean="0">
              <a:solidFill>
                <a:schemeClr val="tx2"/>
              </a:solidFill>
              <a:effectLst/>
              <a:latin typeface="+mn-lt"/>
              <a:ea typeface="+mn-ea"/>
              <a:cs typeface="+mn-cs"/>
            </a:endParaRPr>
          </a:p>
          <a:p>
            <a:pPr rtl="0" eaLnBrk="1" latinLnBrk="0" hangingPunct="1"/>
            <a:r>
              <a:rPr lang="it-IT" sz="2400" kern="1200" dirty="0" smtClean="0">
                <a:solidFill>
                  <a:schemeClr val="tx2"/>
                </a:solidFill>
                <a:effectLst/>
                <a:latin typeface="+mn-lt"/>
                <a:ea typeface="+mn-ea"/>
                <a:cs typeface="+mn-cs"/>
              </a:rPr>
              <a:t>Su richiesta di alcuni direttori, il </a:t>
            </a:r>
            <a:r>
              <a:rPr lang="it-IT" sz="2400" kern="1200" dirty="0" err="1" smtClean="0">
                <a:solidFill>
                  <a:schemeClr val="tx2"/>
                </a:solidFill>
                <a:effectLst/>
                <a:latin typeface="+mn-lt"/>
                <a:ea typeface="+mn-ea"/>
                <a:cs typeface="+mn-cs"/>
              </a:rPr>
              <a:t>GdL</a:t>
            </a:r>
            <a:r>
              <a:rPr lang="it-IT" sz="2400" kern="1200" dirty="0" smtClean="0">
                <a:solidFill>
                  <a:schemeClr val="tx2"/>
                </a:solidFill>
                <a:effectLst/>
                <a:latin typeface="+mn-lt"/>
                <a:ea typeface="+mn-ea"/>
                <a:cs typeface="+mn-cs"/>
              </a:rPr>
              <a:t> che ha curato la scrittura del ROF è stato incaricato di verificare con gli uffici competenti la compatibilità con lo Statuto delle norme che riguardano la nomina dei responsabili delle articolazioni di AC che abbiano un profilo di ricercatore o tecnologo. In questi casi infatti il ROF non richiede la nomina da parte del presidente per i responsabili di articolazioni non apicali (dalle divisioni in giù).</a:t>
            </a:r>
            <a:br>
              <a:rPr lang="it-IT" sz="2400" kern="1200" dirty="0" smtClean="0">
                <a:solidFill>
                  <a:schemeClr val="tx2"/>
                </a:solidFill>
                <a:effectLst/>
                <a:latin typeface="+mn-lt"/>
                <a:ea typeface="+mn-ea"/>
                <a:cs typeface="+mn-cs"/>
              </a:rPr>
            </a:br>
            <a:endParaRPr lang="en-GB" dirty="0">
              <a:effectLst/>
            </a:endParaRPr>
          </a:p>
        </p:txBody>
      </p:sp>
      <p:sp>
        <p:nvSpPr>
          <p:cNvPr id="4" name="Segnaposto numero diapositiva 3"/>
          <p:cNvSpPr>
            <a:spLocks noGrp="1"/>
          </p:cNvSpPr>
          <p:nvPr>
            <p:ph type="sldNum" sz="quarter" idx="10"/>
          </p:nvPr>
        </p:nvSpPr>
        <p:spPr/>
        <p:txBody>
          <a:bodyPr/>
          <a:lstStyle/>
          <a:p>
            <a:fld id="{685D298C-7C67-F34C-A9DE-4238970C2353}" type="slidenum">
              <a:rPr lang="it-IT" smtClean="0"/>
              <a:pPr/>
              <a:t>8</a:t>
            </a:fld>
            <a:endParaRPr lang="it-IT" dirty="0"/>
          </a:p>
        </p:txBody>
      </p:sp>
    </p:spTree>
    <p:extLst>
      <p:ext uri="{BB962C8B-B14F-4D97-AF65-F5344CB8AC3E}">
        <p14:creationId xmlns:p14="http://schemas.microsoft.com/office/powerpoint/2010/main" val="3163543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Delibere di nostro interesse: nomina nuovo CTSC</a:t>
            </a:r>
            <a:endParaRPr lang="en-GB" dirty="0"/>
          </a:p>
        </p:txBody>
      </p:sp>
      <p:sp>
        <p:nvSpPr>
          <p:cNvPr id="3" name="Segnaposto contenuto 2"/>
          <p:cNvSpPr>
            <a:spLocks noGrp="1"/>
          </p:cNvSpPr>
          <p:nvPr>
            <p:ph idx="1"/>
          </p:nvPr>
        </p:nvSpPr>
        <p:spPr>
          <a:xfrm>
            <a:off x="1168154" y="1539648"/>
            <a:ext cx="9301655" cy="4117294"/>
          </a:xfrm>
        </p:spPr>
        <p:txBody>
          <a:bodyPr>
            <a:normAutofit fontScale="92500" lnSpcReduction="10000"/>
          </a:bodyPr>
          <a:lstStyle/>
          <a:p>
            <a:r>
              <a:rPr lang="it-IT" dirty="0" smtClean="0"/>
              <a:t>Il Comitato Tecnico Scientifico del CNAF è scaduto a fine aprile,  il CD ne ha nominato uno nuovo, così composto (scadenza il 29.05.2021):</a:t>
            </a:r>
          </a:p>
          <a:p>
            <a:pPr lvl="1"/>
            <a:r>
              <a:rPr lang="it-IT" b="1" dirty="0"/>
              <a:t>Eleonora Luppi </a:t>
            </a:r>
            <a:r>
              <a:rPr lang="it-IT" dirty="0" smtClean="0"/>
              <a:t>(Presidente, UNIFE)</a:t>
            </a:r>
            <a:endParaRPr lang="it-IT" dirty="0"/>
          </a:p>
          <a:p>
            <a:pPr lvl="1"/>
            <a:r>
              <a:rPr lang="it-IT" dirty="0"/>
              <a:t>Roberto </a:t>
            </a:r>
            <a:r>
              <a:rPr lang="it-IT" dirty="0" err="1"/>
              <a:t>Saban</a:t>
            </a:r>
            <a:r>
              <a:rPr lang="it-IT" dirty="0"/>
              <a:t> </a:t>
            </a:r>
            <a:r>
              <a:rPr lang="it-IT" dirty="0" smtClean="0"/>
              <a:t>(INFN)</a:t>
            </a:r>
          </a:p>
          <a:p>
            <a:pPr lvl="1"/>
            <a:r>
              <a:rPr lang="it-IT" dirty="0" smtClean="0"/>
              <a:t>Laura </a:t>
            </a:r>
            <a:r>
              <a:rPr lang="it-IT" dirty="0" err="1"/>
              <a:t>Perini</a:t>
            </a:r>
            <a:r>
              <a:rPr lang="it-IT" dirty="0"/>
              <a:t> </a:t>
            </a:r>
            <a:r>
              <a:rPr lang="it-IT" dirty="0" smtClean="0"/>
              <a:t> (UNIMI)</a:t>
            </a:r>
          </a:p>
          <a:p>
            <a:pPr lvl="1"/>
            <a:r>
              <a:rPr lang="en-GB" dirty="0" smtClean="0"/>
              <a:t>Volker </a:t>
            </a:r>
            <a:r>
              <a:rPr lang="en-GB" dirty="0"/>
              <a:t>Beckman </a:t>
            </a:r>
            <a:r>
              <a:rPr lang="en-GB" dirty="0" smtClean="0"/>
              <a:t>(IN2P3)</a:t>
            </a:r>
            <a:endParaRPr lang="en-GB" dirty="0"/>
          </a:p>
          <a:p>
            <a:pPr lvl="1"/>
            <a:r>
              <a:rPr lang="it-IT" dirty="0" err="1" smtClean="0"/>
              <a:t>Volker</a:t>
            </a:r>
            <a:r>
              <a:rPr lang="it-IT" dirty="0" smtClean="0"/>
              <a:t> </a:t>
            </a:r>
            <a:r>
              <a:rPr lang="it-IT" dirty="0" err="1"/>
              <a:t>Guelzow</a:t>
            </a:r>
            <a:r>
              <a:rPr lang="it-IT" dirty="0"/>
              <a:t> </a:t>
            </a:r>
            <a:r>
              <a:rPr lang="it-IT" dirty="0" smtClean="0"/>
              <a:t>(DESY)</a:t>
            </a:r>
            <a:endParaRPr lang="it-IT" dirty="0"/>
          </a:p>
          <a:p>
            <a:pPr lvl="1"/>
            <a:r>
              <a:rPr lang="it-IT" dirty="0"/>
              <a:t>Alberto Pace </a:t>
            </a:r>
            <a:r>
              <a:rPr lang="it-IT" dirty="0" smtClean="0"/>
              <a:t>(CERN)</a:t>
            </a:r>
            <a:endParaRPr lang="it-IT" dirty="0"/>
          </a:p>
          <a:p>
            <a:pPr lvl="1"/>
            <a:r>
              <a:rPr lang="it-IT" dirty="0"/>
              <a:t>Eric </a:t>
            </a:r>
            <a:r>
              <a:rPr lang="it-IT" dirty="0" err="1"/>
              <a:t>Lancon</a:t>
            </a:r>
            <a:r>
              <a:rPr lang="it-IT" dirty="0"/>
              <a:t> </a:t>
            </a:r>
            <a:r>
              <a:rPr lang="it-IT" dirty="0" smtClean="0"/>
              <a:t>(BNL)</a:t>
            </a:r>
            <a:endParaRPr lang="it-IT" dirty="0"/>
          </a:p>
          <a:p>
            <a:pPr lvl="1"/>
            <a:r>
              <a:rPr lang="pt-BR" dirty="0"/>
              <a:t>Josè Hernandez </a:t>
            </a:r>
            <a:r>
              <a:rPr lang="pt-BR" dirty="0" smtClean="0"/>
              <a:t>(CIEMAT)</a:t>
            </a:r>
            <a:endParaRPr lang="it-IT" dirty="0" smtClean="0"/>
          </a:p>
          <a:p>
            <a:endParaRPr lang="it-IT" dirty="0" smtClean="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9</a:t>
            </a:fld>
            <a:endParaRPr lang="it-IT" dirty="0"/>
          </a:p>
        </p:txBody>
      </p:sp>
    </p:spTree>
    <p:extLst>
      <p:ext uri="{BB962C8B-B14F-4D97-AF65-F5344CB8AC3E}">
        <p14:creationId xmlns:p14="http://schemas.microsoft.com/office/powerpoint/2010/main" val="3001526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6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5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4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3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1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1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2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9.xml><?xml version="1.0" encoding="utf-8"?>
<a:theme xmlns:a="http://schemas.openxmlformats.org/drawingml/2006/main" name="3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0.xml><?xml version="1.0" encoding="utf-8"?>
<a:theme xmlns:a="http://schemas.openxmlformats.org/drawingml/2006/main" name="4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1.xml><?xml version="1.0" encoding="utf-8"?>
<a:theme xmlns:a="http://schemas.openxmlformats.org/drawingml/2006/main" name="5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3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1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0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9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7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42632</TotalTime>
  <Words>1097</Words>
  <Application>Microsoft Office PowerPoint</Application>
  <PresentationFormat>Widescreen</PresentationFormat>
  <Paragraphs>83</Paragraphs>
  <Slides>11</Slides>
  <Notes>4</Notes>
  <HiddenSlides>0</HiddenSlides>
  <MMClips>0</MMClips>
  <ScaleCrop>false</ScaleCrop>
  <HeadingPairs>
    <vt:vector size="6" baseType="variant">
      <vt:variant>
        <vt:lpstr>Caratteri utilizzati</vt:lpstr>
      </vt:variant>
      <vt:variant>
        <vt:i4>3</vt:i4>
      </vt:variant>
      <vt:variant>
        <vt:lpstr>Tema</vt:lpstr>
      </vt:variant>
      <vt:variant>
        <vt:i4>21</vt:i4>
      </vt:variant>
      <vt:variant>
        <vt:lpstr>Titoli diapositive</vt:lpstr>
      </vt:variant>
      <vt:variant>
        <vt:i4>11</vt:i4>
      </vt:variant>
    </vt:vector>
  </HeadingPairs>
  <TitlesOfParts>
    <vt:vector size="35" baseType="lpstr">
      <vt:lpstr>Arial</vt:lpstr>
      <vt:lpstr>Calibri</vt:lpstr>
      <vt:lpstr>Calibri Light</vt:lpstr>
      <vt:lpstr>Tema di Office</vt:lpstr>
      <vt:lpstr>14_Personalizza struttura</vt:lpstr>
      <vt:lpstr>13_Personalizza struttura</vt:lpstr>
      <vt:lpstr>12_Personalizza struttura</vt:lpstr>
      <vt:lpstr>11_Personalizza struttura</vt:lpstr>
      <vt:lpstr>10_Personalizza struttura</vt:lpstr>
      <vt:lpstr>9_Personalizza struttura</vt:lpstr>
      <vt:lpstr>8_Personalizza struttura</vt:lpstr>
      <vt:lpstr>7_Personalizza struttura</vt:lpstr>
      <vt:lpstr>6_Personalizza struttura</vt:lpstr>
      <vt:lpstr>5_Personalizza struttura</vt:lpstr>
      <vt:lpstr>4_Personalizza struttura</vt:lpstr>
      <vt:lpstr>3_Personalizza struttura</vt:lpstr>
      <vt:lpstr>2_Personalizza struttura</vt:lpstr>
      <vt:lpstr>Personalizza struttura</vt:lpstr>
      <vt:lpstr>1_Personalizza struttura</vt:lpstr>
      <vt:lpstr>1_Tema di Office</vt:lpstr>
      <vt:lpstr>2_Tema di Office</vt:lpstr>
      <vt:lpstr>3_Tema di Office</vt:lpstr>
      <vt:lpstr>4_Tema di Office</vt:lpstr>
      <vt:lpstr>5_Tema di Office</vt:lpstr>
      <vt:lpstr>Consiglio di Centro del 8 giugno 2018</vt:lpstr>
      <vt:lpstr>Agenda</vt:lpstr>
      <vt:lpstr>Report dal CD: 73 posti per ricercatori/tecnologi</vt:lpstr>
      <vt:lpstr>Report dal CD: 73 posti per ricercatori/tecnologi</vt:lpstr>
      <vt:lpstr>Report dal CD: ancora bandi</vt:lpstr>
      <vt:lpstr>Report dal CD: concorsi </vt:lpstr>
      <vt:lpstr>Report dal CD: nuovo disciplinare AR</vt:lpstr>
      <vt:lpstr>Report dal CD: varie</vt:lpstr>
      <vt:lpstr>Delibere di nostro interesse: nomina nuovo CTSC</vt:lpstr>
      <vt:lpstr>Delibere di nostro interesse: Protocollo d’Intesa per la costituzione di un centro di competenza a Bologna </vt:lpstr>
      <vt:lpstr>Delibere di nostro interesse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Claudio Grandi</dc:creator>
  <cp:lastModifiedBy>Gaetano</cp:lastModifiedBy>
  <cp:revision>331</cp:revision>
  <cp:lastPrinted>2017-12-11T16:18:48Z</cp:lastPrinted>
  <dcterms:created xsi:type="dcterms:W3CDTF">2017-06-26T12:04:20Z</dcterms:created>
  <dcterms:modified xsi:type="dcterms:W3CDTF">2018-06-08T07:37:00Z</dcterms:modified>
</cp:coreProperties>
</file>