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0" r:id="rId4"/>
    <p:sldId id="281" r:id="rId5"/>
    <p:sldId id="366" r:id="rId6"/>
    <p:sldId id="367" r:id="rId7"/>
    <p:sldId id="368" r:id="rId8"/>
    <p:sldId id="369" r:id="rId9"/>
    <p:sldId id="370" r:id="rId10"/>
    <p:sldId id="371" r:id="rId11"/>
    <p:sldId id="3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15D5B-B5BE-4346-9F24-EB7A4A4CD2A6}" v="891" dt="2018-06-06T08:34:54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Fresch" userId="1109f985-8a44-4682-9024-120622eca47f" providerId="ADAL" clId="{E4315D5B-B5BE-4346-9F24-EB7A4A4CD2A6}"/>
    <pc:docChg chg="undo custSel addSld delSld modSld">
      <pc:chgData name="Paolo Fresch" userId="1109f985-8a44-4682-9024-120622eca47f" providerId="ADAL" clId="{E4315D5B-B5BE-4346-9F24-EB7A4A4CD2A6}" dt="2018-06-06T08:34:54.882" v="890" actId="20577"/>
      <pc:docMkLst>
        <pc:docMk/>
      </pc:docMkLst>
      <pc:sldChg chg="delSp modSp">
        <pc:chgData name="Paolo Fresch" userId="1109f985-8a44-4682-9024-120622eca47f" providerId="ADAL" clId="{E4315D5B-B5BE-4346-9F24-EB7A4A4CD2A6}" dt="2018-06-06T08:20:08.437" v="112" actId="108"/>
        <pc:sldMkLst>
          <pc:docMk/>
          <pc:sldMk cId="1428343452" sldId="280"/>
        </pc:sldMkLst>
        <pc:spChg chg="mod">
          <ac:chgData name="Paolo Fresch" userId="1109f985-8a44-4682-9024-120622eca47f" providerId="ADAL" clId="{E4315D5B-B5BE-4346-9F24-EB7A4A4CD2A6}" dt="2018-06-06T08:20:08.437" v="112" actId="108"/>
          <ac:spMkLst>
            <pc:docMk/>
            <pc:sldMk cId="1428343452" sldId="280"/>
            <ac:spMk id="9" creationId="{0C02AE29-C12A-40DB-95AC-E33103EBBC6E}"/>
          </ac:spMkLst>
        </pc:spChg>
        <pc:spChg chg="del">
          <ac:chgData name="Paolo Fresch" userId="1109f985-8a44-4682-9024-120622eca47f" providerId="ADAL" clId="{E4315D5B-B5BE-4346-9F24-EB7A4A4CD2A6}" dt="2018-06-06T08:19:48.076" v="109" actId="478"/>
          <ac:spMkLst>
            <pc:docMk/>
            <pc:sldMk cId="1428343452" sldId="280"/>
            <ac:spMk id="12" creationId="{1EABA9BE-920B-4A91-9E9D-5CC730F5E451}"/>
          </ac:spMkLst>
        </pc:spChg>
        <pc:picChg chg="del">
          <ac:chgData name="Paolo Fresch" userId="1109f985-8a44-4682-9024-120622eca47f" providerId="ADAL" clId="{E4315D5B-B5BE-4346-9F24-EB7A4A4CD2A6}" dt="2018-06-06T08:19:45.540" v="108" actId="478"/>
          <ac:picMkLst>
            <pc:docMk/>
            <pc:sldMk cId="1428343452" sldId="280"/>
            <ac:picMk id="11" creationId="{39A365E7-9BC5-4085-BDDF-5184A6BA80BD}"/>
          </ac:picMkLst>
        </pc:picChg>
      </pc:sldChg>
      <pc:sldChg chg="addSp delSp modSp">
        <pc:chgData name="Paolo Fresch" userId="1109f985-8a44-4682-9024-120622eca47f" providerId="ADAL" clId="{E4315D5B-B5BE-4346-9F24-EB7A4A4CD2A6}" dt="2018-06-06T07:59:15.615" v="23" actId="20577"/>
        <pc:sldMkLst>
          <pc:docMk/>
          <pc:sldMk cId="1690702227" sldId="281"/>
        </pc:sldMkLst>
        <pc:spChg chg="add del">
          <ac:chgData name="Paolo Fresch" userId="1109f985-8a44-4682-9024-120622eca47f" providerId="ADAL" clId="{E4315D5B-B5BE-4346-9F24-EB7A4A4CD2A6}" dt="2018-06-06T07:58:45.284" v="1" actId="478"/>
          <ac:spMkLst>
            <pc:docMk/>
            <pc:sldMk cId="1690702227" sldId="281"/>
            <ac:spMk id="2" creationId="{A45F1D8E-6ADE-47B1-9906-74ED34707089}"/>
          </ac:spMkLst>
        </pc:spChg>
        <pc:spChg chg="mod">
          <ac:chgData name="Paolo Fresch" userId="1109f985-8a44-4682-9024-120622eca47f" providerId="ADAL" clId="{E4315D5B-B5BE-4346-9F24-EB7A4A4CD2A6}" dt="2018-06-06T07:59:15.615" v="23" actId="20577"/>
          <ac:spMkLst>
            <pc:docMk/>
            <pc:sldMk cId="1690702227" sldId="281"/>
            <ac:spMk id="5" creationId="{18DDADA0-F677-45B9-B1EA-68F4F63445D3}"/>
          </ac:spMkLst>
        </pc:spChg>
        <pc:spChg chg="add">
          <ac:chgData name="Paolo Fresch" userId="1109f985-8a44-4682-9024-120622eca47f" providerId="ADAL" clId="{E4315D5B-B5BE-4346-9F24-EB7A4A4CD2A6}" dt="2018-06-06T07:58:52.311" v="2"/>
          <ac:spMkLst>
            <pc:docMk/>
            <pc:sldMk cId="1690702227" sldId="281"/>
            <ac:spMk id="31" creationId="{1822F3FD-D506-41B8-8C0E-76299D39BAB7}"/>
          </ac:spMkLst>
        </pc:spChg>
        <pc:spChg chg="add">
          <ac:chgData name="Paolo Fresch" userId="1109f985-8a44-4682-9024-120622eca47f" providerId="ADAL" clId="{E4315D5B-B5BE-4346-9F24-EB7A4A4CD2A6}" dt="2018-06-06T07:58:52.311" v="2"/>
          <ac:spMkLst>
            <pc:docMk/>
            <pc:sldMk cId="1690702227" sldId="281"/>
            <ac:spMk id="38" creationId="{0B94CD78-9A2D-438A-92F7-E1BBEE5D1A3D}"/>
          </ac:spMkLst>
        </pc:spChg>
        <pc:spChg chg="add">
          <ac:chgData name="Paolo Fresch" userId="1109f985-8a44-4682-9024-120622eca47f" providerId="ADAL" clId="{E4315D5B-B5BE-4346-9F24-EB7A4A4CD2A6}" dt="2018-06-06T07:58:52.311" v="2"/>
          <ac:spMkLst>
            <pc:docMk/>
            <pc:sldMk cId="1690702227" sldId="281"/>
            <ac:spMk id="41" creationId="{8B1DEC3A-1F57-49AF-96BF-9419087CD69F}"/>
          </ac:spMkLst>
        </pc:spChg>
        <pc:spChg chg="add">
          <ac:chgData name="Paolo Fresch" userId="1109f985-8a44-4682-9024-120622eca47f" providerId="ADAL" clId="{E4315D5B-B5BE-4346-9F24-EB7A4A4CD2A6}" dt="2018-06-06T07:58:52.311" v="2"/>
          <ac:spMkLst>
            <pc:docMk/>
            <pc:sldMk cId="1690702227" sldId="281"/>
            <ac:spMk id="45" creationId="{7093E4D3-57FF-4088-B2F1-1D6B97FB4697}"/>
          </ac:spMkLst>
        </pc:spChg>
        <pc:spChg chg="add">
          <ac:chgData name="Paolo Fresch" userId="1109f985-8a44-4682-9024-120622eca47f" providerId="ADAL" clId="{E4315D5B-B5BE-4346-9F24-EB7A4A4CD2A6}" dt="2018-06-06T07:58:52.311" v="2"/>
          <ac:spMkLst>
            <pc:docMk/>
            <pc:sldMk cId="1690702227" sldId="281"/>
            <ac:spMk id="46" creationId="{752A6391-48BE-4AA9-B4E7-23F214E8857F}"/>
          </ac:spMkLst>
        </pc:spChg>
        <pc:spChg chg="add">
          <ac:chgData name="Paolo Fresch" userId="1109f985-8a44-4682-9024-120622eca47f" providerId="ADAL" clId="{E4315D5B-B5BE-4346-9F24-EB7A4A4CD2A6}" dt="2018-06-06T07:58:52.311" v="2"/>
          <ac:spMkLst>
            <pc:docMk/>
            <pc:sldMk cId="1690702227" sldId="281"/>
            <ac:spMk id="47" creationId="{E631687F-2BE0-448C-90D5-0BA9797AF783}"/>
          </ac:spMkLst>
        </pc:spChg>
        <pc:picChg chg="add">
          <ac:chgData name="Paolo Fresch" userId="1109f985-8a44-4682-9024-120622eca47f" providerId="ADAL" clId="{E4315D5B-B5BE-4346-9F24-EB7A4A4CD2A6}" dt="2018-06-06T07:58:52.311" v="2"/>
          <ac:picMkLst>
            <pc:docMk/>
            <pc:sldMk cId="1690702227" sldId="281"/>
            <ac:picMk id="32" creationId="{2267ABFB-8D5A-443F-96EB-FE1059DBAB33}"/>
          </ac:picMkLst>
        </pc:picChg>
        <pc:picChg chg="add">
          <ac:chgData name="Paolo Fresch" userId="1109f985-8a44-4682-9024-120622eca47f" providerId="ADAL" clId="{E4315D5B-B5BE-4346-9F24-EB7A4A4CD2A6}" dt="2018-06-06T07:58:52.311" v="2"/>
          <ac:picMkLst>
            <pc:docMk/>
            <pc:sldMk cId="1690702227" sldId="281"/>
            <ac:picMk id="33" creationId="{B05A07D0-2754-4E67-B8DF-D7F755BFCA94}"/>
          </ac:picMkLst>
        </pc:picChg>
        <pc:picChg chg="add">
          <ac:chgData name="Paolo Fresch" userId="1109f985-8a44-4682-9024-120622eca47f" providerId="ADAL" clId="{E4315D5B-B5BE-4346-9F24-EB7A4A4CD2A6}" dt="2018-06-06T07:58:52.311" v="2"/>
          <ac:picMkLst>
            <pc:docMk/>
            <pc:sldMk cId="1690702227" sldId="281"/>
            <ac:picMk id="34" creationId="{4598563A-0D00-4BAE-85F4-B3ED5B21C314}"/>
          </ac:picMkLst>
        </pc:picChg>
        <pc:picChg chg="add">
          <ac:chgData name="Paolo Fresch" userId="1109f985-8a44-4682-9024-120622eca47f" providerId="ADAL" clId="{E4315D5B-B5BE-4346-9F24-EB7A4A4CD2A6}" dt="2018-06-06T07:58:52.311" v="2"/>
          <ac:picMkLst>
            <pc:docMk/>
            <pc:sldMk cId="1690702227" sldId="281"/>
            <ac:picMk id="35" creationId="{07E35E60-AB9A-43F9-A1D7-85AD4E704E41}"/>
          </ac:picMkLst>
        </pc:picChg>
        <pc:picChg chg="add">
          <ac:chgData name="Paolo Fresch" userId="1109f985-8a44-4682-9024-120622eca47f" providerId="ADAL" clId="{E4315D5B-B5BE-4346-9F24-EB7A4A4CD2A6}" dt="2018-06-06T07:58:52.311" v="2"/>
          <ac:picMkLst>
            <pc:docMk/>
            <pc:sldMk cId="1690702227" sldId="281"/>
            <ac:picMk id="39" creationId="{BBDC848C-0018-4056-8BE5-E26F1ACBB5A5}"/>
          </ac:picMkLst>
        </pc:picChg>
        <pc:picChg chg="add">
          <ac:chgData name="Paolo Fresch" userId="1109f985-8a44-4682-9024-120622eca47f" providerId="ADAL" clId="{E4315D5B-B5BE-4346-9F24-EB7A4A4CD2A6}" dt="2018-06-06T07:58:52.311" v="2"/>
          <ac:picMkLst>
            <pc:docMk/>
            <pc:sldMk cId="1690702227" sldId="281"/>
            <ac:picMk id="40" creationId="{1DF2448F-241F-4257-8435-D17FA4EA990A}"/>
          </ac:picMkLst>
        </pc:picChg>
        <pc:picChg chg="add">
          <ac:chgData name="Paolo Fresch" userId="1109f985-8a44-4682-9024-120622eca47f" providerId="ADAL" clId="{E4315D5B-B5BE-4346-9F24-EB7A4A4CD2A6}" dt="2018-06-06T07:58:52.311" v="2"/>
          <ac:picMkLst>
            <pc:docMk/>
            <pc:sldMk cId="1690702227" sldId="281"/>
            <ac:picMk id="42" creationId="{C892BB62-8023-4181-A8BF-6210968545F0}"/>
          </ac:picMkLst>
        </pc:picChg>
        <pc:picChg chg="add">
          <ac:chgData name="Paolo Fresch" userId="1109f985-8a44-4682-9024-120622eca47f" providerId="ADAL" clId="{E4315D5B-B5BE-4346-9F24-EB7A4A4CD2A6}" dt="2018-06-06T07:58:52.311" v="2"/>
          <ac:picMkLst>
            <pc:docMk/>
            <pc:sldMk cId="1690702227" sldId="281"/>
            <ac:picMk id="43" creationId="{5125893B-EDB4-4B14-8B5D-0D0C53EA5EA0}"/>
          </ac:picMkLst>
        </pc:picChg>
        <pc:picChg chg="add">
          <ac:chgData name="Paolo Fresch" userId="1109f985-8a44-4682-9024-120622eca47f" providerId="ADAL" clId="{E4315D5B-B5BE-4346-9F24-EB7A4A4CD2A6}" dt="2018-06-06T07:58:52.311" v="2"/>
          <ac:picMkLst>
            <pc:docMk/>
            <pc:sldMk cId="1690702227" sldId="281"/>
            <ac:picMk id="44" creationId="{30685941-11C4-4267-B3E1-B19DB1FD6BEA}"/>
          </ac:picMkLst>
        </pc:picChg>
      </pc:sldChg>
      <pc:sldChg chg="addSp delSp add">
        <pc:chgData name="Paolo Fresch" userId="1109f985-8a44-4682-9024-120622eca47f" providerId="ADAL" clId="{E4315D5B-B5BE-4346-9F24-EB7A4A4CD2A6}" dt="2018-06-06T07:59:35.612" v="26"/>
        <pc:sldMkLst>
          <pc:docMk/>
          <pc:sldMk cId="1931194986" sldId="366"/>
        </pc:sldMkLst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22" creationId="{0661D0CE-07A2-4741-88E0-92593475D35F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23" creationId="{ACDB749F-55FA-4096-B500-8A8BBCEF51F9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24" creationId="{53FC5B8E-9053-4F73-988B-89C82D2315D3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25" creationId="{6118E585-FB6D-4CF9-A901-6861BCAEF399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26" creationId="{544CF8F0-DAF9-4431-B55F-F3C1298022C7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27" creationId="{49E49FB9-2B89-44AA-BFD9-5D679E41FD50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30" creationId="{203721B5-1C69-473E-96BB-0FE21ED7CA29}"/>
          </ac:spMkLst>
        </pc:spChg>
        <pc:spChg chg="del">
          <ac:chgData name="Paolo Fresch" userId="1109f985-8a44-4682-9024-120622eca47f" providerId="ADAL" clId="{E4315D5B-B5BE-4346-9F24-EB7A4A4CD2A6}" dt="2018-06-06T07:59:25.240" v="25" actId="478"/>
          <ac:spMkLst>
            <pc:docMk/>
            <pc:sldMk cId="1931194986" sldId="366"/>
            <ac:spMk id="31" creationId="{1822F3FD-D506-41B8-8C0E-76299D39BAB7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36" creationId="{3AE3E5E2-09A0-4AA5-9F57-1A3705C15A6D}"/>
          </ac:spMkLst>
        </pc:spChg>
        <pc:spChg chg="del">
          <ac:chgData name="Paolo Fresch" userId="1109f985-8a44-4682-9024-120622eca47f" providerId="ADAL" clId="{E4315D5B-B5BE-4346-9F24-EB7A4A4CD2A6}" dt="2018-06-06T07:59:25.240" v="25" actId="478"/>
          <ac:spMkLst>
            <pc:docMk/>
            <pc:sldMk cId="1931194986" sldId="366"/>
            <ac:spMk id="38" creationId="{0B94CD78-9A2D-438A-92F7-E1BBEE5D1A3D}"/>
          </ac:spMkLst>
        </pc:spChg>
        <pc:spChg chg="del">
          <ac:chgData name="Paolo Fresch" userId="1109f985-8a44-4682-9024-120622eca47f" providerId="ADAL" clId="{E4315D5B-B5BE-4346-9F24-EB7A4A4CD2A6}" dt="2018-06-06T07:59:25.240" v="25" actId="478"/>
          <ac:spMkLst>
            <pc:docMk/>
            <pc:sldMk cId="1931194986" sldId="366"/>
            <ac:spMk id="41" creationId="{8B1DEC3A-1F57-49AF-96BF-9419087CD69F}"/>
          </ac:spMkLst>
        </pc:spChg>
        <pc:spChg chg="del">
          <ac:chgData name="Paolo Fresch" userId="1109f985-8a44-4682-9024-120622eca47f" providerId="ADAL" clId="{E4315D5B-B5BE-4346-9F24-EB7A4A4CD2A6}" dt="2018-06-06T07:59:25.240" v="25" actId="478"/>
          <ac:spMkLst>
            <pc:docMk/>
            <pc:sldMk cId="1931194986" sldId="366"/>
            <ac:spMk id="45" creationId="{7093E4D3-57FF-4088-B2F1-1D6B97FB4697}"/>
          </ac:spMkLst>
        </pc:spChg>
        <pc:spChg chg="del">
          <ac:chgData name="Paolo Fresch" userId="1109f985-8a44-4682-9024-120622eca47f" providerId="ADAL" clId="{E4315D5B-B5BE-4346-9F24-EB7A4A4CD2A6}" dt="2018-06-06T07:59:25.240" v="25" actId="478"/>
          <ac:spMkLst>
            <pc:docMk/>
            <pc:sldMk cId="1931194986" sldId="366"/>
            <ac:spMk id="46" creationId="{752A6391-48BE-4AA9-B4E7-23F214E8857F}"/>
          </ac:spMkLst>
        </pc:spChg>
        <pc:spChg chg="del">
          <ac:chgData name="Paolo Fresch" userId="1109f985-8a44-4682-9024-120622eca47f" providerId="ADAL" clId="{E4315D5B-B5BE-4346-9F24-EB7A4A4CD2A6}" dt="2018-06-06T07:59:25.240" v="25" actId="478"/>
          <ac:spMkLst>
            <pc:docMk/>
            <pc:sldMk cId="1931194986" sldId="366"/>
            <ac:spMk id="47" creationId="{E631687F-2BE0-448C-90D5-0BA9797AF783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48" creationId="{9021EEC8-0725-416B-8E67-574EF3653930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51" creationId="{91FB5FC5-AC02-44C0-AE19-05D5C70E27FC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53" creationId="{F5ED004B-73C9-40AB-9668-E20CCA83EB91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57" creationId="{9DB6B16A-E54B-464B-9219-8DC7BB67BD2C}"/>
          </ac:spMkLst>
        </pc:spChg>
        <pc:spChg chg="add">
          <ac:chgData name="Paolo Fresch" userId="1109f985-8a44-4682-9024-120622eca47f" providerId="ADAL" clId="{E4315D5B-B5BE-4346-9F24-EB7A4A4CD2A6}" dt="2018-06-06T07:59:35.612" v="26"/>
          <ac:spMkLst>
            <pc:docMk/>
            <pc:sldMk cId="1931194986" sldId="366"/>
            <ac:spMk id="58" creationId="{B0DAB53D-9AE0-49A9-8BA3-16073543FDF0}"/>
          </ac:spMkLst>
        </pc:spChg>
        <pc:picChg chg="add">
          <ac:chgData name="Paolo Fresch" userId="1109f985-8a44-4682-9024-120622eca47f" providerId="ADAL" clId="{E4315D5B-B5BE-4346-9F24-EB7A4A4CD2A6}" dt="2018-06-06T07:59:35.612" v="26"/>
          <ac:picMkLst>
            <pc:docMk/>
            <pc:sldMk cId="1931194986" sldId="366"/>
            <ac:picMk id="21" creationId="{5BDE4C65-0060-4D99-8B80-3B7F2BEE25D6}"/>
          </ac:picMkLst>
        </pc:picChg>
        <pc:picChg chg="del">
          <ac:chgData name="Paolo Fresch" userId="1109f985-8a44-4682-9024-120622eca47f" providerId="ADAL" clId="{E4315D5B-B5BE-4346-9F24-EB7A4A4CD2A6}" dt="2018-06-06T07:59:25.240" v="25" actId="478"/>
          <ac:picMkLst>
            <pc:docMk/>
            <pc:sldMk cId="1931194986" sldId="366"/>
            <ac:picMk id="32" creationId="{2267ABFB-8D5A-443F-96EB-FE1059DBAB33}"/>
          </ac:picMkLst>
        </pc:picChg>
        <pc:picChg chg="del">
          <ac:chgData name="Paolo Fresch" userId="1109f985-8a44-4682-9024-120622eca47f" providerId="ADAL" clId="{E4315D5B-B5BE-4346-9F24-EB7A4A4CD2A6}" dt="2018-06-06T07:59:25.240" v="25" actId="478"/>
          <ac:picMkLst>
            <pc:docMk/>
            <pc:sldMk cId="1931194986" sldId="366"/>
            <ac:picMk id="33" creationId="{B05A07D0-2754-4E67-B8DF-D7F755BFCA94}"/>
          </ac:picMkLst>
        </pc:picChg>
        <pc:picChg chg="del">
          <ac:chgData name="Paolo Fresch" userId="1109f985-8a44-4682-9024-120622eca47f" providerId="ADAL" clId="{E4315D5B-B5BE-4346-9F24-EB7A4A4CD2A6}" dt="2018-06-06T07:59:25.240" v="25" actId="478"/>
          <ac:picMkLst>
            <pc:docMk/>
            <pc:sldMk cId="1931194986" sldId="366"/>
            <ac:picMk id="34" creationId="{4598563A-0D00-4BAE-85F4-B3ED5B21C314}"/>
          </ac:picMkLst>
        </pc:picChg>
        <pc:picChg chg="del">
          <ac:chgData name="Paolo Fresch" userId="1109f985-8a44-4682-9024-120622eca47f" providerId="ADAL" clId="{E4315D5B-B5BE-4346-9F24-EB7A4A4CD2A6}" dt="2018-06-06T07:59:25.240" v="25" actId="478"/>
          <ac:picMkLst>
            <pc:docMk/>
            <pc:sldMk cId="1931194986" sldId="366"/>
            <ac:picMk id="35" creationId="{07E35E60-AB9A-43F9-A1D7-85AD4E704E41}"/>
          </ac:picMkLst>
        </pc:picChg>
        <pc:picChg chg="del">
          <ac:chgData name="Paolo Fresch" userId="1109f985-8a44-4682-9024-120622eca47f" providerId="ADAL" clId="{E4315D5B-B5BE-4346-9F24-EB7A4A4CD2A6}" dt="2018-06-06T07:59:25.240" v="25" actId="478"/>
          <ac:picMkLst>
            <pc:docMk/>
            <pc:sldMk cId="1931194986" sldId="366"/>
            <ac:picMk id="39" creationId="{BBDC848C-0018-4056-8BE5-E26F1ACBB5A5}"/>
          </ac:picMkLst>
        </pc:picChg>
        <pc:picChg chg="del">
          <ac:chgData name="Paolo Fresch" userId="1109f985-8a44-4682-9024-120622eca47f" providerId="ADAL" clId="{E4315D5B-B5BE-4346-9F24-EB7A4A4CD2A6}" dt="2018-06-06T07:59:25.240" v="25" actId="478"/>
          <ac:picMkLst>
            <pc:docMk/>
            <pc:sldMk cId="1931194986" sldId="366"/>
            <ac:picMk id="40" creationId="{1DF2448F-241F-4257-8435-D17FA4EA990A}"/>
          </ac:picMkLst>
        </pc:picChg>
        <pc:picChg chg="del">
          <ac:chgData name="Paolo Fresch" userId="1109f985-8a44-4682-9024-120622eca47f" providerId="ADAL" clId="{E4315D5B-B5BE-4346-9F24-EB7A4A4CD2A6}" dt="2018-06-06T07:59:25.240" v="25" actId="478"/>
          <ac:picMkLst>
            <pc:docMk/>
            <pc:sldMk cId="1931194986" sldId="366"/>
            <ac:picMk id="42" creationId="{C892BB62-8023-4181-A8BF-6210968545F0}"/>
          </ac:picMkLst>
        </pc:picChg>
        <pc:picChg chg="del">
          <ac:chgData name="Paolo Fresch" userId="1109f985-8a44-4682-9024-120622eca47f" providerId="ADAL" clId="{E4315D5B-B5BE-4346-9F24-EB7A4A4CD2A6}" dt="2018-06-06T07:59:25.240" v="25" actId="478"/>
          <ac:picMkLst>
            <pc:docMk/>
            <pc:sldMk cId="1931194986" sldId="366"/>
            <ac:picMk id="43" creationId="{5125893B-EDB4-4B14-8B5D-0D0C53EA5EA0}"/>
          </ac:picMkLst>
        </pc:picChg>
        <pc:picChg chg="del">
          <ac:chgData name="Paolo Fresch" userId="1109f985-8a44-4682-9024-120622eca47f" providerId="ADAL" clId="{E4315D5B-B5BE-4346-9F24-EB7A4A4CD2A6}" dt="2018-06-06T07:59:25.240" v="25" actId="478"/>
          <ac:picMkLst>
            <pc:docMk/>
            <pc:sldMk cId="1931194986" sldId="366"/>
            <ac:picMk id="44" creationId="{30685941-11C4-4267-B3E1-B19DB1FD6BEA}"/>
          </ac:picMkLst>
        </pc:picChg>
        <pc:picChg chg="add">
          <ac:chgData name="Paolo Fresch" userId="1109f985-8a44-4682-9024-120622eca47f" providerId="ADAL" clId="{E4315D5B-B5BE-4346-9F24-EB7A4A4CD2A6}" dt="2018-06-06T07:59:35.612" v="26"/>
          <ac:picMkLst>
            <pc:docMk/>
            <pc:sldMk cId="1931194986" sldId="366"/>
            <ac:picMk id="49" creationId="{8DA6088E-1F90-4920-83DF-49C2E197B7A6}"/>
          </ac:picMkLst>
        </pc:picChg>
        <pc:picChg chg="add">
          <ac:chgData name="Paolo Fresch" userId="1109f985-8a44-4682-9024-120622eca47f" providerId="ADAL" clId="{E4315D5B-B5BE-4346-9F24-EB7A4A4CD2A6}" dt="2018-06-06T07:59:35.612" v="26"/>
          <ac:picMkLst>
            <pc:docMk/>
            <pc:sldMk cId="1931194986" sldId="366"/>
            <ac:picMk id="50" creationId="{76B5A1C2-5C4E-40AD-8AED-65EDCCA9B722}"/>
          </ac:picMkLst>
        </pc:picChg>
        <pc:picChg chg="add">
          <ac:chgData name="Paolo Fresch" userId="1109f985-8a44-4682-9024-120622eca47f" providerId="ADAL" clId="{E4315D5B-B5BE-4346-9F24-EB7A4A4CD2A6}" dt="2018-06-06T07:59:35.612" v="26"/>
          <ac:picMkLst>
            <pc:docMk/>
            <pc:sldMk cId="1931194986" sldId="366"/>
            <ac:picMk id="52" creationId="{EA5C9041-7857-4BD1-BC6E-9AB8F24B10EE}"/>
          </ac:picMkLst>
        </pc:picChg>
        <pc:picChg chg="add">
          <ac:chgData name="Paolo Fresch" userId="1109f985-8a44-4682-9024-120622eca47f" providerId="ADAL" clId="{E4315D5B-B5BE-4346-9F24-EB7A4A4CD2A6}" dt="2018-06-06T07:59:35.612" v="26"/>
          <ac:picMkLst>
            <pc:docMk/>
            <pc:sldMk cId="1931194986" sldId="366"/>
            <ac:picMk id="54" creationId="{5A61E52B-B2A1-4F7C-85F9-25A8D8C116C7}"/>
          </ac:picMkLst>
        </pc:picChg>
        <pc:picChg chg="add">
          <ac:chgData name="Paolo Fresch" userId="1109f985-8a44-4682-9024-120622eca47f" providerId="ADAL" clId="{E4315D5B-B5BE-4346-9F24-EB7A4A4CD2A6}" dt="2018-06-06T07:59:35.612" v="26"/>
          <ac:picMkLst>
            <pc:docMk/>
            <pc:sldMk cId="1931194986" sldId="366"/>
            <ac:picMk id="55" creationId="{BA837136-757E-4380-A8C4-125B4BF418A4}"/>
          </ac:picMkLst>
        </pc:picChg>
        <pc:picChg chg="add">
          <ac:chgData name="Paolo Fresch" userId="1109f985-8a44-4682-9024-120622eca47f" providerId="ADAL" clId="{E4315D5B-B5BE-4346-9F24-EB7A4A4CD2A6}" dt="2018-06-06T07:59:35.612" v="26"/>
          <ac:picMkLst>
            <pc:docMk/>
            <pc:sldMk cId="1931194986" sldId="366"/>
            <ac:picMk id="56" creationId="{6ECE9245-663E-4EAA-B004-B52FE2B92837}"/>
          </ac:picMkLst>
        </pc:picChg>
        <pc:cxnChg chg="add">
          <ac:chgData name="Paolo Fresch" userId="1109f985-8a44-4682-9024-120622eca47f" providerId="ADAL" clId="{E4315D5B-B5BE-4346-9F24-EB7A4A4CD2A6}" dt="2018-06-06T07:59:35.612" v="26"/>
          <ac:cxnSpMkLst>
            <pc:docMk/>
            <pc:sldMk cId="1931194986" sldId="366"/>
            <ac:cxnSpMk id="28" creationId="{41FD205E-50CB-48F6-849F-E73426C2FA04}"/>
          </ac:cxnSpMkLst>
        </pc:cxnChg>
        <pc:cxnChg chg="add">
          <ac:chgData name="Paolo Fresch" userId="1109f985-8a44-4682-9024-120622eca47f" providerId="ADAL" clId="{E4315D5B-B5BE-4346-9F24-EB7A4A4CD2A6}" dt="2018-06-06T07:59:35.612" v="26"/>
          <ac:cxnSpMkLst>
            <pc:docMk/>
            <pc:sldMk cId="1931194986" sldId="366"/>
            <ac:cxnSpMk id="37" creationId="{0012CD0F-BF14-4FAE-804F-0D7D0682F022}"/>
          </ac:cxnSpMkLst>
        </pc:cxnChg>
      </pc:sldChg>
      <pc:sldChg chg="addSp delSp add">
        <pc:chgData name="Paolo Fresch" userId="1109f985-8a44-4682-9024-120622eca47f" providerId="ADAL" clId="{E4315D5B-B5BE-4346-9F24-EB7A4A4CD2A6}" dt="2018-06-06T08:00:27.377" v="29"/>
        <pc:sldMkLst>
          <pc:docMk/>
          <pc:sldMk cId="2157111215" sldId="367"/>
        </pc:sldMkLst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3" creationId="{92B45F65-5F06-4FA4-8B17-8E739CDA4BE5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4" creationId="{7A7E71E2-C617-43D9-B655-6D88BDA06FE5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22" creationId="{0661D0CE-07A2-4741-88E0-92593475D35F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23" creationId="{ACDB749F-55FA-4096-B500-8A8BBCEF51F9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24" creationId="{53FC5B8E-9053-4F73-988B-89C82D2315D3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25" creationId="{6118E585-FB6D-4CF9-A901-6861BCAEF399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26" creationId="{544CF8F0-DAF9-4431-B55F-F3C1298022C7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27" creationId="{49E49FB9-2B89-44AA-BFD9-5D679E41FD50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29" creationId="{E719D7FA-5AEC-47EB-A7BA-02A7B0E1AB09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30" creationId="{203721B5-1C69-473E-96BB-0FE21ED7CA29}"/>
          </ac:spMkLst>
        </pc:spChg>
        <pc:spChg chg="add">
          <ac:chgData name="Paolo Fresch" userId="1109f985-8a44-4682-9024-120622eca47f" providerId="ADAL" clId="{E4315D5B-B5BE-4346-9F24-EB7A4A4CD2A6}" dt="2018-06-06T08:00:27.377" v="29"/>
          <ac:spMkLst>
            <pc:docMk/>
            <pc:sldMk cId="2157111215" sldId="367"/>
            <ac:spMk id="31" creationId="{BEFAEA5C-381C-476C-8D82-9769D606B22A}"/>
          </ac:spMkLst>
        </pc:spChg>
        <pc:spChg chg="add">
          <ac:chgData name="Paolo Fresch" userId="1109f985-8a44-4682-9024-120622eca47f" providerId="ADAL" clId="{E4315D5B-B5BE-4346-9F24-EB7A4A4CD2A6}" dt="2018-06-06T08:00:27.377" v="29"/>
          <ac:spMkLst>
            <pc:docMk/>
            <pc:sldMk cId="2157111215" sldId="367"/>
            <ac:spMk id="35" creationId="{697CC6C1-19CC-490E-872B-2D05D0E7B7D2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36" creationId="{3AE3E5E2-09A0-4AA5-9F57-1A3705C15A6D}"/>
          </ac:spMkLst>
        </pc:spChg>
        <pc:spChg chg="add">
          <ac:chgData name="Paolo Fresch" userId="1109f985-8a44-4682-9024-120622eca47f" providerId="ADAL" clId="{E4315D5B-B5BE-4346-9F24-EB7A4A4CD2A6}" dt="2018-06-06T08:00:27.377" v="29"/>
          <ac:spMkLst>
            <pc:docMk/>
            <pc:sldMk cId="2157111215" sldId="367"/>
            <ac:spMk id="38" creationId="{7DC5EE91-FFE3-44CA-9C91-0A9150D43AA1}"/>
          </ac:spMkLst>
        </pc:spChg>
        <pc:spChg chg="add">
          <ac:chgData name="Paolo Fresch" userId="1109f985-8a44-4682-9024-120622eca47f" providerId="ADAL" clId="{E4315D5B-B5BE-4346-9F24-EB7A4A4CD2A6}" dt="2018-06-06T08:00:27.377" v="29"/>
          <ac:spMkLst>
            <pc:docMk/>
            <pc:sldMk cId="2157111215" sldId="367"/>
            <ac:spMk id="39" creationId="{F18BADCF-973B-40A1-A8DD-680FD79A5A5B}"/>
          </ac:spMkLst>
        </pc:spChg>
        <pc:spChg chg="add">
          <ac:chgData name="Paolo Fresch" userId="1109f985-8a44-4682-9024-120622eca47f" providerId="ADAL" clId="{E4315D5B-B5BE-4346-9F24-EB7A4A4CD2A6}" dt="2018-06-06T08:00:27.377" v="29"/>
          <ac:spMkLst>
            <pc:docMk/>
            <pc:sldMk cId="2157111215" sldId="367"/>
            <ac:spMk id="40" creationId="{0D3B2D3C-0AE3-4434-82FF-0A8BE6BE6F43}"/>
          </ac:spMkLst>
        </pc:spChg>
        <pc:spChg chg="add">
          <ac:chgData name="Paolo Fresch" userId="1109f985-8a44-4682-9024-120622eca47f" providerId="ADAL" clId="{E4315D5B-B5BE-4346-9F24-EB7A4A4CD2A6}" dt="2018-06-06T08:00:27.377" v="29"/>
          <ac:spMkLst>
            <pc:docMk/>
            <pc:sldMk cId="2157111215" sldId="367"/>
            <ac:spMk id="41" creationId="{B88B47BA-6276-480A-BE73-9874D8D936DD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48" creationId="{9021EEC8-0725-416B-8E67-574EF3653930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51" creationId="{91FB5FC5-AC02-44C0-AE19-05D5C70E27FC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53" creationId="{F5ED004B-73C9-40AB-9668-E20CCA83EB91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57" creationId="{9DB6B16A-E54B-464B-9219-8DC7BB67BD2C}"/>
          </ac:spMkLst>
        </pc:spChg>
        <pc:spChg chg="del">
          <ac:chgData name="Paolo Fresch" userId="1109f985-8a44-4682-9024-120622eca47f" providerId="ADAL" clId="{E4315D5B-B5BE-4346-9F24-EB7A4A4CD2A6}" dt="2018-06-06T07:59:47.398" v="28" actId="478"/>
          <ac:spMkLst>
            <pc:docMk/>
            <pc:sldMk cId="2157111215" sldId="367"/>
            <ac:spMk id="58" creationId="{B0DAB53D-9AE0-49A9-8BA3-16073543FDF0}"/>
          </ac:spMkLst>
        </pc:spChg>
        <pc:picChg chg="del">
          <ac:chgData name="Paolo Fresch" userId="1109f985-8a44-4682-9024-120622eca47f" providerId="ADAL" clId="{E4315D5B-B5BE-4346-9F24-EB7A4A4CD2A6}" dt="2018-06-06T07:59:47.398" v="28" actId="478"/>
          <ac:picMkLst>
            <pc:docMk/>
            <pc:sldMk cId="2157111215" sldId="367"/>
            <ac:picMk id="21" creationId="{5BDE4C65-0060-4D99-8B80-3B7F2BEE25D6}"/>
          </ac:picMkLst>
        </pc:picChg>
        <pc:picChg chg="add">
          <ac:chgData name="Paolo Fresch" userId="1109f985-8a44-4682-9024-120622eca47f" providerId="ADAL" clId="{E4315D5B-B5BE-4346-9F24-EB7A4A4CD2A6}" dt="2018-06-06T08:00:27.377" v="29"/>
          <ac:picMkLst>
            <pc:docMk/>
            <pc:sldMk cId="2157111215" sldId="367"/>
            <ac:picMk id="32" creationId="{894E1FFB-B009-4590-AE9B-3C531F4CF3B7}"/>
          </ac:picMkLst>
        </pc:picChg>
        <pc:picChg chg="add">
          <ac:chgData name="Paolo Fresch" userId="1109f985-8a44-4682-9024-120622eca47f" providerId="ADAL" clId="{E4315D5B-B5BE-4346-9F24-EB7A4A4CD2A6}" dt="2018-06-06T08:00:27.377" v="29"/>
          <ac:picMkLst>
            <pc:docMk/>
            <pc:sldMk cId="2157111215" sldId="367"/>
            <ac:picMk id="33" creationId="{D4113879-E394-4A44-8242-5BE7832BFCD2}"/>
          </ac:picMkLst>
        </pc:picChg>
        <pc:picChg chg="add">
          <ac:chgData name="Paolo Fresch" userId="1109f985-8a44-4682-9024-120622eca47f" providerId="ADAL" clId="{E4315D5B-B5BE-4346-9F24-EB7A4A4CD2A6}" dt="2018-06-06T08:00:27.377" v="29"/>
          <ac:picMkLst>
            <pc:docMk/>
            <pc:sldMk cId="2157111215" sldId="367"/>
            <ac:picMk id="34" creationId="{52FA0AF7-E78B-4C25-922F-F2FDE78C7D11}"/>
          </ac:picMkLst>
        </pc:picChg>
        <pc:picChg chg="del">
          <ac:chgData name="Paolo Fresch" userId="1109f985-8a44-4682-9024-120622eca47f" providerId="ADAL" clId="{E4315D5B-B5BE-4346-9F24-EB7A4A4CD2A6}" dt="2018-06-06T07:59:47.398" v="28" actId="478"/>
          <ac:picMkLst>
            <pc:docMk/>
            <pc:sldMk cId="2157111215" sldId="367"/>
            <ac:picMk id="49" creationId="{8DA6088E-1F90-4920-83DF-49C2E197B7A6}"/>
          </ac:picMkLst>
        </pc:picChg>
        <pc:picChg chg="del">
          <ac:chgData name="Paolo Fresch" userId="1109f985-8a44-4682-9024-120622eca47f" providerId="ADAL" clId="{E4315D5B-B5BE-4346-9F24-EB7A4A4CD2A6}" dt="2018-06-06T07:59:47.398" v="28" actId="478"/>
          <ac:picMkLst>
            <pc:docMk/>
            <pc:sldMk cId="2157111215" sldId="367"/>
            <ac:picMk id="50" creationId="{76B5A1C2-5C4E-40AD-8AED-65EDCCA9B722}"/>
          </ac:picMkLst>
        </pc:picChg>
        <pc:picChg chg="del">
          <ac:chgData name="Paolo Fresch" userId="1109f985-8a44-4682-9024-120622eca47f" providerId="ADAL" clId="{E4315D5B-B5BE-4346-9F24-EB7A4A4CD2A6}" dt="2018-06-06T07:59:47.398" v="28" actId="478"/>
          <ac:picMkLst>
            <pc:docMk/>
            <pc:sldMk cId="2157111215" sldId="367"/>
            <ac:picMk id="52" creationId="{EA5C9041-7857-4BD1-BC6E-9AB8F24B10EE}"/>
          </ac:picMkLst>
        </pc:picChg>
        <pc:picChg chg="del">
          <ac:chgData name="Paolo Fresch" userId="1109f985-8a44-4682-9024-120622eca47f" providerId="ADAL" clId="{E4315D5B-B5BE-4346-9F24-EB7A4A4CD2A6}" dt="2018-06-06T07:59:47.398" v="28" actId="478"/>
          <ac:picMkLst>
            <pc:docMk/>
            <pc:sldMk cId="2157111215" sldId="367"/>
            <ac:picMk id="54" creationId="{5A61E52B-B2A1-4F7C-85F9-25A8D8C116C7}"/>
          </ac:picMkLst>
        </pc:picChg>
        <pc:picChg chg="del">
          <ac:chgData name="Paolo Fresch" userId="1109f985-8a44-4682-9024-120622eca47f" providerId="ADAL" clId="{E4315D5B-B5BE-4346-9F24-EB7A4A4CD2A6}" dt="2018-06-06T07:59:47.398" v="28" actId="478"/>
          <ac:picMkLst>
            <pc:docMk/>
            <pc:sldMk cId="2157111215" sldId="367"/>
            <ac:picMk id="55" creationId="{BA837136-757E-4380-A8C4-125B4BF418A4}"/>
          </ac:picMkLst>
        </pc:picChg>
        <pc:picChg chg="del">
          <ac:chgData name="Paolo Fresch" userId="1109f985-8a44-4682-9024-120622eca47f" providerId="ADAL" clId="{E4315D5B-B5BE-4346-9F24-EB7A4A4CD2A6}" dt="2018-06-06T07:59:47.398" v="28" actId="478"/>
          <ac:picMkLst>
            <pc:docMk/>
            <pc:sldMk cId="2157111215" sldId="367"/>
            <ac:picMk id="56" creationId="{6ECE9245-663E-4EAA-B004-B52FE2B92837}"/>
          </ac:picMkLst>
        </pc:picChg>
        <pc:cxnChg chg="del">
          <ac:chgData name="Paolo Fresch" userId="1109f985-8a44-4682-9024-120622eca47f" providerId="ADAL" clId="{E4315D5B-B5BE-4346-9F24-EB7A4A4CD2A6}" dt="2018-06-06T07:59:47.398" v="28" actId="478"/>
          <ac:cxnSpMkLst>
            <pc:docMk/>
            <pc:sldMk cId="2157111215" sldId="367"/>
            <ac:cxnSpMk id="28" creationId="{41FD205E-50CB-48F6-849F-E73426C2FA04}"/>
          </ac:cxnSpMkLst>
        </pc:cxnChg>
        <pc:cxnChg chg="del">
          <ac:chgData name="Paolo Fresch" userId="1109f985-8a44-4682-9024-120622eca47f" providerId="ADAL" clId="{E4315D5B-B5BE-4346-9F24-EB7A4A4CD2A6}" dt="2018-06-06T07:59:47.398" v="28" actId="478"/>
          <ac:cxnSpMkLst>
            <pc:docMk/>
            <pc:sldMk cId="2157111215" sldId="367"/>
            <ac:cxnSpMk id="37" creationId="{0012CD0F-BF14-4FAE-804F-0D7D0682F022}"/>
          </ac:cxnSpMkLst>
        </pc:cxnChg>
      </pc:sldChg>
      <pc:sldChg chg="modSp add">
        <pc:chgData name="Paolo Fresch" userId="1109f985-8a44-4682-9024-120622eca47f" providerId="ADAL" clId="{E4315D5B-B5BE-4346-9F24-EB7A4A4CD2A6}" dt="2018-06-06T08:01:47.964" v="58" actId="20577"/>
        <pc:sldMkLst>
          <pc:docMk/>
          <pc:sldMk cId="2735715405" sldId="368"/>
        </pc:sldMkLst>
        <pc:spChg chg="mod">
          <ac:chgData name="Paolo Fresch" userId="1109f985-8a44-4682-9024-120622eca47f" providerId="ADAL" clId="{E4315D5B-B5BE-4346-9F24-EB7A4A4CD2A6}" dt="2018-06-06T08:01:47.964" v="58" actId="20577"/>
          <ac:spMkLst>
            <pc:docMk/>
            <pc:sldMk cId="2735715405" sldId="368"/>
            <ac:spMk id="5" creationId="{8EB3058F-E5EF-4285-8F2C-4F184CDC3B5C}"/>
          </ac:spMkLst>
        </pc:spChg>
      </pc:sldChg>
      <pc:sldChg chg="addSp delSp modSp add">
        <pc:chgData name="Paolo Fresch" userId="1109f985-8a44-4682-9024-120622eca47f" providerId="ADAL" clId="{E4315D5B-B5BE-4346-9F24-EB7A4A4CD2A6}" dt="2018-06-06T08:29:18.945" v="293" actId="1076"/>
        <pc:sldMkLst>
          <pc:docMk/>
          <pc:sldMk cId="2470209073" sldId="369"/>
        </pc:sldMkLst>
        <pc:spChg chg="mod">
          <ac:chgData name="Paolo Fresch" userId="1109f985-8a44-4682-9024-120622eca47f" providerId="ADAL" clId="{E4315D5B-B5BE-4346-9F24-EB7A4A4CD2A6}" dt="2018-06-06T08:08:25.472" v="77" actId="20577"/>
          <ac:spMkLst>
            <pc:docMk/>
            <pc:sldMk cId="2470209073" sldId="369"/>
            <ac:spMk id="5" creationId="{93BB8093-3380-4246-84E7-1C6A55933DF9}"/>
          </ac:spMkLst>
        </pc:spChg>
        <pc:spChg chg="add mod">
          <ac:chgData name="Paolo Fresch" userId="1109f985-8a44-4682-9024-120622eca47f" providerId="ADAL" clId="{E4315D5B-B5BE-4346-9F24-EB7A4A4CD2A6}" dt="2018-06-06T08:09:09.949" v="85" actId="1076"/>
          <ac:spMkLst>
            <pc:docMk/>
            <pc:sldMk cId="2470209073" sldId="369"/>
            <ac:spMk id="7" creationId="{61F0FC05-C543-4259-B68A-382C11373981}"/>
          </ac:spMkLst>
        </pc:spChg>
        <pc:spChg chg="add mod">
          <ac:chgData name="Paolo Fresch" userId="1109f985-8a44-4682-9024-120622eca47f" providerId="ADAL" clId="{E4315D5B-B5BE-4346-9F24-EB7A4A4CD2A6}" dt="2018-06-06T08:29:18.945" v="293" actId="1076"/>
          <ac:spMkLst>
            <pc:docMk/>
            <pc:sldMk cId="2470209073" sldId="369"/>
            <ac:spMk id="11" creationId="{3CF66548-A92E-4535-85DE-14DEC1F799E7}"/>
          </ac:spMkLst>
        </pc:spChg>
        <pc:spChg chg="add mod">
          <ac:chgData name="Paolo Fresch" userId="1109f985-8a44-4682-9024-120622eca47f" providerId="ADAL" clId="{E4315D5B-B5BE-4346-9F24-EB7A4A4CD2A6}" dt="2018-06-06T08:22:19.490" v="221" actId="14100"/>
          <ac:spMkLst>
            <pc:docMk/>
            <pc:sldMk cId="2470209073" sldId="369"/>
            <ac:spMk id="12" creationId="{4A425368-A454-4A21-8E63-0F7C18EFDD0B}"/>
          </ac:spMkLst>
        </pc:spChg>
        <pc:spChg chg="add mod">
          <ac:chgData name="Paolo Fresch" userId="1109f985-8a44-4682-9024-120622eca47f" providerId="ADAL" clId="{E4315D5B-B5BE-4346-9F24-EB7A4A4CD2A6}" dt="2018-06-06T08:26:15.950" v="260" actId="14100"/>
          <ac:spMkLst>
            <pc:docMk/>
            <pc:sldMk cId="2470209073" sldId="369"/>
            <ac:spMk id="13" creationId="{5D995B70-1489-4ABA-B208-BD738BBD44BC}"/>
          </ac:spMkLst>
        </pc:spChg>
        <pc:spChg chg="add del mod">
          <ac:chgData name="Paolo Fresch" userId="1109f985-8a44-4682-9024-120622eca47f" providerId="ADAL" clId="{E4315D5B-B5BE-4346-9F24-EB7A4A4CD2A6}" dt="2018-06-06T08:28:32.519" v="290" actId="478"/>
          <ac:spMkLst>
            <pc:docMk/>
            <pc:sldMk cId="2470209073" sldId="369"/>
            <ac:spMk id="14" creationId="{2A48E4C0-6EE1-4108-98B8-7F400017F2FD}"/>
          </ac:spMkLst>
        </pc:spChg>
        <pc:picChg chg="add mod">
          <ac:chgData name="Paolo Fresch" userId="1109f985-8a44-4682-9024-120622eca47f" providerId="ADAL" clId="{E4315D5B-B5BE-4346-9F24-EB7A4A4CD2A6}" dt="2018-06-06T08:21:46.517" v="216" actId="1076"/>
          <ac:picMkLst>
            <pc:docMk/>
            <pc:sldMk cId="2470209073" sldId="369"/>
            <ac:picMk id="6" creationId="{17CC56EF-9642-43B5-8DAE-0EEF10D14D17}"/>
          </ac:picMkLst>
        </pc:picChg>
        <pc:picChg chg="add mod">
          <ac:chgData name="Paolo Fresch" userId="1109f985-8a44-4682-9024-120622eca47f" providerId="ADAL" clId="{E4315D5B-B5BE-4346-9F24-EB7A4A4CD2A6}" dt="2018-06-06T08:15:51.944" v="97" actId="14100"/>
          <ac:picMkLst>
            <pc:docMk/>
            <pc:sldMk cId="2470209073" sldId="369"/>
            <ac:picMk id="8" creationId="{9811FAF8-84DA-47BD-BD44-0F49E8365314}"/>
          </ac:picMkLst>
        </pc:picChg>
        <pc:picChg chg="add mod ord">
          <ac:chgData name="Paolo Fresch" userId="1109f985-8a44-4682-9024-120622eca47f" providerId="ADAL" clId="{E4315D5B-B5BE-4346-9F24-EB7A4A4CD2A6}" dt="2018-06-06T08:19:14.183" v="101" actId="166"/>
          <ac:picMkLst>
            <pc:docMk/>
            <pc:sldMk cId="2470209073" sldId="369"/>
            <ac:picMk id="9" creationId="{7EE1A3F6-5F99-4EB5-983C-35AD8DE1637D}"/>
          </ac:picMkLst>
        </pc:picChg>
        <pc:picChg chg="add mod ord">
          <ac:chgData name="Paolo Fresch" userId="1109f985-8a44-4682-9024-120622eca47f" providerId="ADAL" clId="{E4315D5B-B5BE-4346-9F24-EB7A4A4CD2A6}" dt="2018-06-06T08:19:21.806" v="102" actId="166"/>
          <ac:picMkLst>
            <pc:docMk/>
            <pc:sldMk cId="2470209073" sldId="369"/>
            <ac:picMk id="10" creationId="{98532133-6AEF-458D-A3DC-95C6FF83B03E}"/>
          </ac:picMkLst>
        </pc:picChg>
      </pc:sldChg>
      <pc:sldChg chg="addSp modSp add">
        <pc:chgData name="Paolo Fresch" userId="1109f985-8a44-4682-9024-120622eca47f" providerId="ADAL" clId="{E4315D5B-B5BE-4346-9F24-EB7A4A4CD2A6}" dt="2018-06-06T08:33:12.347" v="722" actId="1076"/>
        <pc:sldMkLst>
          <pc:docMk/>
          <pc:sldMk cId="1107997066" sldId="370"/>
        </pc:sldMkLst>
        <pc:spChg chg="mod">
          <ac:chgData name="Paolo Fresch" userId="1109f985-8a44-4682-9024-120622eca47f" providerId="ADAL" clId="{E4315D5B-B5BE-4346-9F24-EB7A4A4CD2A6}" dt="2018-06-06T08:29:29.983" v="328" actId="20577"/>
          <ac:spMkLst>
            <pc:docMk/>
            <pc:sldMk cId="1107997066" sldId="370"/>
            <ac:spMk id="5" creationId="{78E6098B-C706-4EB2-BFCE-B8169CE65765}"/>
          </ac:spMkLst>
        </pc:spChg>
        <pc:spChg chg="add mod">
          <ac:chgData name="Paolo Fresch" userId="1109f985-8a44-4682-9024-120622eca47f" providerId="ADAL" clId="{E4315D5B-B5BE-4346-9F24-EB7A4A4CD2A6}" dt="2018-06-06T08:33:12.347" v="722" actId="1076"/>
          <ac:spMkLst>
            <pc:docMk/>
            <pc:sldMk cId="1107997066" sldId="370"/>
            <ac:spMk id="6" creationId="{B86F50DE-77DD-4CDE-A2AE-74E5C951E845}"/>
          </ac:spMkLst>
        </pc:spChg>
        <pc:picChg chg="add mod">
          <ac:chgData name="Paolo Fresch" userId="1109f985-8a44-4682-9024-120622eca47f" providerId="ADAL" clId="{E4315D5B-B5BE-4346-9F24-EB7A4A4CD2A6}" dt="2018-06-06T08:33:02.118" v="720" actId="1076"/>
          <ac:picMkLst>
            <pc:docMk/>
            <pc:sldMk cId="1107997066" sldId="370"/>
            <ac:picMk id="7" creationId="{55F8B989-B3DB-43E7-932A-367C58891BF0}"/>
          </ac:picMkLst>
        </pc:picChg>
      </pc:sldChg>
      <pc:sldChg chg="modSp add">
        <pc:chgData name="Paolo Fresch" userId="1109f985-8a44-4682-9024-120622eca47f" providerId="ADAL" clId="{E4315D5B-B5BE-4346-9F24-EB7A4A4CD2A6}" dt="2018-06-06T08:34:54.882" v="890" actId="20577"/>
        <pc:sldMkLst>
          <pc:docMk/>
          <pc:sldMk cId="351301592" sldId="371"/>
        </pc:sldMkLst>
        <pc:spChg chg="mod">
          <ac:chgData name="Paolo Fresch" userId="1109f985-8a44-4682-9024-120622eca47f" providerId="ADAL" clId="{E4315D5B-B5BE-4346-9F24-EB7A4A4CD2A6}" dt="2018-06-06T08:33:36.302" v="729" actId="20577"/>
          <ac:spMkLst>
            <pc:docMk/>
            <pc:sldMk cId="351301592" sldId="371"/>
            <ac:spMk id="5" creationId="{78E6098B-C706-4EB2-BFCE-B8169CE65765}"/>
          </ac:spMkLst>
        </pc:spChg>
        <pc:spChg chg="mod">
          <ac:chgData name="Paolo Fresch" userId="1109f985-8a44-4682-9024-120622eca47f" providerId="ADAL" clId="{E4315D5B-B5BE-4346-9F24-EB7A4A4CD2A6}" dt="2018-06-06T08:34:54.882" v="890" actId="20577"/>
          <ac:spMkLst>
            <pc:docMk/>
            <pc:sldMk cId="351301592" sldId="371"/>
            <ac:spMk id="6" creationId="{B86F50DE-77DD-4CDE-A2AE-74E5C951E845}"/>
          </ac:spMkLst>
        </pc:spChg>
      </pc:sldChg>
      <pc:sldChg chg="modSp add del">
        <pc:chgData name="Paolo Fresch" userId="1109f985-8a44-4682-9024-120622eca47f" providerId="ADAL" clId="{E4315D5B-B5BE-4346-9F24-EB7A4A4CD2A6}" dt="2018-06-06T08:33:29.648" v="725" actId="2696"/>
        <pc:sldMkLst>
          <pc:docMk/>
          <pc:sldMk cId="1986242462" sldId="371"/>
        </pc:sldMkLst>
        <pc:spChg chg="mod">
          <ac:chgData name="Paolo Fresch" userId="1109f985-8a44-4682-9024-120622eca47f" providerId="ADAL" clId="{E4315D5B-B5BE-4346-9F24-EB7A4A4CD2A6}" dt="2018-06-06T08:33:16.718" v="724" actId="27636"/>
          <ac:spMkLst>
            <pc:docMk/>
            <pc:sldMk cId="1986242462" sldId="371"/>
            <ac:spMk id="5" creationId="{6F19F81C-6197-4E0C-BF74-DDB015C4BE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5969-B95C-4FD7-A79D-A4CC33988D02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EE370-7118-41F1-A28A-60E45C78DFE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E8943-A6C2-443C-AD0E-2EEBDDD6B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57B92C-7849-4C74-AC9A-13AA7D30C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550FC4-C481-46A2-AB14-29315A6C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793088-C8B7-47A2-8578-7BEC651E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Fresch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B798AF-75BA-40B2-A9DF-A0B94AD1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7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3FF419-6575-406F-8024-1022AD37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4FA366-18FB-4063-B84F-6C6B88604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1ADCC3-2697-4C77-9B46-DBF155E2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532D02-8372-43CE-9520-7A3CB9E4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Fresch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C17A73-2D29-4F1E-BE93-59699A7C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9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5882879-BEF4-410B-AA1B-951D07EAA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2ACA26-C543-4989-9F65-F0E291317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40E557-ED23-4017-A774-601A1E71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E95988-77E4-4E3E-B568-896835E7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Fresch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B1D2E9-2980-4EF5-A3C3-A2F2E2E7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014" y="730840"/>
            <a:ext cx="7543800" cy="3566160"/>
          </a:xfrm>
          <a:noFill/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5400" spc="-51" baseline="0">
                <a:solidFill>
                  <a:srgbClr val="182C4D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9014" y="4477484"/>
            <a:ext cx="7543800" cy="1143000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0" indent="0" algn="r">
              <a:buNone/>
              <a:defRPr sz="2400" cap="none" spc="200" baseline="0">
                <a:solidFill>
                  <a:srgbClr val="60A6C3"/>
                </a:solidFill>
                <a:latin typeface="Book Antiqua" panose="02040602050305030304" pitchFamily="18" charset="0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79014" y="4297005"/>
            <a:ext cx="7543800" cy="2059"/>
          </a:xfrm>
          <a:prstGeom prst="line">
            <a:avLst/>
          </a:prstGeom>
          <a:ln w="12700">
            <a:solidFill>
              <a:srgbClr val="172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240B3B80-B68E-46B5-94E3-AA675C55A4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6796" y="752026"/>
            <a:ext cx="968762" cy="722807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F9DD19C-4232-4A37-AC09-84E841E795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5632" y="735239"/>
            <a:ext cx="954648" cy="722807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A9785E4D-F430-4696-891F-08AD933C4A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54" y="730835"/>
            <a:ext cx="802460" cy="7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Blank p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/>
              <a:t>Paolo Fresch</a:t>
            </a:r>
            <a:endParaRPr lang="it-IT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0536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8" y="804740"/>
            <a:ext cx="7677151" cy="46320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Fresch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5864292" y="6266744"/>
            <a:ext cx="273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</a:rPr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46445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387" y="2274944"/>
            <a:ext cx="370332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63378" y="6634070"/>
            <a:ext cx="3580622" cy="223935"/>
          </a:xfrm>
        </p:spPr>
        <p:txBody>
          <a:bodyPr>
            <a:normAutofit/>
          </a:bodyPr>
          <a:lstStyle>
            <a:lvl1pPr>
              <a:defRPr sz="900" b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it-IT" dirty="0"/>
              <a:t>Paolo Fresch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14075" y="3385737"/>
            <a:ext cx="329927" cy="365125"/>
          </a:xfrm>
        </p:spPr>
        <p:txBody>
          <a:bodyPr/>
          <a:lstStyle>
            <a:lvl1pPr>
              <a:defRPr>
                <a:solidFill>
                  <a:srgbClr val="000F7A"/>
                </a:solidFill>
              </a:defRPr>
            </a:lvl1pPr>
          </a:lstStyle>
          <a:p>
            <a:fld id="{88F8160F-FA07-4E34-9135-F87553EAE27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7914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Fresch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82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Fresch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16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Paolo Fresch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174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06, Jun 2018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Paolo Fresch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F8160F-FA07-4E34-9135-F87553EAE2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65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29E162-D9BE-4D30-BFD1-F6252B08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24B738-4E99-4CE0-A66B-B1EF647B8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4794D3-3AA4-461A-970A-A867A3CC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EF1079-F522-4096-B1A7-5EBF51E5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Fresch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2F9153-FC8B-4439-82A4-AA1D3D99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35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Fresch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912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098" y="804740"/>
            <a:ext cx="7677151" cy="4632035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Fresch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94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3"/>
            <a:ext cx="1971675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Fresch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2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92E69-A48D-4F9A-9BAD-0BA6C290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F5F672-2427-49E4-A6F4-7600E3BF7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2548D7-CA0C-4670-AC06-D4154EE6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BF6973-E602-46A9-8650-99169D2D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Fresch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A09E06-F280-4B82-9F46-01C17D19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05976-177D-4847-98CB-CCDD35A4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6BE452-9D1E-4ED3-8D42-8373C6C68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1A046F-F844-4CD4-8675-66FCB513C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FBB816-A1C9-4A23-85D0-283135F8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BA4C7D-C3CD-41D1-AA00-C8BA20A7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Fresch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8D986A-7721-4A97-BFE4-B11DF55E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3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7C274-1B0F-49C5-BA39-5FC782AD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4BC98A-BEB2-45BC-A0D2-FD53488CF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E7D09E-B94D-44F5-B862-8158D729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24004F-26C0-46C6-BE71-12DB2A7AE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8A2A22-EEBE-4791-B592-151B018C3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4EB3FEE-31E0-486D-8A5B-25C24C9D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CD5E1B-43ED-49E6-A74D-F0BDB5DE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Fresch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A2A0E5D-59C9-442E-B7DB-C2F2A7B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1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CA7D75-B658-4BA3-B51D-4AD94C33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AF29215-FE1F-44AE-AC65-F42F0709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7FA1F6-11E5-4330-B5D3-242D3DB8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Fresch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DE26EB-AC77-41B7-BED1-3F4A9D5E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4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FA2D3B4-7B56-46AA-93F3-49DF98DA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0D5E92-3D9D-4F1E-8EB1-CF3AB16F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Fresch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C391CF-C14E-4643-A9AA-3CBCD075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9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F31311-C8CA-4DF3-B3A0-AC6EC429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28A04B-6D50-4F9A-AC23-A5FEDCF83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07440B-50EF-4070-B380-429FEF086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9B43DF-0D92-4229-B060-1CAA0AFF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296FDC-2E31-4635-B45B-ACCCFD22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Fresch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7EC20F-2FFF-45EC-A3C3-320F0122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A1DB6-927E-4237-A49A-C9D6D806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3C933F5-A630-4076-9033-45D2071F9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094FED-3803-4E78-8072-A5E4F3FCD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ABC70A-9F15-4B84-ACDC-97BBCDBD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ACA10C-12B7-4F62-AAD6-29BC1056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Fresch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311D71-C15D-4984-B0F2-107853CA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4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104DD42-9E74-44FF-8AEC-898633E2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ABC1D7-A078-495C-99D0-B9E4706B4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C88729-4E29-4E80-A1AE-262D5C30D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06, Jun 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B0DBB4-AC96-43A6-9F1E-6ACAE5F28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Paolo Fresch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907BE2-22AB-4A56-93C5-D25BCE447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87567-CD2D-491B-A95E-E7EA48B6C4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9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E03A34FE-3D63-463D-9537-C0808BD279C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834" y="6217213"/>
            <a:ext cx="858832" cy="640787"/>
          </a:xfrm>
          <a:prstGeom prst="rect">
            <a:avLst/>
          </a:prstGeom>
        </p:spPr>
      </p:pic>
      <p:sp>
        <p:nvSpPr>
          <p:cNvPr id="10" name="TextBox 29">
            <a:extLst>
              <a:ext uri="{FF2B5EF4-FFF2-40B4-BE49-F238E27FC236}">
                <a16:creationId xmlns:a16="http://schemas.microsoft.com/office/drawing/2014/main" id="{DF4B6199-B7E4-42C3-9E00-41A26D818221}"/>
              </a:ext>
            </a:extLst>
          </p:cNvPr>
          <p:cNvSpPr txBox="1"/>
          <p:nvPr userDrawn="1"/>
        </p:nvSpPr>
        <p:spPr>
          <a:xfrm>
            <a:off x="5651141" y="6355603"/>
            <a:ext cx="2954699" cy="279736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Autofit/>
          </a:bodyPr>
          <a:lstStyle/>
          <a:p>
            <a:pPr algn="r"/>
            <a:r>
              <a:rPr lang="it-IT" sz="1200" dirty="0">
                <a:solidFill>
                  <a:srgbClr val="182C4D"/>
                </a:solidFill>
                <a:latin typeface="+mj-lt"/>
              </a:rPr>
              <a:t>CHIR2 CMOS R&amp;D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9144000" cy="531846"/>
          </a:xfrm>
          <a:prstGeom prst="rect">
            <a:avLst/>
          </a:prstGeom>
          <a:gradFill flip="none" rotWithShape="1">
            <a:gsLst>
              <a:gs pos="10000">
                <a:srgbClr val="12294A"/>
              </a:gs>
              <a:gs pos="70000">
                <a:srgbClr val="162D4D">
                  <a:alpha val="50000"/>
                </a:srgbClr>
              </a:gs>
              <a:gs pos="89000">
                <a:srgbClr val="162D4D">
                  <a:alpha val="40000"/>
                </a:srgbClr>
              </a:gs>
              <a:gs pos="100000">
                <a:srgbClr val="102748">
                  <a:alpha val="13000"/>
                </a:srgbClr>
              </a:gs>
            </a:gsLst>
            <a:lin ang="10800000" scaled="1"/>
            <a:tileRect/>
          </a:gradFill>
        </p:spPr>
        <p:txBody>
          <a:bodyPr vert="horz" lIns="91440" tIns="36000" rIns="91440" bIns="36000" rtlCol="0" anchor="b">
            <a:normAutofit/>
          </a:bodyPr>
          <a:lstStyle/>
          <a:p>
            <a:r>
              <a:rPr lang="it-IT" dirty="0"/>
              <a:t>re clic per modificare lo stile del titolo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02568" y="6612260"/>
            <a:ext cx="1341275" cy="214604"/>
          </a:xfrm>
          <a:prstGeom prst="rect">
            <a:avLst/>
          </a:prstGeom>
        </p:spPr>
        <p:txBody>
          <a:bodyPr vert="horz" lIns="36000" tIns="0" rIns="144000" bIns="0" rtlCol="0" anchor="ctr">
            <a:normAutofit/>
          </a:bodyPr>
          <a:lstStyle>
            <a:lvl1pPr algn="ctr">
              <a:defRPr lang="it-IT" sz="1200" b="0" i="0" dirty="0">
                <a:solidFill>
                  <a:srgbClr val="182C4D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Paolo Fresch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156" y="6349143"/>
            <a:ext cx="357844" cy="27973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82C4D"/>
                </a:solidFill>
              </a:defRPr>
            </a:lvl1pPr>
          </a:lstStyle>
          <a:p>
            <a:fld id="{88F8160F-FA07-4E34-9135-F87553EAE27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4300" y="6627332"/>
            <a:ext cx="1083129" cy="230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82C4D"/>
                </a:solidFill>
              </a:defRPr>
            </a:lvl1pPr>
          </a:lstStyle>
          <a:p>
            <a:r>
              <a:rPr lang="en-US"/>
              <a:t>06, Jun 2018</a:t>
            </a:r>
            <a:endParaRPr lang="it-IT" dirty="0"/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57165F5C-3BEF-4D3C-9CF2-B068A2041A88}"/>
              </a:ext>
            </a:extLst>
          </p:cNvPr>
          <p:cNvSpPr txBox="1"/>
          <p:nvPr userDrawn="1"/>
        </p:nvSpPr>
        <p:spPr>
          <a:xfrm>
            <a:off x="8605840" y="6347045"/>
            <a:ext cx="180316" cy="279736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normAutofit fontScale="85000" lnSpcReduction="10000"/>
          </a:bodyPr>
          <a:lstStyle/>
          <a:p>
            <a:r>
              <a:rPr lang="it-IT" sz="1800" dirty="0">
                <a:solidFill>
                  <a:schemeClr val="bg2">
                    <a:lumMod val="10000"/>
                  </a:schemeClr>
                </a:solidFill>
              </a:rPr>
              <a:t>|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D36D01-EB92-43E5-B56F-0B2BCF6D48D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8360" y="6430854"/>
            <a:ext cx="874209" cy="15754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D141668-7ABF-44C6-9806-22969BCEAC4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1501" y="6588232"/>
            <a:ext cx="8362499" cy="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kern="1200" spc="-51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894" y="730840"/>
            <a:ext cx="8536920" cy="3566160"/>
          </a:xfrm>
        </p:spPr>
        <p:txBody>
          <a:bodyPr>
            <a:normAutofit/>
          </a:bodyPr>
          <a:lstStyle/>
          <a:p>
            <a:r>
              <a:rPr lang="en-US" sz="7200" dirty="0"/>
              <a:t>CHIR2 CMOS  R&amp;D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400" dirty="0"/>
              <a:t>INFN Sezione di Roma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677CA15-F88C-42F0-9A92-A60CC91DE7BD}"/>
              </a:ext>
            </a:extLst>
          </p:cNvPr>
          <p:cNvSpPr txBox="1">
            <a:spLocks/>
          </p:cNvSpPr>
          <p:nvPr/>
        </p:nvSpPr>
        <p:spPr>
          <a:xfrm>
            <a:off x="1379014" y="4943718"/>
            <a:ext cx="7543800" cy="857250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none" spc="200" baseline="0">
                <a:solidFill>
                  <a:srgbClr val="9FB4F7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none" spc="200" normalizeH="0" baseline="0" dirty="0">
                <a:ln>
                  <a:noFill/>
                </a:ln>
                <a:solidFill>
                  <a:srgbClr val="3F94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DAQ Status and Future Development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200" b="0" i="0" u="none" strike="noStrike" kern="1200" cap="none" spc="200" normalizeH="0" baseline="0" dirty="0">
                <a:ln>
                  <a:noFill/>
                </a:ln>
                <a:solidFill>
                  <a:srgbClr val="3F94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JUN 06, 2018 | INFN (Rome), ITALY</a:t>
            </a:r>
            <a:r>
              <a:rPr kumimoji="0" lang="en-US" sz="1350" b="0" i="0" u="none" strike="noStrike" kern="1200" cap="none" spc="200" normalizeH="0" baseline="0" dirty="0">
                <a:ln>
                  <a:noFill/>
                </a:ln>
                <a:solidFill>
                  <a:srgbClr val="3F94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200" normalizeH="0" baseline="0" dirty="0">
                <a:ln>
                  <a:noFill/>
                </a:ln>
                <a:solidFill>
                  <a:srgbClr val="3F94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342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0266EC-BC7B-41B0-8E23-94BE8DD85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 attention!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5A5706-A1DB-4B78-B8A3-359A1CB00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Coffee Break?</a:t>
            </a:r>
          </a:p>
        </p:txBody>
      </p:sp>
      <p:pic>
        <p:nvPicPr>
          <p:cNvPr id="4" name="Immagine 3" descr="Immagine che contiene tazza, caffè, tavolo, prossimo&#10;&#10;Descrizione generata con affidabilità molto elevata">
            <a:extLst>
              <a:ext uri="{FF2B5EF4-FFF2-40B4-BE49-F238E27FC236}">
                <a16:creationId xmlns:a16="http://schemas.microsoft.com/office/drawing/2014/main" id="{16C66946-1B0C-421A-A306-D7B9851D8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02" y="4477484"/>
            <a:ext cx="2955798" cy="19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2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907F75-0E33-492B-9A51-D1AC8B3C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82C4D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Paolo Fresch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2C28E6-FE1A-4363-AC91-DE0A3938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160F-FA07-4E34-9135-F87553EAE27A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182C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182C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CCDC7EF4-CCC4-42A4-92C6-6F05B737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Index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02AE29-C12A-40DB-95AC-E33103EBBC6E}"/>
              </a:ext>
            </a:extLst>
          </p:cNvPr>
          <p:cNvSpPr txBox="1"/>
          <p:nvPr/>
        </p:nvSpPr>
        <p:spPr>
          <a:xfrm>
            <a:off x="1221645" y="1489302"/>
            <a:ext cx="2962671" cy="3879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12294A"/>
                </a:solidFill>
                <a:effectLst/>
                <a:uLnTx/>
                <a:uFillTx/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Background </a:t>
            </a:r>
          </a:p>
          <a:p>
            <a:r>
              <a:rPr lang="en-US" dirty="0"/>
              <a:t>HW Development status</a:t>
            </a:r>
          </a:p>
          <a:p>
            <a:r>
              <a:rPr lang="en-US" dirty="0"/>
              <a:t>Cypress CX-3 core</a:t>
            </a:r>
          </a:p>
          <a:p>
            <a:r>
              <a:rPr lang="en-US" dirty="0"/>
              <a:t>Off-line frame analysis </a:t>
            </a:r>
          </a:p>
          <a:p>
            <a:r>
              <a:rPr lang="en-US" dirty="0"/>
              <a:t>On-line frame analysis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Future^2 developments</a:t>
            </a:r>
          </a:p>
        </p:txBody>
      </p:sp>
      <p:sp>
        <p:nvSpPr>
          <p:cNvPr id="13" name="Segnaposto data 1">
            <a:extLst>
              <a:ext uri="{FF2B5EF4-FFF2-40B4-BE49-F238E27FC236}">
                <a16:creationId xmlns:a16="http://schemas.microsoft.com/office/drawing/2014/main" id="{C7219276-79E4-41D5-8D41-9AD6011A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24300" y="6627332"/>
            <a:ext cx="1083129" cy="2306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82C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06, Jun 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182C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4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B45F65-5F06-4FA4-8B17-8E739CDA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182C4D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Paolo Fresch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82C4D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7E71E2-C617-43D9-B655-6D88BDA0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160F-FA07-4E34-9135-F87553EAE27A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182C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182C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8DDADA0-F677-45B9-B1EA-68F4F634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(from Sept 17)</a:t>
            </a:r>
          </a:p>
        </p:txBody>
      </p:sp>
      <p:sp>
        <p:nvSpPr>
          <p:cNvPr id="29" name="Segnaposto data 1">
            <a:extLst>
              <a:ext uri="{FF2B5EF4-FFF2-40B4-BE49-F238E27FC236}">
                <a16:creationId xmlns:a16="http://schemas.microsoft.com/office/drawing/2014/main" id="{E719D7FA-5AEC-47EB-A7BA-02A7B0E1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24300" y="6627332"/>
            <a:ext cx="1083129" cy="2306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82C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06, Jun 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182C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822F3FD-D506-41B8-8C0E-76299D39BAB7}"/>
              </a:ext>
            </a:extLst>
          </p:cNvPr>
          <p:cNvSpPr/>
          <p:nvPr/>
        </p:nvSpPr>
        <p:spPr>
          <a:xfrm>
            <a:off x="561975" y="748996"/>
            <a:ext cx="8283445" cy="707886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spc="-28" dirty="0">
                <a:solidFill>
                  <a:srgbClr val="000F7A"/>
                </a:solidFill>
                <a:ea typeface="+mj-ea"/>
                <a:cs typeface="+mj-cs"/>
              </a:rPr>
              <a:t>We assume to use a sensor from ON Semiconductor (ex Aptina, ex Micron) probably from series MT9M/</a:t>
            </a:r>
            <a:r>
              <a:rPr lang="en-US" sz="2000" spc="-28" dirty="0" err="1">
                <a:solidFill>
                  <a:srgbClr val="000F7A"/>
                </a:solidFill>
                <a:ea typeface="+mj-ea"/>
                <a:cs typeface="+mj-cs"/>
              </a:rPr>
              <a:t>V_xyz</a:t>
            </a:r>
            <a:r>
              <a:rPr lang="en-US" sz="2000" spc="-28" dirty="0">
                <a:solidFill>
                  <a:srgbClr val="000F7A"/>
                </a:solidFill>
                <a:ea typeface="+mj-ea"/>
                <a:cs typeface="+mj-cs"/>
              </a:rPr>
              <a:t> in </a:t>
            </a:r>
            <a:r>
              <a:rPr lang="en-US" sz="2000" spc="-28" dirty="0" err="1">
                <a:solidFill>
                  <a:srgbClr val="000F7A"/>
                </a:solidFill>
                <a:ea typeface="+mj-ea"/>
                <a:cs typeface="+mj-cs"/>
              </a:rPr>
              <a:t>ODCSPxy</a:t>
            </a:r>
            <a:r>
              <a:rPr lang="en-US" sz="2000" spc="-28" dirty="0">
                <a:solidFill>
                  <a:srgbClr val="000F7A"/>
                </a:solidFill>
                <a:ea typeface="+mj-ea"/>
                <a:cs typeface="+mj-cs"/>
              </a:rPr>
              <a:t> package 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2267ABFB-8D5A-443F-96EB-FE1059DBA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1" y="1577339"/>
            <a:ext cx="1227268" cy="920451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B05A07D0-2754-4E67-B8DF-D7F755BF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757" y="2604296"/>
            <a:ext cx="1590544" cy="1009205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4598563A-0D00-4BAE-85F4-B3ED5B21C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04" y="3538919"/>
            <a:ext cx="1033331" cy="20023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07E35E60-AB9A-43F9-A1D7-85AD4E704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249" y="3578110"/>
            <a:ext cx="916886" cy="189199"/>
          </a:xfrm>
          <a:prstGeom prst="rect">
            <a:avLst/>
          </a:prstGeom>
        </p:spPr>
      </p:pic>
      <p:sp>
        <p:nvSpPr>
          <p:cNvPr id="38" name="Rettangolo 37">
            <a:extLst>
              <a:ext uri="{FF2B5EF4-FFF2-40B4-BE49-F238E27FC236}">
                <a16:creationId xmlns:a16="http://schemas.microsoft.com/office/drawing/2014/main" id="{0B94CD78-9A2D-438A-92F7-E1BBEE5D1A3D}"/>
              </a:ext>
            </a:extLst>
          </p:cNvPr>
          <p:cNvSpPr/>
          <p:nvPr/>
        </p:nvSpPr>
        <p:spPr>
          <a:xfrm>
            <a:off x="3665220" y="2005139"/>
            <a:ext cx="52197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spc="-28" dirty="0">
                <a:solidFill>
                  <a:srgbClr val="000F7A"/>
                </a:solidFill>
                <a:ea typeface="+mj-ea"/>
                <a:cs typeface="+mj-cs"/>
              </a:rPr>
              <a:t>This package should have a small protective film </a:t>
            </a: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(we talked with ON Semi. Italia application engineer) in fact both the -114 and the -115 have the same thickness :  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BBDC848C-0018-4056-8BE5-E26F1ACBB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234" y="2879379"/>
            <a:ext cx="5276849" cy="502820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1DF2448F-241F-4257-8435-D17FA4EA9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6795" y="3377408"/>
            <a:ext cx="5393055" cy="309438"/>
          </a:xfrm>
          <a:prstGeom prst="rect">
            <a:avLst/>
          </a:prstGeom>
        </p:spPr>
      </p:pic>
      <p:sp>
        <p:nvSpPr>
          <p:cNvPr id="41" name="Rettangolo 40">
            <a:extLst>
              <a:ext uri="{FF2B5EF4-FFF2-40B4-BE49-F238E27FC236}">
                <a16:creationId xmlns:a16="http://schemas.microsoft.com/office/drawing/2014/main" id="{8B1DEC3A-1F57-49AF-96BF-9419087CD69F}"/>
              </a:ext>
            </a:extLst>
          </p:cNvPr>
          <p:cNvSpPr/>
          <p:nvPr/>
        </p:nvSpPr>
        <p:spPr>
          <a:xfrm>
            <a:off x="6254283" y="3507385"/>
            <a:ext cx="488632" cy="191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C892BB62-8023-4181-A8BF-621096854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2159" y="4320540"/>
            <a:ext cx="2147023" cy="1737360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5125893B-EDB4-4B14-8B5D-0D0C53EA5E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370" y="2603886"/>
            <a:ext cx="1634490" cy="906076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30685941-11C4-4267-B3E1-B19DB1FD6B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65" y="3855720"/>
            <a:ext cx="1933080" cy="2400300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id="{7093E4D3-57FF-4088-B2F1-1D6B97FB4697}"/>
              </a:ext>
            </a:extLst>
          </p:cNvPr>
          <p:cNvSpPr/>
          <p:nvPr/>
        </p:nvSpPr>
        <p:spPr>
          <a:xfrm>
            <a:off x="1013461" y="4030980"/>
            <a:ext cx="85344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752A6391-48BE-4AA9-B4E7-23F214E8857F}"/>
              </a:ext>
            </a:extLst>
          </p:cNvPr>
          <p:cNvSpPr/>
          <p:nvPr/>
        </p:nvSpPr>
        <p:spPr>
          <a:xfrm>
            <a:off x="3078481" y="4533900"/>
            <a:ext cx="906780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E631687F-2BE0-448C-90D5-0BA9797AF783}"/>
              </a:ext>
            </a:extLst>
          </p:cNvPr>
          <p:cNvSpPr/>
          <p:nvPr/>
        </p:nvSpPr>
        <p:spPr>
          <a:xfrm>
            <a:off x="4280059" y="4320540"/>
            <a:ext cx="4777740" cy="17235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spc="-28" dirty="0">
                <a:solidFill>
                  <a:srgbClr val="000F7A"/>
                </a:solidFill>
                <a:ea typeface="+mj-ea"/>
                <a:cs typeface="+mj-cs"/>
              </a:rPr>
              <a:t>At the moment the candidate is the MT9M114 </a:t>
            </a: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it has a greater optical format (1/6-inch) and the same pixel size of the -115 (same pix-to-pix cross talking expected)</a:t>
            </a:r>
          </a:p>
          <a:p>
            <a:pPr>
              <a:spcAft>
                <a:spcPts val="600"/>
              </a:spcAft>
            </a:pPr>
            <a:r>
              <a:rPr lang="it-IT" sz="1600" spc="-28" dirty="0">
                <a:solidFill>
                  <a:srgbClr val="000F7A"/>
                </a:solidFill>
                <a:ea typeface="+mj-ea"/>
                <a:cs typeface="+mj-cs"/>
              </a:rPr>
              <a:t>I</a:t>
            </a: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t has 1.26Mp resolution (higher data bandwidth on MIPI)</a:t>
            </a:r>
          </a:p>
          <a:p>
            <a:pPr>
              <a:spcAft>
                <a:spcPts val="600"/>
              </a:spcAft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ON Semi. app. </a:t>
            </a:r>
            <a:r>
              <a:rPr lang="en-US" sz="1600" spc="-28" dirty="0" err="1">
                <a:solidFill>
                  <a:srgbClr val="000F7A"/>
                </a:solidFill>
                <a:ea typeface="+mj-ea"/>
                <a:cs typeface="+mj-cs"/>
              </a:rPr>
              <a:t>ing</a:t>
            </a: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. suggest to </a:t>
            </a:r>
            <a:r>
              <a:rPr lang="en-US" sz="1600" b="1" spc="-28" dirty="0">
                <a:solidFill>
                  <a:srgbClr val="000F7A"/>
                </a:solidFill>
                <a:ea typeface="+mj-ea"/>
                <a:cs typeface="+mj-cs"/>
              </a:rPr>
              <a:t>migrate to a new series</a:t>
            </a: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, the AR0261 but we are stuck with NDA documents...</a:t>
            </a:r>
            <a:r>
              <a:rPr lang="it-IT" sz="1600" spc="-28" dirty="0">
                <a:solidFill>
                  <a:srgbClr val="000F7A"/>
                </a:solidFill>
                <a:ea typeface="+mj-ea"/>
                <a:cs typeface="+mj-cs"/>
              </a:rPr>
              <a:t>  </a:t>
            </a:r>
            <a:endParaRPr lang="en-US" sz="1600" spc="-28" dirty="0">
              <a:solidFill>
                <a:srgbClr val="000F7A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070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B45F65-5F06-4FA4-8B17-8E739CDA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182C4D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Paolo Fresch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82C4D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7E71E2-C617-43D9-B655-6D88BDA0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160F-FA07-4E34-9135-F87553EAE27A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182C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srgbClr val="182C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8DDADA0-F677-45B9-B1EA-68F4F634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(from Sept 17)</a:t>
            </a:r>
          </a:p>
        </p:txBody>
      </p:sp>
      <p:sp>
        <p:nvSpPr>
          <p:cNvPr id="29" name="Segnaposto data 1">
            <a:extLst>
              <a:ext uri="{FF2B5EF4-FFF2-40B4-BE49-F238E27FC236}">
                <a16:creationId xmlns:a16="http://schemas.microsoft.com/office/drawing/2014/main" id="{E719D7FA-5AEC-47EB-A7BA-02A7B0E1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24300" y="6627332"/>
            <a:ext cx="1083129" cy="2306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82C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06, Jun 2018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182C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5BDE4C65-0060-4D99-8B80-3B7F2BEE2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1" y="924787"/>
            <a:ext cx="1129430" cy="824753"/>
          </a:xfrm>
          <a:prstGeom prst="rect">
            <a:avLst/>
          </a:prstGeom>
        </p:spPr>
      </p:pic>
      <p:sp>
        <p:nvSpPr>
          <p:cNvPr id="22" name="Freccia bidirezionale orizzontale 21">
            <a:extLst>
              <a:ext uri="{FF2B5EF4-FFF2-40B4-BE49-F238E27FC236}">
                <a16:creationId xmlns:a16="http://schemas.microsoft.com/office/drawing/2014/main" id="{0661D0CE-07A2-4741-88E0-92593475D35F}"/>
              </a:ext>
            </a:extLst>
          </p:cNvPr>
          <p:cNvSpPr/>
          <p:nvPr/>
        </p:nvSpPr>
        <p:spPr>
          <a:xfrm>
            <a:off x="1684163" y="1200292"/>
            <a:ext cx="779930" cy="215153"/>
          </a:xfrm>
          <a:prstGeom prst="left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USB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CDB749F-55FA-4096-B500-8A8BBCEF51F9}"/>
              </a:ext>
            </a:extLst>
          </p:cNvPr>
          <p:cNvSpPr/>
          <p:nvPr/>
        </p:nvSpPr>
        <p:spPr>
          <a:xfrm>
            <a:off x="2661316" y="922387"/>
            <a:ext cx="1228165" cy="6992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DSP </a:t>
            </a:r>
          </a:p>
        </p:txBody>
      </p:sp>
      <p:sp>
        <p:nvSpPr>
          <p:cNvPr id="24" name="Freccia bidirezionale orizzontale 23">
            <a:extLst>
              <a:ext uri="{FF2B5EF4-FFF2-40B4-BE49-F238E27FC236}">
                <a16:creationId xmlns:a16="http://schemas.microsoft.com/office/drawing/2014/main" id="{53FC5B8E-9053-4F73-988B-89C82D2315D3}"/>
              </a:ext>
            </a:extLst>
          </p:cNvPr>
          <p:cNvSpPr/>
          <p:nvPr/>
        </p:nvSpPr>
        <p:spPr>
          <a:xfrm>
            <a:off x="4086704" y="1200292"/>
            <a:ext cx="779930" cy="215153"/>
          </a:xfrm>
          <a:prstGeom prst="left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MIPI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118E585-FB6D-4CF9-A901-6861BCAEF399}"/>
              </a:ext>
            </a:extLst>
          </p:cNvPr>
          <p:cNvSpPr txBox="1"/>
          <p:nvPr/>
        </p:nvSpPr>
        <p:spPr>
          <a:xfrm>
            <a:off x="4167129" y="1307868"/>
            <a:ext cx="619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+ I2C-Bus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44CF8F0-DAF9-4431-B55F-F3C1298022C7}"/>
              </a:ext>
            </a:extLst>
          </p:cNvPr>
          <p:cNvSpPr/>
          <p:nvPr/>
        </p:nvSpPr>
        <p:spPr>
          <a:xfrm>
            <a:off x="5144282" y="1063572"/>
            <a:ext cx="493059" cy="4751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CMOS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9E49FB9-2B89-44AA-BFD9-5D679E41FD50}"/>
              </a:ext>
            </a:extLst>
          </p:cNvPr>
          <p:cNvSpPr/>
          <p:nvPr/>
        </p:nvSpPr>
        <p:spPr>
          <a:xfrm>
            <a:off x="2609165" y="814810"/>
            <a:ext cx="1325911" cy="93233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41FD205E-50CB-48F6-849F-E73426C2FA04}"/>
              </a:ext>
            </a:extLst>
          </p:cNvPr>
          <p:cNvCxnSpPr>
            <a:cxnSpLocks/>
          </p:cNvCxnSpPr>
          <p:nvPr/>
        </p:nvCxnSpPr>
        <p:spPr>
          <a:xfrm flipH="1">
            <a:off x="2205318" y="1851212"/>
            <a:ext cx="456000" cy="5065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>
            <a:extLst>
              <a:ext uri="{FF2B5EF4-FFF2-40B4-BE49-F238E27FC236}">
                <a16:creationId xmlns:a16="http://schemas.microsoft.com/office/drawing/2014/main" id="{203721B5-1C69-473E-96BB-0FE21ED7CA29}"/>
              </a:ext>
            </a:extLst>
          </p:cNvPr>
          <p:cNvSpPr/>
          <p:nvPr/>
        </p:nvSpPr>
        <p:spPr>
          <a:xfrm>
            <a:off x="217368" y="2313027"/>
            <a:ext cx="244394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600"/>
              </a:spcAft>
              <a:buFontTx/>
              <a:buChar char="-"/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It can be based either on </a:t>
            </a:r>
            <a:r>
              <a:rPr lang="en-US" sz="1600" spc="-28" dirty="0" err="1">
                <a:solidFill>
                  <a:srgbClr val="000F7A"/>
                </a:solidFill>
                <a:ea typeface="+mj-ea"/>
                <a:cs typeface="+mj-cs"/>
              </a:rPr>
              <a:t>uC</a:t>
            </a: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 or SoC (</a:t>
            </a:r>
            <a:r>
              <a:rPr lang="en-US" sz="1600" spc="-28" dirty="0" err="1">
                <a:solidFill>
                  <a:srgbClr val="000F7A"/>
                </a:solidFill>
                <a:ea typeface="+mj-ea"/>
                <a:cs typeface="+mj-cs"/>
              </a:rPr>
              <a:t>uC+FPGA</a:t>
            </a: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) </a:t>
            </a:r>
          </a:p>
          <a:p>
            <a:pPr marL="179388" indent="-179388">
              <a:spcAft>
                <a:spcPts val="600"/>
              </a:spcAft>
              <a:buFontTx/>
              <a:buChar char="-"/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it is meant to execute the algorithm of “hit” detection as fast as possible</a:t>
            </a:r>
          </a:p>
          <a:p>
            <a:pPr marL="179388" indent="-179388">
              <a:spcAft>
                <a:spcPts val="600"/>
              </a:spcAft>
              <a:buFontTx/>
              <a:buChar char="-"/>
            </a:pPr>
            <a:r>
              <a:rPr lang="en-US" sz="1600" b="1" spc="-28" dirty="0">
                <a:solidFill>
                  <a:srgbClr val="000F7A"/>
                </a:solidFill>
                <a:ea typeface="+mj-ea"/>
                <a:cs typeface="+mj-cs"/>
              </a:rPr>
              <a:t>it must also interface the MIPI with USB</a:t>
            </a:r>
          </a:p>
          <a:p>
            <a:pPr marL="179388" indent="-179388">
              <a:spcAft>
                <a:spcPts val="600"/>
              </a:spcAft>
              <a:buFontTx/>
              <a:buChar char="-"/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it must also configure the CMOS sensor via I2C-Bus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AE3E5E2-09A0-4AA5-9F57-1A3705C15A6D}"/>
              </a:ext>
            </a:extLst>
          </p:cNvPr>
          <p:cNvSpPr/>
          <p:nvPr/>
        </p:nvSpPr>
        <p:spPr>
          <a:xfrm>
            <a:off x="4055585" y="1063572"/>
            <a:ext cx="874122" cy="47512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0012CD0F-BF14-4FAE-804F-0D7D0682F022}"/>
              </a:ext>
            </a:extLst>
          </p:cNvPr>
          <p:cNvCxnSpPr>
            <a:cxnSpLocks/>
          </p:cNvCxnSpPr>
          <p:nvPr/>
        </p:nvCxnSpPr>
        <p:spPr>
          <a:xfrm>
            <a:off x="4614301" y="1608462"/>
            <a:ext cx="0" cy="5072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>
            <a:extLst>
              <a:ext uri="{FF2B5EF4-FFF2-40B4-BE49-F238E27FC236}">
                <a16:creationId xmlns:a16="http://schemas.microsoft.com/office/drawing/2014/main" id="{9021EEC8-0725-416B-8E67-574EF3653930}"/>
              </a:ext>
            </a:extLst>
          </p:cNvPr>
          <p:cNvSpPr/>
          <p:nvPr/>
        </p:nvSpPr>
        <p:spPr>
          <a:xfrm>
            <a:off x="3334872" y="2164461"/>
            <a:ext cx="2760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The MIPI of the MT9 is the CSI-2 version: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b="1" spc="-28" dirty="0">
                <a:solidFill>
                  <a:srgbClr val="000F7A"/>
                </a:solidFill>
                <a:ea typeface="+mj-ea"/>
                <a:cs typeface="+mj-cs"/>
              </a:rPr>
              <a:t>proprietary protocol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D-PHY based on Sub-LVDS</a:t>
            </a:r>
          </a:p>
          <a:p>
            <a:pPr>
              <a:spcAft>
                <a:spcPts val="600"/>
              </a:spcAft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The CX3 has also the I2C-Bus to control the sensor.</a:t>
            </a:r>
          </a:p>
          <a:p>
            <a:pPr>
              <a:spcAft>
                <a:spcPts val="600"/>
              </a:spcAft>
            </a:pPr>
            <a:r>
              <a:rPr lang="en-US" sz="1600" b="1" spc="-28" dirty="0">
                <a:solidFill>
                  <a:srgbClr val="000F7A"/>
                </a:solidFill>
                <a:ea typeface="+mj-ea"/>
                <a:cs typeface="+mj-cs"/>
              </a:rPr>
              <a:t>WE NEED A MEDIA SUPPORT...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8DA6088E-1F90-4920-83DF-49C2E197B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56" y="5217459"/>
            <a:ext cx="2727333" cy="1044511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76B5A1C2-5C4E-40AD-8AED-65EDCCA9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530" y="3170245"/>
            <a:ext cx="1796084" cy="1581507"/>
          </a:xfrm>
          <a:prstGeom prst="rect">
            <a:avLst/>
          </a:prstGeom>
        </p:spPr>
      </p:pic>
      <p:sp>
        <p:nvSpPr>
          <p:cNvPr id="51" name="Rettangolo 50">
            <a:extLst>
              <a:ext uri="{FF2B5EF4-FFF2-40B4-BE49-F238E27FC236}">
                <a16:creationId xmlns:a16="http://schemas.microsoft.com/office/drawing/2014/main" id="{91FB5FC5-AC02-44C0-AE19-05D5C70E27FC}"/>
              </a:ext>
            </a:extLst>
          </p:cNvPr>
          <p:cNvSpPr/>
          <p:nvPr/>
        </p:nvSpPr>
        <p:spPr>
          <a:xfrm>
            <a:off x="358802" y="1791017"/>
            <a:ext cx="1325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spc="-28" dirty="0">
                <a:solidFill>
                  <a:srgbClr val="000F7A"/>
                </a:solidFill>
                <a:ea typeface="+mj-ea"/>
                <a:cs typeface="+mj-cs"/>
              </a:rPr>
              <a:t>Running back-end SW </a:t>
            </a:r>
          </a:p>
          <a:p>
            <a:pPr algn="ctr"/>
            <a:r>
              <a:rPr lang="en-US" sz="1000" spc="-28" dirty="0">
                <a:solidFill>
                  <a:srgbClr val="000F7A"/>
                </a:solidFill>
                <a:ea typeface="+mj-ea"/>
                <a:cs typeface="+mj-cs"/>
              </a:rPr>
              <a:t>(and the GUI)</a:t>
            </a: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EA5C9041-7857-4BD1-BC6E-9AB8F24B1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36922" y="455944"/>
            <a:ext cx="2396554" cy="2990741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F5ED004B-73C9-40AB-9668-E20CCA83EB91}"/>
              </a:ext>
            </a:extLst>
          </p:cNvPr>
          <p:cNvSpPr/>
          <p:nvPr/>
        </p:nvSpPr>
        <p:spPr>
          <a:xfrm>
            <a:off x="6883575" y="1952991"/>
            <a:ext cx="335732" cy="598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id="{5A61E52B-B2A1-4F7C-85F9-25A8D8C11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679" y="3190630"/>
            <a:ext cx="713430" cy="614047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BA837136-757E-4380-A8C4-125B4BF41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094" y="4742329"/>
            <a:ext cx="3684716" cy="1515035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6ECE9245-663E-4EAA-B004-B52FE2B928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905" y="4793236"/>
            <a:ext cx="958383" cy="324211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9DB6B16A-E54B-464B-9219-8DC7BB67BD2C}"/>
              </a:ext>
            </a:extLst>
          </p:cNvPr>
          <p:cNvSpPr txBox="1"/>
          <p:nvPr/>
        </p:nvSpPr>
        <p:spPr>
          <a:xfrm>
            <a:off x="6280246" y="5879788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*ARM926 (SAM9G) inside</a:t>
            </a:r>
          </a:p>
          <a:p>
            <a:r>
              <a:rPr lang="en-US" sz="1000" dirty="0"/>
              <a:t>200MIPS 32-bit RISC</a:t>
            </a:r>
          </a:p>
        </p:txBody>
      </p:sp>
      <p:sp>
        <p:nvSpPr>
          <p:cNvPr id="58" name="Freccia a destra 57">
            <a:extLst>
              <a:ext uri="{FF2B5EF4-FFF2-40B4-BE49-F238E27FC236}">
                <a16:creationId xmlns:a16="http://schemas.microsoft.com/office/drawing/2014/main" id="{B0DAB53D-9AE0-49A9-8BA3-16073543FDF0}"/>
              </a:ext>
            </a:extLst>
          </p:cNvPr>
          <p:cNvSpPr/>
          <p:nvPr/>
        </p:nvSpPr>
        <p:spPr>
          <a:xfrm rot="1734211">
            <a:off x="2717181" y="4638902"/>
            <a:ext cx="1254182" cy="1202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9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8DDADA0-F677-45B9-B1EA-68F4F634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(from Sept 17)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BEFAEA5C-381C-476C-8D82-9769D606B22A}"/>
              </a:ext>
            </a:extLst>
          </p:cNvPr>
          <p:cNvSpPr/>
          <p:nvPr/>
        </p:nvSpPr>
        <p:spPr>
          <a:xfrm>
            <a:off x="231737" y="723187"/>
            <a:ext cx="52197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Cypress® offers an EVB designed by </a:t>
            </a:r>
            <a:r>
              <a:rPr lang="en-US" sz="1600" spc="-28" dirty="0" err="1">
                <a:solidFill>
                  <a:srgbClr val="000F7A"/>
                </a:solidFill>
                <a:ea typeface="+mj-ea"/>
                <a:cs typeface="+mj-cs"/>
              </a:rPr>
              <a:t>Denbola</a:t>
            </a: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® which host the CX3: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894E1FFB-B009-4590-AE9B-3C531F4CF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80" y="1326776"/>
            <a:ext cx="4160800" cy="2522164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D4113879-E394-4A44-8242-5BE7832B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80" y="3880988"/>
            <a:ext cx="3481107" cy="169657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52FA0AF7-E78B-4C25-922F-F2FDE78C7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636" y="2510117"/>
            <a:ext cx="2234522" cy="1513356"/>
          </a:xfrm>
          <a:prstGeom prst="rect">
            <a:avLst/>
          </a:prstGeom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697CC6C1-19CC-490E-872B-2D05D0E7B7D2}"/>
              </a:ext>
            </a:extLst>
          </p:cNvPr>
          <p:cNvSpPr/>
          <p:nvPr/>
        </p:nvSpPr>
        <p:spPr>
          <a:xfrm>
            <a:off x="5081643" y="1512082"/>
            <a:ext cx="387518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But it is meant to be connected with a sensor board using a MIPI connector (not standard, it use a SAMTEC QFS) :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7DC5EE91-FFE3-44CA-9C91-0A9150D43AA1}"/>
              </a:ext>
            </a:extLst>
          </p:cNvPr>
          <p:cNvSpPr/>
          <p:nvPr/>
        </p:nvSpPr>
        <p:spPr>
          <a:xfrm>
            <a:off x="6961595" y="2644588"/>
            <a:ext cx="1312828" cy="103851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F18BADCF-973B-40A1-A8DD-680FD79A5A5B}"/>
              </a:ext>
            </a:extLst>
          </p:cNvPr>
          <p:cNvSpPr/>
          <p:nvPr/>
        </p:nvSpPr>
        <p:spPr>
          <a:xfrm>
            <a:off x="3514165" y="2034988"/>
            <a:ext cx="1165411" cy="87854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0D3B2D3C-0AE3-4434-82FF-0A8BE6BE6F43}"/>
              </a:ext>
            </a:extLst>
          </p:cNvPr>
          <p:cNvSpPr/>
          <p:nvPr/>
        </p:nvSpPr>
        <p:spPr>
          <a:xfrm>
            <a:off x="5099572" y="4273212"/>
            <a:ext cx="3802381" cy="172354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The idea is to develop:</a:t>
            </a:r>
          </a:p>
          <a:p>
            <a:pPr marL="447675" indent="-254000">
              <a:spcAft>
                <a:spcPts val="600"/>
              </a:spcAft>
              <a:buFont typeface="+mj-lt"/>
              <a:buAutoNum type="arabicPeriod"/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a sensor </a:t>
            </a:r>
            <a:r>
              <a:rPr lang="en-US" sz="1600" spc="-28" dirty="0">
                <a:solidFill>
                  <a:srgbClr val="000F7A"/>
                </a:solidFill>
              </a:rPr>
              <a:t>holder</a:t>
            </a: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 and a small dummy adapter between HDMI and the SAMTEC QFS  (</a:t>
            </a:r>
            <a:r>
              <a:rPr lang="en-US" sz="1600" b="1" spc="-28" dirty="0">
                <a:solidFill>
                  <a:srgbClr val="000F7A"/>
                </a:solidFill>
                <a:ea typeface="+mj-ea"/>
                <a:cs typeface="+mj-cs"/>
              </a:rPr>
              <a:t>HW</a:t>
            </a: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)</a:t>
            </a:r>
          </a:p>
          <a:p>
            <a:pPr marL="447675" indent="-254000">
              <a:spcAft>
                <a:spcPts val="600"/>
              </a:spcAft>
              <a:buFont typeface="+mj-lt"/>
              <a:buAutoNum type="arabicPeriod"/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the backend SW and the ARM A9 firmware (</a:t>
            </a:r>
            <a:r>
              <a:rPr lang="en-US" sz="1600" b="1" spc="-28" dirty="0">
                <a:solidFill>
                  <a:srgbClr val="000F7A"/>
                </a:solidFill>
                <a:ea typeface="+mj-ea"/>
                <a:cs typeface="+mj-cs"/>
              </a:rPr>
              <a:t>SW</a:t>
            </a: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)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B88B47BA-6276-480A-BE73-9874D8D936DD}"/>
              </a:ext>
            </a:extLst>
          </p:cNvPr>
          <p:cNvSpPr/>
          <p:nvPr/>
        </p:nvSpPr>
        <p:spPr>
          <a:xfrm>
            <a:off x="591671" y="4120809"/>
            <a:ext cx="4069976" cy="19543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PRO:</a:t>
            </a:r>
          </a:p>
          <a:p>
            <a:pPr marL="53816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commercially available DSP (~250$)</a:t>
            </a:r>
          </a:p>
          <a:p>
            <a:pPr marL="53816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a lot of code examples</a:t>
            </a:r>
          </a:p>
          <a:p>
            <a:pPr marL="53816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ARM A9 fully available</a:t>
            </a:r>
          </a:p>
          <a:p>
            <a:pPr marL="53816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maybe it’s fast enough for our algorithm </a:t>
            </a:r>
          </a:p>
          <a:p>
            <a:pPr marL="53816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spc="-28" dirty="0">
                <a:solidFill>
                  <a:srgbClr val="000F7A"/>
                </a:solidFill>
                <a:ea typeface="+mj-ea"/>
                <a:cs typeface="+mj-cs"/>
              </a:rPr>
              <a:t>CX3 is in a 9x9mm package...</a:t>
            </a:r>
          </a:p>
        </p:txBody>
      </p:sp>
    </p:spTree>
    <p:extLst>
      <p:ext uri="{BB962C8B-B14F-4D97-AF65-F5344CB8AC3E}">
        <p14:creationId xmlns:p14="http://schemas.microsoft.com/office/powerpoint/2010/main" val="215711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3FD7F33-65FF-4FCA-8BFA-30C903E9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474F29-D873-4567-A8AD-95DDC48B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/>
              <a:t>Paolo Fresch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599A0A-77CA-45BE-9F15-8C3FFF96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8EB3058F-E5EF-4285-8F2C-4F184CDC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HW Development Status</a:t>
            </a:r>
          </a:p>
        </p:txBody>
      </p:sp>
    </p:spTree>
    <p:extLst>
      <p:ext uri="{BB962C8B-B14F-4D97-AF65-F5344CB8AC3E}">
        <p14:creationId xmlns:p14="http://schemas.microsoft.com/office/powerpoint/2010/main" val="273571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E8A9960-B720-4749-A721-71C03AD9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4477EA-011D-40E9-8F11-1199B605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/>
              <a:t>Paolo Fresch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4C69B9-DF7E-40AD-9D2B-CD819E6C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3BB8093-3380-4246-84E7-1C6A5593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Cypress CX-3 Core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CC56EF-9642-43B5-8DAE-0EEF10D1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4" y="925338"/>
            <a:ext cx="4319207" cy="177591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1F0FC05-C543-4259-B68A-382C11373981}"/>
              </a:ext>
            </a:extLst>
          </p:cNvPr>
          <p:cNvSpPr/>
          <p:nvPr/>
        </p:nvSpPr>
        <p:spPr>
          <a:xfrm>
            <a:off x="1904490" y="1350628"/>
            <a:ext cx="1325911" cy="3187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811FAF8-84DA-47BD-BD44-0F49E836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119" y="691415"/>
            <a:ext cx="3474272" cy="290478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EE1A3F6-5F99-4EB5-983C-35AD8DE16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06779"/>
            <a:ext cx="5771626" cy="1598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532133-6AEF-458D-A3DC-95C6FF83B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776" y="3544476"/>
            <a:ext cx="4572000" cy="275700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F66548-A92E-4535-85DE-14DEC1F799E7}"/>
              </a:ext>
            </a:extLst>
          </p:cNvPr>
          <p:cNvSpPr txBox="1"/>
          <p:nvPr/>
        </p:nvSpPr>
        <p:spPr>
          <a:xfrm>
            <a:off x="558912" y="4558749"/>
            <a:ext cx="3589444" cy="1282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2294A"/>
                </a:solidFill>
                <a:latin typeface="Bahnschrift" panose="020B0502040204020203" pitchFamily="34" charset="0"/>
              </a:rPr>
              <a:t>Internal ARM9 200Mips CPU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2294A"/>
                </a:solidFill>
                <a:latin typeface="Bahnschrift" panose="020B0502040204020203" pitchFamily="34" charset="0"/>
              </a:rPr>
              <a:t>Full API support (C++) FX3/CX3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2294A"/>
                </a:solidFill>
                <a:latin typeface="Bahnschrift" panose="020B0502040204020203" pitchFamily="34" charset="0"/>
              </a:rPr>
              <a:t>Full Denebola RDK support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A425368-A454-4A21-8E63-0F7C18EFDD0B}"/>
              </a:ext>
            </a:extLst>
          </p:cNvPr>
          <p:cNvSpPr/>
          <p:nvPr/>
        </p:nvSpPr>
        <p:spPr>
          <a:xfrm>
            <a:off x="226503" y="3544476"/>
            <a:ext cx="3632433" cy="374978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D995B70-1489-4ABA-B208-BD738BBD44BC}"/>
              </a:ext>
            </a:extLst>
          </p:cNvPr>
          <p:cNvSpPr/>
          <p:nvPr/>
        </p:nvSpPr>
        <p:spPr>
          <a:xfrm>
            <a:off x="7467600" y="4443847"/>
            <a:ext cx="1428403" cy="1512336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0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A51B2E-98B3-4B6D-A613-FDE0D301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A7E792-6528-4AD0-8DE8-6F0B130F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/>
              <a:t>Paolo Fresch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D6CA26-5020-4BD0-B80A-CAF3B9A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8E6098B-C706-4EB2-BFCE-B8169CE6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Off-line frame analysis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6F50DE-77DD-4CDE-A2AE-74E5C951E845}"/>
              </a:ext>
            </a:extLst>
          </p:cNvPr>
          <p:cNvSpPr txBox="1"/>
          <p:nvPr/>
        </p:nvSpPr>
        <p:spPr>
          <a:xfrm>
            <a:off x="1440373" y="1116791"/>
            <a:ext cx="6263253" cy="4606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2294A"/>
                </a:solidFill>
                <a:latin typeface="Bahnschrift" panose="020B0502040204020203" pitchFamily="34" charset="0"/>
              </a:rPr>
              <a:t>Basic Sensor control interface/derived from Cypress GUI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2294A"/>
                </a:solidFill>
                <a:latin typeface="Bahnschrift" panose="020B0502040204020203" pitchFamily="34" charset="0"/>
              </a:rPr>
              <a:t>Configure the CX-3 for image streaming to PC via USB 3.0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2294A"/>
                </a:solidFill>
                <a:latin typeface="Bahnschrift" panose="020B0502040204020203" pitchFamily="34" charset="0"/>
              </a:rPr>
              <a:t>Use the off-line scripts already developed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5F8B989-B3DB-43E7-932A-367C5889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81" y="1628121"/>
            <a:ext cx="5176007" cy="29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9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A51B2E-98B3-4B6D-A613-FDE0D301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06, Jun 2018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A7E792-6528-4AD0-8DE8-6F0B130F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/>
              <a:t>Paolo Fresch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D6CA26-5020-4BD0-B80A-CAF3B9A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160F-FA07-4E34-9135-F87553EAE27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8E6098B-C706-4EB2-BFCE-B8169CE6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On-line frame analysis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6F50DE-77DD-4CDE-A2AE-74E5C951E845}"/>
              </a:ext>
            </a:extLst>
          </p:cNvPr>
          <p:cNvSpPr txBox="1"/>
          <p:nvPr/>
        </p:nvSpPr>
        <p:spPr>
          <a:xfrm>
            <a:off x="1440373" y="1116791"/>
            <a:ext cx="7069564" cy="5022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2294A"/>
                </a:solidFill>
                <a:latin typeface="Bahnschrift" panose="020B0502040204020203" pitchFamily="34" charset="0"/>
              </a:rPr>
              <a:t>Basic Sensor control interface/derived from Cypress GUI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2294A"/>
                </a:solidFill>
                <a:latin typeface="Bahnschrift" panose="020B0502040204020203" pitchFamily="34" charset="0"/>
              </a:rPr>
              <a:t>Configure the CX-3 for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image processing via ARM9 (512MB RAM!!!)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2294A"/>
                </a:solidFill>
                <a:latin typeface="Bahnschrift" panose="020B0502040204020203" pitchFamily="34" charset="0"/>
              </a:rPr>
              <a:t>Use the PC to visualize the “hits/counts”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2294A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5F8B989-B3DB-43E7-932A-367C5889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81" y="1628121"/>
            <a:ext cx="5176007" cy="29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15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cb_upgrade_prr_part_1.pptx" id="{C3DE47DC-B819-4262-8B46-BC566972134F}" vid="{838A30F6-2457-49C8-BC21-11AB4FFC4F58}"/>
    </a:ext>
  </a:extLst>
</a:theme>
</file>

<file path=ppt/theme/theme2.xml><?xml version="1.0" encoding="utf-8"?>
<a:theme xmlns:a="http://schemas.openxmlformats.org/drawingml/2006/main" name="INFN_Roma1_CERN_LHCb_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cb_upgrade_prr_part_1.pptx" id="{C3DE47DC-B819-4262-8B46-BC566972134F}" vid="{6931AE2C-813A-447B-B6D5-AF1B82B5C5F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ppt_model_infn_Q2_18</Template>
  <TotalTime>53</TotalTime>
  <Words>545</Words>
  <Application>Microsoft Office PowerPoint</Application>
  <PresentationFormat>Presentazione su schermo (4:3)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Bahnschrift</vt:lpstr>
      <vt:lpstr>Book Antiqua</vt:lpstr>
      <vt:lpstr>Calibri</vt:lpstr>
      <vt:lpstr>Calibri Light</vt:lpstr>
      <vt:lpstr>Wingdings</vt:lpstr>
      <vt:lpstr>Tema di Office</vt:lpstr>
      <vt:lpstr>INFN_Roma1_CERN_LHCb_Theme</vt:lpstr>
      <vt:lpstr>CHIR2 CMOS  R&amp;D</vt:lpstr>
      <vt:lpstr>Index </vt:lpstr>
      <vt:lpstr>Background (from Sept 17)</vt:lpstr>
      <vt:lpstr>Background (from Sept 17)</vt:lpstr>
      <vt:lpstr>Background (from Sept 17)</vt:lpstr>
      <vt:lpstr>HW Development Status</vt:lpstr>
      <vt:lpstr>Cypress CX-3 Core</vt:lpstr>
      <vt:lpstr>Off-line frame analysis</vt:lpstr>
      <vt:lpstr>On-line frame analysis</vt:lpstr>
      <vt:lpstr>Thank you for you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CHIR2 CMOS  R&amp;D</dc:title>
  <dc:creator>Paolo Fresch</dc:creator>
  <cp:lastModifiedBy>Paolo Fresch</cp:lastModifiedBy>
  <cp:revision>2</cp:revision>
  <dcterms:created xsi:type="dcterms:W3CDTF">2018-06-06T07:41:55Z</dcterms:created>
  <dcterms:modified xsi:type="dcterms:W3CDTF">2018-06-06T08:35:19Z</dcterms:modified>
</cp:coreProperties>
</file>